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28" r:id="rId2"/>
    <p:sldId id="308" r:id="rId3"/>
    <p:sldId id="314" r:id="rId4"/>
    <p:sldId id="302" r:id="rId5"/>
    <p:sldId id="309" r:id="rId6"/>
    <p:sldId id="315" r:id="rId7"/>
    <p:sldId id="316" r:id="rId8"/>
    <p:sldId id="313" r:id="rId9"/>
    <p:sldId id="303" r:id="rId10"/>
    <p:sldId id="318" r:id="rId11"/>
    <p:sldId id="319" r:id="rId12"/>
    <p:sldId id="317" r:id="rId13"/>
    <p:sldId id="312" r:id="rId14"/>
    <p:sldId id="304" r:id="rId15"/>
    <p:sldId id="320" r:id="rId16"/>
    <p:sldId id="321" r:id="rId17"/>
    <p:sldId id="322" r:id="rId18"/>
    <p:sldId id="311" r:id="rId19"/>
    <p:sldId id="305" r:id="rId20"/>
    <p:sldId id="323" r:id="rId21"/>
    <p:sldId id="324" r:id="rId22"/>
    <p:sldId id="310" r:id="rId23"/>
    <p:sldId id="306" r:id="rId24"/>
    <p:sldId id="325" r:id="rId25"/>
    <p:sldId id="326" r:id="rId26"/>
    <p:sldId id="300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65" userDrawn="1">
          <p15:clr>
            <a:srgbClr val="A4A3A4"/>
          </p15:clr>
        </p15:guide>
        <p15:guide id="5" orient="horz" pos="731" userDrawn="1">
          <p15:clr>
            <a:srgbClr val="A4A3A4"/>
          </p15:clr>
        </p15:guide>
        <p15:guide id="6" orient="horz" pos="4110" userDrawn="1">
          <p15:clr>
            <a:srgbClr val="A4A3A4"/>
          </p15:clr>
        </p15:guide>
        <p15:guide id="7" pos="70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2D29"/>
    <a:srgbClr val="F80E0A"/>
    <a:srgbClr val="2171F3"/>
    <a:srgbClr val="6393FD"/>
    <a:srgbClr val="4385F5"/>
    <a:srgbClr val="535355"/>
    <a:srgbClr val="A11B74"/>
    <a:srgbClr val="DD0546"/>
    <a:srgbClr val="810A4E"/>
    <a:srgbClr val="DC4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9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50" y="240"/>
      </p:cViewPr>
      <p:guideLst>
        <p:guide orient="horz" pos="2069"/>
        <p:guide pos="3840"/>
        <p:guide pos="665"/>
        <p:guide orient="horz" pos="731"/>
        <p:guide orient="horz" pos="4110"/>
        <p:guide pos="70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rgbClr val="FD2D29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系列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类别 1</c:v>
                      </c:pt>
                      <c:pt idx="1">
                        <c:v>类别 2</c:v>
                      </c:pt>
                      <c:pt idx="2">
                        <c:v>类别 3</c:v>
                      </c:pt>
                      <c:pt idx="3">
                        <c:v>类别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FDF0-408F-9927-C9EB18D0060E}"/>
            </c:ext>
          </c:extLst>
        </c:ser>
        <c:ser>
          <c:idx val="1"/>
          <c:order val="1"/>
          <c:spPr>
            <a:gradFill>
              <a:gsLst>
                <a:gs pos="100000">
                  <a:schemeClr val="accent1">
                    <a:lumMod val="40000"/>
                    <a:lumOff val="60000"/>
                    <a:alpha val="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系列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类别 1</c:v>
                      </c:pt>
                      <c:pt idx="1">
                        <c:v>类别 2</c:v>
                      </c:pt>
                      <c:pt idx="2">
                        <c:v>类别 3</c:v>
                      </c:pt>
                      <c:pt idx="3">
                        <c:v>类别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FDF0-408F-9927-C9EB18D0060E}"/>
            </c:ext>
          </c:extLst>
        </c:ser>
        <c:ser>
          <c:idx val="2"/>
          <c:order val="2"/>
          <c:spPr>
            <a:gradFill>
              <a:gsLst>
                <a:gs pos="100000">
                  <a:schemeClr val="bg1">
                    <a:lumMod val="65000"/>
                    <a:alpha val="0"/>
                  </a:scheme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系列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类别 1</c:v>
                      </c:pt>
                      <c:pt idx="1">
                        <c:v>类别 2</c:v>
                      </c:pt>
                      <c:pt idx="2">
                        <c:v>类别 3</c:v>
                      </c:pt>
                      <c:pt idx="3">
                        <c:v>类别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FDF0-408F-9927-C9EB18D006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9144632"/>
        <c:axId val="459145416"/>
      </c:barChart>
      <c:catAx>
        <c:axId val="459144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59145416"/>
        <c:crosses val="autoZero"/>
        <c:auto val="1"/>
        <c:lblAlgn val="ctr"/>
        <c:lblOffset val="100"/>
        <c:noMultiLvlLbl val="0"/>
      </c:catAx>
      <c:valAx>
        <c:axId val="459145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59144632"/>
        <c:crosses val="autoZero"/>
        <c:crossBetween val="between"/>
      </c:valAx>
      <c:spPr>
        <a:noFill/>
        <a:ln>
          <a:noFill/>
          <a:prstDash val="sysDash"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rgbClr val="FD2D2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D2D29"/>
              </a:solidFill>
              <a:ln w="9525">
                <a:solidFill>
                  <a:srgbClr val="FD2D2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系列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类别 1</c:v>
                      </c:pt>
                      <c:pt idx="1">
                        <c:v>类别 2</c:v>
                      </c:pt>
                      <c:pt idx="2">
                        <c:v>类别 3</c:v>
                      </c:pt>
                      <c:pt idx="3">
                        <c:v>类别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DD8A-473D-BC86-D3A46A3B0EBC}"/>
            </c:ext>
          </c:extLst>
        </c:ser>
        <c:ser>
          <c:idx val="2"/>
          <c:order val="1"/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系列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类别 1</c:v>
                      </c:pt>
                      <c:pt idx="1">
                        <c:v>类别 2</c:v>
                      </c:pt>
                      <c:pt idx="2">
                        <c:v>类别 3</c:v>
                      </c:pt>
                      <c:pt idx="3">
                        <c:v>类别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DD8A-473D-BC86-D3A46A3B0EB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96948744"/>
        <c:axId val="532361592"/>
      </c:lineChart>
      <c:catAx>
        <c:axId val="496948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32361592"/>
        <c:crosses val="autoZero"/>
        <c:auto val="1"/>
        <c:lblAlgn val="ctr"/>
        <c:lblOffset val="100"/>
        <c:noMultiLvlLbl val="0"/>
      </c:catAx>
      <c:valAx>
        <c:axId val="53236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96948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421A7-4083-4F56-B202-8FC7B47BE9FE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8C244-975B-4E17-899F-97FB32F11D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532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C8E6D-648E-48AE-9193-B14739833DB7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25FD7-2AF1-4FF1-A752-29501398E2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2793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25FD7-2AF1-4FF1-A752-29501398E28B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689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25FD7-2AF1-4FF1-A752-29501398E28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49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25FD7-2AF1-4FF1-A752-29501398E28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453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25FD7-2AF1-4FF1-A752-29501398E28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768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25FD7-2AF1-4FF1-A752-29501398E28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64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25FD7-2AF1-4FF1-A752-29501398E28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071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25FD7-2AF1-4FF1-A752-29501398E28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328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25FD7-2AF1-4FF1-A752-29501398E28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789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25FD7-2AF1-4FF1-A752-29501398E28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206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25FD7-2AF1-4FF1-A752-29501398E28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550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25FD7-2AF1-4FF1-A752-29501398E28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573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25FD7-2AF1-4FF1-A752-29501398E28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3734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25FD7-2AF1-4FF1-A752-29501398E28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9850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25FD7-2AF1-4FF1-A752-29501398E28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9325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25FD7-2AF1-4FF1-A752-29501398E28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8309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25FD7-2AF1-4FF1-A752-29501398E28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2058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25FD7-2AF1-4FF1-A752-29501398E28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6343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25FD7-2AF1-4FF1-A752-29501398E28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7234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25FD7-2AF1-4FF1-A752-29501398E28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521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25FD7-2AF1-4FF1-A752-29501398E28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511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25FD7-2AF1-4FF1-A752-29501398E28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624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25FD7-2AF1-4FF1-A752-29501398E28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298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25FD7-2AF1-4FF1-A752-29501398E28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828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25FD7-2AF1-4FF1-A752-29501398E28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491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25FD7-2AF1-4FF1-A752-29501398E28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9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25FD7-2AF1-4FF1-A752-29501398E28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390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26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731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0"/>
            <a:ext cx="8991600" cy="50772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400800" cy="507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6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75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917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alpha val="96000"/>
              </a:schemeClr>
            </a:gs>
            <a:gs pos="0">
              <a:schemeClr val="bg1">
                <a:lumMod val="85000"/>
                <a:alpha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1D0F6-2549-446D-8B2C-32BAAE62F429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EA474-4219-40FB-8CB2-F7B0E124B1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916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1" r:id="rId3"/>
    <p:sldLayoutId id="2147483662" r:id="rId4"/>
    <p:sldLayoutId id="214748365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851400" y="3311439"/>
            <a:ext cx="6688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000" b="1" dirty="0">
                <a:solidFill>
                  <a:srgbClr val="FD2D29"/>
                </a:solidFill>
                <a:latin typeface="微软雅黑" panose="020B0503020204020204" pitchFamily="34" charset="-122"/>
              </a:rPr>
              <a:t>红色</a:t>
            </a:r>
            <a:r>
              <a:rPr lang="zh-CN" altLang="en-US" sz="6000" b="1" dirty="0">
                <a:solidFill>
                  <a:srgbClr val="404040"/>
                </a:solidFill>
                <a:latin typeface="微软雅黑" panose="020B0503020204020204" pitchFamily="34" charset="-122"/>
              </a:rPr>
              <a:t>商务</a:t>
            </a:r>
            <a:r>
              <a:rPr lang="en-US" altLang="zh-CN" sz="6000" b="1" dirty="0">
                <a:solidFill>
                  <a:srgbClr val="404040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6000" b="1" dirty="0">
                <a:solidFill>
                  <a:srgbClr val="404040"/>
                </a:solidFill>
                <a:latin typeface="微软雅黑" panose="020B0503020204020204" pitchFamily="34" charset="-122"/>
              </a:rPr>
              <a:t>素材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520745" y="2822429"/>
            <a:ext cx="5019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</a:rPr>
              <a:t>本模板适用于产品展示</a:t>
            </a:r>
            <a:r>
              <a:rPr lang="en-US" altLang="zh-CN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</a:rPr>
              <a:t>品牌宣传</a:t>
            </a:r>
            <a:r>
              <a:rPr lang="en-US" altLang="zh-CN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</a:rPr>
              <a:t>公司介绍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975096" y="4761992"/>
            <a:ext cx="2152894" cy="588428"/>
            <a:chOff x="5924296" y="4761992"/>
            <a:chExt cx="2152894" cy="588428"/>
          </a:xfrm>
        </p:grpSpPr>
        <p:grpSp>
          <p:nvGrpSpPr>
            <p:cNvPr id="18" name="组合 17"/>
            <p:cNvGrpSpPr/>
            <p:nvPr/>
          </p:nvGrpSpPr>
          <p:grpSpPr>
            <a:xfrm>
              <a:off x="5924296" y="4761992"/>
              <a:ext cx="2152894" cy="588428"/>
              <a:chOff x="4084805" y="2565674"/>
              <a:chExt cx="1115728" cy="981854"/>
            </a:xfrm>
          </p:grpSpPr>
          <p:sp>
            <p:nvSpPr>
              <p:cNvPr id="19" name="Freeform 5"/>
              <p:cNvSpPr>
                <a:spLocks/>
              </p:cNvSpPr>
              <p:nvPr/>
            </p:nvSpPr>
            <p:spPr bwMode="auto">
              <a:xfrm>
                <a:off x="4084805" y="2565674"/>
                <a:ext cx="1115728" cy="981854"/>
              </a:xfrm>
              <a:prstGeom prst="roundRect">
                <a:avLst>
                  <a:gd name="adj" fmla="val 50000"/>
                </a:avLst>
              </a:prstGeom>
              <a:solidFill>
                <a:srgbClr val="F0F0F0"/>
              </a:solidFill>
              <a:ln w="28575" cap="flat" cmpd="sng" algn="ctr">
                <a:gradFill flip="none" rotWithShape="1">
                  <a:gsLst>
                    <a:gs pos="100000">
                      <a:srgbClr val="FFFFFF"/>
                    </a:gs>
                    <a:gs pos="0">
                      <a:srgbClr val="D9D9DA"/>
                    </a:gs>
                  </a:gsLst>
                  <a:lin ang="13500000" scaled="1"/>
                  <a:tileRect/>
                </a:gradFill>
                <a:prstDash val="solid"/>
                <a:miter lim="800000"/>
              </a:ln>
              <a:effectLst>
                <a:outerShdw blurRad="279400" dist="165100" dir="2700000" algn="t" rotWithShape="0">
                  <a:prstClr val="black">
                    <a:alpha val="35000"/>
                  </a:prstClr>
                </a:outerShdw>
              </a:effectLst>
            </p:spPr>
            <p:txBody>
              <a:bodyPr rtlCol="0" anchor="ctr"/>
              <a:lstStyle/>
              <a:p>
                <a:pPr algn="ctr"/>
                <a:endParaRPr lang="zh-CN" altLang="en-US" kern="0">
                  <a:solidFill>
                    <a:prstClr val="white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" name="Freeform 5"/>
              <p:cNvSpPr>
                <a:spLocks/>
              </p:cNvSpPr>
              <p:nvPr/>
            </p:nvSpPr>
            <p:spPr bwMode="auto">
              <a:xfrm>
                <a:off x="4113764" y="2659558"/>
                <a:ext cx="1057810" cy="79408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80E0A"/>
                  </a:gs>
                  <a:gs pos="100000">
                    <a:srgbClr val="FD2D29"/>
                  </a:gs>
                </a:gsLst>
                <a:lin ang="5400000" scaled="1"/>
              </a:gradFill>
              <a:ln w="28575" cap="flat">
                <a:noFill/>
                <a:prstDash val="solid"/>
                <a:miter lim="800000"/>
                <a:headEnd/>
                <a:tailEnd/>
              </a:ln>
              <a:effectLst>
                <a:innerShdw blurRad="152400" dist="76200" dir="13500000">
                  <a:prstClr val="black">
                    <a:alpha val="28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" name="文本框 1"/>
            <p:cNvSpPr txBox="1"/>
            <p:nvPr/>
          </p:nvSpPr>
          <p:spPr>
            <a:xfrm>
              <a:off x="6266407" y="4871540"/>
              <a:ext cx="15552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white"/>
                  </a:solidFill>
                  <a:latin typeface="微软雅黑"/>
                </a:rPr>
                <a:t>汇报人：</a:t>
              </a:r>
              <a:r>
                <a:rPr lang="en-US" altLang="zh-CN" dirty="0">
                  <a:solidFill>
                    <a:prstClr val="white"/>
                  </a:solidFill>
                  <a:latin typeface="微软雅黑"/>
                </a:rPr>
                <a:t>XXX</a:t>
              </a:r>
              <a:endParaRPr lang="zh-CN" altLang="en-US" dirty="0">
                <a:solidFill>
                  <a:prstClr val="white"/>
                </a:solidFill>
                <a:latin typeface="微软雅黑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561533" y="4761992"/>
            <a:ext cx="2152894" cy="588428"/>
            <a:chOff x="5924296" y="4761992"/>
            <a:chExt cx="2152894" cy="588428"/>
          </a:xfrm>
        </p:grpSpPr>
        <p:grpSp>
          <p:nvGrpSpPr>
            <p:cNvPr id="26" name="组合 25"/>
            <p:cNvGrpSpPr/>
            <p:nvPr/>
          </p:nvGrpSpPr>
          <p:grpSpPr>
            <a:xfrm>
              <a:off x="5924296" y="4761992"/>
              <a:ext cx="2152894" cy="588428"/>
              <a:chOff x="4084805" y="2565674"/>
              <a:chExt cx="1115728" cy="981854"/>
            </a:xfrm>
          </p:grpSpPr>
          <p:sp>
            <p:nvSpPr>
              <p:cNvPr id="28" name="Freeform 5"/>
              <p:cNvSpPr>
                <a:spLocks/>
              </p:cNvSpPr>
              <p:nvPr/>
            </p:nvSpPr>
            <p:spPr bwMode="auto">
              <a:xfrm>
                <a:off x="4084805" y="2565674"/>
                <a:ext cx="1115728" cy="981854"/>
              </a:xfrm>
              <a:prstGeom prst="roundRect">
                <a:avLst>
                  <a:gd name="adj" fmla="val 50000"/>
                </a:avLst>
              </a:prstGeom>
              <a:solidFill>
                <a:srgbClr val="F0F0F0"/>
              </a:solidFill>
              <a:ln w="28575" cap="flat" cmpd="sng" algn="ctr">
                <a:gradFill flip="none" rotWithShape="1">
                  <a:gsLst>
                    <a:gs pos="100000">
                      <a:srgbClr val="FFFFFF"/>
                    </a:gs>
                    <a:gs pos="0">
                      <a:srgbClr val="D9D9DA"/>
                    </a:gs>
                  </a:gsLst>
                  <a:lin ang="13500000" scaled="1"/>
                  <a:tileRect/>
                </a:gradFill>
                <a:prstDash val="solid"/>
                <a:miter lim="800000"/>
              </a:ln>
              <a:effectLst>
                <a:outerShdw blurRad="279400" dist="165100" dir="2700000" algn="t" rotWithShape="0">
                  <a:prstClr val="black">
                    <a:alpha val="35000"/>
                  </a:prstClr>
                </a:outerShdw>
              </a:effectLst>
            </p:spPr>
            <p:txBody>
              <a:bodyPr rtlCol="0" anchor="ctr"/>
              <a:lstStyle/>
              <a:p>
                <a:pPr algn="ctr"/>
                <a:endParaRPr lang="zh-CN" altLang="en-US" kern="0">
                  <a:solidFill>
                    <a:prstClr val="white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9" name="Freeform 5"/>
              <p:cNvSpPr>
                <a:spLocks/>
              </p:cNvSpPr>
              <p:nvPr/>
            </p:nvSpPr>
            <p:spPr bwMode="auto">
              <a:xfrm>
                <a:off x="4113764" y="2659558"/>
                <a:ext cx="1057810" cy="79408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80E0A"/>
                  </a:gs>
                  <a:gs pos="100000">
                    <a:srgbClr val="FD2D29"/>
                  </a:gs>
                </a:gsLst>
                <a:lin ang="5400000" scaled="1"/>
              </a:gradFill>
              <a:ln w="28575" cap="flat">
                <a:noFill/>
                <a:prstDash val="solid"/>
                <a:miter lim="800000"/>
                <a:headEnd/>
                <a:tailEnd/>
              </a:ln>
              <a:effectLst>
                <a:innerShdw blurRad="152400" dist="76200" dir="13500000">
                  <a:prstClr val="black">
                    <a:alpha val="28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6266407" y="4871540"/>
              <a:ext cx="1374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prstClr val="white"/>
                  </a:solidFill>
                  <a:latin typeface="微软雅黑"/>
                </a:rPr>
                <a:t>2019.07.12</a:t>
              </a:r>
              <a:endParaRPr lang="zh-CN" altLang="en-US" dirty="0">
                <a:solidFill>
                  <a:prstClr val="white"/>
                </a:solidFill>
                <a:latin typeface="微软雅黑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098" y="219075"/>
            <a:ext cx="2334970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0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486976" y="1973461"/>
            <a:ext cx="2945002" cy="2395339"/>
            <a:chOff x="1201570" y="2078243"/>
            <a:chExt cx="1895197" cy="1895197"/>
          </a:xfrm>
        </p:grpSpPr>
        <p:sp>
          <p:nvSpPr>
            <p:cNvPr id="17" name="圆角矩形 16"/>
            <p:cNvSpPr/>
            <p:nvPr/>
          </p:nvSpPr>
          <p:spPr>
            <a:xfrm>
              <a:off x="1201570" y="2078243"/>
              <a:ext cx="1895197" cy="1895197"/>
            </a:xfrm>
            <a:prstGeom prst="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431800" dist="889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1266844" y="2158154"/>
              <a:ext cx="1764650" cy="1735374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623499" y="3558214"/>
            <a:ext cx="2945002" cy="2395339"/>
            <a:chOff x="1201570" y="2078243"/>
            <a:chExt cx="1895197" cy="1895197"/>
          </a:xfrm>
        </p:grpSpPr>
        <p:sp>
          <p:nvSpPr>
            <p:cNvPr id="20" name="圆角矩形 16"/>
            <p:cNvSpPr/>
            <p:nvPr/>
          </p:nvSpPr>
          <p:spPr>
            <a:xfrm>
              <a:off x="1201570" y="2078243"/>
              <a:ext cx="1895197" cy="1895197"/>
            </a:xfrm>
            <a:prstGeom prst="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431800" dist="889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2" name="圆角矩形 17"/>
            <p:cNvSpPr/>
            <p:nvPr/>
          </p:nvSpPr>
          <p:spPr>
            <a:xfrm>
              <a:off x="1266844" y="2158154"/>
              <a:ext cx="1764650" cy="1735374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623499" y="1973459"/>
            <a:ext cx="2945002" cy="1370965"/>
            <a:chOff x="1201570" y="2078243"/>
            <a:chExt cx="1895197" cy="1895197"/>
          </a:xfrm>
        </p:grpSpPr>
        <p:sp>
          <p:nvSpPr>
            <p:cNvPr id="28" name="圆角矩形 16"/>
            <p:cNvSpPr/>
            <p:nvPr/>
          </p:nvSpPr>
          <p:spPr>
            <a:xfrm>
              <a:off x="1201570" y="2078243"/>
              <a:ext cx="1895197" cy="1895197"/>
            </a:xfrm>
            <a:prstGeom prst="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431800" dist="889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9" name="圆角矩形 17"/>
            <p:cNvSpPr/>
            <p:nvPr/>
          </p:nvSpPr>
          <p:spPr>
            <a:xfrm>
              <a:off x="1266844" y="2188010"/>
              <a:ext cx="1764650" cy="1675664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486976" y="4582588"/>
            <a:ext cx="2945002" cy="1370965"/>
            <a:chOff x="1201570" y="2078243"/>
            <a:chExt cx="1895197" cy="1895197"/>
          </a:xfrm>
        </p:grpSpPr>
        <p:sp>
          <p:nvSpPr>
            <p:cNvPr id="31" name="圆角矩形 16"/>
            <p:cNvSpPr/>
            <p:nvPr/>
          </p:nvSpPr>
          <p:spPr>
            <a:xfrm>
              <a:off x="1201570" y="2078243"/>
              <a:ext cx="1895197" cy="1895197"/>
            </a:xfrm>
            <a:prstGeom prst="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431800" dist="889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2" name="圆角矩形 17"/>
            <p:cNvSpPr/>
            <p:nvPr/>
          </p:nvSpPr>
          <p:spPr>
            <a:xfrm>
              <a:off x="1266844" y="2188010"/>
              <a:ext cx="1764650" cy="1675664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962156" y="2067604"/>
            <a:ext cx="3048744" cy="3699214"/>
            <a:chOff x="7962156" y="2067604"/>
            <a:chExt cx="3048744" cy="3699214"/>
          </a:xfrm>
        </p:grpSpPr>
        <p:sp>
          <p:nvSpPr>
            <p:cNvPr id="33" name="矩形 47"/>
            <p:cNvSpPr>
              <a:spLocks noChangeArrowheads="1"/>
            </p:cNvSpPr>
            <p:nvPr/>
          </p:nvSpPr>
          <p:spPr bwMode="auto">
            <a:xfrm>
              <a:off x="7962157" y="2633539"/>
              <a:ext cx="2959843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文字内容添加此处，选中文字删除重新输入，也可以复制您的文字内容粘贴到这里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4" name="文本框 48"/>
            <p:cNvSpPr>
              <a:spLocks noChangeArrowheads="1"/>
            </p:cNvSpPr>
            <p:nvPr/>
          </p:nvSpPr>
          <p:spPr bwMode="auto">
            <a:xfrm>
              <a:off x="7962157" y="2067604"/>
              <a:ext cx="304874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标题输入这里</a:t>
              </a: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7962157" y="2553659"/>
              <a:ext cx="2858243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47"/>
            <p:cNvSpPr>
              <a:spLocks noChangeArrowheads="1"/>
            </p:cNvSpPr>
            <p:nvPr/>
          </p:nvSpPr>
          <p:spPr bwMode="auto">
            <a:xfrm>
              <a:off x="7962157" y="3501469"/>
              <a:ext cx="2959843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srgbClr val="FD2D29"/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文字内容添加此处，选中文字删除重新输入，也可以复制您的文字内容粘贴到这里</a:t>
              </a:r>
              <a:endParaRPr lang="zh-CN" altLang="en-US" sz="1400" dirty="0">
                <a:solidFill>
                  <a:srgbClr val="FD2D29"/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7" name="矩形 47"/>
            <p:cNvSpPr>
              <a:spLocks noChangeArrowheads="1"/>
            </p:cNvSpPr>
            <p:nvPr/>
          </p:nvSpPr>
          <p:spPr bwMode="auto">
            <a:xfrm>
              <a:off x="7962157" y="4369399"/>
              <a:ext cx="2959843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文字内容添加此处，选中文字删除重新输入，也可以复制您的文字内容粘贴到这里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7962156" y="5312365"/>
              <a:ext cx="2959843" cy="454453"/>
            </a:xfrm>
            <a:prstGeom prst="roundRect">
              <a:avLst/>
            </a:prstGeom>
            <a:gradFill>
              <a:gsLst>
                <a:gs pos="100000">
                  <a:srgbClr val="FD2D29"/>
                </a:gs>
                <a:gs pos="0">
                  <a:srgbClr val="F80E0A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48"/>
            <p:cNvSpPr>
              <a:spLocks noChangeArrowheads="1"/>
            </p:cNvSpPr>
            <p:nvPr/>
          </p:nvSpPr>
          <p:spPr bwMode="auto">
            <a:xfrm>
              <a:off x="7962157" y="5345655"/>
              <a:ext cx="304874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l"/>
              </a:pPr>
              <a:r>
                <a:rPr lang="zh-CN" altLang="en-US" sz="2000" b="1" dirty="0">
                  <a:solidFill>
                    <a:schemeClr val="bg1"/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标题输入这里</a:t>
              </a: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581042" y="203200"/>
            <a:ext cx="3521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工作完成情况</a:t>
            </a:r>
          </a:p>
        </p:txBody>
      </p:sp>
      <p:sp>
        <p:nvSpPr>
          <p:cNvPr id="40" name="矩形 39"/>
          <p:cNvSpPr/>
          <p:nvPr/>
        </p:nvSpPr>
        <p:spPr>
          <a:xfrm>
            <a:off x="3877556" y="418751"/>
            <a:ext cx="5101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D2D29"/>
                </a:solidFill>
              </a:rPr>
              <a:t>NIAN DU GONG ZUO GAI SHU  &gt;&gt;</a:t>
            </a:r>
            <a:endParaRPr lang="zh-CN" altLang="en-US" sz="2400" dirty="0">
              <a:solidFill>
                <a:srgbClr val="FD2D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5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1774696046"/>
              </p:ext>
            </p:extLst>
          </p:nvPr>
        </p:nvGraphicFramePr>
        <p:xfrm>
          <a:off x="1320800" y="1765300"/>
          <a:ext cx="9550400" cy="4373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581042" y="203200"/>
            <a:ext cx="3521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工作完成情况</a:t>
            </a:r>
          </a:p>
        </p:txBody>
      </p:sp>
      <p:sp>
        <p:nvSpPr>
          <p:cNvPr id="17" name="矩形 16"/>
          <p:cNvSpPr/>
          <p:nvPr/>
        </p:nvSpPr>
        <p:spPr>
          <a:xfrm>
            <a:off x="3877556" y="418751"/>
            <a:ext cx="5101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D2D29"/>
                </a:solidFill>
              </a:rPr>
              <a:t>NIAN DU GONG ZUO GAI SHU  &gt;&gt;</a:t>
            </a:r>
            <a:endParaRPr lang="zh-CN" altLang="en-US" sz="2400" dirty="0">
              <a:solidFill>
                <a:srgbClr val="FD2D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3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30138" y="1939003"/>
            <a:ext cx="9525976" cy="3815959"/>
            <a:chOff x="1330138" y="1939003"/>
            <a:chExt cx="9525976" cy="3815959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5354584" y="2882656"/>
              <a:ext cx="1456454" cy="1448288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  <a:effectLst>
              <a:outerShdw blurRad="190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圆角矩形 37"/>
            <p:cNvSpPr/>
            <p:nvPr/>
          </p:nvSpPr>
          <p:spPr>
            <a:xfrm rot="6300000">
              <a:off x="5626784" y="3137584"/>
              <a:ext cx="938432" cy="938432"/>
            </a:xfrm>
            <a:prstGeom prst="ellipse">
              <a:avLst/>
            </a:prstGeom>
            <a:solidFill>
              <a:srgbClr val="F80E0A">
                <a:alpha val="80000"/>
              </a:srgbClr>
            </a:solidFill>
            <a:ln>
              <a:noFill/>
            </a:ln>
            <a:effectLst>
              <a:outerShdw blurRad="190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57"/>
            <p:cNvSpPr/>
            <p:nvPr/>
          </p:nvSpPr>
          <p:spPr>
            <a:xfrm rot="6300000">
              <a:off x="4739675" y="2228774"/>
              <a:ext cx="938432" cy="938432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5400000" scaled="1"/>
            </a:gradFill>
            <a:ln w="28575">
              <a:solidFill>
                <a:schemeClr val="bg1">
                  <a:lumMod val="85000"/>
                </a:schemeClr>
              </a:solidFill>
            </a:ln>
            <a:effectLst>
              <a:outerShdw blurRad="177800" sx="101000" sy="101000" algn="ctr" rotWithShape="0">
                <a:prstClr val="black">
                  <a:alpha val="7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Group 299"/>
            <p:cNvGrpSpPr/>
            <p:nvPr/>
          </p:nvGrpSpPr>
          <p:grpSpPr>
            <a:xfrm>
              <a:off x="5063198" y="2327419"/>
              <a:ext cx="291386" cy="741142"/>
              <a:chOff x="6141009" y="3540977"/>
              <a:chExt cx="85046" cy="216315"/>
            </a:xfrm>
            <a:solidFill>
              <a:srgbClr val="2171F3"/>
            </a:solidFill>
          </p:grpSpPr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F80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solidFill>
                <a:srgbClr val="F80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9" name="圆角矩形 51"/>
            <p:cNvSpPr/>
            <p:nvPr/>
          </p:nvSpPr>
          <p:spPr>
            <a:xfrm rot="6300000">
              <a:off x="6513893" y="4046394"/>
              <a:ext cx="938432" cy="938432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5400000" scaled="1"/>
            </a:gradFill>
            <a:ln w="28575">
              <a:solidFill>
                <a:schemeClr val="bg1">
                  <a:lumMod val="85000"/>
                </a:schemeClr>
              </a:solidFill>
            </a:ln>
            <a:effectLst>
              <a:outerShdw blurRad="177800" sx="101000" sy="101000" algn="ctr" rotWithShape="0">
                <a:prstClr val="black">
                  <a:alpha val="7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" name="Group 302"/>
            <p:cNvGrpSpPr/>
            <p:nvPr/>
          </p:nvGrpSpPr>
          <p:grpSpPr>
            <a:xfrm>
              <a:off x="6811038" y="4144513"/>
              <a:ext cx="344142" cy="742194"/>
              <a:chOff x="6138760" y="4271257"/>
              <a:chExt cx="97227" cy="20968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1" name="Oval 152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7"/>
              <p:cNvSpPr>
                <a:spLocks/>
              </p:cNvSpPr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3" name="饼形 32"/>
            <p:cNvSpPr/>
            <p:nvPr/>
          </p:nvSpPr>
          <p:spPr>
            <a:xfrm>
              <a:off x="5679281" y="3190081"/>
              <a:ext cx="833437" cy="833437"/>
            </a:xfrm>
            <a:prstGeom prst="pie">
              <a:avLst>
                <a:gd name="adj1" fmla="val 18054397"/>
                <a:gd name="adj2" fmla="val 5389443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190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3861260" y="2413280"/>
              <a:ext cx="569420" cy="569420"/>
              <a:chOff x="3861260" y="2235480"/>
              <a:chExt cx="569420" cy="569420"/>
            </a:xfrm>
          </p:grpSpPr>
          <p:sp>
            <p:nvSpPr>
              <p:cNvPr id="35" name="圆角矩形 37"/>
              <p:cNvSpPr/>
              <p:nvPr/>
            </p:nvSpPr>
            <p:spPr>
              <a:xfrm>
                <a:off x="3861260" y="2235480"/>
                <a:ext cx="569420" cy="569420"/>
              </a:xfrm>
              <a:prstGeom prst="ellipse">
                <a:avLst/>
              </a:prstGeom>
              <a:solidFill>
                <a:srgbClr val="FD2D29">
                  <a:alpha val="80000"/>
                </a:srgbClr>
              </a:solidFill>
              <a:ln>
                <a:noFill/>
              </a:ln>
              <a:effectLst>
                <a:outerShdw blurRad="190500" sx="101000" sy="101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3872497" y="2335524"/>
                <a:ext cx="5469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</a:rPr>
                  <a:t>55</a:t>
                </a:r>
                <a:r>
                  <a:rPr lang="en-US" altLang="zh-CN" sz="1400" dirty="0">
                    <a:solidFill>
                      <a:schemeClr val="bg1"/>
                    </a:solidFill>
                  </a:rPr>
                  <a:t>%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7761321" y="4230901"/>
              <a:ext cx="569420" cy="569420"/>
              <a:chOff x="7761321" y="4053101"/>
              <a:chExt cx="569420" cy="569420"/>
            </a:xfrm>
          </p:grpSpPr>
          <p:sp>
            <p:nvSpPr>
              <p:cNvPr id="38" name="圆角矩形 37"/>
              <p:cNvSpPr/>
              <p:nvPr/>
            </p:nvSpPr>
            <p:spPr>
              <a:xfrm>
                <a:off x="7761321" y="4053101"/>
                <a:ext cx="569420" cy="5694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  <a:alpha val="80000"/>
                </a:schemeClr>
              </a:solidFill>
              <a:ln>
                <a:noFill/>
              </a:ln>
              <a:effectLst>
                <a:outerShdw blurRad="190500" sx="101000" sy="101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7772558" y="4153144"/>
                <a:ext cx="5469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</a:rPr>
                  <a:t>45</a:t>
                </a:r>
                <a:r>
                  <a:rPr lang="en-US" altLang="zh-CN" sz="1400" dirty="0">
                    <a:solidFill>
                      <a:schemeClr val="bg1"/>
                    </a:solidFill>
                  </a:rPr>
                  <a:t>%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2146497" y="2513324"/>
              <a:ext cx="17331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defRPr>
              </a:lvl1pPr>
            </a:lstStyle>
            <a:p>
              <a:pPr algn="r"/>
              <a:r>
                <a:rPr lang="zh-CN" altLang="en-US" dirty="0"/>
                <a:t>在此添加标题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7761321" y="4887032"/>
              <a:ext cx="3046721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</a:rPr>
                <a:t>文字内容添加此处，选中文字删除重新输入，也可以复制您的文字内容粘贴到这里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8342690" y="4330944"/>
              <a:ext cx="17331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defRPr>
              </a:lvl1pPr>
            </a:lstStyle>
            <a:p>
              <a:r>
                <a:rPr lang="zh-CN" altLang="en-US" dirty="0"/>
                <a:t>在此添加标题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1372721" y="3082744"/>
              <a:ext cx="3046721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</a:rPr>
                <a:t>文字内容添加此处，选中文字删除重新输入，也可以复制您的文字内容粘贴到这里</a:t>
              </a: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5208891" y="3190081"/>
              <a:ext cx="0" cy="1491007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  <a:effectLst>
              <a:outerShdw blurRad="190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1372721" y="4681088"/>
              <a:ext cx="383745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  <a:effectLst>
              <a:outerShdw blurRad="190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6982618" y="2457851"/>
              <a:ext cx="0" cy="1530917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  <a:effectLst>
              <a:outerShdw blurRad="190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6981334" y="2449933"/>
              <a:ext cx="350469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  <a:effectLst>
              <a:outerShdw blurRad="190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组合 49"/>
            <p:cNvGrpSpPr/>
            <p:nvPr/>
          </p:nvGrpSpPr>
          <p:grpSpPr>
            <a:xfrm>
              <a:off x="1330138" y="4085153"/>
              <a:ext cx="1065578" cy="1065576"/>
              <a:chOff x="1030943" y="2407998"/>
              <a:chExt cx="771017" cy="771017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1030943" y="2407998"/>
                <a:ext cx="771017" cy="771017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1117650" y="2494704"/>
                <a:ext cx="597604" cy="597604"/>
              </a:xfrm>
              <a:prstGeom prst="ellipse">
                <a:avLst/>
              </a:prstGeom>
              <a:gradFill>
                <a:gsLst>
                  <a:gs pos="100000">
                    <a:srgbClr val="FD2D29"/>
                  </a:gs>
                  <a:gs pos="0">
                    <a:srgbClr val="C00000"/>
                  </a:gs>
                </a:gsLst>
                <a:lin ang="2700000" scaled="0"/>
              </a:gra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9790536" y="1939003"/>
              <a:ext cx="1065578" cy="1065576"/>
              <a:chOff x="1030943" y="2407998"/>
              <a:chExt cx="771017" cy="771017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1030943" y="2407998"/>
                <a:ext cx="771017" cy="771017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1117650" y="2494704"/>
                <a:ext cx="597604" cy="597604"/>
              </a:xfrm>
              <a:prstGeom prst="ellipse">
                <a:avLst/>
              </a:prstGeom>
              <a:gradFill>
                <a:gsLst>
                  <a:gs pos="100000">
                    <a:srgbClr val="FD2D29"/>
                  </a:gs>
                  <a:gs pos="0">
                    <a:srgbClr val="C00000"/>
                  </a:gs>
                </a:gsLst>
                <a:lin ang="2700000" scaled="0"/>
              </a:gra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58" name="Freeform 37"/>
            <p:cNvSpPr>
              <a:spLocks/>
            </p:cNvSpPr>
            <p:nvPr/>
          </p:nvSpPr>
          <p:spPr bwMode="auto">
            <a:xfrm>
              <a:off x="10085200" y="2310658"/>
              <a:ext cx="476250" cy="322263"/>
            </a:xfrm>
            <a:custGeom>
              <a:avLst/>
              <a:gdLst>
                <a:gd name="T0" fmla="*/ 135 w 186"/>
                <a:gd name="T1" fmla="*/ 9 h 126"/>
                <a:gd name="T2" fmla="*/ 84 w 186"/>
                <a:gd name="T3" fmla="*/ 57 h 126"/>
                <a:gd name="T4" fmla="*/ 84 w 186"/>
                <a:gd name="T5" fmla="*/ 57 h 126"/>
                <a:gd name="T6" fmla="*/ 84 w 186"/>
                <a:gd name="T7" fmla="*/ 60 h 126"/>
                <a:gd name="T8" fmla="*/ 84 w 186"/>
                <a:gd name="T9" fmla="*/ 66 h 126"/>
                <a:gd name="T10" fmla="*/ 51 w 186"/>
                <a:gd name="T11" fmla="*/ 99 h 126"/>
                <a:gd name="T12" fmla="*/ 18 w 186"/>
                <a:gd name="T13" fmla="*/ 66 h 126"/>
                <a:gd name="T14" fmla="*/ 51 w 186"/>
                <a:gd name="T15" fmla="*/ 33 h 126"/>
                <a:gd name="T16" fmla="*/ 51 w 186"/>
                <a:gd name="T17" fmla="*/ 48 h 126"/>
                <a:gd name="T18" fmla="*/ 87 w 186"/>
                <a:gd name="T19" fmla="*/ 24 h 126"/>
                <a:gd name="T20" fmla="*/ 51 w 186"/>
                <a:gd name="T21" fmla="*/ 0 h 126"/>
                <a:gd name="T22" fmla="*/ 51 w 186"/>
                <a:gd name="T23" fmla="*/ 15 h 126"/>
                <a:gd name="T24" fmla="*/ 0 w 186"/>
                <a:gd name="T25" fmla="*/ 66 h 126"/>
                <a:gd name="T26" fmla="*/ 51 w 186"/>
                <a:gd name="T27" fmla="*/ 117 h 126"/>
                <a:gd name="T28" fmla="*/ 102 w 186"/>
                <a:gd name="T29" fmla="*/ 69 h 126"/>
                <a:gd name="T30" fmla="*/ 102 w 186"/>
                <a:gd name="T31" fmla="*/ 69 h 126"/>
                <a:gd name="T32" fmla="*/ 102 w 186"/>
                <a:gd name="T33" fmla="*/ 66 h 126"/>
                <a:gd name="T34" fmla="*/ 102 w 186"/>
                <a:gd name="T35" fmla="*/ 60 h 126"/>
                <a:gd name="T36" fmla="*/ 135 w 186"/>
                <a:gd name="T37" fmla="*/ 27 h 126"/>
                <a:gd name="T38" fmla="*/ 168 w 186"/>
                <a:gd name="T39" fmla="*/ 60 h 126"/>
                <a:gd name="T40" fmla="*/ 135 w 186"/>
                <a:gd name="T41" fmla="*/ 93 h 126"/>
                <a:gd name="T42" fmla="*/ 135 w 186"/>
                <a:gd name="T43" fmla="*/ 78 h 126"/>
                <a:gd name="T44" fmla="*/ 99 w 186"/>
                <a:gd name="T45" fmla="*/ 102 h 126"/>
                <a:gd name="T46" fmla="*/ 135 w 186"/>
                <a:gd name="T47" fmla="*/ 126 h 126"/>
                <a:gd name="T48" fmla="*/ 135 w 186"/>
                <a:gd name="T49" fmla="*/ 111 h 126"/>
                <a:gd name="T50" fmla="*/ 186 w 186"/>
                <a:gd name="T51" fmla="*/ 60 h 126"/>
                <a:gd name="T52" fmla="*/ 135 w 186"/>
                <a:gd name="T53" fmla="*/ 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6" h="126">
                  <a:moveTo>
                    <a:pt x="135" y="9"/>
                  </a:moveTo>
                  <a:cubicBezTo>
                    <a:pt x="108" y="9"/>
                    <a:pt x="86" y="30"/>
                    <a:pt x="84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84"/>
                    <a:pt x="69" y="99"/>
                    <a:pt x="51" y="99"/>
                  </a:cubicBezTo>
                  <a:cubicBezTo>
                    <a:pt x="33" y="99"/>
                    <a:pt x="18" y="84"/>
                    <a:pt x="18" y="66"/>
                  </a:cubicBezTo>
                  <a:cubicBezTo>
                    <a:pt x="18" y="48"/>
                    <a:pt x="33" y="33"/>
                    <a:pt x="51" y="33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23" y="15"/>
                    <a:pt x="0" y="38"/>
                    <a:pt x="0" y="66"/>
                  </a:cubicBezTo>
                  <a:cubicBezTo>
                    <a:pt x="0" y="94"/>
                    <a:pt x="23" y="117"/>
                    <a:pt x="51" y="117"/>
                  </a:cubicBezTo>
                  <a:cubicBezTo>
                    <a:pt x="78" y="117"/>
                    <a:pt x="100" y="96"/>
                    <a:pt x="102" y="69"/>
                  </a:cubicBezTo>
                  <a:cubicBezTo>
                    <a:pt x="102" y="69"/>
                    <a:pt x="102" y="69"/>
                    <a:pt x="102" y="69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2" y="42"/>
                    <a:pt x="117" y="27"/>
                    <a:pt x="135" y="27"/>
                  </a:cubicBezTo>
                  <a:cubicBezTo>
                    <a:pt x="153" y="27"/>
                    <a:pt x="168" y="42"/>
                    <a:pt x="168" y="60"/>
                  </a:cubicBezTo>
                  <a:cubicBezTo>
                    <a:pt x="168" y="78"/>
                    <a:pt x="153" y="93"/>
                    <a:pt x="135" y="93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99" y="102"/>
                    <a:pt x="99" y="102"/>
                    <a:pt x="99" y="102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11"/>
                    <a:pt x="135" y="111"/>
                    <a:pt x="135" y="111"/>
                  </a:cubicBezTo>
                  <a:cubicBezTo>
                    <a:pt x="163" y="111"/>
                    <a:pt x="186" y="88"/>
                    <a:pt x="186" y="60"/>
                  </a:cubicBezTo>
                  <a:cubicBezTo>
                    <a:pt x="186" y="32"/>
                    <a:pt x="163" y="9"/>
                    <a:pt x="135" y="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1677983" y="4490327"/>
              <a:ext cx="369888" cy="307975"/>
              <a:chOff x="1987550" y="2151062"/>
              <a:chExt cx="369888" cy="307975"/>
            </a:xfrm>
            <a:solidFill>
              <a:schemeClr val="bg1"/>
            </a:solidFill>
          </p:grpSpPr>
          <p:sp>
            <p:nvSpPr>
              <p:cNvPr id="60" name="Rectangle 74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Rectangle 75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Rectangle 76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Rectangle 77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78"/>
              <p:cNvSpPr>
                <a:spLocks noEditPoints="1"/>
              </p:cNvSpPr>
              <p:nvPr/>
            </p:nvSpPr>
            <p:spPr bwMode="auto">
              <a:xfrm>
                <a:off x="1987550" y="2151062"/>
                <a:ext cx="369888" cy="307975"/>
              </a:xfrm>
              <a:custGeom>
                <a:avLst/>
                <a:gdLst>
                  <a:gd name="T0" fmla="*/ 132 w 144"/>
                  <a:gd name="T1" fmla="*/ 0 h 120"/>
                  <a:gd name="T2" fmla="*/ 12 w 144"/>
                  <a:gd name="T3" fmla="*/ 0 h 120"/>
                  <a:gd name="T4" fmla="*/ 0 w 144"/>
                  <a:gd name="T5" fmla="*/ 12 h 120"/>
                  <a:gd name="T6" fmla="*/ 0 w 144"/>
                  <a:gd name="T7" fmla="*/ 78 h 120"/>
                  <a:gd name="T8" fmla="*/ 12 w 144"/>
                  <a:gd name="T9" fmla="*/ 90 h 120"/>
                  <a:gd name="T10" fmla="*/ 60 w 144"/>
                  <a:gd name="T11" fmla="*/ 90 h 120"/>
                  <a:gd name="T12" fmla="*/ 60 w 144"/>
                  <a:gd name="T13" fmla="*/ 114 h 120"/>
                  <a:gd name="T14" fmla="*/ 54 w 144"/>
                  <a:gd name="T15" fmla="*/ 114 h 120"/>
                  <a:gd name="T16" fmla="*/ 48 w 144"/>
                  <a:gd name="T17" fmla="*/ 120 h 120"/>
                  <a:gd name="T18" fmla="*/ 96 w 144"/>
                  <a:gd name="T19" fmla="*/ 120 h 120"/>
                  <a:gd name="T20" fmla="*/ 90 w 144"/>
                  <a:gd name="T21" fmla="*/ 114 h 120"/>
                  <a:gd name="T22" fmla="*/ 84 w 144"/>
                  <a:gd name="T23" fmla="*/ 114 h 120"/>
                  <a:gd name="T24" fmla="*/ 84 w 144"/>
                  <a:gd name="T25" fmla="*/ 90 h 120"/>
                  <a:gd name="T26" fmla="*/ 132 w 144"/>
                  <a:gd name="T27" fmla="*/ 90 h 120"/>
                  <a:gd name="T28" fmla="*/ 144 w 144"/>
                  <a:gd name="T29" fmla="*/ 78 h 120"/>
                  <a:gd name="T30" fmla="*/ 144 w 144"/>
                  <a:gd name="T31" fmla="*/ 12 h 120"/>
                  <a:gd name="T32" fmla="*/ 132 w 144"/>
                  <a:gd name="T33" fmla="*/ 0 h 120"/>
                  <a:gd name="T34" fmla="*/ 132 w 144"/>
                  <a:gd name="T35" fmla="*/ 78 h 120"/>
                  <a:gd name="T36" fmla="*/ 12 w 144"/>
                  <a:gd name="T37" fmla="*/ 78 h 120"/>
                  <a:gd name="T38" fmla="*/ 12 w 144"/>
                  <a:gd name="T39" fmla="*/ 12 h 120"/>
                  <a:gd name="T40" fmla="*/ 132 w 144"/>
                  <a:gd name="T41" fmla="*/ 12 h 120"/>
                  <a:gd name="T42" fmla="*/ 132 w 144"/>
                  <a:gd name="T43" fmla="*/ 7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4" h="120">
                    <a:moveTo>
                      <a:pt x="13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85"/>
                      <a:pt x="5" y="90"/>
                      <a:pt x="12" y="90"/>
                    </a:cubicBezTo>
                    <a:cubicBezTo>
                      <a:pt x="60" y="90"/>
                      <a:pt x="60" y="90"/>
                      <a:pt x="60" y="90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54" y="114"/>
                      <a:pt x="54" y="114"/>
                      <a:pt x="54" y="114"/>
                    </a:cubicBezTo>
                    <a:cubicBezTo>
                      <a:pt x="48" y="114"/>
                      <a:pt x="48" y="120"/>
                      <a:pt x="48" y="120"/>
                    </a:cubicBezTo>
                    <a:cubicBezTo>
                      <a:pt x="96" y="120"/>
                      <a:pt x="96" y="120"/>
                      <a:pt x="96" y="120"/>
                    </a:cubicBezTo>
                    <a:cubicBezTo>
                      <a:pt x="96" y="114"/>
                      <a:pt x="90" y="114"/>
                      <a:pt x="90" y="114"/>
                    </a:cubicBezTo>
                    <a:cubicBezTo>
                      <a:pt x="84" y="114"/>
                      <a:pt x="84" y="114"/>
                      <a:pt x="84" y="114"/>
                    </a:cubicBezTo>
                    <a:cubicBezTo>
                      <a:pt x="84" y="90"/>
                      <a:pt x="84" y="90"/>
                      <a:pt x="84" y="90"/>
                    </a:cubicBezTo>
                    <a:cubicBezTo>
                      <a:pt x="132" y="90"/>
                      <a:pt x="132" y="90"/>
                      <a:pt x="132" y="90"/>
                    </a:cubicBezTo>
                    <a:cubicBezTo>
                      <a:pt x="139" y="90"/>
                      <a:pt x="144" y="85"/>
                      <a:pt x="144" y="78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5"/>
                      <a:pt x="139" y="0"/>
                      <a:pt x="132" y="0"/>
                    </a:cubicBezTo>
                    <a:moveTo>
                      <a:pt x="132" y="78"/>
                    </a:moveTo>
                    <a:cubicBezTo>
                      <a:pt x="12" y="78"/>
                      <a:pt x="12" y="78"/>
                      <a:pt x="12" y="78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2" y="12"/>
                      <a:pt x="132" y="12"/>
                      <a:pt x="132" y="12"/>
                    </a:cubicBezTo>
                    <a:lnTo>
                      <a:pt x="132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56" name="文本框 55"/>
          <p:cNvSpPr txBox="1"/>
          <p:nvPr/>
        </p:nvSpPr>
        <p:spPr>
          <a:xfrm>
            <a:off x="581042" y="203200"/>
            <a:ext cx="3521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工作完成情况</a:t>
            </a:r>
          </a:p>
        </p:txBody>
      </p:sp>
      <p:sp>
        <p:nvSpPr>
          <p:cNvPr id="57" name="矩形 56"/>
          <p:cNvSpPr/>
          <p:nvPr/>
        </p:nvSpPr>
        <p:spPr>
          <a:xfrm>
            <a:off x="3877556" y="418751"/>
            <a:ext cx="5101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D2D29"/>
                </a:solidFill>
              </a:rPr>
              <a:t>NIAN DU GONG ZUO GAI SHU  &gt;&gt;</a:t>
            </a:r>
            <a:endParaRPr lang="zh-CN" altLang="en-US" sz="2400" dirty="0">
              <a:solidFill>
                <a:srgbClr val="FD2D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9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>
            <a:off x="1819002" y="1435573"/>
            <a:ext cx="8667028" cy="4315784"/>
            <a:chOff x="1009650" y="720725"/>
            <a:chExt cx="10864851" cy="5410200"/>
          </a:xfrm>
          <a:solidFill>
            <a:srgbClr val="DEDEDE">
              <a:alpha val="50000"/>
            </a:srgbClr>
          </a:solidFill>
        </p:grpSpPr>
        <p:sp>
          <p:nvSpPr>
            <p:cNvPr id="63" name="Freeform 5"/>
            <p:cNvSpPr>
              <a:spLocks/>
            </p:cNvSpPr>
            <p:nvPr/>
          </p:nvSpPr>
          <p:spPr bwMode="auto">
            <a:xfrm>
              <a:off x="7404100" y="4586288"/>
              <a:ext cx="220663" cy="423863"/>
            </a:xfrm>
            <a:custGeom>
              <a:avLst/>
              <a:gdLst>
                <a:gd name="T0" fmla="*/ 47 w 59"/>
                <a:gd name="T1" fmla="*/ 0 h 113"/>
                <a:gd name="T2" fmla="*/ 46 w 59"/>
                <a:gd name="T3" fmla="*/ 9 h 113"/>
                <a:gd name="T4" fmla="*/ 26 w 59"/>
                <a:gd name="T5" fmla="*/ 28 h 113"/>
                <a:gd name="T6" fmla="*/ 7 w 59"/>
                <a:gd name="T7" fmla="*/ 46 h 113"/>
                <a:gd name="T8" fmla="*/ 12 w 59"/>
                <a:gd name="T9" fmla="*/ 61 h 113"/>
                <a:gd name="T10" fmla="*/ 6 w 59"/>
                <a:gd name="T11" fmla="*/ 73 h 113"/>
                <a:gd name="T12" fmla="*/ 0 w 59"/>
                <a:gd name="T13" fmla="*/ 79 h 113"/>
                <a:gd name="T14" fmla="*/ 4 w 59"/>
                <a:gd name="T15" fmla="*/ 91 h 113"/>
                <a:gd name="T16" fmla="*/ 3 w 59"/>
                <a:gd name="T17" fmla="*/ 98 h 113"/>
                <a:gd name="T18" fmla="*/ 16 w 59"/>
                <a:gd name="T19" fmla="*/ 113 h 113"/>
                <a:gd name="T20" fmla="*/ 41 w 59"/>
                <a:gd name="T21" fmla="*/ 81 h 113"/>
                <a:gd name="T22" fmla="*/ 54 w 59"/>
                <a:gd name="T23" fmla="*/ 30 h 113"/>
                <a:gd name="T24" fmla="*/ 59 w 59"/>
                <a:gd name="T25" fmla="*/ 32 h 113"/>
                <a:gd name="T26" fmla="*/ 59 w 59"/>
                <a:gd name="T27" fmla="*/ 27 h 113"/>
                <a:gd name="T28" fmla="*/ 47 w 59"/>
                <a:gd name="T2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113">
                  <a:moveTo>
                    <a:pt x="47" y="0"/>
                  </a:moveTo>
                  <a:cubicBezTo>
                    <a:pt x="46" y="3"/>
                    <a:pt x="47" y="7"/>
                    <a:pt x="46" y="9"/>
                  </a:cubicBezTo>
                  <a:cubicBezTo>
                    <a:pt x="41" y="13"/>
                    <a:pt x="32" y="24"/>
                    <a:pt x="26" y="28"/>
                  </a:cubicBezTo>
                  <a:cubicBezTo>
                    <a:pt x="18" y="33"/>
                    <a:pt x="7" y="32"/>
                    <a:pt x="7" y="46"/>
                  </a:cubicBezTo>
                  <a:cubicBezTo>
                    <a:pt x="7" y="50"/>
                    <a:pt x="12" y="58"/>
                    <a:pt x="12" y="61"/>
                  </a:cubicBezTo>
                  <a:cubicBezTo>
                    <a:pt x="12" y="61"/>
                    <a:pt x="6" y="73"/>
                    <a:pt x="6" y="73"/>
                  </a:cubicBezTo>
                  <a:cubicBezTo>
                    <a:pt x="5" y="73"/>
                    <a:pt x="0" y="78"/>
                    <a:pt x="0" y="79"/>
                  </a:cubicBezTo>
                  <a:cubicBezTo>
                    <a:pt x="0" y="83"/>
                    <a:pt x="0" y="88"/>
                    <a:pt x="4" y="91"/>
                  </a:cubicBezTo>
                  <a:cubicBezTo>
                    <a:pt x="4" y="92"/>
                    <a:pt x="3" y="94"/>
                    <a:pt x="3" y="98"/>
                  </a:cubicBezTo>
                  <a:cubicBezTo>
                    <a:pt x="3" y="105"/>
                    <a:pt x="9" y="113"/>
                    <a:pt x="16" y="113"/>
                  </a:cubicBezTo>
                  <a:cubicBezTo>
                    <a:pt x="34" y="113"/>
                    <a:pt x="36" y="94"/>
                    <a:pt x="41" y="81"/>
                  </a:cubicBezTo>
                  <a:cubicBezTo>
                    <a:pt x="48" y="65"/>
                    <a:pt x="54" y="51"/>
                    <a:pt x="54" y="30"/>
                  </a:cubicBezTo>
                  <a:cubicBezTo>
                    <a:pt x="55" y="30"/>
                    <a:pt x="58" y="31"/>
                    <a:pt x="59" y="32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6" y="20"/>
                    <a:pt x="57" y="1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6"/>
            <p:cNvSpPr>
              <a:spLocks/>
            </p:cNvSpPr>
            <p:nvPr/>
          </p:nvSpPr>
          <p:spPr bwMode="auto">
            <a:xfrm>
              <a:off x="5578475" y="3008313"/>
              <a:ext cx="2073275" cy="2317750"/>
            </a:xfrm>
            <a:custGeom>
              <a:avLst/>
              <a:gdLst>
                <a:gd name="T0" fmla="*/ 207 w 552"/>
                <a:gd name="T1" fmla="*/ 4 h 617"/>
                <a:gd name="T2" fmla="*/ 186 w 552"/>
                <a:gd name="T3" fmla="*/ 7 h 617"/>
                <a:gd name="T4" fmla="*/ 131 w 552"/>
                <a:gd name="T5" fmla="*/ 17 h 617"/>
                <a:gd name="T6" fmla="*/ 97 w 552"/>
                <a:gd name="T7" fmla="*/ 15 h 617"/>
                <a:gd name="T8" fmla="*/ 91 w 552"/>
                <a:gd name="T9" fmla="*/ 23 h 617"/>
                <a:gd name="T10" fmla="*/ 62 w 552"/>
                <a:gd name="T11" fmla="*/ 72 h 617"/>
                <a:gd name="T12" fmla="*/ 33 w 552"/>
                <a:gd name="T13" fmla="*/ 92 h 617"/>
                <a:gd name="T14" fmla="*/ 6 w 552"/>
                <a:gd name="T15" fmla="*/ 142 h 617"/>
                <a:gd name="T16" fmla="*/ 0 w 552"/>
                <a:gd name="T17" fmla="*/ 199 h 617"/>
                <a:gd name="T18" fmla="*/ 5 w 552"/>
                <a:gd name="T19" fmla="*/ 218 h 617"/>
                <a:gd name="T20" fmla="*/ 8 w 552"/>
                <a:gd name="T21" fmla="*/ 222 h 617"/>
                <a:gd name="T22" fmla="*/ 40 w 552"/>
                <a:gd name="T23" fmla="*/ 258 h 617"/>
                <a:gd name="T24" fmla="*/ 79 w 552"/>
                <a:gd name="T25" fmla="*/ 285 h 617"/>
                <a:gd name="T26" fmla="*/ 123 w 552"/>
                <a:gd name="T27" fmla="*/ 284 h 617"/>
                <a:gd name="T28" fmla="*/ 168 w 552"/>
                <a:gd name="T29" fmla="*/ 269 h 617"/>
                <a:gd name="T30" fmla="*/ 202 w 552"/>
                <a:gd name="T31" fmla="*/ 285 h 617"/>
                <a:gd name="T32" fmla="*/ 217 w 552"/>
                <a:gd name="T33" fmla="*/ 311 h 617"/>
                <a:gd name="T34" fmla="*/ 211 w 552"/>
                <a:gd name="T35" fmla="*/ 327 h 617"/>
                <a:gd name="T36" fmla="*/ 239 w 552"/>
                <a:gd name="T37" fmla="*/ 377 h 617"/>
                <a:gd name="T38" fmla="*/ 250 w 552"/>
                <a:gd name="T39" fmla="*/ 417 h 617"/>
                <a:gd name="T40" fmla="*/ 249 w 552"/>
                <a:gd name="T41" fmla="*/ 499 h 617"/>
                <a:gd name="T42" fmla="*/ 254 w 552"/>
                <a:gd name="T43" fmla="*/ 516 h 617"/>
                <a:gd name="T44" fmla="*/ 287 w 552"/>
                <a:gd name="T45" fmla="*/ 591 h 617"/>
                <a:gd name="T46" fmla="*/ 288 w 552"/>
                <a:gd name="T47" fmla="*/ 613 h 617"/>
                <a:gd name="T48" fmla="*/ 300 w 552"/>
                <a:gd name="T49" fmla="*/ 617 h 617"/>
                <a:gd name="T50" fmla="*/ 338 w 552"/>
                <a:gd name="T51" fmla="*/ 611 h 617"/>
                <a:gd name="T52" fmla="*/ 360 w 552"/>
                <a:gd name="T53" fmla="*/ 604 h 617"/>
                <a:gd name="T54" fmla="*/ 393 w 552"/>
                <a:gd name="T55" fmla="*/ 563 h 617"/>
                <a:gd name="T56" fmla="*/ 400 w 552"/>
                <a:gd name="T57" fmla="*/ 540 h 617"/>
                <a:gd name="T58" fmla="*/ 423 w 552"/>
                <a:gd name="T59" fmla="*/ 524 h 617"/>
                <a:gd name="T60" fmla="*/ 417 w 552"/>
                <a:gd name="T61" fmla="*/ 489 h 617"/>
                <a:gd name="T62" fmla="*/ 466 w 552"/>
                <a:gd name="T63" fmla="*/ 442 h 617"/>
                <a:gd name="T64" fmla="*/ 465 w 552"/>
                <a:gd name="T65" fmla="*/ 418 h 617"/>
                <a:gd name="T66" fmla="*/ 467 w 552"/>
                <a:gd name="T67" fmla="*/ 407 h 617"/>
                <a:gd name="T68" fmla="*/ 454 w 552"/>
                <a:gd name="T69" fmla="*/ 365 h 617"/>
                <a:gd name="T70" fmla="*/ 509 w 552"/>
                <a:gd name="T71" fmla="*/ 304 h 617"/>
                <a:gd name="T72" fmla="*/ 552 w 552"/>
                <a:gd name="T73" fmla="*/ 227 h 617"/>
                <a:gd name="T74" fmla="*/ 519 w 552"/>
                <a:gd name="T75" fmla="*/ 231 h 617"/>
                <a:gd name="T76" fmla="*/ 514 w 552"/>
                <a:gd name="T77" fmla="*/ 231 h 617"/>
                <a:gd name="T78" fmla="*/ 507 w 552"/>
                <a:gd name="T79" fmla="*/ 231 h 617"/>
                <a:gd name="T80" fmla="*/ 487 w 552"/>
                <a:gd name="T81" fmla="*/ 224 h 617"/>
                <a:gd name="T82" fmla="*/ 471 w 552"/>
                <a:gd name="T83" fmla="*/ 200 h 617"/>
                <a:gd name="T84" fmla="*/ 451 w 552"/>
                <a:gd name="T85" fmla="*/ 172 h 617"/>
                <a:gd name="T86" fmla="*/ 438 w 552"/>
                <a:gd name="T87" fmla="*/ 144 h 617"/>
                <a:gd name="T88" fmla="*/ 399 w 552"/>
                <a:gd name="T89" fmla="*/ 74 h 617"/>
                <a:gd name="T90" fmla="*/ 415 w 552"/>
                <a:gd name="T91" fmla="*/ 88 h 617"/>
                <a:gd name="T92" fmla="*/ 421 w 552"/>
                <a:gd name="T93" fmla="*/ 70 h 617"/>
                <a:gd name="T94" fmla="*/ 415 w 552"/>
                <a:gd name="T95" fmla="*/ 57 h 617"/>
                <a:gd name="T96" fmla="*/ 392 w 552"/>
                <a:gd name="T97" fmla="*/ 55 h 617"/>
                <a:gd name="T98" fmla="*/ 340 w 552"/>
                <a:gd name="T99" fmla="*/ 52 h 617"/>
                <a:gd name="T100" fmla="*/ 322 w 552"/>
                <a:gd name="T101" fmla="*/ 43 h 617"/>
                <a:gd name="T102" fmla="*/ 315 w 552"/>
                <a:gd name="T103" fmla="*/ 42 h 617"/>
                <a:gd name="T104" fmla="*/ 299 w 552"/>
                <a:gd name="T105" fmla="*/ 60 h 617"/>
                <a:gd name="T106" fmla="*/ 247 w 552"/>
                <a:gd name="T107" fmla="*/ 41 h 617"/>
                <a:gd name="T108" fmla="*/ 226 w 552"/>
                <a:gd name="T109" fmla="*/ 28 h 617"/>
                <a:gd name="T110" fmla="*/ 226 w 552"/>
                <a:gd name="T111" fmla="*/ 11 h 617"/>
                <a:gd name="T112" fmla="*/ 226 w 552"/>
                <a:gd name="T113" fmla="*/ 5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2" h="617">
                  <a:moveTo>
                    <a:pt x="218" y="0"/>
                  </a:moveTo>
                  <a:cubicBezTo>
                    <a:pt x="213" y="0"/>
                    <a:pt x="212" y="4"/>
                    <a:pt x="207" y="4"/>
                  </a:cubicBezTo>
                  <a:cubicBezTo>
                    <a:pt x="203" y="4"/>
                    <a:pt x="202" y="2"/>
                    <a:pt x="198" y="2"/>
                  </a:cubicBezTo>
                  <a:cubicBezTo>
                    <a:pt x="194" y="2"/>
                    <a:pt x="189" y="7"/>
                    <a:pt x="186" y="7"/>
                  </a:cubicBezTo>
                  <a:cubicBezTo>
                    <a:pt x="184" y="7"/>
                    <a:pt x="180" y="4"/>
                    <a:pt x="176" y="4"/>
                  </a:cubicBezTo>
                  <a:cubicBezTo>
                    <a:pt x="163" y="4"/>
                    <a:pt x="142" y="12"/>
                    <a:pt x="131" y="17"/>
                  </a:cubicBezTo>
                  <a:cubicBezTo>
                    <a:pt x="128" y="19"/>
                    <a:pt x="127" y="22"/>
                    <a:pt x="121" y="22"/>
                  </a:cubicBezTo>
                  <a:cubicBezTo>
                    <a:pt x="111" y="22"/>
                    <a:pt x="104" y="20"/>
                    <a:pt x="97" y="15"/>
                  </a:cubicBezTo>
                  <a:cubicBezTo>
                    <a:pt x="94" y="17"/>
                    <a:pt x="93" y="20"/>
                    <a:pt x="91" y="2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84" y="32"/>
                    <a:pt x="75" y="40"/>
                    <a:pt x="67" y="50"/>
                  </a:cubicBezTo>
                  <a:cubicBezTo>
                    <a:pt x="62" y="57"/>
                    <a:pt x="66" y="61"/>
                    <a:pt x="62" y="72"/>
                  </a:cubicBezTo>
                  <a:cubicBezTo>
                    <a:pt x="61" y="76"/>
                    <a:pt x="54" y="82"/>
                    <a:pt x="50" y="85"/>
                  </a:cubicBezTo>
                  <a:cubicBezTo>
                    <a:pt x="44" y="88"/>
                    <a:pt x="37" y="87"/>
                    <a:pt x="33" y="92"/>
                  </a:cubicBezTo>
                  <a:cubicBezTo>
                    <a:pt x="26" y="102"/>
                    <a:pt x="18" y="117"/>
                    <a:pt x="14" y="128"/>
                  </a:cubicBezTo>
                  <a:cubicBezTo>
                    <a:pt x="13" y="133"/>
                    <a:pt x="6" y="136"/>
                    <a:pt x="6" y="142"/>
                  </a:cubicBezTo>
                  <a:cubicBezTo>
                    <a:pt x="6" y="153"/>
                    <a:pt x="12" y="161"/>
                    <a:pt x="12" y="173"/>
                  </a:cubicBezTo>
                  <a:cubicBezTo>
                    <a:pt x="12" y="181"/>
                    <a:pt x="6" y="196"/>
                    <a:pt x="0" y="199"/>
                  </a:cubicBezTo>
                  <a:cubicBezTo>
                    <a:pt x="2" y="203"/>
                    <a:pt x="4" y="204"/>
                    <a:pt x="4" y="208"/>
                  </a:cubicBezTo>
                  <a:cubicBezTo>
                    <a:pt x="4" y="211"/>
                    <a:pt x="5" y="213"/>
                    <a:pt x="5" y="218"/>
                  </a:cubicBezTo>
                  <a:cubicBezTo>
                    <a:pt x="5" y="218"/>
                    <a:pt x="5" y="218"/>
                    <a:pt x="5" y="218"/>
                  </a:cubicBezTo>
                  <a:cubicBezTo>
                    <a:pt x="6" y="219"/>
                    <a:pt x="7" y="220"/>
                    <a:pt x="8" y="222"/>
                  </a:cubicBezTo>
                  <a:cubicBezTo>
                    <a:pt x="8" y="223"/>
                    <a:pt x="23" y="236"/>
                    <a:pt x="25" y="237"/>
                  </a:cubicBezTo>
                  <a:cubicBezTo>
                    <a:pt x="33" y="243"/>
                    <a:pt x="34" y="250"/>
                    <a:pt x="40" y="258"/>
                  </a:cubicBezTo>
                  <a:cubicBezTo>
                    <a:pt x="46" y="267"/>
                    <a:pt x="62" y="277"/>
                    <a:pt x="70" y="283"/>
                  </a:cubicBezTo>
                  <a:cubicBezTo>
                    <a:pt x="71" y="284"/>
                    <a:pt x="75" y="285"/>
                    <a:pt x="79" y="285"/>
                  </a:cubicBezTo>
                  <a:cubicBezTo>
                    <a:pt x="90" y="285"/>
                    <a:pt x="95" y="280"/>
                    <a:pt x="106" y="280"/>
                  </a:cubicBezTo>
                  <a:cubicBezTo>
                    <a:pt x="111" y="280"/>
                    <a:pt x="118" y="284"/>
                    <a:pt x="123" y="284"/>
                  </a:cubicBezTo>
                  <a:cubicBezTo>
                    <a:pt x="127" y="284"/>
                    <a:pt x="128" y="280"/>
                    <a:pt x="133" y="279"/>
                  </a:cubicBezTo>
                  <a:cubicBezTo>
                    <a:pt x="143" y="275"/>
                    <a:pt x="154" y="269"/>
                    <a:pt x="168" y="269"/>
                  </a:cubicBezTo>
                  <a:cubicBezTo>
                    <a:pt x="180" y="269"/>
                    <a:pt x="182" y="285"/>
                    <a:pt x="190" y="285"/>
                  </a:cubicBezTo>
                  <a:cubicBezTo>
                    <a:pt x="193" y="285"/>
                    <a:pt x="197" y="285"/>
                    <a:pt x="202" y="285"/>
                  </a:cubicBezTo>
                  <a:cubicBezTo>
                    <a:pt x="212" y="285"/>
                    <a:pt x="217" y="291"/>
                    <a:pt x="220" y="297"/>
                  </a:cubicBezTo>
                  <a:cubicBezTo>
                    <a:pt x="217" y="299"/>
                    <a:pt x="217" y="308"/>
                    <a:pt x="217" y="311"/>
                  </a:cubicBezTo>
                  <a:cubicBezTo>
                    <a:pt x="217" y="313"/>
                    <a:pt x="216" y="313"/>
                    <a:pt x="217" y="316"/>
                  </a:cubicBezTo>
                  <a:cubicBezTo>
                    <a:pt x="215" y="317"/>
                    <a:pt x="211" y="324"/>
                    <a:pt x="211" y="327"/>
                  </a:cubicBezTo>
                  <a:cubicBezTo>
                    <a:pt x="211" y="340"/>
                    <a:pt x="227" y="350"/>
                    <a:pt x="234" y="360"/>
                  </a:cubicBezTo>
                  <a:cubicBezTo>
                    <a:pt x="238" y="365"/>
                    <a:pt x="237" y="371"/>
                    <a:pt x="239" y="377"/>
                  </a:cubicBezTo>
                  <a:cubicBezTo>
                    <a:pt x="242" y="384"/>
                    <a:pt x="244" y="388"/>
                    <a:pt x="246" y="400"/>
                  </a:cubicBezTo>
                  <a:cubicBezTo>
                    <a:pt x="247" y="407"/>
                    <a:pt x="250" y="410"/>
                    <a:pt x="250" y="417"/>
                  </a:cubicBezTo>
                  <a:cubicBezTo>
                    <a:pt x="250" y="432"/>
                    <a:pt x="232" y="437"/>
                    <a:pt x="232" y="456"/>
                  </a:cubicBezTo>
                  <a:cubicBezTo>
                    <a:pt x="232" y="475"/>
                    <a:pt x="241" y="486"/>
                    <a:pt x="249" y="499"/>
                  </a:cubicBezTo>
                  <a:cubicBezTo>
                    <a:pt x="251" y="503"/>
                    <a:pt x="254" y="505"/>
                    <a:pt x="254" y="509"/>
                  </a:cubicBezTo>
                  <a:cubicBezTo>
                    <a:pt x="254" y="511"/>
                    <a:pt x="254" y="512"/>
                    <a:pt x="254" y="516"/>
                  </a:cubicBezTo>
                  <a:cubicBezTo>
                    <a:pt x="254" y="541"/>
                    <a:pt x="267" y="558"/>
                    <a:pt x="278" y="575"/>
                  </a:cubicBezTo>
                  <a:cubicBezTo>
                    <a:pt x="279" y="578"/>
                    <a:pt x="287" y="586"/>
                    <a:pt x="287" y="591"/>
                  </a:cubicBezTo>
                  <a:cubicBezTo>
                    <a:pt x="287" y="594"/>
                    <a:pt x="286" y="596"/>
                    <a:pt x="283" y="599"/>
                  </a:cubicBezTo>
                  <a:cubicBezTo>
                    <a:pt x="286" y="601"/>
                    <a:pt x="288" y="607"/>
                    <a:pt x="288" y="613"/>
                  </a:cubicBezTo>
                  <a:cubicBezTo>
                    <a:pt x="289" y="613"/>
                    <a:pt x="290" y="612"/>
                    <a:pt x="291" y="611"/>
                  </a:cubicBezTo>
                  <a:cubicBezTo>
                    <a:pt x="293" y="615"/>
                    <a:pt x="296" y="617"/>
                    <a:pt x="300" y="617"/>
                  </a:cubicBezTo>
                  <a:cubicBezTo>
                    <a:pt x="311" y="617"/>
                    <a:pt x="318" y="609"/>
                    <a:pt x="330" y="609"/>
                  </a:cubicBezTo>
                  <a:cubicBezTo>
                    <a:pt x="333" y="609"/>
                    <a:pt x="335" y="611"/>
                    <a:pt x="338" y="611"/>
                  </a:cubicBezTo>
                  <a:cubicBezTo>
                    <a:pt x="341" y="611"/>
                    <a:pt x="343" y="610"/>
                    <a:pt x="347" y="610"/>
                  </a:cubicBezTo>
                  <a:cubicBezTo>
                    <a:pt x="348" y="604"/>
                    <a:pt x="355" y="607"/>
                    <a:pt x="360" y="604"/>
                  </a:cubicBezTo>
                  <a:cubicBezTo>
                    <a:pt x="371" y="599"/>
                    <a:pt x="374" y="591"/>
                    <a:pt x="381" y="582"/>
                  </a:cubicBezTo>
                  <a:cubicBezTo>
                    <a:pt x="386" y="576"/>
                    <a:pt x="387" y="569"/>
                    <a:pt x="393" y="563"/>
                  </a:cubicBezTo>
                  <a:cubicBezTo>
                    <a:pt x="396" y="560"/>
                    <a:pt x="404" y="553"/>
                    <a:pt x="404" y="546"/>
                  </a:cubicBezTo>
                  <a:cubicBezTo>
                    <a:pt x="404" y="543"/>
                    <a:pt x="403" y="541"/>
                    <a:pt x="400" y="540"/>
                  </a:cubicBezTo>
                  <a:cubicBezTo>
                    <a:pt x="403" y="532"/>
                    <a:pt x="407" y="530"/>
                    <a:pt x="414" y="526"/>
                  </a:cubicBezTo>
                  <a:cubicBezTo>
                    <a:pt x="416" y="525"/>
                    <a:pt x="421" y="526"/>
                    <a:pt x="423" y="524"/>
                  </a:cubicBezTo>
                  <a:cubicBezTo>
                    <a:pt x="424" y="522"/>
                    <a:pt x="425" y="512"/>
                    <a:pt x="425" y="508"/>
                  </a:cubicBezTo>
                  <a:cubicBezTo>
                    <a:pt x="425" y="499"/>
                    <a:pt x="417" y="495"/>
                    <a:pt x="417" y="489"/>
                  </a:cubicBezTo>
                  <a:cubicBezTo>
                    <a:pt x="417" y="485"/>
                    <a:pt x="422" y="481"/>
                    <a:pt x="426" y="480"/>
                  </a:cubicBezTo>
                  <a:cubicBezTo>
                    <a:pt x="429" y="461"/>
                    <a:pt x="466" y="464"/>
                    <a:pt x="466" y="442"/>
                  </a:cubicBezTo>
                  <a:cubicBezTo>
                    <a:pt x="466" y="439"/>
                    <a:pt x="466" y="438"/>
                    <a:pt x="464" y="436"/>
                  </a:cubicBezTo>
                  <a:cubicBezTo>
                    <a:pt x="464" y="428"/>
                    <a:pt x="465" y="423"/>
                    <a:pt x="465" y="418"/>
                  </a:cubicBezTo>
                  <a:cubicBezTo>
                    <a:pt x="465" y="411"/>
                    <a:pt x="465" y="411"/>
                    <a:pt x="465" y="411"/>
                  </a:cubicBezTo>
                  <a:cubicBezTo>
                    <a:pt x="465" y="410"/>
                    <a:pt x="467" y="408"/>
                    <a:pt x="467" y="407"/>
                  </a:cubicBezTo>
                  <a:cubicBezTo>
                    <a:pt x="467" y="401"/>
                    <a:pt x="456" y="396"/>
                    <a:pt x="456" y="387"/>
                  </a:cubicBezTo>
                  <a:cubicBezTo>
                    <a:pt x="456" y="378"/>
                    <a:pt x="454" y="374"/>
                    <a:pt x="454" y="365"/>
                  </a:cubicBezTo>
                  <a:cubicBezTo>
                    <a:pt x="454" y="357"/>
                    <a:pt x="461" y="355"/>
                    <a:pt x="463" y="348"/>
                  </a:cubicBezTo>
                  <a:cubicBezTo>
                    <a:pt x="471" y="323"/>
                    <a:pt x="491" y="319"/>
                    <a:pt x="509" y="304"/>
                  </a:cubicBezTo>
                  <a:cubicBezTo>
                    <a:pt x="520" y="295"/>
                    <a:pt x="524" y="285"/>
                    <a:pt x="532" y="274"/>
                  </a:cubicBezTo>
                  <a:cubicBezTo>
                    <a:pt x="539" y="264"/>
                    <a:pt x="552" y="243"/>
                    <a:pt x="552" y="227"/>
                  </a:cubicBezTo>
                  <a:cubicBezTo>
                    <a:pt x="552" y="225"/>
                    <a:pt x="551" y="224"/>
                    <a:pt x="550" y="223"/>
                  </a:cubicBezTo>
                  <a:cubicBezTo>
                    <a:pt x="540" y="225"/>
                    <a:pt x="530" y="229"/>
                    <a:pt x="519" y="231"/>
                  </a:cubicBezTo>
                  <a:cubicBezTo>
                    <a:pt x="518" y="231"/>
                    <a:pt x="518" y="231"/>
                    <a:pt x="517" y="231"/>
                  </a:cubicBezTo>
                  <a:cubicBezTo>
                    <a:pt x="516" y="231"/>
                    <a:pt x="515" y="231"/>
                    <a:pt x="514" y="231"/>
                  </a:cubicBezTo>
                  <a:cubicBezTo>
                    <a:pt x="513" y="231"/>
                    <a:pt x="512" y="231"/>
                    <a:pt x="511" y="231"/>
                  </a:cubicBezTo>
                  <a:cubicBezTo>
                    <a:pt x="510" y="231"/>
                    <a:pt x="509" y="231"/>
                    <a:pt x="507" y="231"/>
                  </a:cubicBezTo>
                  <a:cubicBezTo>
                    <a:pt x="504" y="232"/>
                    <a:pt x="504" y="236"/>
                    <a:pt x="499" y="236"/>
                  </a:cubicBezTo>
                  <a:cubicBezTo>
                    <a:pt x="494" y="236"/>
                    <a:pt x="490" y="227"/>
                    <a:pt x="487" y="224"/>
                  </a:cubicBezTo>
                  <a:cubicBezTo>
                    <a:pt x="490" y="221"/>
                    <a:pt x="487" y="220"/>
                    <a:pt x="487" y="215"/>
                  </a:cubicBezTo>
                  <a:cubicBezTo>
                    <a:pt x="478" y="215"/>
                    <a:pt x="475" y="203"/>
                    <a:pt x="471" y="200"/>
                  </a:cubicBezTo>
                  <a:cubicBezTo>
                    <a:pt x="465" y="196"/>
                    <a:pt x="462" y="196"/>
                    <a:pt x="458" y="191"/>
                  </a:cubicBezTo>
                  <a:cubicBezTo>
                    <a:pt x="453" y="186"/>
                    <a:pt x="456" y="179"/>
                    <a:pt x="451" y="172"/>
                  </a:cubicBezTo>
                  <a:cubicBezTo>
                    <a:pt x="446" y="166"/>
                    <a:pt x="441" y="166"/>
                    <a:pt x="438" y="159"/>
                  </a:cubicBezTo>
                  <a:cubicBezTo>
                    <a:pt x="438" y="144"/>
                    <a:pt x="438" y="144"/>
                    <a:pt x="438" y="144"/>
                  </a:cubicBezTo>
                  <a:cubicBezTo>
                    <a:pt x="434" y="140"/>
                    <a:pt x="425" y="128"/>
                    <a:pt x="426" y="122"/>
                  </a:cubicBezTo>
                  <a:cubicBezTo>
                    <a:pt x="399" y="74"/>
                    <a:pt x="399" y="74"/>
                    <a:pt x="399" y="74"/>
                  </a:cubicBezTo>
                  <a:cubicBezTo>
                    <a:pt x="399" y="69"/>
                    <a:pt x="399" y="69"/>
                    <a:pt x="399" y="69"/>
                  </a:cubicBezTo>
                  <a:cubicBezTo>
                    <a:pt x="404" y="74"/>
                    <a:pt x="409" y="87"/>
                    <a:pt x="415" y="88"/>
                  </a:cubicBezTo>
                  <a:cubicBezTo>
                    <a:pt x="416" y="85"/>
                    <a:pt x="419" y="78"/>
                    <a:pt x="420" y="73"/>
                  </a:cubicBezTo>
                  <a:cubicBezTo>
                    <a:pt x="420" y="72"/>
                    <a:pt x="421" y="71"/>
                    <a:pt x="421" y="70"/>
                  </a:cubicBezTo>
                  <a:cubicBezTo>
                    <a:pt x="416" y="60"/>
                    <a:pt x="416" y="60"/>
                    <a:pt x="416" y="60"/>
                  </a:cubicBezTo>
                  <a:cubicBezTo>
                    <a:pt x="416" y="59"/>
                    <a:pt x="415" y="58"/>
                    <a:pt x="415" y="57"/>
                  </a:cubicBezTo>
                  <a:cubicBezTo>
                    <a:pt x="411" y="58"/>
                    <a:pt x="411" y="59"/>
                    <a:pt x="407" y="59"/>
                  </a:cubicBezTo>
                  <a:cubicBezTo>
                    <a:pt x="401" y="59"/>
                    <a:pt x="398" y="55"/>
                    <a:pt x="392" y="55"/>
                  </a:cubicBezTo>
                  <a:cubicBezTo>
                    <a:pt x="383" y="55"/>
                    <a:pt x="381" y="60"/>
                    <a:pt x="372" y="60"/>
                  </a:cubicBezTo>
                  <a:cubicBezTo>
                    <a:pt x="362" y="60"/>
                    <a:pt x="349" y="55"/>
                    <a:pt x="340" y="52"/>
                  </a:cubicBezTo>
                  <a:cubicBezTo>
                    <a:pt x="335" y="50"/>
                    <a:pt x="329" y="53"/>
                    <a:pt x="326" y="49"/>
                  </a:cubicBezTo>
                  <a:cubicBezTo>
                    <a:pt x="325" y="47"/>
                    <a:pt x="322" y="47"/>
                    <a:pt x="322" y="43"/>
                  </a:cubicBezTo>
                  <a:cubicBezTo>
                    <a:pt x="316" y="43"/>
                    <a:pt x="316" y="43"/>
                    <a:pt x="316" y="43"/>
                  </a:cubicBezTo>
                  <a:cubicBezTo>
                    <a:pt x="315" y="42"/>
                    <a:pt x="315" y="42"/>
                    <a:pt x="315" y="42"/>
                  </a:cubicBezTo>
                  <a:cubicBezTo>
                    <a:pt x="306" y="45"/>
                    <a:pt x="299" y="45"/>
                    <a:pt x="299" y="54"/>
                  </a:cubicBezTo>
                  <a:cubicBezTo>
                    <a:pt x="299" y="56"/>
                    <a:pt x="299" y="58"/>
                    <a:pt x="299" y="60"/>
                  </a:cubicBezTo>
                  <a:cubicBezTo>
                    <a:pt x="299" y="61"/>
                    <a:pt x="296" y="64"/>
                    <a:pt x="293" y="64"/>
                  </a:cubicBezTo>
                  <a:cubicBezTo>
                    <a:pt x="272" y="64"/>
                    <a:pt x="266" y="41"/>
                    <a:pt x="247" y="41"/>
                  </a:cubicBezTo>
                  <a:cubicBezTo>
                    <a:pt x="245" y="41"/>
                    <a:pt x="243" y="41"/>
                    <a:pt x="239" y="41"/>
                  </a:cubicBezTo>
                  <a:cubicBezTo>
                    <a:pt x="234" y="41"/>
                    <a:pt x="226" y="35"/>
                    <a:pt x="226" y="28"/>
                  </a:cubicBezTo>
                  <a:cubicBezTo>
                    <a:pt x="226" y="24"/>
                    <a:pt x="230" y="21"/>
                    <a:pt x="230" y="17"/>
                  </a:cubicBezTo>
                  <a:cubicBezTo>
                    <a:pt x="230" y="14"/>
                    <a:pt x="226" y="13"/>
                    <a:pt x="226" y="11"/>
                  </a:cubicBezTo>
                  <a:cubicBezTo>
                    <a:pt x="226" y="7"/>
                    <a:pt x="230" y="8"/>
                    <a:pt x="231" y="3"/>
                  </a:cubicBezTo>
                  <a:cubicBezTo>
                    <a:pt x="229" y="4"/>
                    <a:pt x="228" y="5"/>
                    <a:pt x="226" y="5"/>
                  </a:cubicBezTo>
                  <a:cubicBezTo>
                    <a:pt x="222" y="5"/>
                    <a:pt x="223" y="0"/>
                    <a:pt x="2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7"/>
            <p:cNvSpPr>
              <a:spLocks/>
            </p:cNvSpPr>
            <p:nvPr/>
          </p:nvSpPr>
          <p:spPr bwMode="auto">
            <a:xfrm>
              <a:off x="6889750" y="2843213"/>
              <a:ext cx="1128713" cy="979488"/>
            </a:xfrm>
            <a:custGeom>
              <a:avLst/>
              <a:gdLst>
                <a:gd name="T0" fmla="*/ 40 w 301"/>
                <a:gd name="T1" fmla="*/ 8 h 261"/>
                <a:gd name="T2" fmla="*/ 24 w 301"/>
                <a:gd name="T3" fmla="*/ 10 h 261"/>
                <a:gd name="T4" fmla="*/ 4 w 301"/>
                <a:gd name="T5" fmla="*/ 24 h 261"/>
                <a:gd name="T6" fmla="*/ 0 w 301"/>
                <a:gd name="T7" fmla="*/ 35 h 261"/>
                <a:gd name="T8" fmla="*/ 14 w 301"/>
                <a:gd name="T9" fmla="*/ 51 h 261"/>
                <a:gd name="T10" fmla="*/ 31 w 301"/>
                <a:gd name="T11" fmla="*/ 56 h 261"/>
                <a:gd name="T12" fmla="*/ 69 w 301"/>
                <a:gd name="T13" fmla="*/ 50 h 261"/>
                <a:gd name="T14" fmla="*/ 80 w 301"/>
                <a:gd name="T15" fmla="*/ 52 h 261"/>
                <a:gd name="T16" fmla="*/ 72 w 301"/>
                <a:gd name="T17" fmla="*/ 81 h 261"/>
                <a:gd name="T18" fmla="*/ 67 w 301"/>
                <a:gd name="T19" fmla="*/ 104 h 261"/>
                <a:gd name="T20" fmla="*/ 70 w 301"/>
                <a:gd name="T21" fmla="*/ 126 h 261"/>
                <a:gd name="T22" fmla="*/ 88 w 301"/>
                <a:gd name="T23" fmla="*/ 154 h 261"/>
                <a:gd name="T24" fmla="*/ 99 w 301"/>
                <a:gd name="T25" fmla="*/ 167 h 261"/>
                <a:gd name="T26" fmla="*/ 127 w 301"/>
                <a:gd name="T27" fmla="*/ 219 h 261"/>
                <a:gd name="T28" fmla="*/ 139 w 301"/>
                <a:gd name="T29" fmla="*/ 254 h 261"/>
                <a:gd name="T30" fmla="*/ 150 w 301"/>
                <a:gd name="T31" fmla="*/ 260 h 261"/>
                <a:gd name="T32" fmla="*/ 189 w 301"/>
                <a:gd name="T33" fmla="*/ 244 h 261"/>
                <a:gd name="T34" fmla="*/ 235 w 301"/>
                <a:gd name="T35" fmla="*/ 224 h 261"/>
                <a:gd name="T36" fmla="*/ 256 w 301"/>
                <a:gd name="T37" fmla="*/ 199 h 261"/>
                <a:gd name="T38" fmla="*/ 267 w 301"/>
                <a:gd name="T39" fmla="*/ 174 h 261"/>
                <a:gd name="T40" fmla="*/ 244 w 301"/>
                <a:gd name="T41" fmla="*/ 155 h 261"/>
                <a:gd name="T42" fmla="*/ 201 w 301"/>
                <a:gd name="T43" fmla="*/ 158 h 261"/>
                <a:gd name="T44" fmla="*/ 197 w 301"/>
                <a:gd name="T45" fmla="*/ 151 h 261"/>
                <a:gd name="T46" fmla="*/ 179 w 301"/>
                <a:gd name="T47" fmla="*/ 118 h 261"/>
                <a:gd name="T48" fmla="*/ 203 w 301"/>
                <a:gd name="T49" fmla="*/ 129 h 261"/>
                <a:gd name="T50" fmla="*/ 238 w 301"/>
                <a:gd name="T51" fmla="*/ 142 h 261"/>
                <a:gd name="T52" fmla="*/ 263 w 301"/>
                <a:gd name="T53" fmla="*/ 151 h 261"/>
                <a:gd name="T54" fmla="*/ 289 w 301"/>
                <a:gd name="T55" fmla="*/ 150 h 261"/>
                <a:gd name="T56" fmla="*/ 301 w 301"/>
                <a:gd name="T57" fmla="*/ 139 h 261"/>
                <a:gd name="T58" fmla="*/ 283 w 301"/>
                <a:gd name="T59" fmla="*/ 111 h 261"/>
                <a:gd name="T60" fmla="*/ 283 w 301"/>
                <a:gd name="T61" fmla="*/ 96 h 261"/>
                <a:gd name="T62" fmla="*/ 280 w 301"/>
                <a:gd name="T63" fmla="*/ 77 h 261"/>
                <a:gd name="T64" fmla="*/ 280 w 301"/>
                <a:gd name="T65" fmla="*/ 76 h 261"/>
                <a:gd name="T66" fmla="*/ 280 w 301"/>
                <a:gd name="T67" fmla="*/ 74 h 261"/>
                <a:gd name="T68" fmla="*/ 285 w 301"/>
                <a:gd name="T69" fmla="*/ 51 h 261"/>
                <a:gd name="T70" fmla="*/ 265 w 301"/>
                <a:gd name="T71" fmla="*/ 39 h 261"/>
                <a:gd name="T72" fmla="*/ 231 w 301"/>
                <a:gd name="T73" fmla="*/ 40 h 261"/>
                <a:gd name="T74" fmla="*/ 212 w 301"/>
                <a:gd name="T75" fmla="*/ 51 h 261"/>
                <a:gd name="T76" fmla="*/ 194 w 301"/>
                <a:gd name="T77" fmla="*/ 44 h 261"/>
                <a:gd name="T78" fmla="*/ 190 w 301"/>
                <a:gd name="T79" fmla="*/ 44 h 261"/>
                <a:gd name="T80" fmla="*/ 181 w 301"/>
                <a:gd name="T81" fmla="*/ 28 h 261"/>
                <a:gd name="T82" fmla="*/ 179 w 301"/>
                <a:gd name="T83" fmla="*/ 21 h 261"/>
                <a:gd name="T84" fmla="*/ 150 w 301"/>
                <a:gd name="T85" fmla="*/ 18 h 261"/>
                <a:gd name="T86" fmla="*/ 132 w 301"/>
                <a:gd name="T87" fmla="*/ 2 h 261"/>
                <a:gd name="T88" fmla="*/ 132 w 301"/>
                <a:gd name="T89" fmla="*/ 2 h 261"/>
                <a:gd name="T90" fmla="*/ 132 w 301"/>
                <a:gd name="T91" fmla="*/ 2 h 261"/>
                <a:gd name="T92" fmla="*/ 132 w 301"/>
                <a:gd name="T93" fmla="*/ 2 h 261"/>
                <a:gd name="T94" fmla="*/ 131 w 301"/>
                <a:gd name="T95" fmla="*/ 2 h 261"/>
                <a:gd name="T96" fmla="*/ 130 w 301"/>
                <a:gd name="T97" fmla="*/ 2 h 261"/>
                <a:gd name="T98" fmla="*/ 130 w 301"/>
                <a:gd name="T99" fmla="*/ 2 h 261"/>
                <a:gd name="T100" fmla="*/ 130 w 301"/>
                <a:gd name="T101" fmla="*/ 2 h 261"/>
                <a:gd name="T102" fmla="*/ 130 w 301"/>
                <a:gd name="T103" fmla="*/ 2 h 261"/>
                <a:gd name="T104" fmla="*/ 96 w 301"/>
                <a:gd name="T105" fmla="*/ 1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1" h="261">
                  <a:moveTo>
                    <a:pt x="68" y="0"/>
                  </a:moveTo>
                  <a:cubicBezTo>
                    <a:pt x="63" y="0"/>
                    <a:pt x="55" y="0"/>
                    <a:pt x="51" y="2"/>
                  </a:cubicBezTo>
                  <a:cubicBezTo>
                    <a:pt x="48" y="4"/>
                    <a:pt x="43" y="8"/>
                    <a:pt x="40" y="8"/>
                  </a:cubicBezTo>
                  <a:cubicBezTo>
                    <a:pt x="40" y="8"/>
                    <a:pt x="34" y="8"/>
                    <a:pt x="31" y="8"/>
                  </a:cubicBezTo>
                  <a:cubicBezTo>
                    <a:pt x="30" y="8"/>
                    <a:pt x="29" y="8"/>
                    <a:pt x="27" y="8"/>
                  </a:cubicBezTo>
                  <a:cubicBezTo>
                    <a:pt x="25" y="8"/>
                    <a:pt x="24" y="8"/>
                    <a:pt x="24" y="10"/>
                  </a:cubicBezTo>
                  <a:cubicBezTo>
                    <a:pt x="24" y="12"/>
                    <a:pt x="26" y="11"/>
                    <a:pt x="26" y="13"/>
                  </a:cubicBezTo>
                  <a:cubicBezTo>
                    <a:pt x="21" y="16"/>
                    <a:pt x="1" y="14"/>
                    <a:pt x="1" y="23"/>
                  </a:cubicBezTo>
                  <a:cubicBezTo>
                    <a:pt x="1" y="24"/>
                    <a:pt x="2" y="24"/>
                    <a:pt x="4" y="24"/>
                  </a:cubicBezTo>
                  <a:cubicBezTo>
                    <a:pt x="4" y="24"/>
                    <a:pt x="5" y="24"/>
                    <a:pt x="5" y="24"/>
                  </a:cubicBezTo>
                  <a:cubicBezTo>
                    <a:pt x="5" y="25"/>
                    <a:pt x="5" y="25"/>
                    <a:pt x="5" y="27"/>
                  </a:cubicBezTo>
                  <a:cubicBezTo>
                    <a:pt x="5" y="33"/>
                    <a:pt x="2" y="32"/>
                    <a:pt x="0" y="35"/>
                  </a:cubicBezTo>
                  <a:cubicBezTo>
                    <a:pt x="3" y="37"/>
                    <a:pt x="7" y="37"/>
                    <a:pt x="9" y="41"/>
                  </a:cubicBezTo>
                  <a:cubicBezTo>
                    <a:pt x="6" y="43"/>
                    <a:pt x="15" y="48"/>
                    <a:pt x="16" y="49"/>
                  </a:cubicBezTo>
                  <a:cubicBezTo>
                    <a:pt x="16" y="50"/>
                    <a:pt x="15" y="51"/>
                    <a:pt x="14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8" y="51"/>
                    <a:pt x="19" y="51"/>
                    <a:pt x="19" y="51"/>
                  </a:cubicBezTo>
                  <a:cubicBezTo>
                    <a:pt x="23" y="51"/>
                    <a:pt x="26" y="56"/>
                    <a:pt x="31" y="56"/>
                  </a:cubicBezTo>
                  <a:cubicBezTo>
                    <a:pt x="36" y="56"/>
                    <a:pt x="35" y="50"/>
                    <a:pt x="41" y="50"/>
                  </a:cubicBezTo>
                  <a:cubicBezTo>
                    <a:pt x="47" y="50"/>
                    <a:pt x="49" y="57"/>
                    <a:pt x="55" y="57"/>
                  </a:cubicBezTo>
                  <a:cubicBezTo>
                    <a:pt x="63" y="57"/>
                    <a:pt x="65" y="53"/>
                    <a:pt x="69" y="50"/>
                  </a:cubicBezTo>
                  <a:cubicBezTo>
                    <a:pt x="70" y="51"/>
                    <a:pt x="72" y="52"/>
                    <a:pt x="75" y="52"/>
                  </a:cubicBezTo>
                  <a:cubicBezTo>
                    <a:pt x="77" y="52"/>
                    <a:pt x="78" y="50"/>
                    <a:pt x="80" y="49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3"/>
                    <a:pt x="78" y="53"/>
                    <a:pt x="78" y="55"/>
                  </a:cubicBezTo>
                  <a:cubicBezTo>
                    <a:pt x="78" y="58"/>
                    <a:pt x="80" y="62"/>
                    <a:pt x="80" y="67"/>
                  </a:cubicBezTo>
                  <a:cubicBezTo>
                    <a:pt x="80" y="74"/>
                    <a:pt x="74" y="75"/>
                    <a:pt x="72" y="81"/>
                  </a:cubicBezTo>
                  <a:cubicBezTo>
                    <a:pt x="71" y="87"/>
                    <a:pt x="70" y="90"/>
                    <a:pt x="68" y="96"/>
                  </a:cubicBezTo>
                  <a:cubicBezTo>
                    <a:pt x="67" y="97"/>
                    <a:pt x="65" y="97"/>
                    <a:pt x="65" y="99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2" y="115"/>
                    <a:pt x="71" y="116"/>
                    <a:pt x="71" y="117"/>
                  </a:cubicBezTo>
                  <a:cubicBezTo>
                    <a:pt x="71" y="121"/>
                    <a:pt x="70" y="125"/>
                    <a:pt x="70" y="126"/>
                  </a:cubicBezTo>
                  <a:cubicBezTo>
                    <a:pt x="70" y="127"/>
                    <a:pt x="74" y="132"/>
                    <a:pt x="75" y="133"/>
                  </a:cubicBezTo>
                  <a:cubicBezTo>
                    <a:pt x="78" y="138"/>
                    <a:pt x="81" y="142"/>
                    <a:pt x="84" y="148"/>
                  </a:cubicBezTo>
                  <a:cubicBezTo>
                    <a:pt x="85" y="149"/>
                    <a:pt x="87" y="151"/>
                    <a:pt x="88" y="154"/>
                  </a:cubicBezTo>
                  <a:cubicBezTo>
                    <a:pt x="89" y="156"/>
                    <a:pt x="88" y="160"/>
                    <a:pt x="90" y="162"/>
                  </a:cubicBezTo>
                  <a:cubicBezTo>
                    <a:pt x="91" y="163"/>
                    <a:pt x="94" y="162"/>
                    <a:pt x="95" y="163"/>
                  </a:cubicBezTo>
                  <a:cubicBezTo>
                    <a:pt x="96" y="164"/>
                    <a:pt x="98" y="166"/>
                    <a:pt x="99" y="167"/>
                  </a:cubicBezTo>
                  <a:cubicBezTo>
                    <a:pt x="100" y="173"/>
                    <a:pt x="104" y="174"/>
                    <a:pt x="104" y="180"/>
                  </a:cubicBezTo>
                  <a:cubicBezTo>
                    <a:pt x="104" y="191"/>
                    <a:pt x="106" y="197"/>
                    <a:pt x="116" y="199"/>
                  </a:cubicBezTo>
                  <a:cubicBezTo>
                    <a:pt x="116" y="206"/>
                    <a:pt x="124" y="216"/>
                    <a:pt x="127" y="219"/>
                  </a:cubicBezTo>
                  <a:cubicBezTo>
                    <a:pt x="131" y="223"/>
                    <a:pt x="135" y="225"/>
                    <a:pt x="134" y="231"/>
                  </a:cubicBezTo>
                  <a:cubicBezTo>
                    <a:pt x="133" y="234"/>
                    <a:pt x="131" y="239"/>
                    <a:pt x="134" y="240"/>
                  </a:cubicBezTo>
                  <a:cubicBezTo>
                    <a:pt x="134" y="245"/>
                    <a:pt x="136" y="250"/>
                    <a:pt x="139" y="254"/>
                  </a:cubicBezTo>
                  <a:cubicBezTo>
                    <a:pt x="141" y="257"/>
                    <a:pt x="139" y="257"/>
                    <a:pt x="140" y="257"/>
                  </a:cubicBezTo>
                  <a:cubicBezTo>
                    <a:pt x="140" y="258"/>
                    <a:pt x="148" y="261"/>
                    <a:pt x="149" y="261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6" y="260"/>
                    <a:pt x="157" y="258"/>
                    <a:pt x="162" y="254"/>
                  </a:cubicBezTo>
                  <a:cubicBezTo>
                    <a:pt x="171" y="254"/>
                    <a:pt x="171" y="254"/>
                    <a:pt x="171" y="254"/>
                  </a:cubicBezTo>
                  <a:cubicBezTo>
                    <a:pt x="174" y="253"/>
                    <a:pt x="186" y="245"/>
                    <a:pt x="189" y="244"/>
                  </a:cubicBezTo>
                  <a:cubicBezTo>
                    <a:pt x="196" y="242"/>
                    <a:pt x="205" y="240"/>
                    <a:pt x="211" y="237"/>
                  </a:cubicBezTo>
                  <a:cubicBezTo>
                    <a:pt x="211" y="237"/>
                    <a:pt x="210" y="235"/>
                    <a:pt x="210" y="235"/>
                  </a:cubicBezTo>
                  <a:cubicBezTo>
                    <a:pt x="210" y="228"/>
                    <a:pt x="228" y="225"/>
                    <a:pt x="235" y="224"/>
                  </a:cubicBezTo>
                  <a:cubicBezTo>
                    <a:pt x="235" y="220"/>
                    <a:pt x="241" y="215"/>
                    <a:pt x="243" y="215"/>
                  </a:cubicBezTo>
                  <a:cubicBezTo>
                    <a:pt x="248" y="215"/>
                    <a:pt x="247" y="207"/>
                    <a:pt x="251" y="207"/>
                  </a:cubicBezTo>
                  <a:cubicBezTo>
                    <a:pt x="255" y="207"/>
                    <a:pt x="255" y="202"/>
                    <a:pt x="256" y="199"/>
                  </a:cubicBezTo>
                  <a:cubicBezTo>
                    <a:pt x="257" y="196"/>
                    <a:pt x="260" y="194"/>
                    <a:pt x="264" y="194"/>
                  </a:cubicBezTo>
                  <a:cubicBezTo>
                    <a:pt x="264" y="188"/>
                    <a:pt x="272" y="185"/>
                    <a:pt x="272" y="179"/>
                  </a:cubicBezTo>
                  <a:cubicBezTo>
                    <a:pt x="272" y="176"/>
                    <a:pt x="268" y="177"/>
                    <a:pt x="267" y="174"/>
                  </a:cubicBezTo>
                  <a:cubicBezTo>
                    <a:pt x="267" y="175"/>
                    <a:pt x="267" y="175"/>
                    <a:pt x="267" y="175"/>
                  </a:cubicBezTo>
                  <a:cubicBezTo>
                    <a:pt x="265" y="173"/>
                    <a:pt x="265" y="169"/>
                    <a:pt x="261" y="168"/>
                  </a:cubicBezTo>
                  <a:cubicBezTo>
                    <a:pt x="253" y="165"/>
                    <a:pt x="248" y="164"/>
                    <a:pt x="244" y="155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34" y="153"/>
                    <a:pt x="232" y="164"/>
                    <a:pt x="213" y="164"/>
                  </a:cubicBezTo>
                  <a:cubicBezTo>
                    <a:pt x="209" y="164"/>
                    <a:pt x="201" y="162"/>
                    <a:pt x="201" y="158"/>
                  </a:cubicBezTo>
                  <a:cubicBezTo>
                    <a:pt x="201" y="155"/>
                    <a:pt x="203" y="153"/>
                    <a:pt x="203" y="149"/>
                  </a:cubicBezTo>
                  <a:cubicBezTo>
                    <a:pt x="203" y="148"/>
                    <a:pt x="203" y="147"/>
                    <a:pt x="203" y="146"/>
                  </a:cubicBezTo>
                  <a:cubicBezTo>
                    <a:pt x="200" y="147"/>
                    <a:pt x="201" y="150"/>
                    <a:pt x="197" y="151"/>
                  </a:cubicBezTo>
                  <a:cubicBezTo>
                    <a:pt x="197" y="149"/>
                    <a:pt x="195" y="148"/>
                    <a:pt x="195" y="145"/>
                  </a:cubicBezTo>
                  <a:cubicBezTo>
                    <a:pt x="189" y="143"/>
                    <a:pt x="181" y="131"/>
                    <a:pt x="179" y="124"/>
                  </a:cubicBezTo>
                  <a:cubicBezTo>
                    <a:pt x="179" y="122"/>
                    <a:pt x="179" y="120"/>
                    <a:pt x="179" y="118"/>
                  </a:cubicBezTo>
                  <a:cubicBezTo>
                    <a:pt x="179" y="114"/>
                    <a:pt x="180" y="109"/>
                    <a:pt x="184" y="109"/>
                  </a:cubicBezTo>
                  <a:cubicBezTo>
                    <a:pt x="192" y="109"/>
                    <a:pt x="199" y="117"/>
                    <a:pt x="202" y="124"/>
                  </a:cubicBezTo>
                  <a:cubicBezTo>
                    <a:pt x="202" y="125"/>
                    <a:pt x="201" y="127"/>
                    <a:pt x="203" y="129"/>
                  </a:cubicBezTo>
                  <a:cubicBezTo>
                    <a:pt x="206" y="132"/>
                    <a:pt x="211" y="130"/>
                    <a:pt x="214" y="134"/>
                  </a:cubicBezTo>
                  <a:cubicBezTo>
                    <a:pt x="217" y="136"/>
                    <a:pt x="219" y="140"/>
                    <a:pt x="224" y="142"/>
                  </a:cubicBezTo>
                  <a:cubicBezTo>
                    <a:pt x="238" y="142"/>
                    <a:pt x="238" y="142"/>
                    <a:pt x="238" y="142"/>
                  </a:cubicBezTo>
                  <a:cubicBezTo>
                    <a:pt x="240" y="140"/>
                    <a:pt x="241" y="137"/>
                    <a:pt x="244" y="137"/>
                  </a:cubicBezTo>
                  <a:cubicBezTo>
                    <a:pt x="250" y="137"/>
                    <a:pt x="250" y="146"/>
                    <a:pt x="253" y="149"/>
                  </a:cubicBezTo>
                  <a:cubicBezTo>
                    <a:pt x="253" y="149"/>
                    <a:pt x="261" y="151"/>
                    <a:pt x="263" y="151"/>
                  </a:cubicBezTo>
                  <a:cubicBezTo>
                    <a:pt x="271" y="151"/>
                    <a:pt x="283" y="155"/>
                    <a:pt x="288" y="155"/>
                  </a:cubicBezTo>
                  <a:cubicBezTo>
                    <a:pt x="290" y="155"/>
                    <a:pt x="290" y="155"/>
                    <a:pt x="290" y="155"/>
                  </a:cubicBezTo>
                  <a:cubicBezTo>
                    <a:pt x="290" y="153"/>
                    <a:pt x="289" y="152"/>
                    <a:pt x="289" y="150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9" y="142"/>
                    <a:pt x="294" y="140"/>
                    <a:pt x="301" y="139"/>
                  </a:cubicBezTo>
                  <a:cubicBezTo>
                    <a:pt x="301" y="126"/>
                    <a:pt x="291" y="125"/>
                    <a:pt x="286" y="116"/>
                  </a:cubicBezTo>
                  <a:cubicBezTo>
                    <a:pt x="286" y="114"/>
                    <a:pt x="283" y="114"/>
                    <a:pt x="283" y="111"/>
                  </a:cubicBezTo>
                  <a:cubicBezTo>
                    <a:pt x="283" y="111"/>
                    <a:pt x="283" y="111"/>
                    <a:pt x="283" y="111"/>
                  </a:cubicBezTo>
                  <a:cubicBezTo>
                    <a:pt x="283" y="111"/>
                    <a:pt x="283" y="111"/>
                    <a:pt x="283" y="111"/>
                  </a:cubicBezTo>
                  <a:cubicBezTo>
                    <a:pt x="283" y="105"/>
                    <a:pt x="289" y="107"/>
                    <a:pt x="289" y="101"/>
                  </a:cubicBezTo>
                  <a:cubicBezTo>
                    <a:pt x="289" y="96"/>
                    <a:pt x="284" y="98"/>
                    <a:pt x="283" y="96"/>
                  </a:cubicBezTo>
                  <a:cubicBezTo>
                    <a:pt x="281" y="93"/>
                    <a:pt x="282" y="91"/>
                    <a:pt x="281" y="89"/>
                  </a:cubicBezTo>
                  <a:cubicBezTo>
                    <a:pt x="281" y="80"/>
                    <a:pt x="281" y="80"/>
                    <a:pt x="281" y="80"/>
                  </a:cubicBezTo>
                  <a:cubicBezTo>
                    <a:pt x="281" y="79"/>
                    <a:pt x="281" y="78"/>
                    <a:pt x="280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6"/>
                    <a:pt x="280" y="76"/>
                    <a:pt x="280" y="76"/>
                  </a:cubicBezTo>
                  <a:cubicBezTo>
                    <a:pt x="280" y="75"/>
                    <a:pt x="280" y="74"/>
                    <a:pt x="280" y="74"/>
                  </a:cubicBezTo>
                  <a:cubicBezTo>
                    <a:pt x="280" y="74"/>
                    <a:pt x="280" y="74"/>
                    <a:pt x="280" y="74"/>
                  </a:cubicBezTo>
                  <a:cubicBezTo>
                    <a:pt x="280" y="74"/>
                    <a:pt x="280" y="74"/>
                    <a:pt x="280" y="74"/>
                  </a:cubicBezTo>
                  <a:cubicBezTo>
                    <a:pt x="280" y="73"/>
                    <a:pt x="284" y="63"/>
                    <a:pt x="286" y="62"/>
                  </a:cubicBezTo>
                  <a:cubicBezTo>
                    <a:pt x="286" y="60"/>
                    <a:pt x="286" y="59"/>
                    <a:pt x="286" y="57"/>
                  </a:cubicBezTo>
                  <a:cubicBezTo>
                    <a:pt x="286" y="55"/>
                    <a:pt x="286" y="53"/>
                    <a:pt x="285" y="51"/>
                  </a:cubicBezTo>
                  <a:cubicBezTo>
                    <a:pt x="285" y="51"/>
                    <a:pt x="285" y="51"/>
                    <a:pt x="285" y="51"/>
                  </a:cubicBezTo>
                  <a:cubicBezTo>
                    <a:pt x="285" y="50"/>
                    <a:pt x="283" y="49"/>
                    <a:pt x="283" y="47"/>
                  </a:cubicBezTo>
                  <a:cubicBezTo>
                    <a:pt x="275" y="47"/>
                    <a:pt x="272" y="41"/>
                    <a:pt x="265" y="39"/>
                  </a:cubicBezTo>
                  <a:cubicBezTo>
                    <a:pt x="259" y="37"/>
                    <a:pt x="256" y="37"/>
                    <a:pt x="250" y="33"/>
                  </a:cubicBezTo>
                  <a:cubicBezTo>
                    <a:pt x="245" y="36"/>
                    <a:pt x="242" y="35"/>
                    <a:pt x="237" y="37"/>
                  </a:cubicBezTo>
                  <a:cubicBezTo>
                    <a:pt x="234" y="38"/>
                    <a:pt x="235" y="39"/>
                    <a:pt x="231" y="40"/>
                  </a:cubicBezTo>
                  <a:cubicBezTo>
                    <a:pt x="229" y="41"/>
                    <a:pt x="225" y="41"/>
                    <a:pt x="225" y="44"/>
                  </a:cubicBezTo>
                  <a:cubicBezTo>
                    <a:pt x="225" y="46"/>
                    <a:pt x="225" y="46"/>
                    <a:pt x="225" y="49"/>
                  </a:cubicBezTo>
                  <a:cubicBezTo>
                    <a:pt x="222" y="50"/>
                    <a:pt x="217" y="51"/>
                    <a:pt x="212" y="51"/>
                  </a:cubicBezTo>
                  <a:cubicBezTo>
                    <a:pt x="211" y="51"/>
                    <a:pt x="209" y="51"/>
                    <a:pt x="207" y="51"/>
                  </a:cubicBezTo>
                  <a:cubicBezTo>
                    <a:pt x="204" y="51"/>
                    <a:pt x="200" y="50"/>
                    <a:pt x="199" y="49"/>
                  </a:cubicBezTo>
                  <a:cubicBezTo>
                    <a:pt x="197" y="47"/>
                    <a:pt x="197" y="44"/>
                    <a:pt x="194" y="44"/>
                  </a:cubicBezTo>
                  <a:cubicBezTo>
                    <a:pt x="193" y="44"/>
                    <a:pt x="193" y="44"/>
                    <a:pt x="192" y="44"/>
                  </a:cubicBezTo>
                  <a:cubicBezTo>
                    <a:pt x="192" y="44"/>
                    <a:pt x="191" y="44"/>
                    <a:pt x="191" y="44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88" y="44"/>
                    <a:pt x="187" y="43"/>
                    <a:pt x="186" y="42"/>
                  </a:cubicBezTo>
                  <a:cubicBezTo>
                    <a:pt x="184" y="38"/>
                    <a:pt x="187" y="36"/>
                    <a:pt x="184" y="33"/>
                  </a:cubicBezTo>
                  <a:cubicBezTo>
                    <a:pt x="183" y="30"/>
                    <a:pt x="181" y="31"/>
                    <a:pt x="181" y="28"/>
                  </a:cubicBezTo>
                  <a:cubicBezTo>
                    <a:pt x="181" y="27"/>
                    <a:pt x="181" y="27"/>
                    <a:pt x="181" y="27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80" y="25"/>
                    <a:pt x="180" y="23"/>
                    <a:pt x="179" y="21"/>
                  </a:cubicBezTo>
                  <a:cubicBezTo>
                    <a:pt x="177" y="21"/>
                    <a:pt x="177" y="21"/>
                    <a:pt x="175" y="22"/>
                  </a:cubicBezTo>
                  <a:cubicBezTo>
                    <a:pt x="170" y="23"/>
                    <a:pt x="171" y="28"/>
                    <a:pt x="164" y="28"/>
                  </a:cubicBezTo>
                  <a:cubicBezTo>
                    <a:pt x="157" y="28"/>
                    <a:pt x="155" y="20"/>
                    <a:pt x="150" y="18"/>
                  </a:cubicBezTo>
                  <a:cubicBezTo>
                    <a:pt x="150" y="18"/>
                    <a:pt x="144" y="15"/>
                    <a:pt x="143" y="14"/>
                  </a:cubicBezTo>
                  <a:cubicBezTo>
                    <a:pt x="141" y="8"/>
                    <a:pt x="141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1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2"/>
                    <a:pt x="131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23" y="3"/>
                    <a:pt x="119" y="10"/>
                    <a:pt x="112" y="10"/>
                  </a:cubicBezTo>
                  <a:cubicBezTo>
                    <a:pt x="109" y="10"/>
                    <a:pt x="104" y="10"/>
                    <a:pt x="96" y="10"/>
                  </a:cubicBezTo>
                  <a:cubicBezTo>
                    <a:pt x="93" y="10"/>
                    <a:pt x="82" y="8"/>
                    <a:pt x="82" y="4"/>
                  </a:cubicBezTo>
                  <a:cubicBezTo>
                    <a:pt x="75" y="4"/>
                    <a:pt x="75" y="0"/>
                    <a:pt x="6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8"/>
            <p:cNvSpPr>
              <a:spLocks/>
            </p:cNvSpPr>
            <p:nvPr/>
          </p:nvSpPr>
          <p:spPr bwMode="auto">
            <a:xfrm>
              <a:off x="8515350" y="3910013"/>
              <a:ext cx="58738" cy="115888"/>
            </a:xfrm>
            <a:custGeom>
              <a:avLst/>
              <a:gdLst>
                <a:gd name="T0" fmla="*/ 4 w 16"/>
                <a:gd name="T1" fmla="*/ 0 h 31"/>
                <a:gd name="T2" fmla="*/ 0 w 16"/>
                <a:gd name="T3" fmla="*/ 23 h 31"/>
                <a:gd name="T4" fmla="*/ 7 w 16"/>
                <a:gd name="T5" fmla="*/ 31 h 31"/>
                <a:gd name="T6" fmla="*/ 16 w 16"/>
                <a:gd name="T7" fmla="*/ 19 h 31"/>
                <a:gd name="T8" fmla="*/ 4 w 16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1">
                  <a:moveTo>
                    <a:pt x="4" y="0"/>
                  </a:moveTo>
                  <a:cubicBezTo>
                    <a:pt x="4" y="9"/>
                    <a:pt x="0" y="15"/>
                    <a:pt x="0" y="23"/>
                  </a:cubicBezTo>
                  <a:cubicBezTo>
                    <a:pt x="0" y="27"/>
                    <a:pt x="3" y="31"/>
                    <a:pt x="7" y="31"/>
                  </a:cubicBezTo>
                  <a:cubicBezTo>
                    <a:pt x="13" y="31"/>
                    <a:pt x="16" y="24"/>
                    <a:pt x="16" y="19"/>
                  </a:cubicBezTo>
                  <a:cubicBezTo>
                    <a:pt x="16" y="10"/>
                    <a:pt x="8" y="7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9"/>
            <p:cNvSpPr>
              <a:spLocks/>
            </p:cNvSpPr>
            <p:nvPr/>
          </p:nvSpPr>
          <p:spPr bwMode="auto">
            <a:xfrm>
              <a:off x="7940675" y="2967038"/>
              <a:ext cx="1230313" cy="992188"/>
            </a:xfrm>
            <a:custGeom>
              <a:avLst/>
              <a:gdLst>
                <a:gd name="T0" fmla="*/ 74 w 328"/>
                <a:gd name="T1" fmla="*/ 7 h 264"/>
                <a:gd name="T2" fmla="*/ 74 w 328"/>
                <a:gd name="T3" fmla="*/ 7 h 264"/>
                <a:gd name="T4" fmla="*/ 73 w 328"/>
                <a:gd name="T5" fmla="*/ 6 h 264"/>
                <a:gd name="T6" fmla="*/ 54 w 328"/>
                <a:gd name="T7" fmla="*/ 11 h 264"/>
                <a:gd name="T8" fmla="*/ 50 w 328"/>
                <a:gd name="T9" fmla="*/ 11 h 264"/>
                <a:gd name="T10" fmla="*/ 47 w 328"/>
                <a:gd name="T11" fmla="*/ 9 h 264"/>
                <a:gd name="T12" fmla="*/ 15 w 328"/>
                <a:gd name="T13" fmla="*/ 29 h 264"/>
                <a:gd name="T14" fmla="*/ 0 w 328"/>
                <a:gd name="T15" fmla="*/ 41 h 264"/>
                <a:gd name="T16" fmla="*/ 0 w 328"/>
                <a:gd name="T17" fmla="*/ 44 h 264"/>
                <a:gd name="T18" fmla="*/ 9 w 328"/>
                <a:gd name="T19" fmla="*/ 68 h 264"/>
                <a:gd name="T20" fmla="*/ 6 w 328"/>
                <a:gd name="T21" fmla="*/ 83 h 264"/>
                <a:gd name="T22" fmla="*/ 9 w 328"/>
                <a:gd name="T23" fmla="*/ 117 h 264"/>
                <a:gd name="T24" fmla="*/ 30 w 328"/>
                <a:gd name="T25" fmla="*/ 121 h 264"/>
                <a:gd name="T26" fmla="*/ 53 w 328"/>
                <a:gd name="T27" fmla="*/ 130 h 264"/>
                <a:gd name="T28" fmla="*/ 70 w 328"/>
                <a:gd name="T29" fmla="*/ 146 h 264"/>
                <a:gd name="T30" fmla="*/ 82 w 328"/>
                <a:gd name="T31" fmla="*/ 159 h 264"/>
                <a:gd name="T32" fmla="*/ 97 w 328"/>
                <a:gd name="T33" fmla="*/ 162 h 264"/>
                <a:gd name="T34" fmla="*/ 100 w 328"/>
                <a:gd name="T35" fmla="*/ 190 h 264"/>
                <a:gd name="T36" fmla="*/ 122 w 328"/>
                <a:gd name="T37" fmla="*/ 240 h 264"/>
                <a:gd name="T38" fmla="*/ 136 w 328"/>
                <a:gd name="T39" fmla="*/ 264 h 264"/>
                <a:gd name="T40" fmla="*/ 153 w 328"/>
                <a:gd name="T41" fmla="*/ 244 h 264"/>
                <a:gd name="T42" fmla="*/ 155 w 328"/>
                <a:gd name="T43" fmla="*/ 207 h 264"/>
                <a:gd name="T44" fmla="*/ 207 w 328"/>
                <a:gd name="T45" fmla="*/ 164 h 264"/>
                <a:gd name="T46" fmla="*/ 242 w 328"/>
                <a:gd name="T47" fmla="*/ 140 h 264"/>
                <a:gd name="T48" fmla="*/ 272 w 328"/>
                <a:gd name="T49" fmla="*/ 182 h 264"/>
                <a:gd name="T50" fmla="*/ 292 w 328"/>
                <a:gd name="T51" fmla="*/ 188 h 264"/>
                <a:gd name="T52" fmla="*/ 307 w 328"/>
                <a:gd name="T53" fmla="*/ 236 h 264"/>
                <a:gd name="T54" fmla="*/ 315 w 328"/>
                <a:gd name="T55" fmla="*/ 231 h 264"/>
                <a:gd name="T56" fmla="*/ 304 w 328"/>
                <a:gd name="T57" fmla="*/ 206 h 264"/>
                <a:gd name="T58" fmla="*/ 305 w 328"/>
                <a:gd name="T59" fmla="*/ 186 h 264"/>
                <a:gd name="T60" fmla="*/ 304 w 328"/>
                <a:gd name="T61" fmla="*/ 166 h 264"/>
                <a:gd name="T62" fmla="*/ 314 w 328"/>
                <a:gd name="T63" fmla="*/ 137 h 264"/>
                <a:gd name="T64" fmla="*/ 301 w 328"/>
                <a:gd name="T65" fmla="*/ 127 h 264"/>
                <a:gd name="T66" fmla="*/ 287 w 328"/>
                <a:gd name="T67" fmla="*/ 81 h 264"/>
                <a:gd name="T68" fmla="*/ 283 w 328"/>
                <a:gd name="T69" fmla="*/ 83 h 264"/>
                <a:gd name="T70" fmla="*/ 281 w 328"/>
                <a:gd name="T71" fmla="*/ 83 h 264"/>
                <a:gd name="T72" fmla="*/ 278 w 328"/>
                <a:gd name="T73" fmla="*/ 83 h 264"/>
                <a:gd name="T74" fmla="*/ 276 w 328"/>
                <a:gd name="T75" fmla="*/ 83 h 264"/>
                <a:gd name="T76" fmla="*/ 273 w 328"/>
                <a:gd name="T77" fmla="*/ 84 h 264"/>
                <a:gd name="T78" fmla="*/ 228 w 328"/>
                <a:gd name="T79" fmla="*/ 100 h 264"/>
                <a:gd name="T80" fmla="*/ 195 w 328"/>
                <a:gd name="T81" fmla="*/ 88 h 264"/>
                <a:gd name="T82" fmla="*/ 193 w 328"/>
                <a:gd name="T83" fmla="*/ 88 h 264"/>
                <a:gd name="T84" fmla="*/ 193 w 328"/>
                <a:gd name="T85" fmla="*/ 88 h 264"/>
                <a:gd name="T86" fmla="*/ 192 w 328"/>
                <a:gd name="T87" fmla="*/ 88 h 264"/>
                <a:gd name="T88" fmla="*/ 191 w 328"/>
                <a:gd name="T89" fmla="*/ 87 h 264"/>
                <a:gd name="T90" fmla="*/ 190 w 328"/>
                <a:gd name="T91" fmla="*/ 87 h 264"/>
                <a:gd name="T92" fmla="*/ 152 w 328"/>
                <a:gd name="T93" fmla="*/ 68 h 264"/>
                <a:gd name="T94" fmla="*/ 146 w 328"/>
                <a:gd name="T95" fmla="*/ 54 h 264"/>
                <a:gd name="T96" fmla="*/ 148 w 328"/>
                <a:gd name="T97" fmla="*/ 55 h 264"/>
                <a:gd name="T98" fmla="*/ 148 w 328"/>
                <a:gd name="T99" fmla="*/ 44 h 264"/>
                <a:gd name="T100" fmla="*/ 125 w 328"/>
                <a:gd name="T101" fmla="*/ 21 h 264"/>
                <a:gd name="T102" fmla="*/ 91 w 328"/>
                <a:gd name="T103" fmla="*/ 1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8" h="264">
                  <a:moveTo>
                    <a:pt x="85" y="0"/>
                  </a:moveTo>
                  <a:cubicBezTo>
                    <a:pt x="79" y="0"/>
                    <a:pt x="78" y="6"/>
                    <a:pt x="75" y="6"/>
                  </a:cubicBezTo>
                  <a:cubicBezTo>
                    <a:pt x="75" y="6"/>
                    <a:pt x="75" y="6"/>
                    <a:pt x="74" y="6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1" y="10"/>
                    <a:pt x="66" y="14"/>
                    <a:pt x="61" y="14"/>
                  </a:cubicBezTo>
                  <a:cubicBezTo>
                    <a:pt x="59" y="14"/>
                    <a:pt x="58" y="10"/>
                    <a:pt x="56" y="10"/>
                  </a:cubicBezTo>
                  <a:cubicBezTo>
                    <a:pt x="55" y="10"/>
                    <a:pt x="55" y="11"/>
                    <a:pt x="54" y="11"/>
                  </a:cubicBezTo>
                  <a:cubicBezTo>
                    <a:pt x="53" y="11"/>
                    <a:pt x="51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8" y="11"/>
                    <a:pt x="47" y="11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4" y="9"/>
                    <a:pt x="45" y="8"/>
                    <a:pt x="42" y="8"/>
                  </a:cubicBezTo>
                  <a:cubicBezTo>
                    <a:pt x="35" y="8"/>
                    <a:pt x="34" y="16"/>
                    <a:pt x="30" y="20"/>
                  </a:cubicBezTo>
                  <a:cubicBezTo>
                    <a:pt x="27" y="23"/>
                    <a:pt x="24" y="23"/>
                    <a:pt x="22" y="25"/>
                  </a:cubicBezTo>
                  <a:cubicBezTo>
                    <a:pt x="20" y="27"/>
                    <a:pt x="18" y="29"/>
                    <a:pt x="15" y="29"/>
                  </a:cubicBezTo>
                  <a:cubicBezTo>
                    <a:pt x="12" y="29"/>
                    <a:pt x="11" y="27"/>
                    <a:pt x="8" y="27"/>
                  </a:cubicBezTo>
                  <a:cubicBezTo>
                    <a:pt x="7" y="27"/>
                    <a:pt x="7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4" y="30"/>
                    <a:pt x="0" y="40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5"/>
                    <a:pt x="1" y="46"/>
                    <a:pt x="1" y="4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2" y="58"/>
                    <a:pt x="1" y="60"/>
                    <a:pt x="3" y="63"/>
                  </a:cubicBezTo>
                  <a:cubicBezTo>
                    <a:pt x="4" y="65"/>
                    <a:pt x="9" y="63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74"/>
                    <a:pt x="3" y="72"/>
                    <a:pt x="3" y="78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3" y="81"/>
                    <a:pt x="6" y="81"/>
                    <a:pt x="6" y="83"/>
                  </a:cubicBezTo>
                  <a:cubicBezTo>
                    <a:pt x="11" y="92"/>
                    <a:pt x="21" y="93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14" y="107"/>
                    <a:pt x="9" y="109"/>
                    <a:pt x="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9"/>
                    <a:pt x="10" y="120"/>
                    <a:pt x="10" y="122"/>
                  </a:cubicBezTo>
                  <a:cubicBezTo>
                    <a:pt x="20" y="121"/>
                    <a:pt x="20" y="121"/>
                    <a:pt x="20" y="121"/>
                  </a:cubicBezTo>
                  <a:cubicBezTo>
                    <a:pt x="20" y="120"/>
                    <a:pt x="21" y="120"/>
                    <a:pt x="22" y="119"/>
                  </a:cubicBezTo>
                  <a:cubicBezTo>
                    <a:pt x="30" y="121"/>
                    <a:pt x="30" y="121"/>
                    <a:pt x="30" y="121"/>
                  </a:cubicBezTo>
                  <a:cubicBezTo>
                    <a:pt x="33" y="121"/>
                    <a:pt x="33" y="119"/>
                    <a:pt x="37" y="119"/>
                  </a:cubicBezTo>
                  <a:cubicBezTo>
                    <a:pt x="39" y="119"/>
                    <a:pt x="40" y="119"/>
                    <a:pt x="42" y="119"/>
                  </a:cubicBezTo>
                  <a:cubicBezTo>
                    <a:pt x="43" y="119"/>
                    <a:pt x="44" y="119"/>
                    <a:pt x="45" y="119"/>
                  </a:cubicBezTo>
                  <a:cubicBezTo>
                    <a:pt x="49" y="120"/>
                    <a:pt x="51" y="127"/>
                    <a:pt x="53" y="130"/>
                  </a:cubicBezTo>
                  <a:cubicBezTo>
                    <a:pt x="56" y="135"/>
                    <a:pt x="64" y="140"/>
                    <a:pt x="70" y="140"/>
                  </a:cubicBezTo>
                  <a:cubicBezTo>
                    <a:pt x="72" y="140"/>
                    <a:pt x="74" y="140"/>
                    <a:pt x="76" y="141"/>
                  </a:cubicBezTo>
                  <a:cubicBezTo>
                    <a:pt x="75" y="142"/>
                    <a:pt x="75" y="145"/>
                    <a:pt x="72" y="145"/>
                  </a:cubicBezTo>
                  <a:cubicBezTo>
                    <a:pt x="72" y="145"/>
                    <a:pt x="71" y="146"/>
                    <a:pt x="70" y="146"/>
                  </a:cubicBezTo>
                  <a:cubicBezTo>
                    <a:pt x="70" y="146"/>
                    <a:pt x="70" y="146"/>
                    <a:pt x="69" y="145"/>
                  </a:cubicBezTo>
                  <a:cubicBezTo>
                    <a:pt x="69" y="145"/>
                    <a:pt x="69" y="145"/>
                    <a:pt x="68" y="145"/>
                  </a:cubicBezTo>
                  <a:cubicBezTo>
                    <a:pt x="67" y="145"/>
                    <a:pt x="66" y="146"/>
                    <a:pt x="65" y="146"/>
                  </a:cubicBezTo>
                  <a:cubicBezTo>
                    <a:pt x="70" y="151"/>
                    <a:pt x="73" y="159"/>
                    <a:pt x="82" y="159"/>
                  </a:cubicBezTo>
                  <a:cubicBezTo>
                    <a:pt x="89" y="159"/>
                    <a:pt x="90" y="150"/>
                    <a:pt x="93" y="146"/>
                  </a:cubicBezTo>
                  <a:cubicBezTo>
                    <a:pt x="95" y="146"/>
                    <a:pt x="95" y="146"/>
                    <a:pt x="95" y="146"/>
                  </a:cubicBezTo>
                  <a:cubicBezTo>
                    <a:pt x="95" y="147"/>
                    <a:pt x="94" y="149"/>
                    <a:pt x="94" y="150"/>
                  </a:cubicBezTo>
                  <a:cubicBezTo>
                    <a:pt x="94" y="154"/>
                    <a:pt x="97" y="157"/>
                    <a:pt x="97" y="162"/>
                  </a:cubicBezTo>
                  <a:cubicBezTo>
                    <a:pt x="97" y="165"/>
                    <a:pt x="95" y="166"/>
                    <a:pt x="95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95" y="170"/>
                    <a:pt x="95" y="173"/>
                    <a:pt x="95" y="174"/>
                  </a:cubicBezTo>
                  <a:cubicBezTo>
                    <a:pt x="95" y="179"/>
                    <a:pt x="99" y="184"/>
                    <a:pt x="100" y="190"/>
                  </a:cubicBezTo>
                  <a:cubicBezTo>
                    <a:pt x="102" y="196"/>
                    <a:pt x="107" y="206"/>
                    <a:pt x="109" y="210"/>
                  </a:cubicBezTo>
                  <a:cubicBezTo>
                    <a:pt x="110" y="214"/>
                    <a:pt x="110" y="215"/>
                    <a:pt x="112" y="219"/>
                  </a:cubicBezTo>
                  <a:cubicBezTo>
                    <a:pt x="115" y="223"/>
                    <a:pt x="113" y="226"/>
                    <a:pt x="115" y="231"/>
                  </a:cubicBezTo>
                  <a:cubicBezTo>
                    <a:pt x="117" y="233"/>
                    <a:pt x="121" y="236"/>
                    <a:pt x="122" y="240"/>
                  </a:cubicBezTo>
                  <a:cubicBezTo>
                    <a:pt x="124" y="246"/>
                    <a:pt x="127" y="252"/>
                    <a:pt x="129" y="258"/>
                  </a:cubicBezTo>
                  <a:cubicBezTo>
                    <a:pt x="129" y="259"/>
                    <a:pt x="130" y="261"/>
                    <a:pt x="132" y="261"/>
                  </a:cubicBezTo>
                  <a:cubicBezTo>
                    <a:pt x="132" y="263"/>
                    <a:pt x="133" y="264"/>
                    <a:pt x="135" y="264"/>
                  </a:cubicBezTo>
                  <a:cubicBezTo>
                    <a:pt x="135" y="264"/>
                    <a:pt x="136" y="264"/>
                    <a:pt x="136" y="264"/>
                  </a:cubicBezTo>
                  <a:cubicBezTo>
                    <a:pt x="138" y="264"/>
                    <a:pt x="138" y="261"/>
                    <a:pt x="140" y="258"/>
                  </a:cubicBezTo>
                  <a:cubicBezTo>
                    <a:pt x="141" y="256"/>
                    <a:pt x="142" y="257"/>
                    <a:pt x="145" y="255"/>
                  </a:cubicBezTo>
                  <a:cubicBezTo>
                    <a:pt x="147" y="254"/>
                    <a:pt x="146" y="246"/>
                    <a:pt x="150" y="245"/>
                  </a:cubicBezTo>
                  <a:cubicBezTo>
                    <a:pt x="151" y="245"/>
                    <a:pt x="153" y="245"/>
                    <a:pt x="153" y="244"/>
                  </a:cubicBezTo>
                  <a:cubicBezTo>
                    <a:pt x="155" y="244"/>
                    <a:pt x="155" y="244"/>
                    <a:pt x="155" y="244"/>
                  </a:cubicBezTo>
                  <a:cubicBezTo>
                    <a:pt x="153" y="237"/>
                    <a:pt x="153" y="237"/>
                    <a:pt x="153" y="237"/>
                  </a:cubicBezTo>
                  <a:cubicBezTo>
                    <a:pt x="153" y="231"/>
                    <a:pt x="157" y="227"/>
                    <a:pt x="157" y="219"/>
                  </a:cubicBezTo>
                  <a:cubicBezTo>
                    <a:pt x="157" y="215"/>
                    <a:pt x="155" y="212"/>
                    <a:pt x="155" y="207"/>
                  </a:cubicBezTo>
                  <a:cubicBezTo>
                    <a:pt x="155" y="201"/>
                    <a:pt x="161" y="200"/>
                    <a:pt x="166" y="198"/>
                  </a:cubicBezTo>
                  <a:cubicBezTo>
                    <a:pt x="168" y="198"/>
                    <a:pt x="171" y="194"/>
                    <a:pt x="173" y="192"/>
                  </a:cubicBezTo>
                  <a:cubicBezTo>
                    <a:pt x="179" y="187"/>
                    <a:pt x="184" y="181"/>
                    <a:pt x="189" y="175"/>
                  </a:cubicBezTo>
                  <a:cubicBezTo>
                    <a:pt x="194" y="171"/>
                    <a:pt x="202" y="169"/>
                    <a:pt x="207" y="164"/>
                  </a:cubicBezTo>
                  <a:cubicBezTo>
                    <a:pt x="210" y="162"/>
                    <a:pt x="210" y="159"/>
                    <a:pt x="211" y="155"/>
                  </a:cubicBezTo>
                  <a:cubicBezTo>
                    <a:pt x="212" y="152"/>
                    <a:pt x="218" y="152"/>
                    <a:pt x="219" y="147"/>
                  </a:cubicBezTo>
                  <a:cubicBezTo>
                    <a:pt x="222" y="149"/>
                    <a:pt x="222" y="150"/>
                    <a:pt x="226" y="150"/>
                  </a:cubicBezTo>
                  <a:cubicBezTo>
                    <a:pt x="234" y="150"/>
                    <a:pt x="242" y="149"/>
                    <a:pt x="242" y="140"/>
                  </a:cubicBezTo>
                  <a:cubicBezTo>
                    <a:pt x="246" y="141"/>
                    <a:pt x="251" y="143"/>
                    <a:pt x="252" y="147"/>
                  </a:cubicBezTo>
                  <a:cubicBezTo>
                    <a:pt x="253" y="150"/>
                    <a:pt x="252" y="155"/>
                    <a:pt x="255" y="158"/>
                  </a:cubicBezTo>
                  <a:cubicBezTo>
                    <a:pt x="257" y="162"/>
                    <a:pt x="260" y="164"/>
                    <a:pt x="264" y="167"/>
                  </a:cubicBezTo>
                  <a:cubicBezTo>
                    <a:pt x="267" y="172"/>
                    <a:pt x="270" y="176"/>
                    <a:pt x="272" y="182"/>
                  </a:cubicBezTo>
                  <a:cubicBezTo>
                    <a:pt x="273" y="184"/>
                    <a:pt x="274" y="184"/>
                    <a:pt x="274" y="186"/>
                  </a:cubicBezTo>
                  <a:cubicBezTo>
                    <a:pt x="274" y="189"/>
                    <a:pt x="273" y="191"/>
                    <a:pt x="273" y="194"/>
                  </a:cubicBezTo>
                  <a:cubicBezTo>
                    <a:pt x="273" y="198"/>
                    <a:pt x="273" y="202"/>
                    <a:pt x="277" y="202"/>
                  </a:cubicBezTo>
                  <a:cubicBezTo>
                    <a:pt x="285" y="202"/>
                    <a:pt x="287" y="193"/>
                    <a:pt x="292" y="188"/>
                  </a:cubicBezTo>
                  <a:cubicBezTo>
                    <a:pt x="294" y="190"/>
                    <a:pt x="293" y="191"/>
                    <a:pt x="295" y="193"/>
                  </a:cubicBezTo>
                  <a:cubicBezTo>
                    <a:pt x="295" y="194"/>
                    <a:pt x="297" y="193"/>
                    <a:pt x="298" y="194"/>
                  </a:cubicBezTo>
                  <a:cubicBezTo>
                    <a:pt x="301" y="199"/>
                    <a:pt x="296" y="207"/>
                    <a:pt x="300" y="207"/>
                  </a:cubicBezTo>
                  <a:cubicBezTo>
                    <a:pt x="300" y="216"/>
                    <a:pt x="307" y="224"/>
                    <a:pt x="307" y="236"/>
                  </a:cubicBezTo>
                  <a:cubicBezTo>
                    <a:pt x="307" y="239"/>
                    <a:pt x="305" y="246"/>
                    <a:pt x="307" y="247"/>
                  </a:cubicBezTo>
                  <a:cubicBezTo>
                    <a:pt x="307" y="247"/>
                    <a:pt x="307" y="247"/>
                    <a:pt x="307" y="247"/>
                  </a:cubicBezTo>
                  <a:cubicBezTo>
                    <a:pt x="310" y="242"/>
                    <a:pt x="311" y="239"/>
                    <a:pt x="313" y="234"/>
                  </a:cubicBezTo>
                  <a:cubicBezTo>
                    <a:pt x="313" y="233"/>
                    <a:pt x="315" y="232"/>
                    <a:pt x="315" y="231"/>
                  </a:cubicBezTo>
                  <a:cubicBezTo>
                    <a:pt x="315" y="228"/>
                    <a:pt x="311" y="215"/>
                    <a:pt x="309" y="213"/>
                  </a:cubicBezTo>
                  <a:cubicBezTo>
                    <a:pt x="307" y="211"/>
                    <a:pt x="304" y="209"/>
                    <a:pt x="304" y="206"/>
                  </a:cubicBezTo>
                  <a:cubicBezTo>
                    <a:pt x="304" y="206"/>
                    <a:pt x="304" y="206"/>
                    <a:pt x="304" y="206"/>
                  </a:cubicBezTo>
                  <a:cubicBezTo>
                    <a:pt x="304" y="206"/>
                    <a:pt x="304" y="206"/>
                    <a:pt x="304" y="206"/>
                  </a:cubicBezTo>
                  <a:cubicBezTo>
                    <a:pt x="304" y="206"/>
                    <a:pt x="305" y="205"/>
                    <a:pt x="305" y="204"/>
                  </a:cubicBezTo>
                  <a:cubicBezTo>
                    <a:pt x="305" y="204"/>
                    <a:pt x="305" y="204"/>
                    <a:pt x="305" y="204"/>
                  </a:cubicBezTo>
                  <a:cubicBezTo>
                    <a:pt x="305" y="204"/>
                    <a:pt x="307" y="200"/>
                    <a:pt x="307" y="198"/>
                  </a:cubicBezTo>
                  <a:cubicBezTo>
                    <a:pt x="307" y="195"/>
                    <a:pt x="307" y="189"/>
                    <a:pt x="305" y="186"/>
                  </a:cubicBezTo>
                  <a:cubicBezTo>
                    <a:pt x="303" y="183"/>
                    <a:pt x="300" y="183"/>
                    <a:pt x="300" y="178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300" y="173"/>
                    <a:pt x="301" y="169"/>
                    <a:pt x="304" y="166"/>
                  </a:cubicBezTo>
                  <a:cubicBezTo>
                    <a:pt x="306" y="165"/>
                    <a:pt x="309" y="165"/>
                    <a:pt x="311" y="164"/>
                  </a:cubicBezTo>
                  <a:cubicBezTo>
                    <a:pt x="318" y="159"/>
                    <a:pt x="322" y="157"/>
                    <a:pt x="328" y="148"/>
                  </a:cubicBezTo>
                  <a:cubicBezTo>
                    <a:pt x="326" y="148"/>
                    <a:pt x="326" y="149"/>
                    <a:pt x="324" y="149"/>
                  </a:cubicBezTo>
                  <a:cubicBezTo>
                    <a:pt x="318" y="149"/>
                    <a:pt x="314" y="143"/>
                    <a:pt x="314" y="137"/>
                  </a:cubicBezTo>
                  <a:cubicBezTo>
                    <a:pt x="311" y="136"/>
                    <a:pt x="311" y="128"/>
                    <a:pt x="309" y="128"/>
                  </a:cubicBezTo>
                  <a:cubicBezTo>
                    <a:pt x="306" y="128"/>
                    <a:pt x="305" y="130"/>
                    <a:pt x="303" y="130"/>
                  </a:cubicBezTo>
                  <a:cubicBezTo>
                    <a:pt x="302" y="130"/>
                    <a:pt x="301" y="128"/>
                    <a:pt x="301" y="127"/>
                  </a:cubicBezTo>
                  <a:cubicBezTo>
                    <a:pt x="301" y="127"/>
                    <a:pt x="301" y="127"/>
                    <a:pt x="301" y="127"/>
                  </a:cubicBezTo>
                  <a:cubicBezTo>
                    <a:pt x="301" y="127"/>
                    <a:pt x="301" y="127"/>
                    <a:pt x="301" y="127"/>
                  </a:cubicBezTo>
                  <a:cubicBezTo>
                    <a:pt x="301" y="116"/>
                    <a:pt x="309" y="116"/>
                    <a:pt x="309" y="105"/>
                  </a:cubicBezTo>
                  <a:cubicBezTo>
                    <a:pt x="309" y="99"/>
                    <a:pt x="305" y="97"/>
                    <a:pt x="302" y="93"/>
                  </a:cubicBezTo>
                  <a:cubicBezTo>
                    <a:pt x="295" y="89"/>
                    <a:pt x="289" y="90"/>
                    <a:pt x="287" y="81"/>
                  </a:cubicBezTo>
                  <a:cubicBezTo>
                    <a:pt x="285" y="81"/>
                    <a:pt x="285" y="81"/>
                    <a:pt x="285" y="81"/>
                  </a:cubicBezTo>
                  <a:cubicBezTo>
                    <a:pt x="283" y="83"/>
                    <a:pt x="283" y="83"/>
                    <a:pt x="283" y="83"/>
                  </a:cubicBezTo>
                  <a:cubicBezTo>
                    <a:pt x="283" y="83"/>
                    <a:pt x="283" y="83"/>
                    <a:pt x="283" y="83"/>
                  </a:cubicBezTo>
                  <a:cubicBezTo>
                    <a:pt x="283" y="83"/>
                    <a:pt x="283" y="83"/>
                    <a:pt x="283" y="83"/>
                  </a:cubicBezTo>
                  <a:cubicBezTo>
                    <a:pt x="283" y="83"/>
                    <a:pt x="283" y="83"/>
                    <a:pt x="282" y="83"/>
                  </a:cubicBezTo>
                  <a:cubicBezTo>
                    <a:pt x="282" y="83"/>
                    <a:pt x="282" y="83"/>
                    <a:pt x="281" y="83"/>
                  </a:cubicBezTo>
                  <a:cubicBezTo>
                    <a:pt x="281" y="83"/>
                    <a:pt x="281" y="83"/>
                    <a:pt x="281" y="83"/>
                  </a:cubicBezTo>
                  <a:cubicBezTo>
                    <a:pt x="281" y="83"/>
                    <a:pt x="281" y="83"/>
                    <a:pt x="281" y="83"/>
                  </a:cubicBezTo>
                  <a:cubicBezTo>
                    <a:pt x="281" y="83"/>
                    <a:pt x="281" y="83"/>
                    <a:pt x="281" y="83"/>
                  </a:cubicBezTo>
                  <a:cubicBezTo>
                    <a:pt x="280" y="83"/>
                    <a:pt x="279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7" y="83"/>
                    <a:pt x="276" y="83"/>
                    <a:pt x="276" y="83"/>
                  </a:cubicBezTo>
                  <a:cubicBezTo>
                    <a:pt x="276" y="83"/>
                    <a:pt x="275" y="83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3"/>
                    <a:pt x="274" y="83"/>
                    <a:pt x="273" y="83"/>
                  </a:cubicBezTo>
                  <a:cubicBezTo>
                    <a:pt x="273" y="83"/>
                    <a:pt x="273" y="84"/>
                    <a:pt x="273" y="84"/>
                  </a:cubicBezTo>
                  <a:cubicBezTo>
                    <a:pt x="272" y="85"/>
                    <a:pt x="272" y="86"/>
                    <a:pt x="270" y="87"/>
                  </a:cubicBezTo>
                  <a:cubicBezTo>
                    <a:pt x="268" y="88"/>
                    <a:pt x="258" y="96"/>
                    <a:pt x="254" y="96"/>
                  </a:cubicBezTo>
                  <a:cubicBezTo>
                    <a:pt x="250" y="96"/>
                    <a:pt x="247" y="93"/>
                    <a:pt x="241" y="93"/>
                  </a:cubicBezTo>
                  <a:cubicBezTo>
                    <a:pt x="233" y="93"/>
                    <a:pt x="232" y="98"/>
                    <a:pt x="228" y="100"/>
                  </a:cubicBezTo>
                  <a:cubicBezTo>
                    <a:pt x="228" y="98"/>
                    <a:pt x="227" y="93"/>
                    <a:pt x="225" y="93"/>
                  </a:cubicBezTo>
                  <a:cubicBezTo>
                    <a:pt x="224" y="93"/>
                    <a:pt x="223" y="95"/>
                    <a:pt x="220" y="95"/>
                  </a:cubicBezTo>
                  <a:cubicBezTo>
                    <a:pt x="216" y="95"/>
                    <a:pt x="212" y="95"/>
                    <a:pt x="208" y="95"/>
                  </a:cubicBezTo>
                  <a:cubicBezTo>
                    <a:pt x="202" y="95"/>
                    <a:pt x="199" y="91"/>
                    <a:pt x="195" y="88"/>
                  </a:cubicBezTo>
                  <a:cubicBezTo>
                    <a:pt x="195" y="88"/>
                    <a:pt x="195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1" y="88"/>
                    <a:pt x="191" y="88"/>
                    <a:pt x="191" y="87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91" y="87"/>
                    <a:pt x="191" y="87"/>
                    <a:pt x="190" y="87"/>
                  </a:cubicBezTo>
                  <a:cubicBezTo>
                    <a:pt x="190" y="87"/>
                    <a:pt x="190" y="87"/>
                    <a:pt x="190" y="87"/>
                  </a:cubicBezTo>
                  <a:cubicBezTo>
                    <a:pt x="189" y="85"/>
                    <a:pt x="189" y="83"/>
                    <a:pt x="187" y="82"/>
                  </a:cubicBezTo>
                  <a:cubicBezTo>
                    <a:pt x="183" y="80"/>
                    <a:pt x="180" y="81"/>
                    <a:pt x="177" y="78"/>
                  </a:cubicBezTo>
                  <a:cubicBezTo>
                    <a:pt x="173" y="74"/>
                    <a:pt x="170" y="76"/>
                    <a:pt x="164" y="74"/>
                  </a:cubicBezTo>
                  <a:cubicBezTo>
                    <a:pt x="159" y="73"/>
                    <a:pt x="157" y="70"/>
                    <a:pt x="152" y="68"/>
                  </a:cubicBezTo>
                  <a:cubicBezTo>
                    <a:pt x="151" y="68"/>
                    <a:pt x="148" y="68"/>
                    <a:pt x="148" y="66"/>
                  </a:cubicBezTo>
                  <a:cubicBezTo>
                    <a:pt x="146" y="63"/>
                    <a:pt x="147" y="60"/>
                    <a:pt x="146" y="57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6" y="54"/>
                    <a:pt x="147" y="54"/>
                    <a:pt x="147" y="55"/>
                  </a:cubicBezTo>
                  <a:cubicBezTo>
                    <a:pt x="147" y="55"/>
                    <a:pt x="148" y="55"/>
                    <a:pt x="148" y="55"/>
                  </a:cubicBezTo>
                  <a:cubicBezTo>
                    <a:pt x="148" y="55"/>
                    <a:pt x="148" y="55"/>
                    <a:pt x="148" y="55"/>
                  </a:cubicBezTo>
                  <a:cubicBezTo>
                    <a:pt x="148" y="55"/>
                    <a:pt x="148" y="55"/>
                    <a:pt x="148" y="55"/>
                  </a:cubicBezTo>
                  <a:cubicBezTo>
                    <a:pt x="150" y="55"/>
                    <a:pt x="152" y="54"/>
                    <a:pt x="152" y="51"/>
                  </a:cubicBezTo>
                  <a:cubicBezTo>
                    <a:pt x="152" y="48"/>
                    <a:pt x="148" y="47"/>
                    <a:pt x="148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37"/>
                    <a:pt x="159" y="38"/>
                    <a:pt x="159" y="30"/>
                  </a:cubicBezTo>
                  <a:cubicBezTo>
                    <a:pt x="159" y="27"/>
                    <a:pt x="152" y="22"/>
                    <a:pt x="150" y="22"/>
                  </a:cubicBezTo>
                  <a:cubicBezTo>
                    <a:pt x="145" y="22"/>
                    <a:pt x="143" y="27"/>
                    <a:pt x="138" y="27"/>
                  </a:cubicBezTo>
                  <a:cubicBezTo>
                    <a:pt x="132" y="26"/>
                    <a:pt x="129" y="26"/>
                    <a:pt x="125" y="21"/>
                  </a:cubicBezTo>
                  <a:cubicBezTo>
                    <a:pt x="123" y="20"/>
                    <a:pt x="125" y="16"/>
                    <a:pt x="122" y="15"/>
                  </a:cubicBezTo>
                  <a:cubicBezTo>
                    <a:pt x="117" y="14"/>
                    <a:pt x="115" y="15"/>
                    <a:pt x="115" y="10"/>
                  </a:cubicBezTo>
                  <a:cubicBezTo>
                    <a:pt x="111" y="10"/>
                    <a:pt x="109" y="10"/>
                    <a:pt x="105" y="10"/>
                  </a:cubicBezTo>
                  <a:cubicBezTo>
                    <a:pt x="99" y="10"/>
                    <a:pt x="97" y="14"/>
                    <a:pt x="91" y="14"/>
                  </a:cubicBezTo>
                  <a:cubicBezTo>
                    <a:pt x="88" y="14"/>
                    <a:pt x="87" y="11"/>
                    <a:pt x="87" y="8"/>
                  </a:cubicBezTo>
                  <a:cubicBezTo>
                    <a:pt x="87" y="7"/>
                    <a:pt x="87" y="6"/>
                    <a:pt x="87" y="5"/>
                  </a:cubicBezTo>
                  <a:cubicBezTo>
                    <a:pt x="87" y="2"/>
                    <a:pt x="87" y="0"/>
                    <a:pt x="8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0"/>
            <p:cNvSpPr>
              <a:spLocks/>
            </p:cNvSpPr>
            <p:nvPr/>
          </p:nvSpPr>
          <p:spPr bwMode="auto">
            <a:xfrm>
              <a:off x="8991600" y="4033838"/>
              <a:ext cx="322263" cy="349250"/>
            </a:xfrm>
            <a:custGeom>
              <a:avLst/>
              <a:gdLst>
                <a:gd name="T0" fmla="*/ 2 w 86"/>
                <a:gd name="T1" fmla="*/ 0 h 93"/>
                <a:gd name="T2" fmla="*/ 0 w 86"/>
                <a:gd name="T3" fmla="*/ 0 h 93"/>
                <a:gd name="T4" fmla="*/ 0 w 86"/>
                <a:gd name="T5" fmla="*/ 2 h 93"/>
                <a:gd name="T6" fmla="*/ 7 w 86"/>
                <a:gd name="T7" fmla="*/ 14 h 93"/>
                <a:gd name="T8" fmla="*/ 14 w 86"/>
                <a:gd name="T9" fmla="*/ 16 h 93"/>
                <a:gd name="T10" fmla="*/ 18 w 86"/>
                <a:gd name="T11" fmla="*/ 25 h 93"/>
                <a:gd name="T12" fmla="*/ 29 w 86"/>
                <a:gd name="T13" fmla="*/ 34 h 93"/>
                <a:gd name="T14" fmla="*/ 33 w 86"/>
                <a:gd name="T15" fmla="*/ 44 h 93"/>
                <a:gd name="T16" fmla="*/ 37 w 86"/>
                <a:gd name="T17" fmla="*/ 46 h 93"/>
                <a:gd name="T18" fmla="*/ 38 w 86"/>
                <a:gd name="T19" fmla="*/ 48 h 93"/>
                <a:gd name="T20" fmla="*/ 43 w 86"/>
                <a:gd name="T21" fmla="*/ 55 h 93"/>
                <a:gd name="T22" fmla="*/ 54 w 86"/>
                <a:gd name="T23" fmla="*/ 73 h 93"/>
                <a:gd name="T24" fmla="*/ 70 w 86"/>
                <a:gd name="T25" fmla="*/ 85 h 93"/>
                <a:gd name="T26" fmla="*/ 77 w 86"/>
                <a:gd name="T27" fmla="*/ 93 h 93"/>
                <a:gd name="T28" fmla="*/ 84 w 86"/>
                <a:gd name="T29" fmla="*/ 89 h 93"/>
                <a:gd name="T30" fmla="*/ 86 w 86"/>
                <a:gd name="T31" fmla="*/ 81 h 93"/>
                <a:gd name="T32" fmla="*/ 86 w 86"/>
                <a:gd name="T33" fmla="*/ 69 h 93"/>
                <a:gd name="T34" fmla="*/ 80 w 86"/>
                <a:gd name="T35" fmla="*/ 63 h 93"/>
                <a:gd name="T36" fmla="*/ 73 w 86"/>
                <a:gd name="T37" fmla="*/ 53 h 93"/>
                <a:gd name="T38" fmla="*/ 68 w 86"/>
                <a:gd name="T39" fmla="*/ 48 h 93"/>
                <a:gd name="T40" fmla="*/ 69 w 86"/>
                <a:gd name="T41" fmla="*/ 45 h 93"/>
                <a:gd name="T42" fmla="*/ 67 w 86"/>
                <a:gd name="T43" fmla="*/ 43 h 93"/>
                <a:gd name="T44" fmla="*/ 64 w 86"/>
                <a:gd name="T45" fmla="*/ 43 h 93"/>
                <a:gd name="T46" fmla="*/ 65 w 86"/>
                <a:gd name="T47" fmla="*/ 41 h 93"/>
                <a:gd name="T48" fmla="*/ 56 w 86"/>
                <a:gd name="T49" fmla="*/ 34 h 93"/>
                <a:gd name="T50" fmla="*/ 39 w 86"/>
                <a:gd name="T51" fmla="*/ 22 h 93"/>
                <a:gd name="T52" fmla="*/ 30 w 86"/>
                <a:gd name="T53" fmla="*/ 15 h 93"/>
                <a:gd name="T54" fmla="*/ 27 w 86"/>
                <a:gd name="T55" fmla="*/ 13 h 93"/>
                <a:gd name="T56" fmla="*/ 17 w 86"/>
                <a:gd name="T57" fmla="*/ 3 h 93"/>
                <a:gd name="T58" fmla="*/ 7 w 86"/>
                <a:gd name="T59" fmla="*/ 3 h 93"/>
                <a:gd name="T60" fmla="*/ 2 w 86"/>
                <a:gd name="T6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6" h="93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5"/>
                    <a:pt x="5" y="13"/>
                    <a:pt x="7" y="14"/>
                  </a:cubicBezTo>
                  <a:cubicBezTo>
                    <a:pt x="10" y="14"/>
                    <a:pt x="13" y="14"/>
                    <a:pt x="14" y="16"/>
                  </a:cubicBezTo>
                  <a:cubicBezTo>
                    <a:pt x="16" y="20"/>
                    <a:pt x="17" y="21"/>
                    <a:pt x="18" y="25"/>
                  </a:cubicBezTo>
                  <a:cubicBezTo>
                    <a:pt x="20" y="29"/>
                    <a:pt x="27" y="28"/>
                    <a:pt x="29" y="34"/>
                  </a:cubicBezTo>
                  <a:cubicBezTo>
                    <a:pt x="29" y="36"/>
                    <a:pt x="31" y="43"/>
                    <a:pt x="33" y="44"/>
                  </a:cubicBezTo>
                  <a:cubicBezTo>
                    <a:pt x="34" y="45"/>
                    <a:pt x="37" y="45"/>
                    <a:pt x="37" y="46"/>
                  </a:cubicBezTo>
                  <a:cubicBezTo>
                    <a:pt x="38" y="46"/>
                    <a:pt x="37" y="48"/>
                    <a:pt x="38" y="48"/>
                  </a:cubicBezTo>
                  <a:cubicBezTo>
                    <a:pt x="39" y="48"/>
                    <a:pt x="42" y="54"/>
                    <a:pt x="43" y="55"/>
                  </a:cubicBezTo>
                  <a:cubicBezTo>
                    <a:pt x="46" y="62"/>
                    <a:pt x="48" y="67"/>
                    <a:pt x="54" y="73"/>
                  </a:cubicBezTo>
                  <a:cubicBezTo>
                    <a:pt x="59" y="78"/>
                    <a:pt x="64" y="80"/>
                    <a:pt x="70" y="85"/>
                  </a:cubicBezTo>
                  <a:cubicBezTo>
                    <a:pt x="70" y="86"/>
                    <a:pt x="75" y="93"/>
                    <a:pt x="77" y="93"/>
                  </a:cubicBezTo>
                  <a:cubicBezTo>
                    <a:pt x="79" y="93"/>
                    <a:pt x="84" y="92"/>
                    <a:pt x="84" y="89"/>
                  </a:cubicBezTo>
                  <a:cubicBezTo>
                    <a:pt x="84" y="86"/>
                    <a:pt x="83" y="82"/>
                    <a:pt x="86" y="81"/>
                  </a:cubicBezTo>
                  <a:cubicBezTo>
                    <a:pt x="86" y="75"/>
                    <a:pt x="86" y="73"/>
                    <a:pt x="86" y="69"/>
                  </a:cubicBezTo>
                  <a:cubicBezTo>
                    <a:pt x="86" y="66"/>
                    <a:pt x="82" y="65"/>
                    <a:pt x="80" y="63"/>
                  </a:cubicBezTo>
                  <a:cubicBezTo>
                    <a:pt x="77" y="60"/>
                    <a:pt x="73" y="59"/>
                    <a:pt x="73" y="53"/>
                  </a:cubicBezTo>
                  <a:cubicBezTo>
                    <a:pt x="70" y="53"/>
                    <a:pt x="68" y="52"/>
                    <a:pt x="68" y="48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4"/>
                    <a:pt x="68" y="43"/>
                    <a:pt x="67" y="43"/>
                  </a:cubicBezTo>
                  <a:cubicBezTo>
                    <a:pt x="66" y="43"/>
                    <a:pt x="65" y="43"/>
                    <a:pt x="64" y="43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37"/>
                    <a:pt x="60" y="36"/>
                    <a:pt x="56" y="34"/>
                  </a:cubicBezTo>
                  <a:cubicBezTo>
                    <a:pt x="48" y="32"/>
                    <a:pt x="45" y="28"/>
                    <a:pt x="39" y="22"/>
                  </a:cubicBezTo>
                  <a:cubicBezTo>
                    <a:pt x="36" y="20"/>
                    <a:pt x="34" y="16"/>
                    <a:pt x="30" y="15"/>
                  </a:cubicBezTo>
                  <a:cubicBezTo>
                    <a:pt x="29" y="15"/>
                    <a:pt x="28" y="15"/>
                    <a:pt x="27" y="13"/>
                  </a:cubicBezTo>
                  <a:cubicBezTo>
                    <a:pt x="25" y="9"/>
                    <a:pt x="23" y="5"/>
                    <a:pt x="1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1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11"/>
            <p:cNvSpPr>
              <a:spLocks/>
            </p:cNvSpPr>
            <p:nvPr/>
          </p:nvSpPr>
          <p:spPr bwMode="auto">
            <a:xfrm>
              <a:off x="9407525" y="3989388"/>
              <a:ext cx="307975" cy="341313"/>
            </a:xfrm>
            <a:custGeom>
              <a:avLst/>
              <a:gdLst>
                <a:gd name="T0" fmla="*/ 66 w 82"/>
                <a:gd name="T1" fmla="*/ 0 h 91"/>
                <a:gd name="T2" fmla="*/ 53 w 82"/>
                <a:gd name="T3" fmla="*/ 16 h 91"/>
                <a:gd name="T4" fmla="*/ 42 w 82"/>
                <a:gd name="T5" fmla="*/ 19 h 91"/>
                <a:gd name="T6" fmla="*/ 41 w 82"/>
                <a:gd name="T7" fmla="*/ 21 h 91"/>
                <a:gd name="T8" fmla="*/ 38 w 82"/>
                <a:gd name="T9" fmla="*/ 23 h 91"/>
                <a:gd name="T10" fmla="*/ 36 w 82"/>
                <a:gd name="T11" fmla="*/ 27 h 91"/>
                <a:gd name="T12" fmla="*/ 29 w 82"/>
                <a:gd name="T13" fmla="*/ 33 h 91"/>
                <a:gd name="T14" fmla="*/ 21 w 82"/>
                <a:gd name="T15" fmla="*/ 35 h 91"/>
                <a:gd name="T16" fmla="*/ 10 w 82"/>
                <a:gd name="T17" fmla="*/ 48 h 91"/>
                <a:gd name="T18" fmla="*/ 4 w 82"/>
                <a:gd name="T19" fmla="*/ 48 h 91"/>
                <a:gd name="T20" fmla="*/ 0 w 82"/>
                <a:gd name="T21" fmla="*/ 51 h 91"/>
                <a:gd name="T22" fmla="*/ 4 w 82"/>
                <a:gd name="T23" fmla="*/ 63 h 91"/>
                <a:gd name="T24" fmla="*/ 8 w 82"/>
                <a:gd name="T25" fmla="*/ 65 h 91"/>
                <a:gd name="T26" fmla="*/ 7 w 82"/>
                <a:gd name="T27" fmla="*/ 66 h 91"/>
                <a:gd name="T28" fmla="*/ 17 w 82"/>
                <a:gd name="T29" fmla="*/ 82 h 91"/>
                <a:gd name="T30" fmla="*/ 23 w 82"/>
                <a:gd name="T31" fmla="*/ 80 h 91"/>
                <a:gd name="T32" fmla="*/ 23 w 82"/>
                <a:gd name="T33" fmla="*/ 80 h 91"/>
                <a:gd name="T34" fmla="*/ 24 w 82"/>
                <a:gd name="T35" fmla="*/ 85 h 91"/>
                <a:gd name="T36" fmla="*/ 26 w 82"/>
                <a:gd name="T37" fmla="*/ 86 h 91"/>
                <a:gd name="T38" fmla="*/ 33 w 82"/>
                <a:gd name="T39" fmla="*/ 83 h 91"/>
                <a:gd name="T40" fmla="*/ 46 w 82"/>
                <a:gd name="T41" fmla="*/ 87 h 91"/>
                <a:gd name="T42" fmla="*/ 49 w 82"/>
                <a:gd name="T43" fmla="*/ 91 h 91"/>
                <a:gd name="T44" fmla="*/ 58 w 82"/>
                <a:gd name="T45" fmla="*/ 87 h 91"/>
                <a:gd name="T46" fmla="*/ 61 w 82"/>
                <a:gd name="T47" fmla="*/ 77 h 91"/>
                <a:gd name="T48" fmla="*/ 60 w 82"/>
                <a:gd name="T49" fmla="*/ 73 h 91"/>
                <a:gd name="T50" fmla="*/ 66 w 82"/>
                <a:gd name="T51" fmla="*/ 67 h 91"/>
                <a:gd name="T52" fmla="*/ 70 w 82"/>
                <a:gd name="T53" fmla="*/ 54 h 91"/>
                <a:gd name="T54" fmla="*/ 71 w 82"/>
                <a:gd name="T55" fmla="*/ 51 h 91"/>
                <a:gd name="T56" fmla="*/ 74 w 82"/>
                <a:gd name="T57" fmla="*/ 50 h 91"/>
                <a:gd name="T58" fmla="*/ 78 w 82"/>
                <a:gd name="T59" fmla="*/ 51 h 91"/>
                <a:gd name="T60" fmla="*/ 80 w 82"/>
                <a:gd name="T61" fmla="*/ 48 h 91"/>
                <a:gd name="T62" fmla="*/ 68 w 82"/>
                <a:gd name="T63" fmla="*/ 29 h 91"/>
                <a:gd name="T64" fmla="*/ 70 w 82"/>
                <a:gd name="T65" fmla="*/ 27 h 91"/>
                <a:gd name="T66" fmla="*/ 69 w 82"/>
                <a:gd name="T67" fmla="*/ 25 h 91"/>
                <a:gd name="T68" fmla="*/ 77 w 82"/>
                <a:gd name="T69" fmla="*/ 21 h 91"/>
                <a:gd name="T70" fmla="*/ 76 w 82"/>
                <a:gd name="T71" fmla="*/ 19 h 91"/>
                <a:gd name="T72" fmla="*/ 82 w 82"/>
                <a:gd name="T73" fmla="*/ 16 h 91"/>
                <a:gd name="T74" fmla="*/ 70 w 82"/>
                <a:gd name="T75" fmla="*/ 7 h 91"/>
                <a:gd name="T76" fmla="*/ 66 w 82"/>
                <a:gd name="T7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2" h="91">
                  <a:moveTo>
                    <a:pt x="66" y="0"/>
                  </a:moveTo>
                  <a:cubicBezTo>
                    <a:pt x="61" y="0"/>
                    <a:pt x="55" y="11"/>
                    <a:pt x="53" y="16"/>
                  </a:cubicBezTo>
                  <a:cubicBezTo>
                    <a:pt x="51" y="18"/>
                    <a:pt x="45" y="17"/>
                    <a:pt x="42" y="19"/>
                  </a:cubicBezTo>
                  <a:cubicBezTo>
                    <a:pt x="42" y="20"/>
                    <a:pt x="42" y="21"/>
                    <a:pt x="41" y="21"/>
                  </a:cubicBezTo>
                  <a:cubicBezTo>
                    <a:pt x="39" y="22"/>
                    <a:pt x="40" y="23"/>
                    <a:pt x="38" y="23"/>
                  </a:cubicBezTo>
                  <a:cubicBezTo>
                    <a:pt x="38" y="23"/>
                    <a:pt x="35" y="26"/>
                    <a:pt x="36" y="27"/>
                  </a:cubicBezTo>
                  <a:cubicBezTo>
                    <a:pt x="34" y="29"/>
                    <a:pt x="34" y="32"/>
                    <a:pt x="29" y="33"/>
                  </a:cubicBezTo>
                  <a:cubicBezTo>
                    <a:pt x="26" y="33"/>
                    <a:pt x="23" y="33"/>
                    <a:pt x="21" y="35"/>
                  </a:cubicBezTo>
                  <a:cubicBezTo>
                    <a:pt x="17" y="39"/>
                    <a:pt x="18" y="48"/>
                    <a:pt x="10" y="48"/>
                  </a:cubicBezTo>
                  <a:cubicBezTo>
                    <a:pt x="8" y="48"/>
                    <a:pt x="6" y="48"/>
                    <a:pt x="4" y="48"/>
                  </a:cubicBezTo>
                  <a:cubicBezTo>
                    <a:pt x="2" y="48"/>
                    <a:pt x="0" y="48"/>
                    <a:pt x="0" y="51"/>
                  </a:cubicBezTo>
                  <a:cubicBezTo>
                    <a:pt x="0" y="52"/>
                    <a:pt x="3" y="63"/>
                    <a:pt x="4" y="63"/>
                  </a:cubicBezTo>
                  <a:cubicBezTo>
                    <a:pt x="5" y="63"/>
                    <a:pt x="7" y="63"/>
                    <a:pt x="8" y="65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11" y="72"/>
                    <a:pt x="7" y="82"/>
                    <a:pt x="17" y="82"/>
                  </a:cubicBezTo>
                  <a:cubicBezTo>
                    <a:pt x="19" y="82"/>
                    <a:pt x="21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1"/>
                    <a:pt x="23" y="85"/>
                    <a:pt x="24" y="85"/>
                  </a:cubicBezTo>
                  <a:cubicBezTo>
                    <a:pt x="24" y="85"/>
                    <a:pt x="25" y="86"/>
                    <a:pt x="26" y="86"/>
                  </a:cubicBezTo>
                  <a:cubicBezTo>
                    <a:pt x="29" y="86"/>
                    <a:pt x="31" y="83"/>
                    <a:pt x="33" y="83"/>
                  </a:cubicBezTo>
                  <a:cubicBezTo>
                    <a:pt x="38" y="83"/>
                    <a:pt x="41" y="86"/>
                    <a:pt x="46" y="87"/>
                  </a:cubicBezTo>
                  <a:cubicBezTo>
                    <a:pt x="46" y="89"/>
                    <a:pt x="46" y="91"/>
                    <a:pt x="49" y="91"/>
                  </a:cubicBezTo>
                  <a:cubicBezTo>
                    <a:pt x="53" y="91"/>
                    <a:pt x="53" y="88"/>
                    <a:pt x="58" y="87"/>
                  </a:cubicBezTo>
                  <a:cubicBezTo>
                    <a:pt x="58" y="84"/>
                    <a:pt x="61" y="79"/>
                    <a:pt x="61" y="77"/>
                  </a:cubicBezTo>
                  <a:cubicBezTo>
                    <a:pt x="61" y="76"/>
                    <a:pt x="60" y="75"/>
                    <a:pt x="60" y="73"/>
                  </a:cubicBezTo>
                  <a:cubicBezTo>
                    <a:pt x="60" y="71"/>
                    <a:pt x="63" y="67"/>
                    <a:pt x="66" y="67"/>
                  </a:cubicBezTo>
                  <a:cubicBezTo>
                    <a:pt x="66" y="62"/>
                    <a:pt x="69" y="60"/>
                    <a:pt x="70" y="54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2" y="51"/>
                    <a:pt x="73" y="50"/>
                    <a:pt x="74" y="50"/>
                  </a:cubicBezTo>
                  <a:cubicBezTo>
                    <a:pt x="75" y="50"/>
                    <a:pt x="77" y="51"/>
                    <a:pt x="78" y="51"/>
                  </a:cubicBezTo>
                  <a:cubicBezTo>
                    <a:pt x="79" y="51"/>
                    <a:pt x="80" y="50"/>
                    <a:pt x="80" y="48"/>
                  </a:cubicBezTo>
                  <a:cubicBezTo>
                    <a:pt x="75" y="48"/>
                    <a:pt x="68" y="33"/>
                    <a:pt x="68" y="29"/>
                  </a:cubicBezTo>
                  <a:cubicBezTo>
                    <a:pt x="68" y="28"/>
                    <a:pt x="69" y="27"/>
                    <a:pt x="70" y="27"/>
                  </a:cubicBezTo>
                  <a:cubicBezTo>
                    <a:pt x="69" y="26"/>
                    <a:pt x="69" y="25"/>
                    <a:pt x="69" y="25"/>
                  </a:cubicBezTo>
                  <a:cubicBezTo>
                    <a:pt x="69" y="25"/>
                    <a:pt x="76" y="21"/>
                    <a:pt x="77" y="21"/>
                  </a:cubicBezTo>
                  <a:cubicBezTo>
                    <a:pt x="76" y="21"/>
                    <a:pt x="76" y="20"/>
                    <a:pt x="76" y="19"/>
                  </a:cubicBezTo>
                  <a:cubicBezTo>
                    <a:pt x="76" y="17"/>
                    <a:pt x="82" y="18"/>
                    <a:pt x="82" y="16"/>
                  </a:cubicBezTo>
                  <a:cubicBezTo>
                    <a:pt x="82" y="10"/>
                    <a:pt x="70" y="13"/>
                    <a:pt x="70" y="7"/>
                  </a:cubicBezTo>
                  <a:cubicBezTo>
                    <a:pt x="70" y="3"/>
                    <a:pt x="71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12"/>
            <p:cNvSpPr>
              <a:spLocks/>
            </p:cNvSpPr>
            <p:nvPr/>
          </p:nvSpPr>
          <p:spPr bwMode="auto">
            <a:xfrm>
              <a:off x="9704388" y="4154488"/>
              <a:ext cx="195263" cy="225425"/>
            </a:xfrm>
            <a:custGeom>
              <a:avLst/>
              <a:gdLst>
                <a:gd name="T0" fmla="*/ 52 w 52"/>
                <a:gd name="T1" fmla="*/ 0 h 60"/>
                <a:gd name="T2" fmla="*/ 50 w 52"/>
                <a:gd name="T3" fmla="*/ 0 h 60"/>
                <a:gd name="T4" fmla="*/ 41 w 52"/>
                <a:gd name="T5" fmla="*/ 6 h 60"/>
                <a:gd name="T6" fmla="*/ 38 w 52"/>
                <a:gd name="T7" fmla="*/ 6 h 60"/>
                <a:gd name="T8" fmla="*/ 19 w 52"/>
                <a:gd name="T9" fmla="*/ 3 h 60"/>
                <a:gd name="T10" fmla="*/ 8 w 52"/>
                <a:gd name="T11" fmla="*/ 19 h 60"/>
                <a:gd name="T12" fmla="*/ 5 w 52"/>
                <a:gd name="T13" fmla="*/ 23 h 60"/>
                <a:gd name="T14" fmla="*/ 0 w 52"/>
                <a:gd name="T15" fmla="*/ 39 h 60"/>
                <a:gd name="T16" fmla="*/ 6 w 52"/>
                <a:gd name="T17" fmla="*/ 43 h 60"/>
                <a:gd name="T18" fmla="*/ 6 w 52"/>
                <a:gd name="T19" fmla="*/ 56 h 60"/>
                <a:gd name="T20" fmla="*/ 10 w 52"/>
                <a:gd name="T21" fmla="*/ 60 h 60"/>
                <a:gd name="T22" fmla="*/ 15 w 52"/>
                <a:gd name="T23" fmla="*/ 49 h 60"/>
                <a:gd name="T24" fmla="*/ 12 w 52"/>
                <a:gd name="T25" fmla="*/ 39 h 60"/>
                <a:gd name="T26" fmla="*/ 16 w 52"/>
                <a:gd name="T27" fmla="*/ 36 h 60"/>
                <a:gd name="T28" fmla="*/ 18 w 52"/>
                <a:gd name="T29" fmla="*/ 36 h 60"/>
                <a:gd name="T30" fmla="*/ 19 w 52"/>
                <a:gd name="T31" fmla="*/ 36 h 60"/>
                <a:gd name="T32" fmla="*/ 17 w 52"/>
                <a:gd name="T33" fmla="*/ 42 h 60"/>
                <a:gd name="T34" fmla="*/ 22 w 52"/>
                <a:gd name="T35" fmla="*/ 50 h 60"/>
                <a:gd name="T36" fmla="*/ 22 w 52"/>
                <a:gd name="T37" fmla="*/ 53 h 60"/>
                <a:gd name="T38" fmla="*/ 26 w 52"/>
                <a:gd name="T39" fmla="*/ 53 h 60"/>
                <a:gd name="T40" fmla="*/ 32 w 52"/>
                <a:gd name="T41" fmla="*/ 47 h 60"/>
                <a:gd name="T42" fmla="*/ 28 w 52"/>
                <a:gd name="T43" fmla="*/ 42 h 60"/>
                <a:gd name="T44" fmla="*/ 29 w 52"/>
                <a:gd name="T45" fmla="*/ 40 h 60"/>
                <a:gd name="T46" fmla="*/ 22 w 52"/>
                <a:gd name="T47" fmla="*/ 28 h 60"/>
                <a:gd name="T48" fmla="*/ 37 w 52"/>
                <a:gd name="T49" fmla="*/ 20 h 60"/>
                <a:gd name="T50" fmla="*/ 37 w 52"/>
                <a:gd name="T51" fmla="*/ 18 h 60"/>
                <a:gd name="T52" fmla="*/ 37 w 52"/>
                <a:gd name="T53" fmla="*/ 18 h 60"/>
                <a:gd name="T54" fmla="*/ 20 w 52"/>
                <a:gd name="T55" fmla="*/ 23 h 60"/>
                <a:gd name="T56" fmla="*/ 21 w 52"/>
                <a:gd name="T57" fmla="*/ 22 h 60"/>
                <a:gd name="T58" fmla="*/ 17 w 52"/>
                <a:gd name="T59" fmla="*/ 25 h 60"/>
                <a:gd name="T60" fmla="*/ 11 w 52"/>
                <a:gd name="T61" fmla="*/ 15 h 60"/>
                <a:gd name="T62" fmla="*/ 17 w 52"/>
                <a:gd name="T63" fmla="*/ 10 h 60"/>
                <a:gd name="T64" fmla="*/ 21 w 52"/>
                <a:gd name="T65" fmla="*/ 10 h 60"/>
                <a:gd name="T66" fmla="*/ 32 w 52"/>
                <a:gd name="T67" fmla="*/ 9 h 60"/>
                <a:gd name="T68" fmla="*/ 42 w 52"/>
                <a:gd name="T69" fmla="*/ 11 h 60"/>
                <a:gd name="T70" fmla="*/ 50 w 52"/>
                <a:gd name="T71" fmla="*/ 2 h 60"/>
                <a:gd name="T72" fmla="*/ 52 w 52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" h="60">
                  <a:moveTo>
                    <a:pt x="52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6" y="2"/>
                    <a:pt x="42" y="5"/>
                    <a:pt x="41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1" y="3"/>
                    <a:pt x="8" y="12"/>
                    <a:pt x="8" y="19"/>
                  </a:cubicBezTo>
                  <a:cubicBezTo>
                    <a:pt x="8" y="21"/>
                    <a:pt x="5" y="22"/>
                    <a:pt x="5" y="23"/>
                  </a:cubicBezTo>
                  <a:cubicBezTo>
                    <a:pt x="3" y="30"/>
                    <a:pt x="0" y="33"/>
                    <a:pt x="0" y="39"/>
                  </a:cubicBezTo>
                  <a:cubicBezTo>
                    <a:pt x="0" y="42"/>
                    <a:pt x="4" y="42"/>
                    <a:pt x="6" y="43"/>
                  </a:cubicBezTo>
                  <a:cubicBezTo>
                    <a:pt x="6" y="47"/>
                    <a:pt x="6" y="53"/>
                    <a:pt x="6" y="56"/>
                  </a:cubicBezTo>
                  <a:cubicBezTo>
                    <a:pt x="6" y="58"/>
                    <a:pt x="8" y="60"/>
                    <a:pt x="10" y="60"/>
                  </a:cubicBezTo>
                  <a:cubicBezTo>
                    <a:pt x="13" y="60"/>
                    <a:pt x="15" y="50"/>
                    <a:pt x="15" y="49"/>
                  </a:cubicBezTo>
                  <a:cubicBezTo>
                    <a:pt x="15" y="45"/>
                    <a:pt x="12" y="43"/>
                    <a:pt x="12" y="39"/>
                  </a:cubicBezTo>
                  <a:cubicBezTo>
                    <a:pt x="12" y="37"/>
                    <a:pt x="14" y="36"/>
                    <a:pt x="16" y="36"/>
                  </a:cubicBezTo>
                  <a:cubicBezTo>
                    <a:pt x="17" y="36"/>
                    <a:pt x="17" y="36"/>
                    <a:pt x="18" y="36"/>
                  </a:cubicBezTo>
                  <a:cubicBezTo>
                    <a:pt x="18" y="36"/>
                    <a:pt x="18" y="36"/>
                    <a:pt x="19" y="36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5"/>
                    <a:pt x="22" y="47"/>
                    <a:pt x="22" y="50"/>
                  </a:cubicBezTo>
                  <a:cubicBezTo>
                    <a:pt x="22" y="51"/>
                    <a:pt x="22" y="52"/>
                    <a:pt x="22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0"/>
                    <a:pt x="32" y="50"/>
                    <a:pt x="32" y="47"/>
                  </a:cubicBezTo>
                  <a:cubicBezTo>
                    <a:pt x="31" y="47"/>
                    <a:pt x="28" y="44"/>
                    <a:pt x="28" y="42"/>
                  </a:cubicBezTo>
                  <a:cubicBezTo>
                    <a:pt x="28" y="41"/>
                    <a:pt x="29" y="41"/>
                    <a:pt x="29" y="40"/>
                  </a:cubicBezTo>
                  <a:cubicBezTo>
                    <a:pt x="27" y="39"/>
                    <a:pt x="22" y="29"/>
                    <a:pt x="22" y="28"/>
                  </a:cubicBezTo>
                  <a:cubicBezTo>
                    <a:pt x="30" y="28"/>
                    <a:pt x="31" y="22"/>
                    <a:pt x="37" y="20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4" y="18"/>
                    <a:pt x="21" y="22"/>
                    <a:pt x="20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9" y="23"/>
                    <a:pt x="19" y="25"/>
                    <a:pt x="17" y="25"/>
                  </a:cubicBezTo>
                  <a:cubicBezTo>
                    <a:pt x="13" y="25"/>
                    <a:pt x="11" y="19"/>
                    <a:pt x="11" y="15"/>
                  </a:cubicBezTo>
                  <a:cubicBezTo>
                    <a:pt x="11" y="11"/>
                    <a:pt x="14" y="10"/>
                    <a:pt x="17" y="10"/>
                  </a:cubicBezTo>
                  <a:cubicBezTo>
                    <a:pt x="18" y="10"/>
                    <a:pt x="19" y="10"/>
                    <a:pt x="21" y="10"/>
                  </a:cubicBezTo>
                  <a:cubicBezTo>
                    <a:pt x="26" y="10"/>
                    <a:pt x="28" y="9"/>
                    <a:pt x="32" y="9"/>
                  </a:cubicBezTo>
                  <a:cubicBezTo>
                    <a:pt x="35" y="9"/>
                    <a:pt x="38" y="11"/>
                    <a:pt x="42" y="11"/>
                  </a:cubicBezTo>
                  <a:cubicBezTo>
                    <a:pt x="47" y="11"/>
                    <a:pt x="49" y="6"/>
                    <a:pt x="50" y="2"/>
                  </a:cubicBezTo>
                  <a:cubicBezTo>
                    <a:pt x="51" y="2"/>
                    <a:pt x="51" y="1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13"/>
            <p:cNvSpPr>
              <a:spLocks/>
            </p:cNvSpPr>
            <p:nvPr/>
          </p:nvSpPr>
          <p:spPr bwMode="auto">
            <a:xfrm>
              <a:off x="9302750" y="4383088"/>
              <a:ext cx="307975" cy="90488"/>
            </a:xfrm>
            <a:custGeom>
              <a:avLst/>
              <a:gdLst>
                <a:gd name="T0" fmla="*/ 14 w 82"/>
                <a:gd name="T1" fmla="*/ 0 h 24"/>
                <a:gd name="T2" fmla="*/ 9 w 82"/>
                <a:gd name="T3" fmla="*/ 2 h 24"/>
                <a:gd name="T4" fmla="*/ 7 w 82"/>
                <a:gd name="T5" fmla="*/ 1 h 24"/>
                <a:gd name="T6" fmla="*/ 0 w 82"/>
                <a:gd name="T7" fmla="*/ 7 h 24"/>
                <a:gd name="T8" fmla="*/ 9 w 82"/>
                <a:gd name="T9" fmla="*/ 13 h 24"/>
                <a:gd name="T10" fmla="*/ 13 w 82"/>
                <a:gd name="T11" fmla="*/ 14 h 24"/>
                <a:gd name="T12" fmla="*/ 15 w 82"/>
                <a:gd name="T13" fmla="*/ 14 h 24"/>
                <a:gd name="T14" fmla="*/ 17 w 82"/>
                <a:gd name="T15" fmla="*/ 14 h 24"/>
                <a:gd name="T16" fmla="*/ 20 w 82"/>
                <a:gd name="T17" fmla="*/ 14 h 24"/>
                <a:gd name="T18" fmla="*/ 36 w 82"/>
                <a:gd name="T19" fmla="*/ 16 h 24"/>
                <a:gd name="T20" fmla="*/ 43 w 82"/>
                <a:gd name="T21" fmla="*/ 20 h 24"/>
                <a:gd name="T22" fmla="*/ 73 w 82"/>
                <a:gd name="T23" fmla="*/ 24 h 24"/>
                <a:gd name="T24" fmla="*/ 73 w 82"/>
                <a:gd name="T25" fmla="*/ 21 h 24"/>
                <a:gd name="T26" fmla="*/ 79 w 82"/>
                <a:gd name="T27" fmla="*/ 23 h 24"/>
                <a:gd name="T28" fmla="*/ 82 w 82"/>
                <a:gd name="T29" fmla="*/ 20 h 24"/>
                <a:gd name="T30" fmla="*/ 78 w 82"/>
                <a:gd name="T31" fmla="*/ 18 h 24"/>
                <a:gd name="T32" fmla="*/ 77 w 82"/>
                <a:gd name="T33" fmla="*/ 17 h 24"/>
                <a:gd name="T34" fmla="*/ 75 w 82"/>
                <a:gd name="T35" fmla="*/ 18 h 24"/>
                <a:gd name="T36" fmla="*/ 73 w 82"/>
                <a:gd name="T37" fmla="*/ 18 h 24"/>
                <a:gd name="T38" fmla="*/ 71 w 82"/>
                <a:gd name="T39" fmla="*/ 17 h 24"/>
                <a:gd name="T40" fmla="*/ 69 w 82"/>
                <a:gd name="T41" fmla="*/ 15 h 24"/>
                <a:gd name="T42" fmla="*/ 57 w 82"/>
                <a:gd name="T43" fmla="*/ 11 h 24"/>
                <a:gd name="T44" fmla="*/ 57 w 82"/>
                <a:gd name="T45" fmla="*/ 11 h 24"/>
                <a:gd name="T46" fmla="*/ 67 w 82"/>
                <a:gd name="T47" fmla="*/ 9 h 24"/>
                <a:gd name="T48" fmla="*/ 65 w 82"/>
                <a:gd name="T49" fmla="*/ 9 h 24"/>
                <a:gd name="T50" fmla="*/ 56 w 82"/>
                <a:gd name="T51" fmla="*/ 10 h 24"/>
                <a:gd name="T52" fmla="*/ 44 w 82"/>
                <a:gd name="T53" fmla="*/ 5 h 24"/>
                <a:gd name="T54" fmla="*/ 35 w 82"/>
                <a:gd name="T55" fmla="*/ 9 h 24"/>
                <a:gd name="T56" fmla="*/ 14 w 82"/>
                <a:gd name="T5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" h="24">
                  <a:moveTo>
                    <a:pt x="14" y="0"/>
                  </a:moveTo>
                  <a:cubicBezTo>
                    <a:pt x="12" y="0"/>
                    <a:pt x="11" y="2"/>
                    <a:pt x="9" y="2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5" y="1"/>
                    <a:pt x="0" y="6"/>
                    <a:pt x="0" y="7"/>
                  </a:cubicBezTo>
                  <a:cubicBezTo>
                    <a:pt x="4" y="7"/>
                    <a:pt x="6" y="10"/>
                    <a:pt x="9" y="13"/>
                  </a:cubicBezTo>
                  <a:cubicBezTo>
                    <a:pt x="10" y="14"/>
                    <a:pt x="11" y="14"/>
                    <a:pt x="13" y="14"/>
                  </a:cubicBezTo>
                  <a:cubicBezTo>
                    <a:pt x="13" y="14"/>
                    <a:pt x="14" y="14"/>
                    <a:pt x="15" y="14"/>
                  </a:cubicBezTo>
                  <a:cubicBezTo>
                    <a:pt x="16" y="14"/>
                    <a:pt x="17" y="14"/>
                    <a:pt x="17" y="14"/>
                  </a:cubicBezTo>
                  <a:cubicBezTo>
                    <a:pt x="18" y="14"/>
                    <a:pt x="19" y="14"/>
                    <a:pt x="20" y="14"/>
                  </a:cubicBezTo>
                  <a:cubicBezTo>
                    <a:pt x="26" y="16"/>
                    <a:pt x="31" y="16"/>
                    <a:pt x="36" y="16"/>
                  </a:cubicBezTo>
                  <a:cubicBezTo>
                    <a:pt x="39" y="16"/>
                    <a:pt x="40" y="20"/>
                    <a:pt x="43" y="20"/>
                  </a:cubicBezTo>
                  <a:cubicBezTo>
                    <a:pt x="54" y="20"/>
                    <a:pt x="64" y="20"/>
                    <a:pt x="73" y="24"/>
                  </a:cubicBezTo>
                  <a:cubicBezTo>
                    <a:pt x="73" y="23"/>
                    <a:pt x="72" y="21"/>
                    <a:pt x="73" y="21"/>
                  </a:cubicBezTo>
                  <a:cubicBezTo>
                    <a:pt x="77" y="21"/>
                    <a:pt x="76" y="23"/>
                    <a:pt x="79" y="23"/>
                  </a:cubicBezTo>
                  <a:cubicBezTo>
                    <a:pt x="80" y="23"/>
                    <a:pt x="82" y="21"/>
                    <a:pt x="82" y="20"/>
                  </a:cubicBezTo>
                  <a:cubicBezTo>
                    <a:pt x="80" y="19"/>
                    <a:pt x="80" y="19"/>
                    <a:pt x="78" y="18"/>
                  </a:cubicBezTo>
                  <a:cubicBezTo>
                    <a:pt x="77" y="18"/>
                    <a:pt x="77" y="17"/>
                    <a:pt x="77" y="17"/>
                  </a:cubicBezTo>
                  <a:cubicBezTo>
                    <a:pt x="76" y="17"/>
                    <a:pt x="75" y="18"/>
                    <a:pt x="75" y="18"/>
                  </a:cubicBezTo>
                  <a:cubicBezTo>
                    <a:pt x="74" y="18"/>
                    <a:pt x="74" y="18"/>
                    <a:pt x="73" y="18"/>
                  </a:cubicBezTo>
                  <a:cubicBezTo>
                    <a:pt x="72" y="18"/>
                    <a:pt x="72" y="18"/>
                    <a:pt x="71" y="17"/>
                  </a:cubicBezTo>
                  <a:cubicBezTo>
                    <a:pt x="70" y="17"/>
                    <a:pt x="70" y="15"/>
                    <a:pt x="69" y="15"/>
                  </a:cubicBezTo>
                  <a:cubicBezTo>
                    <a:pt x="64" y="15"/>
                    <a:pt x="60" y="14"/>
                    <a:pt x="57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60" y="11"/>
                    <a:pt x="67" y="10"/>
                    <a:pt x="67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1" y="10"/>
                    <a:pt x="49" y="5"/>
                    <a:pt x="44" y="5"/>
                  </a:cubicBezTo>
                  <a:cubicBezTo>
                    <a:pt x="40" y="5"/>
                    <a:pt x="39" y="9"/>
                    <a:pt x="35" y="9"/>
                  </a:cubicBezTo>
                  <a:cubicBezTo>
                    <a:pt x="26" y="9"/>
                    <a:pt x="22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9737725" y="4454525"/>
              <a:ext cx="95250" cy="22225"/>
            </a:xfrm>
            <a:custGeom>
              <a:avLst/>
              <a:gdLst>
                <a:gd name="T0" fmla="*/ 25 w 25"/>
                <a:gd name="T1" fmla="*/ 0 h 6"/>
                <a:gd name="T2" fmla="*/ 17 w 25"/>
                <a:gd name="T3" fmla="*/ 3 h 6"/>
                <a:gd name="T4" fmla="*/ 6 w 25"/>
                <a:gd name="T5" fmla="*/ 1 h 6"/>
                <a:gd name="T6" fmla="*/ 4 w 25"/>
                <a:gd name="T7" fmla="*/ 1 h 6"/>
                <a:gd name="T8" fmla="*/ 0 w 25"/>
                <a:gd name="T9" fmla="*/ 3 h 6"/>
                <a:gd name="T10" fmla="*/ 6 w 25"/>
                <a:gd name="T11" fmla="*/ 6 h 6"/>
                <a:gd name="T12" fmla="*/ 7 w 25"/>
                <a:gd name="T13" fmla="*/ 6 h 6"/>
                <a:gd name="T14" fmla="*/ 17 w 25"/>
                <a:gd name="T15" fmla="*/ 6 h 6"/>
                <a:gd name="T16" fmla="*/ 25 w 25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6">
                  <a:moveTo>
                    <a:pt x="25" y="0"/>
                  </a:moveTo>
                  <a:cubicBezTo>
                    <a:pt x="23" y="1"/>
                    <a:pt x="21" y="3"/>
                    <a:pt x="17" y="3"/>
                  </a:cubicBezTo>
                  <a:cubicBezTo>
                    <a:pt x="13" y="3"/>
                    <a:pt x="11" y="1"/>
                    <a:pt x="6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1"/>
                    <a:pt x="0" y="1"/>
                    <a:pt x="0" y="3"/>
                  </a:cubicBezTo>
                  <a:cubicBezTo>
                    <a:pt x="0" y="6"/>
                    <a:pt x="4" y="6"/>
                    <a:pt x="6" y="6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9" y="6"/>
                    <a:pt x="13" y="6"/>
                    <a:pt x="17" y="6"/>
                  </a:cubicBezTo>
                  <a:cubicBezTo>
                    <a:pt x="21" y="5"/>
                    <a:pt x="23" y="4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5"/>
            <p:cNvSpPr>
              <a:spLocks/>
            </p:cNvSpPr>
            <p:nvPr/>
          </p:nvSpPr>
          <p:spPr bwMode="auto">
            <a:xfrm>
              <a:off x="9648825" y="4457700"/>
              <a:ext cx="63500" cy="23813"/>
            </a:xfrm>
            <a:custGeom>
              <a:avLst/>
              <a:gdLst>
                <a:gd name="T0" fmla="*/ 17 w 17"/>
                <a:gd name="T1" fmla="*/ 0 h 6"/>
                <a:gd name="T2" fmla="*/ 10 w 17"/>
                <a:gd name="T3" fmla="*/ 0 h 6"/>
                <a:gd name="T4" fmla="*/ 10 w 17"/>
                <a:gd name="T5" fmla="*/ 3 h 6"/>
                <a:gd name="T6" fmla="*/ 5 w 17"/>
                <a:gd name="T7" fmla="*/ 2 h 6"/>
                <a:gd name="T8" fmla="*/ 3 w 17"/>
                <a:gd name="T9" fmla="*/ 2 h 6"/>
                <a:gd name="T10" fmla="*/ 0 w 17"/>
                <a:gd name="T11" fmla="*/ 4 h 6"/>
                <a:gd name="T12" fmla="*/ 5 w 17"/>
                <a:gd name="T13" fmla="*/ 6 h 6"/>
                <a:gd name="T14" fmla="*/ 12 w 17"/>
                <a:gd name="T15" fmla="*/ 4 h 6"/>
                <a:gd name="T16" fmla="*/ 15 w 17"/>
                <a:gd name="T17" fmla="*/ 5 h 6"/>
                <a:gd name="T18" fmla="*/ 17 w 17"/>
                <a:gd name="T19" fmla="*/ 5 h 6"/>
                <a:gd name="T20" fmla="*/ 17 w 17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6">
                  <a:moveTo>
                    <a:pt x="1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2"/>
                    <a:pt x="10" y="3"/>
                  </a:cubicBezTo>
                  <a:cubicBezTo>
                    <a:pt x="9" y="2"/>
                    <a:pt x="7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0" y="6"/>
                    <a:pt x="3" y="6"/>
                    <a:pt x="5" y="6"/>
                  </a:cubicBezTo>
                  <a:cubicBezTo>
                    <a:pt x="8" y="6"/>
                    <a:pt x="9" y="5"/>
                    <a:pt x="12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7" y="3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6"/>
            <p:cNvSpPr>
              <a:spLocks/>
            </p:cNvSpPr>
            <p:nvPr/>
          </p:nvSpPr>
          <p:spPr bwMode="auto">
            <a:xfrm>
              <a:off x="9715500" y="4487863"/>
              <a:ext cx="49213" cy="34925"/>
            </a:xfrm>
            <a:custGeom>
              <a:avLst/>
              <a:gdLst>
                <a:gd name="T0" fmla="*/ 3 w 13"/>
                <a:gd name="T1" fmla="*/ 0 h 9"/>
                <a:gd name="T2" fmla="*/ 0 w 13"/>
                <a:gd name="T3" fmla="*/ 2 h 9"/>
                <a:gd name="T4" fmla="*/ 8 w 13"/>
                <a:gd name="T5" fmla="*/ 5 h 9"/>
                <a:gd name="T6" fmla="*/ 9 w 13"/>
                <a:gd name="T7" fmla="*/ 9 h 9"/>
                <a:gd name="T8" fmla="*/ 10 w 13"/>
                <a:gd name="T9" fmla="*/ 9 h 9"/>
                <a:gd name="T10" fmla="*/ 13 w 13"/>
                <a:gd name="T11" fmla="*/ 7 h 9"/>
                <a:gd name="T12" fmla="*/ 8 w 13"/>
                <a:gd name="T13" fmla="*/ 0 h 9"/>
                <a:gd name="T14" fmla="*/ 6 w 13"/>
                <a:gd name="T15" fmla="*/ 0 h 9"/>
                <a:gd name="T16" fmla="*/ 3 w 13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9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5"/>
                    <a:pt x="5" y="5"/>
                    <a:pt x="8" y="5"/>
                  </a:cubicBezTo>
                  <a:cubicBezTo>
                    <a:pt x="8" y="6"/>
                    <a:pt x="8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3" y="8"/>
                    <a:pt x="13" y="7"/>
                  </a:cubicBezTo>
                  <a:cubicBezTo>
                    <a:pt x="13" y="4"/>
                    <a:pt x="8" y="4"/>
                    <a:pt x="8" y="0"/>
                  </a:cubicBezTo>
                  <a:cubicBezTo>
                    <a:pt x="8" y="0"/>
                    <a:pt x="6" y="0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7"/>
            <p:cNvSpPr>
              <a:spLocks/>
            </p:cNvSpPr>
            <p:nvPr/>
          </p:nvSpPr>
          <p:spPr bwMode="auto">
            <a:xfrm>
              <a:off x="9621838" y="4457700"/>
              <a:ext cx="19050" cy="19050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0 h 5"/>
                <a:gd name="T4" fmla="*/ 0 w 5"/>
                <a:gd name="T5" fmla="*/ 3 h 5"/>
                <a:gd name="T6" fmla="*/ 2 w 5"/>
                <a:gd name="T7" fmla="*/ 5 h 5"/>
                <a:gd name="T8" fmla="*/ 5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2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4" y="2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8"/>
            <p:cNvSpPr>
              <a:spLocks/>
            </p:cNvSpPr>
            <p:nvPr/>
          </p:nvSpPr>
          <p:spPr bwMode="auto">
            <a:xfrm>
              <a:off x="9850438" y="4465638"/>
              <a:ext cx="109538" cy="60325"/>
            </a:xfrm>
            <a:custGeom>
              <a:avLst/>
              <a:gdLst>
                <a:gd name="T0" fmla="*/ 24 w 29"/>
                <a:gd name="T1" fmla="*/ 0 h 16"/>
                <a:gd name="T2" fmla="*/ 11 w 29"/>
                <a:gd name="T3" fmla="*/ 3 h 16"/>
                <a:gd name="T4" fmla="*/ 9 w 29"/>
                <a:gd name="T5" fmla="*/ 5 h 16"/>
                <a:gd name="T6" fmla="*/ 0 w 29"/>
                <a:gd name="T7" fmla="*/ 13 h 16"/>
                <a:gd name="T8" fmla="*/ 2 w 29"/>
                <a:gd name="T9" fmla="*/ 16 h 16"/>
                <a:gd name="T10" fmla="*/ 11 w 29"/>
                <a:gd name="T11" fmla="*/ 11 h 16"/>
                <a:gd name="T12" fmla="*/ 12 w 29"/>
                <a:gd name="T13" fmla="*/ 7 h 16"/>
                <a:gd name="T14" fmla="*/ 29 w 29"/>
                <a:gd name="T15" fmla="*/ 0 h 16"/>
                <a:gd name="T16" fmla="*/ 24 w 29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6">
                  <a:moveTo>
                    <a:pt x="24" y="0"/>
                  </a:moveTo>
                  <a:cubicBezTo>
                    <a:pt x="19" y="0"/>
                    <a:pt x="13" y="1"/>
                    <a:pt x="11" y="3"/>
                  </a:cubicBezTo>
                  <a:cubicBezTo>
                    <a:pt x="10" y="3"/>
                    <a:pt x="10" y="5"/>
                    <a:pt x="9" y="5"/>
                  </a:cubicBezTo>
                  <a:cubicBezTo>
                    <a:pt x="5" y="7"/>
                    <a:pt x="0" y="7"/>
                    <a:pt x="0" y="13"/>
                  </a:cubicBezTo>
                  <a:cubicBezTo>
                    <a:pt x="0" y="14"/>
                    <a:pt x="1" y="16"/>
                    <a:pt x="2" y="16"/>
                  </a:cubicBezTo>
                  <a:cubicBezTo>
                    <a:pt x="5" y="16"/>
                    <a:pt x="10" y="12"/>
                    <a:pt x="11" y="11"/>
                  </a:cubicBezTo>
                  <a:cubicBezTo>
                    <a:pt x="12" y="10"/>
                    <a:pt x="11" y="7"/>
                    <a:pt x="12" y="7"/>
                  </a:cubicBezTo>
                  <a:cubicBezTo>
                    <a:pt x="17" y="7"/>
                    <a:pt x="26" y="5"/>
                    <a:pt x="29" y="0"/>
                  </a:cubicBezTo>
                  <a:cubicBezTo>
                    <a:pt x="28" y="0"/>
                    <a:pt x="26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9"/>
            <p:cNvSpPr>
              <a:spLocks/>
            </p:cNvSpPr>
            <p:nvPr/>
          </p:nvSpPr>
          <p:spPr bwMode="auto">
            <a:xfrm>
              <a:off x="10169525" y="4371975"/>
              <a:ext cx="19050" cy="44450"/>
            </a:xfrm>
            <a:custGeom>
              <a:avLst/>
              <a:gdLst>
                <a:gd name="T0" fmla="*/ 4 w 5"/>
                <a:gd name="T1" fmla="*/ 0 h 12"/>
                <a:gd name="T2" fmla="*/ 3 w 5"/>
                <a:gd name="T3" fmla="*/ 5 h 12"/>
                <a:gd name="T4" fmla="*/ 0 w 5"/>
                <a:gd name="T5" fmla="*/ 10 h 12"/>
                <a:gd name="T6" fmla="*/ 2 w 5"/>
                <a:gd name="T7" fmla="*/ 12 h 12"/>
                <a:gd name="T8" fmla="*/ 3 w 5"/>
                <a:gd name="T9" fmla="*/ 6 h 12"/>
                <a:gd name="T10" fmla="*/ 5 w 5"/>
                <a:gd name="T11" fmla="*/ 4 h 12"/>
                <a:gd name="T12" fmla="*/ 4 w 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2">
                  <a:moveTo>
                    <a:pt x="4" y="0"/>
                  </a:moveTo>
                  <a:cubicBezTo>
                    <a:pt x="2" y="1"/>
                    <a:pt x="3" y="3"/>
                    <a:pt x="3" y="5"/>
                  </a:cubicBezTo>
                  <a:cubicBezTo>
                    <a:pt x="3" y="7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4" y="12"/>
                    <a:pt x="3" y="9"/>
                    <a:pt x="3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2"/>
                    <a:pt x="5" y="3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20"/>
            <p:cNvSpPr>
              <a:spLocks/>
            </p:cNvSpPr>
            <p:nvPr/>
          </p:nvSpPr>
          <p:spPr bwMode="auto">
            <a:xfrm>
              <a:off x="9926638" y="4297363"/>
              <a:ext cx="30163" cy="25400"/>
            </a:xfrm>
            <a:custGeom>
              <a:avLst/>
              <a:gdLst>
                <a:gd name="T0" fmla="*/ 3 w 8"/>
                <a:gd name="T1" fmla="*/ 0 h 7"/>
                <a:gd name="T2" fmla="*/ 0 w 8"/>
                <a:gd name="T3" fmla="*/ 2 h 7"/>
                <a:gd name="T4" fmla="*/ 5 w 8"/>
                <a:gd name="T5" fmla="*/ 7 h 7"/>
                <a:gd name="T6" fmla="*/ 8 w 8"/>
                <a:gd name="T7" fmla="*/ 4 h 7"/>
                <a:gd name="T8" fmla="*/ 3 w 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4" y="7"/>
                    <a:pt x="5" y="7"/>
                  </a:cubicBezTo>
                  <a:cubicBezTo>
                    <a:pt x="6" y="7"/>
                    <a:pt x="8" y="4"/>
                    <a:pt x="8" y="4"/>
                  </a:cubicBezTo>
                  <a:cubicBezTo>
                    <a:pt x="8" y="2"/>
                    <a:pt x="5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21"/>
            <p:cNvSpPr>
              <a:spLocks/>
            </p:cNvSpPr>
            <p:nvPr/>
          </p:nvSpPr>
          <p:spPr bwMode="auto">
            <a:xfrm>
              <a:off x="9982200" y="4292600"/>
              <a:ext cx="87313" cy="26988"/>
            </a:xfrm>
            <a:custGeom>
              <a:avLst/>
              <a:gdLst>
                <a:gd name="T0" fmla="*/ 15 w 23"/>
                <a:gd name="T1" fmla="*/ 0 h 7"/>
                <a:gd name="T2" fmla="*/ 2 w 23"/>
                <a:gd name="T3" fmla="*/ 0 h 7"/>
                <a:gd name="T4" fmla="*/ 0 w 23"/>
                <a:gd name="T5" fmla="*/ 3 h 7"/>
                <a:gd name="T6" fmla="*/ 5 w 23"/>
                <a:gd name="T7" fmla="*/ 4 h 7"/>
                <a:gd name="T8" fmla="*/ 12 w 23"/>
                <a:gd name="T9" fmla="*/ 4 h 7"/>
                <a:gd name="T10" fmla="*/ 22 w 23"/>
                <a:gd name="T11" fmla="*/ 7 h 7"/>
                <a:gd name="T12" fmla="*/ 23 w 23"/>
                <a:gd name="T13" fmla="*/ 6 h 7"/>
                <a:gd name="T14" fmla="*/ 20 w 23"/>
                <a:gd name="T15" fmla="*/ 1 h 7"/>
                <a:gd name="T16" fmla="*/ 19 w 23"/>
                <a:gd name="T17" fmla="*/ 2 h 7"/>
                <a:gd name="T18" fmla="*/ 17 w 23"/>
                <a:gd name="T19" fmla="*/ 2 h 7"/>
                <a:gd name="T20" fmla="*/ 15 w 23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7">
                  <a:moveTo>
                    <a:pt x="1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4" y="4"/>
                    <a:pt x="5" y="4"/>
                  </a:cubicBezTo>
                  <a:cubicBezTo>
                    <a:pt x="7" y="4"/>
                    <a:pt x="9" y="4"/>
                    <a:pt x="12" y="4"/>
                  </a:cubicBezTo>
                  <a:cubicBezTo>
                    <a:pt x="16" y="4"/>
                    <a:pt x="18" y="7"/>
                    <a:pt x="22" y="7"/>
                  </a:cubicBezTo>
                  <a:cubicBezTo>
                    <a:pt x="22" y="7"/>
                    <a:pt x="23" y="7"/>
                    <a:pt x="23" y="6"/>
                  </a:cubicBezTo>
                  <a:cubicBezTo>
                    <a:pt x="23" y="4"/>
                    <a:pt x="20" y="4"/>
                    <a:pt x="20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6" y="2"/>
                    <a:pt x="15" y="1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22"/>
            <p:cNvSpPr>
              <a:spLocks/>
            </p:cNvSpPr>
            <p:nvPr/>
          </p:nvSpPr>
          <p:spPr bwMode="auto">
            <a:xfrm>
              <a:off x="9967913" y="4135438"/>
              <a:ext cx="36513" cy="82550"/>
            </a:xfrm>
            <a:custGeom>
              <a:avLst/>
              <a:gdLst>
                <a:gd name="T0" fmla="*/ 3 w 10"/>
                <a:gd name="T1" fmla="*/ 0 h 22"/>
                <a:gd name="T2" fmla="*/ 0 w 10"/>
                <a:gd name="T3" fmla="*/ 5 h 22"/>
                <a:gd name="T4" fmla="*/ 3 w 10"/>
                <a:gd name="T5" fmla="*/ 13 h 22"/>
                <a:gd name="T6" fmla="*/ 3 w 10"/>
                <a:gd name="T7" fmla="*/ 17 h 22"/>
                <a:gd name="T8" fmla="*/ 6 w 10"/>
                <a:gd name="T9" fmla="*/ 22 h 22"/>
                <a:gd name="T10" fmla="*/ 3 w 10"/>
                <a:gd name="T11" fmla="*/ 18 h 22"/>
                <a:gd name="T12" fmla="*/ 3 w 10"/>
                <a:gd name="T13" fmla="*/ 16 h 22"/>
                <a:gd name="T14" fmla="*/ 10 w 10"/>
                <a:gd name="T15" fmla="*/ 15 h 22"/>
                <a:gd name="T16" fmla="*/ 7 w 10"/>
                <a:gd name="T17" fmla="*/ 11 h 22"/>
                <a:gd name="T18" fmla="*/ 10 w 10"/>
                <a:gd name="T19" fmla="*/ 7 h 22"/>
                <a:gd name="T20" fmla="*/ 3 w 10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22">
                  <a:moveTo>
                    <a:pt x="3" y="0"/>
                  </a:moveTo>
                  <a:cubicBezTo>
                    <a:pt x="1" y="1"/>
                    <a:pt x="0" y="3"/>
                    <a:pt x="0" y="5"/>
                  </a:cubicBezTo>
                  <a:cubicBezTo>
                    <a:pt x="0" y="9"/>
                    <a:pt x="3" y="10"/>
                    <a:pt x="3" y="13"/>
                  </a:cubicBezTo>
                  <a:cubicBezTo>
                    <a:pt x="3" y="16"/>
                    <a:pt x="3" y="15"/>
                    <a:pt x="3" y="17"/>
                  </a:cubicBezTo>
                  <a:cubicBezTo>
                    <a:pt x="3" y="19"/>
                    <a:pt x="3" y="22"/>
                    <a:pt x="6" y="22"/>
                  </a:cubicBezTo>
                  <a:cubicBezTo>
                    <a:pt x="5" y="21"/>
                    <a:pt x="4" y="19"/>
                    <a:pt x="3" y="18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5" y="16"/>
                    <a:pt x="9" y="15"/>
                    <a:pt x="10" y="15"/>
                  </a:cubicBezTo>
                  <a:cubicBezTo>
                    <a:pt x="9" y="13"/>
                    <a:pt x="7" y="12"/>
                    <a:pt x="7" y="11"/>
                  </a:cubicBezTo>
                  <a:cubicBezTo>
                    <a:pt x="7" y="9"/>
                    <a:pt x="10" y="9"/>
                    <a:pt x="10" y="7"/>
                  </a:cubicBezTo>
                  <a:cubicBezTo>
                    <a:pt x="5" y="6"/>
                    <a:pt x="3" y="4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23"/>
            <p:cNvSpPr>
              <a:spLocks noEditPoints="1"/>
            </p:cNvSpPr>
            <p:nvPr/>
          </p:nvSpPr>
          <p:spPr bwMode="auto">
            <a:xfrm>
              <a:off x="10612438" y="4330700"/>
              <a:ext cx="120650" cy="71438"/>
            </a:xfrm>
            <a:custGeom>
              <a:avLst/>
              <a:gdLst>
                <a:gd name="T0" fmla="*/ 8 w 32"/>
                <a:gd name="T1" fmla="*/ 17 h 19"/>
                <a:gd name="T2" fmla="*/ 8 w 32"/>
                <a:gd name="T3" fmla="*/ 17 h 19"/>
                <a:gd name="T4" fmla="*/ 8 w 32"/>
                <a:gd name="T5" fmla="*/ 17 h 19"/>
                <a:gd name="T6" fmla="*/ 8 w 32"/>
                <a:gd name="T7" fmla="*/ 17 h 19"/>
                <a:gd name="T8" fmla="*/ 29 w 32"/>
                <a:gd name="T9" fmla="*/ 0 h 19"/>
                <a:gd name="T10" fmla="*/ 23 w 32"/>
                <a:gd name="T11" fmla="*/ 8 h 19"/>
                <a:gd name="T12" fmla="*/ 12 w 32"/>
                <a:gd name="T13" fmla="*/ 11 h 19"/>
                <a:gd name="T14" fmla="*/ 9 w 32"/>
                <a:gd name="T15" fmla="*/ 12 h 19"/>
                <a:gd name="T16" fmla="*/ 9 w 32"/>
                <a:gd name="T17" fmla="*/ 11 h 19"/>
                <a:gd name="T18" fmla="*/ 0 w 32"/>
                <a:gd name="T19" fmla="*/ 11 h 19"/>
                <a:gd name="T20" fmla="*/ 7 w 32"/>
                <a:gd name="T21" fmla="*/ 16 h 19"/>
                <a:gd name="T22" fmla="*/ 8 w 32"/>
                <a:gd name="T23" fmla="*/ 17 h 19"/>
                <a:gd name="T24" fmla="*/ 8 w 32"/>
                <a:gd name="T25" fmla="*/ 16 h 19"/>
                <a:gd name="T26" fmla="*/ 8 w 32"/>
                <a:gd name="T27" fmla="*/ 17 h 19"/>
                <a:gd name="T28" fmla="*/ 12 w 32"/>
                <a:gd name="T29" fmla="*/ 19 h 19"/>
                <a:gd name="T30" fmla="*/ 26 w 32"/>
                <a:gd name="T31" fmla="*/ 14 h 19"/>
                <a:gd name="T32" fmla="*/ 32 w 32"/>
                <a:gd name="T33" fmla="*/ 4 h 19"/>
                <a:gd name="T34" fmla="*/ 29 w 32"/>
                <a:gd name="T3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19"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moveTo>
                    <a:pt x="29" y="0"/>
                  </a:moveTo>
                  <a:cubicBezTo>
                    <a:pt x="25" y="0"/>
                    <a:pt x="27" y="6"/>
                    <a:pt x="23" y="8"/>
                  </a:cubicBezTo>
                  <a:cubicBezTo>
                    <a:pt x="20" y="9"/>
                    <a:pt x="16" y="9"/>
                    <a:pt x="12" y="11"/>
                  </a:cubicBezTo>
                  <a:cubicBezTo>
                    <a:pt x="12" y="11"/>
                    <a:pt x="10" y="12"/>
                    <a:pt x="9" y="12"/>
                  </a:cubicBezTo>
                  <a:cubicBezTo>
                    <a:pt x="9" y="12"/>
                    <a:pt x="9" y="11"/>
                    <a:pt x="9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5"/>
                    <a:pt x="5" y="14"/>
                    <a:pt x="7" y="16"/>
                  </a:cubicBezTo>
                  <a:cubicBezTo>
                    <a:pt x="7" y="16"/>
                    <a:pt x="8" y="16"/>
                    <a:pt x="8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8"/>
                    <a:pt x="11" y="19"/>
                    <a:pt x="12" y="19"/>
                  </a:cubicBezTo>
                  <a:cubicBezTo>
                    <a:pt x="18" y="19"/>
                    <a:pt x="21" y="15"/>
                    <a:pt x="26" y="14"/>
                  </a:cubicBezTo>
                  <a:cubicBezTo>
                    <a:pt x="26" y="9"/>
                    <a:pt x="32" y="10"/>
                    <a:pt x="32" y="4"/>
                  </a:cubicBezTo>
                  <a:cubicBezTo>
                    <a:pt x="32" y="3"/>
                    <a:pt x="31" y="0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4"/>
            <p:cNvSpPr>
              <a:spLocks/>
            </p:cNvSpPr>
            <p:nvPr/>
          </p:nvSpPr>
          <p:spPr bwMode="auto">
            <a:xfrm>
              <a:off x="10069513" y="4214813"/>
              <a:ext cx="619125" cy="319088"/>
            </a:xfrm>
            <a:custGeom>
              <a:avLst/>
              <a:gdLst>
                <a:gd name="T0" fmla="*/ 4 w 165"/>
                <a:gd name="T1" fmla="*/ 4 h 85"/>
                <a:gd name="T2" fmla="*/ 9 w 165"/>
                <a:gd name="T3" fmla="*/ 13 h 85"/>
                <a:gd name="T4" fmla="*/ 15 w 165"/>
                <a:gd name="T5" fmla="*/ 17 h 85"/>
                <a:gd name="T6" fmla="*/ 25 w 165"/>
                <a:gd name="T7" fmla="*/ 15 h 85"/>
                <a:gd name="T8" fmla="*/ 15 w 165"/>
                <a:gd name="T9" fmla="*/ 24 h 85"/>
                <a:gd name="T10" fmla="*/ 20 w 165"/>
                <a:gd name="T11" fmla="*/ 31 h 85"/>
                <a:gd name="T12" fmla="*/ 24 w 165"/>
                <a:gd name="T13" fmla="*/ 28 h 85"/>
                <a:gd name="T14" fmla="*/ 34 w 165"/>
                <a:gd name="T15" fmla="*/ 34 h 85"/>
                <a:gd name="T16" fmla="*/ 62 w 165"/>
                <a:gd name="T17" fmla="*/ 45 h 85"/>
                <a:gd name="T18" fmla="*/ 58 w 165"/>
                <a:gd name="T19" fmla="*/ 63 h 85"/>
                <a:gd name="T20" fmla="*/ 69 w 165"/>
                <a:gd name="T21" fmla="*/ 65 h 85"/>
                <a:gd name="T22" fmla="*/ 90 w 165"/>
                <a:gd name="T23" fmla="*/ 72 h 85"/>
                <a:gd name="T24" fmla="*/ 102 w 165"/>
                <a:gd name="T25" fmla="*/ 65 h 85"/>
                <a:gd name="T26" fmla="*/ 133 w 165"/>
                <a:gd name="T27" fmla="*/ 72 h 85"/>
                <a:gd name="T28" fmla="*/ 147 w 165"/>
                <a:gd name="T29" fmla="*/ 81 h 85"/>
                <a:gd name="T30" fmla="*/ 159 w 165"/>
                <a:gd name="T31" fmla="*/ 85 h 85"/>
                <a:gd name="T32" fmla="*/ 165 w 165"/>
                <a:gd name="T33" fmla="*/ 80 h 85"/>
                <a:gd name="T34" fmla="*/ 156 w 165"/>
                <a:gd name="T35" fmla="*/ 76 h 85"/>
                <a:gd name="T36" fmla="*/ 155 w 165"/>
                <a:gd name="T37" fmla="*/ 76 h 85"/>
                <a:gd name="T38" fmla="*/ 153 w 165"/>
                <a:gd name="T39" fmla="*/ 75 h 85"/>
                <a:gd name="T40" fmla="*/ 144 w 165"/>
                <a:gd name="T41" fmla="*/ 69 h 85"/>
                <a:gd name="T42" fmla="*/ 134 w 165"/>
                <a:gd name="T43" fmla="*/ 54 h 85"/>
                <a:gd name="T44" fmla="*/ 135 w 165"/>
                <a:gd name="T45" fmla="*/ 45 h 85"/>
                <a:gd name="T46" fmla="*/ 134 w 165"/>
                <a:gd name="T47" fmla="*/ 45 h 85"/>
                <a:gd name="T48" fmla="*/ 115 w 165"/>
                <a:gd name="T49" fmla="*/ 31 h 85"/>
                <a:gd name="T50" fmla="*/ 103 w 165"/>
                <a:gd name="T51" fmla="*/ 24 h 85"/>
                <a:gd name="T52" fmla="*/ 84 w 165"/>
                <a:gd name="T53" fmla="*/ 18 h 85"/>
                <a:gd name="T54" fmla="*/ 82 w 165"/>
                <a:gd name="T55" fmla="*/ 17 h 85"/>
                <a:gd name="T56" fmla="*/ 78 w 165"/>
                <a:gd name="T57" fmla="*/ 15 h 85"/>
                <a:gd name="T58" fmla="*/ 63 w 165"/>
                <a:gd name="T59" fmla="*/ 10 h 85"/>
                <a:gd name="T60" fmla="*/ 50 w 165"/>
                <a:gd name="T61" fmla="*/ 15 h 85"/>
                <a:gd name="T62" fmla="*/ 38 w 165"/>
                <a:gd name="T63" fmla="*/ 24 h 85"/>
                <a:gd name="T64" fmla="*/ 28 w 165"/>
                <a:gd name="T65" fmla="*/ 15 h 85"/>
                <a:gd name="T66" fmla="*/ 15 w 165"/>
                <a:gd name="T6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5" h="85">
                  <a:moveTo>
                    <a:pt x="15" y="0"/>
                  </a:moveTo>
                  <a:cubicBezTo>
                    <a:pt x="9" y="0"/>
                    <a:pt x="7" y="4"/>
                    <a:pt x="4" y="4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11"/>
                    <a:pt x="7" y="9"/>
                    <a:pt x="9" y="13"/>
                  </a:cubicBezTo>
                  <a:cubicBezTo>
                    <a:pt x="9" y="14"/>
                    <a:pt x="10" y="15"/>
                    <a:pt x="11" y="16"/>
                  </a:cubicBezTo>
                  <a:cubicBezTo>
                    <a:pt x="12" y="16"/>
                    <a:pt x="13" y="17"/>
                    <a:pt x="15" y="17"/>
                  </a:cubicBezTo>
                  <a:cubicBezTo>
                    <a:pt x="18" y="17"/>
                    <a:pt x="20" y="16"/>
                    <a:pt x="23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3" y="19"/>
                    <a:pt x="14" y="18"/>
                    <a:pt x="10" y="20"/>
                  </a:cubicBezTo>
                  <a:cubicBezTo>
                    <a:pt x="11" y="23"/>
                    <a:pt x="14" y="21"/>
                    <a:pt x="15" y="24"/>
                  </a:cubicBezTo>
                  <a:cubicBezTo>
                    <a:pt x="17" y="26"/>
                    <a:pt x="15" y="27"/>
                    <a:pt x="17" y="30"/>
                  </a:cubicBezTo>
                  <a:cubicBezTo>
                    <a:pt x="17" y="31"/>
                    <a:pt x="19" y="31"/>
                    <a:pt x="20" y="31"/>
                  </a:cubicBezTo>
                  <a:cubicBezTo>
                    <a:pt x="22" y="31"/>
                    <a:pt x="23" y="28"/>
                    <a:pt x="24" y="26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9" y="28"/>
                    <a:pt x="31" y="34"/>
                    <a:pt x="34" y="34"/>
                  </a:cubicBezTo>
                  <a:cubicBezTo>
                    <a:pt x="39" y="34"/>
                    <a:pt x="47" y="36"/>
                    <a:pt x="50" y="37"/>
                  </a:cubicBezTo>
                  <a:cubicBezTo>
                    <a:pt x="53" y="38"/>
                    <a:pt x="61" y="42"/>
                    <a:pt x="62" y="45"/>
                  </a:cubicBezTo>
                  <a:cubicBezTo>
                    <a:pt x="63" y="49"/>
                    <a:pt x="62" y="53"/>
                    <a:pt x="65" y="57"/>
                  </a:cubicBezTo>
                  <a:cubicBezTo>
                    <a:pt x="64" y="58"/>
                    <a:pt x="58" y="60"/>
                    <a:pt x="58" y="63"/>
                  </a:cubicBezTo>
                  <a:cubicBezTo>
                    <a:pt x="58" y="65"/>
                    <a:pt x="61" y="65"/>
                    <a:pt x="63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4"/>
                    <a:pt x="72" y="64"/>
                    <a:pt x="73" y="64"/>
                  </a:cubicBezTo>
                  <a:cubicBezTo>
                    <a:pt x="81" y="64"/>
                    <a:pt x="83" y="72"/>
                    <a:pt x="90" y="72"/>
                  </a:cubicBezTo>
                  <a:cubicBezTo>
                    <a:pt x="93" y="72"/>
                    <a:pt x="94" y="72"/>
                    <a:pt x="101" y="72"/>
                  </a:cubicBezTo>
                  <a:cubicBezTo>
                    <a:pt x="101" y="70"/>
                    <a:pt x="103" y="69"/>
                    <a:pt x="102" y="65"/>
                  </a:cubicBezTo>
                  <a:cubicBezTo>
                    <a:pt x="106" y="64"/>
                    <a:pt x="106" y="58"/>
                    <a:pt x="113" y="58"/>
                  </a:cubicBezTo>
                  <a:cubicBezTo>
                    <a:pt x="122" y="58"/>
                    <a:pt x="127" y="66"/>
                    <a:pt x="133" y="72"/>
                  </a:cubicBezTo>
                  <a:cubicBezTo>
                    <a:pt x="133" y="73"/>
                    <a:pt x="136" y="73"/>
                    <a:pt x="136" y="74"/>
                  </a:cubicBezTo>
                  <a:cubicBezTo>
                    <a:pt x="136" y="77"/>
                    <a:pt x="142" y="81"/>
                    <a:pt x="147" y="81"/>
                  </a:cubicBezTo>
                  <a:cubicBezTo>
                    <a:pt x="154" y="81"/>
                    <a:pt x="154" y="81"/>
                    <a:pt x="154" y="81"/>
                  </a:cubicBezTo>
                  <a:cubicBezTo>
                    <a:pt x="155" y="82"/>
                    <a:pt x="159" y="85"/>
                    <a:pt x="159" y="85"/>
                  </a:cubicBezTo>
                  <a:cubicBezTo>
                    <a:pt x="160" y="85"/>
                    <a:pt x="160" y="85"/>
                    <a:pt x="161" y="85"/>
                  </a:cubicBezTo>
                  <a:cubicBezTo>
                    <a:pt x="161" y="83"/>
                    <a:pt x="163" y="81"/>
                    <a:pt x="165" y="80"/>
                  </a:cubicBezTo>
                  <a:cubicBezTo>
                    <a:pt x="164" y="80"/>
                    <a:pt x="160" y="81"/>
                    <a:pt x="159" y="79"/>
                  </a:cubicBezTo>
                  <a:cubicBezTo>
                    <a:pt x="159" y="78"/>
                    <a:pt x="158" y="76"/>
                    <a:pt x="156" y="76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5" y="76"/>
                    <a:pt x="155" y="76"/>
                    <a:pt x="155" y="76"/>
                  </a:cubicBezTo>
                  <a:cubicBezTo>
                    <a:pt x="155" y="76"/>
                    <a:pt x="154" y="76"/>
                    <a:pt x="154" y="76"/>
                  </a:cubicBezTo>
                  <a:cubicBezTo>
                    <a:pt x="153" y="76"/>
                    <a:pt x="153" y="76"/>
                    <a:pt x="153" y="75"/>
                  </a:cubicBezTo>
                  <a:cubicBezTo>
                    <a:pt x="152" y="74"/>
                    <a:pt x="151" y="72"/>
                    <a:pt x="151" y="72"/>
                  </a:cubicBezTo>
                  <a:cubicBezTo>
                    <a:pt x="149" y="72"/>
                    <a:pt x="145" y="71"/>
                    <a:pt x="144" y="69"/>
                  </a:cubicBezTo>
                  <a:cubicBezTo>
                    <a:pt x="142" y="66"/>
                    <a:pt x="143" y="64"/>
                    <a:pt x="140" y="61"/>
                  </a:cubicBezTo>
                  <a:cubicBezTo>
                    <a:pt x="139" y="60"/>
                    <a:pt x="134" y="56"/>
                    <a:pt x="134" y="54"/>
                  </a:cubicBezTo>
                  <a:cubicBezTo>
                    <a:pt x="134" y="52"/>
                    <a:pt x="140" y="53"/>
                    <a:pt x="140" y="50"/>
                  </a:cubicBezTo>
                  <a:cubicBezTo>
                    <a:pt x="140" y="46"/>
                    <a:pt x="138" y="45"/>
                    <a:pt x="135" y="45"/>
                  </a:cubicBezTo>
                  <a:cubicBezTo>
                    <a:pt x="135" y="45"/>
                    <a:pt x="135" y="45"/>
                    <a:pt x="134" y="45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3" y="45"/>
                    <a:pt x="132" y="45"/>
                    <a:pt x="131" y="45"/>
                  </a:cubicBezTo>
                  <a:cubicBezTo>
                    <a:pt x="124" y="42"/>
                    <a:pt x="124" y="34"/>
                    <a:pt x="115" y="31"/>
                  </a:cubicBezTo>
                  <a:cubicBezTo>
                    <a:pt x="114" y="31"/>
                    <a:pt x="112" y="31"/>
                    <a:pt x="112" y="28"/>
                  </a:cubicBezTo>
                  <a:cubicBezTo>
                    <a:pt x="108" y="28"/>
                    <a:pt x="106" y="24"/>
                    <a:pt x="103" y="24"/>
                  </a:cubicBezTo>
                  <a:cubicBezTo>
                    <a:pt x="97" y="24"/>
                    <a:pt x="88" y="21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3" y="18"/>
                    <a:pt x="83" y="18"/>
                  </a:cubicBezTo>
                  <a:cubicBezTo>
                    <a:pt x="83" y="18"/>
                    <a:pt x="82" y="17"/>
                    <a:pt x="82" y="17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1" y="17"/>
                    <a:pt x="79" y="17"/>
                    <a:pt x="78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69" y="15"/>
                    <a:pt x="66" y="11"/>
                    <a:pt x="63" y="10"/>
                  </a:cubicBezTo>
                  <a:cubicBezTo>
                    <a:pt x="62" y="10"/>
                    <a:pt x="60" y="10"/>
                    <a:pt x="60" y="9"/>
                  </a:cubicBezTo>
                  <a:cubicBezTo>
                    <a:pt x="56" y="9"/>
                    <a:pt x="53" y="14"/>
                    <a:pt x="50" y="15"/>
                  </a:cubicBezTo>
                  <a:cubicBezTo>
                    <a:pt x="46" y="16"/>
                    <a:pt x="46" y="17"/>
                    <a:pt x="43" y="19"/>
                  </a:cubicBezTo>
                  <a:cubicBezTo>
                    <a:pt x="43" y="19"/>
                    <a:pt x="40" y="24"/>
                    <a:pt x="38" y="24"/>
                  </a:cubicBezTo>
                  <a:cubicBezTo>
                    <a:pt x="36" y="24"/>
                    <a:pt x="32" y="19"/>
                    <a:pt x="32" y="18"/>
                  </a:cubicBezTo>
                  <a:cubicBezTo>
                    <a:pt x="30" y="18"/>
                    <a:pt x="28" y="17"/>
                    <a:pt x="28" y="15"/>
                  </a:cubicBezTo>
                  <a:cubicBezTo>
                    <a:pt x="28" y="13"/>
                    <a:pt x="28" y="9"/>
                    <a:pt x="28" y="5"/>
                  </a:cubicBezTo>
                  <a:cubicBezTo>
                    <a:pt x="23" y="4"/>
                    <a:pt x="19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10694988" y="4281488"/>
              <a:ext cx="65088" cy="60325"/>
            </a:xfrm>
            <a:custGeom>
              <a:avLst/>
              <a:gdLst>
                <a:gd name="T0" fmla="*/ 0 w 17"/>
                <a:gd name="T1" fmla="*/ 0 h 16"/>
                <a:gd name="T2" fmla="*/ 5 w 17"/>
                <a:gd name="T3" fmla="*/ 4 h 16"/>
                <a:gd name="T4" fmla="*/ 12 w 17"/>
                <a:gd name="T5" fmla="*/ 11 h 16"/>
                <a:gd name="T6" fmla="*/ 15 w 17"/>
                <a:gd name="T7" fmla="*/ 16 h 16"/>
                <a:gd name="T8" fmla="*/ 16 w 17"/>
                <a:gd name="T9" fmla="*/ 16 h 16"/>
                <a:gd name="T10" fmla="*/ 17 w 17"/>
                <a:gd name="T11" fmla="*/ 16 h 16"/>
                <a:gd name="T12" fmla="*/ 17 w 17"/>
                <a:gd name="T13" fmla="*/ 14 h 16"/>
                <a:gd name="T14" fmla="*/ 11 w 17"/>
                <a:gd name="T15" fmla="*/ 9 h 16"/>
                <a:gd name="T16" fmla="*/ 0 w 17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6">
                  <a:moveTo>
                    <a:pt x="0" y="0"/>
                  </a:moveTo>
                  <a:cubicBezTo>
                    <a:pt x="1" y="3"/>
                    <a:pt x="3" y="2"/>
                    <a:pt x="5" y="4"/>
                  </a:cubicBezTo>
                  <a:cubicBezTo>
                    <a:pt x="9" y="6"/>
                    <a:pt x="9" y="9"/>
                    <a:pt x="12" y="11"/>
                  </a:cubicBezTo>
                  <a:cubicBezTo>
                    <a:pt x="12" y="14"/>
                    <a:pt x="12" y="16"/>
                    <a:pt x="15" y="16"/>
                  </a:cubicBezTo>
                  <a:cubicBezTo>
                    <a:pt x="15" y="16"/>
                    <a:pt x="15" y="16"/>
                    <a:pt x="16" y="16"/>
                  </a:cubicBezTo>
                  <a:cubicBezTo>
                    <a:pt x="16" y="16"/>
                    <a:pt x="16" y="16"/>
                    <a:pt x="17" y="16"/>
                  </a:cubicBezTo>
                  <a:cubicBezTo>
                    <a:pt x="17" y="16"/>
                    <a:pt x="17" y="15"/>
                    <a:pt x="17" y="14"/>
                  </a:cubicBezTo>
                  <a:cubicBezTo>
                    <a:pt x="17" y="10"/>
                    <a:pt x="14" y="11"/>
                    <a:pt x="11" y="9"/>
                  </a:cubicBezTo>
                  <a:cubicBezTo>
                    <a:pt x="8" y="5"/>
                    <a:pt x="6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6"/>
            <p:cNvSpPr>
              <a:spLocks/>
            </p:cNvSpPr>
            <p:nvPr/>
          </p:nvSpPr>
          <p:spPr bwMode="auto">
            <a:xfrm>
              <a:off x="10804525" y="4371975"/>
              <a:ext cx="33338" cy="38100"/>
            </a:xfrm>
            <a:custGeom>
              <a:avLst/>
              <a:gdLst>
                <a:gd name="T0" fmla="*/ 1 w 9"/>
                <a:gd name="T1" fmla="*/ 0 h 10"/>
                <a:gd name="T2" fmla="*/ 5 w 9"/>
                <a:gd name="T3" fmla="*/ 6 h 10"/>
                <a:gd name="T4" fmla="*/ 5 w 9"/>
                <a:gd name="T5" fmla="*/ 8 h 10"/>
                <a:gd name="T6" fmla="*/ 7 w 9"/>
                <a:gd name="T7" fmla="*/ 10 h 10"/>
                <a:gd name="T8" fmla="*/ 9 w 9"/>
                <a:gd name="T9" fmla="*/ 8 h 10"/>
                <a:gd name="T10" fmla="*/ 1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1" y="0"/>
                  </a:moveTo>
                  <a:cubicBezTo>
                    <a:pt x="0" y="2"/>
                    <a:pt x="1" y="5"/>
                    <a:pt x="5" y="6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5" y="9"/>
                    <a:pt x="6" y="10"/>
                    <a:pt x="7" y="10"/>
                  </a:cubicBezTo>
                  <a:cubicBezTo>
                    <a:pt x="7" y="10"/>
                    <a:pt x="9" y="9"/>
                    <a:pt x="9" y="8"/>
                  </a:cubicBezTo>
                  <a:cubicBezTo>
                    <a:pt x="9" y="7"/>
                    <a:pt x="3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11014075" y="4514850"/>
              <a:ext cx="15875" cy="22225"/>
            </a:xfrm>
            <a:custGeom>
              <a:avLst/>
              <a:gdLst>
                <a:gd name="T0" fmla="*/ 0 w 4"/>
                <a:gd name="T1" fmla="*/ 0 h 6"/>
                <a:gd name="T2" fmla="*/ 4 w 4"/>
                <a:gd name="T3" fmla="*/ 6 h 6"/>
                <a:gd name="T4" fmla="*/ 4 w 4"/>
                <a:gd name="T5" fmla="*/ 4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0" y="1"/>
                    <a:pt x="1" y="6"/>
                    <a:pt x="4" y="6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10966450" y="4495800"/>
              <a:ext cx="36513" cy="19050"/>
            </a:xfrm>
            <a:custGeom>
              <a:avLst/>
              <a:gdLst>
                <a:gd name="T0" fmla="*/ 0 w 10"/>
                <a:gd name="T1" fmla="*/ 0 h 5"/>
                <a:gd name="T2" fmla="*/ 8 w 10"/>
                <a:gd name="T3" fmla="*/ 5 h 5"/>
                <a:gd name="T4" fmla="*/ 10 w 10"/>
                <a:gd name="T5" fmla="*/ 4 h 5"/>
                <a:gd name="T6" fmla="*/ 0 w 1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cubicBezTo>
                    <a:pt x="0" y="4"/>
                    <a:pt x="5" y="5"/>
                    <a:pt x="8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1"/>
                    <a:pt x="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29"/>
            <p:cNvSpPr>
              <a:spLocks/>
            </p:cNvSpPr>
            <p:nvPr/>
          </p:nvSpPr>
          <p:spPr bwMode="auto">
            <a:xfrm>
              <a:off x="10972800" y="4454525"/>
              <a:ext cx="30163" cy="33338"/>
            </a:xfrm>
            <a:custGeom>
              <a:avLst/>
              <a:gdLst>
                <a:gd name="T0" fmla="*/ 0 w 8"/>
                <a:gd name="T1" fmla="*/ 0 h 9"/>
                <a:gd name="T2" fmla="*/ 8 w 8"/>
                <a:gd name="T3" fmla="*/ 9 h 9"/>
                <a:gd name="T4" fmla="*/ 0 w 8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cubicBezTo>
                    <a:pt x="0" y="2"/>
                    <a:pt x="5" y="9"/>
                    <a:pt x="8" y="9"/>
                  </a:cubicBezTo>
                  <a:cubicBezTo>
                    <a:pt x="7" y="5"/>
                    <a:pt x="4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30"/>
            <p:cNvSpPr>
              <a:spLocks/>
            </p:cNvSpPr>
            <p:nvPr/>
          </p:nvSpPr>
          <p:spPr bwMode="auto">
            <a:xfrm>
              <a:off x="10906125" y="4427538"/>
              <a:ext cx="41275" cy="26988"/>
            </a:xfrm>
            <a:custGeom>
              <a:avLst/>
              <a:gdLst>
                <a:gd name="T0" fmla="*/ 1 w 11"/>
                <a:gd name="T1" fmla="*/ 0 h 7"/>
                <a:gd name="T2" fmla="*/ 1 w 11"/>
                <a:gd name="T3" fmla="*/ 1 h 7"/>
                <a:gd name="T4" fmla="*/ 0 w 11"/>
                <a:gd name="T5" fmla="*/ 1 h 7"/>
                <a:gd name="T6" fmla="*/ 9 w 11"/>
                <a:gd name="T7" fmla="*/ 7 h 7"/>
                <a:gd name="T8" fmla="*/ 11 w 11"/>
                <a:gd name="T9" fmla="*/ 6 h 7"/>
                <a:gd name="T10" fmla="*/ 1 w 1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7" y="7"/>
                    <a:pt x="9" y="7"/>
                  </a:cubicBezTo>
                  <a:cubicBezTo>
                    <a:pt x="10" y="7"/>
                    <a:pt x="11" y="6"/>
                    <a:pt x="11" y="6"/>
                  </a:cubicBezTo>
                  <a:cubicBezTo>
                    <a:pt x="10" y="3"/>
                    <a:pt x="4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31"/>
            <p:cNvSpPr>
              <a:spLocks noEditPoints="1"/>
            </p:cNvSpPr>
            <p:nvPr/>
          </p:nvSpPr>
          <p:spPr bwMode="auto">
            <a:xfrm>
              <a:off x="10860088" y="4402138"/>
              <a:ext cx="23813" cy="14288"/>
            </a:xfrm>
            <a:custGeom>
              <a:avLst/>
              <a:gdLst>
                <a:gd name="T0" fmla="*/ 1 w 6"/>
                <a:gd name="T1" fmla="*/ 1 h 4"/>
                <a:gd name="T2" fmla="*/ 0 w 6"/>
                <a:gd name="T3" fmla="*/ 1 h 4"/>
                <a:gd name="T4" fmla="*/ 4 w 6"/>
                <a:gd name="T5" fmla="*/ 4 h 4"/>
                <a:gd name="T6" fmla="*/ 6 w 6"/>
                <a:gd name="T7" fmla="*/ 4 h 4"/>
                <a:gd name="T8" fmla="*/ 1 w 6"/>
                <a:gd name="T9" fmla="*/ 1 h 4"/>
                <a:gd name="T10" fmla="*/ 0 w 6"/>
                <a:gd name="T11" fmla="*/ 0 h 4"/>
                <a:gd name="T12" fmla="*/ 1 w 6"/>
                <a:gd name="T13" fmla="*/ 1 h 4"/>
                <a:gd name="T14" fmla="*/ 1 w 6"/>
                <a:gd name="T15" fmla="*/ 1 h 4"/>
                <a:gd name="T16" fmla="*/ 0 w 6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2"/>
                    <a:pt x="3" y="2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32"/>
            <p:cNvSpPr>
              <a:spLocks/>
            </p:cNvSpPr>
            <p:nvPr/>
          </p:nvSpPr>
          <p:spPr bwMode="auto">
            <a:xfrm>
              <a:off x="10493375" y="5518150"/>
              <a:ext cx="115888" cy="112713"/>
            </a:xfrm>
            <a:custGeom>
              <a:avLst/>
              <a:gdLst>
                <a:gd name="T0" fmla="*/ 28 w 31"/>
                <a:gd name="T1" fmla="*/ 0 h 30"/>
                <a:gd name="T2" fmla="*/ 15 w 31"/>
                <a:gd name="T3" fmla="*/ 3 h 30"/>
                <a:gd name="T4" fmla="*/ 4 w 31"/>
                <a:gd name="T5" fmla="*/ 1 h 30"/>
                <a:gd name="T6" fmla="*/ 0 w 31"/>
                <a:gd name="T7" fmla="*/ 3 h 30"/>
                <a:gd name="T8" fmla="*/ 18 w 31"/>
                <a:gd name="T9" fmla="*/ 30 h 30"/>
                <a:gd name="T10" fmla="*/ 31 w 31"/>
                <a:gd name="T11" fmla="*/ 9 h 30"/>
                <a:gd name="T12" fmla="*/ 28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28" y="0"/>
                  </a:moveTo>
                  <a:cubicBezTo>
                    <a:pt x="24" y="1"/>
                    <a:pt x="19" y="3"/>
                    <a:pt x="15" y="3"/>
                  </a:cubicBezTo>
                  <a:cubicBezTo>
                    <a:pt x="15" y="3"/>
                    <a:pt x="8" y="1"/>
                    <a:pt x="4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9"/>
                    <a:pt x="9" y="30"/>
                    <a:pt x="18" y="30"/>
                  </a:cubicBezTo>
                  <a:cubicBezTo>
                    <a:pt x="23" y="30"/>
                    <a:pt x="31" y="15"/>
                    <a:pt x="31" y="9"/>
                  </a:cubicBezTo>
                  <a:cubicBezTo>
                    <a:pt x="31" y="5"/>
                    <a:pt x="29" y="4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33"/>
            <p:cNvSpPr>
              <a:spLocks/>
            </p:cNvSpPr>
            <p:nvPr/>
          </p:nvSpPr>
          <p:spPr bwMode="auto">
            <a:xfrm>
              <a:off x="10594975" y="5491163"/>
              <a:ext cx="11113" cy="19050"/>
            </a:xfrm>
            <a:custGeom>
              <a:avLst/>
              <a:gdLst>
                <a:gd name="T0" fmla="*/ 3 w 3"/>
                <a:gd name="T1" fmla="*/ 0 h 5"/>
                <a:gd name="T2" fmla="*/ 2 w 3"/>
                <a:gd name="T3" fmla="*/ 0 h 5"/>
                <a:gd name="T4" fmla="*/ 0 w 3"/>
                <a:gd name="T5" fmla="*/ 0 h 5"/>
                <a:gd name="T6" fmla="*/ 3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4"/>
                    <a:pt x="3" y="5"/>
                  </a:cubicBezTo>
                  <a:cubicBezTo>
                    <a:pt x="3" y="3"/>
                    <a:pt x="3" y="3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34"/>
            <p:cNvSpPr>
              <a:spLocks/>
            </p:cNvSpPr>
            <p:nvPr/>
          </p:nvSpPr>
          <p:spPr bwMode="auto">
            <a:xfrm>
              <a:off x="10245725" y="5345113"/>
              <a:ext cx="36513" cy="11113"/>
            </a:xfrm>
            <a:custGeom>
              <a:avLst/>
              <a:gdLst>
                <a:gd name="T0" fmla="*/ 6 w 10"/>
                <a:gd name="T1" fmla="*/ 0 h 3"/>
                <a:gd name="T2" fmla="*/ 0 w 10"/>
                <a:gd name="T3" fmla="*/ 2 h 3"/>
                <a:gd name="T4" fmla="*/ 5 w 10"/>
                <a:gd name="T5" fmla="*/ 3 h 3"/>
                <a:gd name="T6" fmla="*/ 10 w 10"/>
                <a:gd name="T7" fmla="*/ 2 h 3"/>
                <a:gd name="T8" fmla="*/ 6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6" y="0"/>
                  </a:moveTo>
                  <a:cubicBezTo>
                    <a:pt x="4" y="0"/>
                    <a:pt x="3" y="1"/>
                    <a:pt x="0" y="2"/>
                  </a:cubicBezTo>
                  <a:cubicBezTo>
                    <a:pt x="1" y="3"/>
                    <a:pt x="3" y="3"/>
                    <a:pt x="5" y="3"/>
                  </a:cubicBezTo>
                  <a:cubicBezTo>
                    <a:pt x="7" y="3"/>
                    <a:pt x="9" y="3"/>
                    <a:pt x="10" y="2"/>
                  </a:cubicBezTo>
                  <a:cubicBezTo>
                    <a:pt x="8" y="1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35"/>
            <p:cNvSpPr>
              <a:spLocks/>
            </p:cNvSpPr>
            <p:nvPr/>
          </p:nvSpPr>
          <p:spPr bwMode="auto">
            <a:xfrm>
              <a:off x="10045700" y="4552950"/>
              <a:ext cx="41275" cy="14288"/>
            </a:xfrm>
            <a:custGeom>
              <a:avLst/>
              <a:gdLst>
                <a:gd name="T0" fmla="*/ 9 w 11"/>
                <a:gd name="T1" fmla="*/ 0 h 4"/>
                <a:gd name="T2" fmla="*/ 0 w 11"/>
                <a:gd name="T3" fmla="*/ 1 h 4"/>
                <a:gd name="T4" fmla="*/ 9 w 11"/>
                <a:gd name="T5" fmla="*/ 4 h 4"/>
                <a:gd name="T6" fmla="*/ 11 w 11"/>
                <a:gd name="T7" fmla="*/ 4 h 4"/>
                <a:gd name="T8" fmla="*/ 11 w 11"/>
                <a:gd name="T9" fmla="*/ 0 h 4"/>
                <a:gd name="T10" fmla="*/ 9 w 11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9" y="0"/>
                  </a:moveTo>
                  <a:cubicBezTo>
                    <a:pt x="6" y="0"/>
                    <a:pt x="4" y="0"/>
                    <a:pt x="0" y="1"/>
                  </a:cubicBezTo>
                  <a:cubicBezTo>
                    <a:pt x="1" y="3"/>
                    <a:pt x="5" y="4"/>
                    <a:pt x="9" y="4"/>
                  </a:cubicBezTo>
                  <a:cubicBezTo>
                    <a:pt x="9" y="4"/>
                    <a:pt x="11" y="4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36"/>
            <p:cNvSpPr>
              <a:spLocks/>
            </p:cNvSpPr>
            <p:nvPr/>
          </p:nvSpPr>
          <p:spPr bwMode="auto">
            <a:xfrm>
              <a:off x="9536113" y="4533900"/>
              <a:ext cx="1230313" cy="931863"/>
            </a:xfrm>
            <a:custGeom>
              <a:avLst/>
              <a:gdLst>
                <a:gd name="T0" fmla="*/ 232 w 328"/>
                <a:gd name="T1" fmla="*/ 10 h 248"/>
                <a:gd name="T2" fmla="*/ 220 w 328"/>
                <a:gd name="T3" fmla="*/ 59 h 248"/>
                <a:gd name="T4" fmla="*/ 190 w 328"/>
                <a:gd name="T5" fmla="*/ 44 h 248"/>
                <a:gd name="T6" fmla="*/ 182 w 328"/>
                <a:gd name="T7" fmla="*/ 36 h 248"/>
                <a:gd name="T8" fmla="*/ 192 w 328"/>
                <a:gd name="T9" fmla="*/ 16 h 248"/>
                <a:gd name="T10" fmla="*/ 178 w 328"/>
                <a:gd name="T11" fmla="*/ 13 h 248"/>
                <a:gd name="T12" fmla="*/ 157 w 328"/>
                <a:gd name="T13" fmla="*/ 12 h 248"/>
                <a:gd name="T14" fmla="*/ 136 w 328"/>
                <a:gd name="T15" fmla="*/ 20 h 248"/>
                <a:gd name="T16" fmla="*/ 131 w 328"/>
                <a:gd name="T17" fmla="*/ 37 h 248"/>
                <a:gd name="T18" fmla="*/ 120 w 328"/>
                <a:gd name="T19" fmla="*/ 38 h 248"/>
                <a:gd name="T20" fmla="*/ 97 w 328"/>
                <a:gd name="T21" fmla="*/ 33 h 248"/>
                <a:gd name="T22" fmla="*/ 85 w 328"/>
                <a:gd name="T23" fmla="*/ 46 h 248"/>
                <a:gd name="T24" fmla="*/ 77 w 328"/>
                <a:gd name="T25" fmla="*/ 50 h 248"/>
                <a:gd name="T26" fmla="*/ 74 w 328"/>
                <a:gd name="T27" fmla="*/ 62 h 248"/>
                <a:gd name="T28" fmla="*/ 21 w 328"/>
                <a:gd name="T29" fmla="*/ 86 h 248"/>
                <a:gd name="T30" fmla="*/ 6 w 328"/>
                <a:gd name="T31" fmla="*/ 94 h 248"/>
                <a:gd name="T32" fmla="*/ 2 w 328"/>
                <a:gd name="T33" fmla="*/ 114 h 248"/>
                <a:gd name="T34" fmla="*/ 6 w 328"/>
                <a:gd name="T35" fmla="*/ 132 h 248"/>
                <a:gd name="T36" fmla="*/ 2 w 328"/>
                <a:gd name="T37" fmla="*/ 132 h 248"/>
                <a:gd name="T38" fmla="*/ 15 w 328"/>
                <a:gd name="T39" fmla="*/ 170 h 248"/>
                <a:gd name="T40" fmla="*/ 14 w 328"/>
                <a:gd name="T41" fmla="*/ 201 h 248"/>
                <a:gd name="T42" fmla="*/ 60 w 328"/>
                <a:gd name="T43" fmla="*/ 201 h 248"/>
                <a:gd name="T44" fmla="*/ 68 w 328"/>
                <a:gd name="T45" fmla="*/ 201 h 248"/>
                <a:gd name="T46" fmla="*/ 120 w 328"/>
                <a:gd name="T47" fmla="*/ 185 h 248"/>
                <a:gd name="T48" fmla="*/ 169 w 328"/>
                <a:gd name="T49" fmla="*/ 187 h 248"/>
                <a:gd name="T50" fmla="*/ 182 w 328"/>
                <a:gd name="T51" fmla="*/ 209 h 248"/>
                <a:gd name="T52" fmla="*/ 192 w 328"/>
                <a:gd name="T53" fmla="*/ 210 h 248"/>
                <a:gd name="T54" fmla="*/ 202 w 328"/>
                <a:gd name="T55" fmla="*/ 206 h 248"/>
                <a:gd name="T56" fmla="*/ 205 w 328"/>
                <a:gd name="T57" fmla="*/ 209 h 248"/>
                <a:gd name="T58" fmla="*/ 206 w 328"/>
                <a:gd name="T59" fmla="*/ 215 h 248"/>
                <a:gd name="T60" fmla="*/ 212 w 328"/>
                <a:gd name="T61" fmla="*/ 215 h 248"/>
                <a:gd name="T62" fmla="*/ 246 w 328"/>
                <a:gd name="T63" fmla="*/ 245 h 248"/>
                <a:gd name="T64" fmla="*/ 271 w 328"/>
                <a:gd name="T65" fmla="*/ 248 h 248"/>
                <a:gd name="T66" fmla="*/ 300 w 328"/>
                <a:gd name="T67" fmla="*/ 227 h 248"/>
                <a:gd name="T68" fmla="*/ 321 w 328"/>
                <a:gd name="T69" fmla="*/ 182 h 248"/>
                <a:gd name="T70" fmla="*/ 323 w 328"/>
                <a:gd name="T71" fmla="*/ 168 h 248"/>
                <a:gd name="T72" fmla="*/ 320 w 328"/>
                <a:gd name="T73" fmla="*/ 121 h 248"/>
                <a:gd name="T74" fmla="*/ 304 w 328"/>
                <a:gd name="T75" fmla="*/ 98 h 248"/>
                <a:gd name="T76" fmla="*/ 290 w 328"/>
                <a:gd name="T77" fmla="*/ 82 h 248"/>
                <a:gd name="T78" fmla="*/ 263 w 328"/>
                <a:gd name="T79" fmla="*/ 49 h 248"/>
                <a:gd name="T80" fmla="*/ 249 w 328"/>
                <a:gd name="T81" fmla="*/ 30 h 248"/>
                <a:gd name="T82" fmla="*/ 240 w 328"/>
                <a:gd name="T8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8" h="248">
                  <a:moveTo>
                    <a:pt x="240" y="0"/>
                  </a:moveTo>
                  <a:cubicBezTo>
                    <a:pt x="235" y="3"/>
                    <a:pt x="236" y="7"/>
                    <a:pt x="232" y="10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1" y="42"/>
                    <a:pt x="229" y="59"/>
                    <a:pt x="220" y="59"/>
                  </a:cubicBezTo>
                  <a:cubicBezTo>
                    <a:pt x="215" y="59"/>
                    <a:pt x="213" y="53"/>
                    <a:pt x="209" y="51"/>
                  </a:cubicBezTo>
                  <a:cubicBezTo>
                    <a:pt x="202" y="48"/>
                    <a:pt x="198" y="47"/>
                    <a:pt x="190" y="44"/>
                  </a:cubicBezTo>
                  <a:cubicBezTo>
                    <a:pt x="189" y="44"/>
                    <a:pt x="189" y="40"/>
                    <a:pt x="187" y="39"/>
                  </a:cubicBezTo>
                  <a:cubicBezTo>
                    <a:pt x="186" y="37"/>
                    <a:pt x="182" y="38"/>
                    <a:pt x="182" y="36"/>
                  </a:cubicBezTo>
                  <a:cubicBezTo>
                    <a:pt x="185" y="21"/>
                    <a:pt x="185" y="21"/>
                    <a:pt x="185" y="21"/>
                  </a:cubicBezTo>
                  <a:cubicBezTo>
                    <a:pt x="187" y="20"/>
                    <a:pt x="192" y="19"/>
                    <a:pt x="192" y="16"/>
                  </a:cubicBezTo>
                  <a:cubicBezTo>
                    <a:pt x="192" y="14"/>
                    <a:pt x="188" y="11"/>
                    <a:pt x="186" y="11"/>
                  </a:cubicBezTo>
                  <a:cubicBezTo>
                    <a:pt x="183" y="11"/>
                    <a:pt x="182" y="13"/>
                    <a:pt x="178" y="13"/>
                  </a:cubicBezTo>
                  <a:cubicBezTo>
                    <a:pt x="168" y="13"/>
                    <a:pt x="162" y="9"/>
                    <a:pt x="152" y="5"/>
                  </a:cubicBezTo>
                  <a:cubicBezTo>
                    <a:pt x="153" y="8"/>
                    <a:pt x="156" y="9"/>
                    <a:pt x="157" y="12"/>
                  </a:cubicBezTo>
                  <a:cubicBezTo>
                    <a:pt x="157" y="12"/>
                    <a:pt x="154" y="14"/>
                    <a:pt x="152" y="14"/>
                  </a:cubicBezTo>
                  <a:cubicBezTo>
                    <a:pt x="147" y="14"/>
                    <a:pt x="136" y="16"/>
                    <a:pt x="136" y="20"/>
                  </a:cubicBezTo>
                  <a:cubicBezTo>
                    <a:pt x="136" y="24"/>
                    <a:pt x="132" y="26"/>
                    <a:pt x="132" y="30"/>
                  </a:cubicBezTo>
                  <a:cubicBezTo>
                    <a:pt x="132" y="33"/>
                    <a:pt x="133" y="35"/>
                    <a:pt x="131" y="37"/>
                  </a:cubicBezTo>
                  <a:cubicBezTo>
                    <a:pt x="130" y="37"/>
                    <a:pt x="128" y="35"/>
                    <a:pt x="127" y="35"/>
                  </a:cubicBezTo>
                  <a:cubicBezTo>
                    <a:pt x="124" y="35"/>
                    <a:pt x="122" y="36"/>
                    <a:pt x="120" y="38"/>
                  </a:cubicBezTo>
                  <a:cubicBezTo>
                    <a:pt x="120" y="33"/>
                    <a:pt x="117" y="27"/>
                    <a:pt x="112" y="27"/>
                  </a:cubicBezTo>
                  <a:cubicBezTo>
                    <a:pt x="106" y="27"/>
                    <a:pt x="105" y="33"/>
                    <a:pt x="97" y="33"/>
                  </a:cubicBezTo>
                  <a:cubicBezTo>
                    <a:pt x="96" y="39"/>
                    <a:pt x="91" y="41"/>
                    <a:pt x="91" y="48"/>
                  </a:cubicBezTo>
                  <a:cubicBezTo>
                    <a:pt x="88" y="48"/>
                    <a:pt x="87" y="47"/>
                    <a:pt x="85" y="46"/>
                  </a:cubicBezTo>
                  <a:cubicBezTo>
                    <a:pt x="83" y="49"/>
                    <a:pt x="85" y="54"/>
                    <a:pt x="81" y="56"/>
                  </a:cubicBezTo>
                  <a:cubicBezTo>
                    <a:pt x="80" y="54"/>
                    <a:pt x="79" y="52"/>
                    <a:pt x="77" y="50"/>
                  </a:cubicBezTo>
                  <a:cubicBezTo>
                    <a:pt x="74" y="51"/>
                    <a:pt x="74" y="54"/>
                    <a:pt x="74" y="57"/>
                  </a:cubicBezTo>
                  <a:cubicBezTo>
                    <a:pt x="74" y="59"/>
                    <a:pt x="74" y="60"/>
                    <a:pt x="74" y="62"/>
                  </a:cubicBezTo>
                  <a:cubicBezTo>
                    <a:pt x="74" y="72"/>
                    <a:pt x="50" y="79"/>
                    <a:pt x="40" y="81"/>
                  </a:cubicBezTo>
                  <a:cubicBezTo>
                    <a:pt x="35" y="82"/>
                    <a:pt x="24" y="83"/>
                    <a:pt x="21" y="86"/>
                  </a:cubicBezTo>
                  <a:cubicBezTo>
                    <a:pt x="18" y="89"/>
                    <a:pt x="11" y="96"/>
                    <a:pt x="6" y="97"/>
                  </a:cubicBezTo>
                  <a:cubicBezTo>
                    <a:pt x="6" y="96"/>
                    <a:pt x="6" y="95"/>
                    <a:pt x="6" y="94"/>
                  </a:cubicBezTo>
                  <a:cubicBezTo>
                    <a:pt x="4" y="95"/>
                    <a:pt x="2" y="95"/>
                    <a:pt x="2" y="97"/>
                  </a:cubicBezTo>
                  <a:cubicBezTo>
                    <a:pt x="2" y="105"/>
                    <a:pt x="2" y="105"/>
                    <a:pt x="2" y="114"/>
                  </a:cubicBezTo>
                  <a:cubicBezTo>
                    <a:pt x="2" y="121"/>
                    <a:pt x="6" y="124"/>
                    <a:pt x="6" y="129"/>
                  </a:cubicBezTo>
                  <a:cubicBezTo>
                    <a:pt x="6" y="130"/>
                    <a:pt x="7" y="131"/>
                    <a:pt x="6" y="132"/>
                  </a:cubicBezTo>
                  <a:cubicBezTo>
                    <a:pt x="5" y="132"/>
                    <a:pt x="4" y="130"/>
                    <a:pt x="3" y="129"/>
                  </a:cubicBezTo>
                  <a:cubicBezTo>
                    <a:pt x="2" y="130"/>
                    <a:pt x="2" y="131"/>
                    <a:pt x="2" y="132"/>
                  </a:cubicBezTo>
                  <a:cubicBezTo>
                    <a:pt x="0" y="137"/>
                    <a:pt x="6" y="138"/>
                    <a:pt x="7" y="142"/>
                  </a:cubicBezTo>
                  <a:cubicBezTo>
                    <a:pt x="11" y="153"/>
                    <a:pt x="12" y="157"/>
                    <a:pt x="15" y="170"/>
                  </a:cubicBezTo>
                  <a:cubicBezTo>
                    <a:pt x="17" y="175"/>
                    <a:pt x="21" y="180"/>
                    <a:pt x="21" y="188"/>
                  </a:cubicBezTo>
                  <a:cubicBezTo>
                    <a:pt x="21" y="194"/>
                    <a:pt x="14" y="196"/>
                    <a:pt x="14" y="201"/>
                  </a:cubicBezTo>
                  <a:cubicBezTo>
                    <a:pt x="14" y="205"/>
                    <a:pt x="28" y="211"/>
                    <a:pt x="33" y="211"/>
                  </a:cubicBezTo>
                  <a:cubicBezTo>
                    <a:pt x="46" y="211"/>
                    <a:pt x="50" y="201"/>
                    <a:pt x="60" y="201"/>
                  </a:cubicBezTo>
                  <a:cubicBezTo>
                    <a:pt x="62" y="201"/>
                    <a:pt x="63" y="200"/>
                    <a:pt x="64" y="200"/>
                  </a:cubicBezTo>
                  <a:cubicBezTo>
                    <a:pt x="65" y="200"/>
                    <a:pt x="66" y="200"/>
                    <a:pt x="68" y="201"/>
                  </a:cubicBezTo>
                  <a:cubicBezTo>
                    <a:pt x="74" y="201"/>
                    <a:pt x="79" y="200"/>
                    <a:pt x="85" y="199"/>
                  </a:cubicBezTo>
                  <a:cubicBezTo>
                    <a:pt x="87" y="185"/>
                    <a:pt x="105" y="190"/>
                    <a:pt x="120" y="185"/>
                  </a:cubicBezTo>
                  <a:cubicBezTo>
                    <a:pt x="126" y="183"/>
                    <a:pt x="128" y="178"/>
                    <a:pt x="138" y="178"/>
                  </a:cubicBezTo>
                  <a:cubicBezTo>
                    <a:pt x="147" y="178"/>
                    <a:pt x="164" y="181"/>
                    <a:pt x="169" y="187"/>
                  </a:cubicBezTo>
                  <a:cubicBezTo>
                    <a:pt x="171" y="190"/>
                    <a:pt x="177" y="204"/>
                    <a:pt x="179" y="204"/>
                  </a:cubicBezTo>
                  <a:cubicBezTo>
                    <a:pt x="179" y="204"/>
                    <a:pt x="178" y="209"/>
                    <a:pt x="182" y="209"/>
                  </a:cubicBezTo>
                  <a:cubicBezTo>
                    <a:pt x="188" y="209"/>
                    <a:pt x="195" y="194"/>
                    <a:pt x="200" y="189"/>
                  </a:cubicBezTo>
                  <a:cubicBezTo>
                    <a:pt x="200" y="194"/>
                    <a:pt x="199" y="208"/>
                    <a:pt x="192" y="210"/>
                  </a:cubicBezTo>
                  <a:cubicBezTo>
                    <a:pt x="192" y="211"/>
                    <a:pt x="193" y="213"/>
                    <a:pt x="194" y="213"/>
                  </a:cubicBezTo>
                  <a:cubicBezTo>
                    <a:pt x="199" y="213"/>
                    <a:pt x="199" y="207"/>
                    <a:pt x="202" y="206"/>
                  </a:cubicBezTo>
                  <a:cubicBezTo>
                    <a:pt x="202" y="205"/>
                    <a:pt x="202" y="204"/>
                    <a:pt x="202" y="204"/>
                  </a:cubicBezTo>
                  <a:cubicBezTo>
                    <a:pt x="203" y="205"/>
                    <a:pt x="205" y="206"/>
                    <a:pt x="205" y="209"/>
                  </a:cubicBezTo>
                  <a:cubicBezTo>
                    <a:pt x="205" y="212"/>
                    <a:pt x="204" y="214"/>
                    <a:pt x="203" y="215"/>
                  </a:cubicBezTo>
                  <a:cubicBezTo>
                    <a:pt x="206" y="215"/>
                    <a:pt x="206" y="215"/>
                    <a:pt x="206" y="215"/>
                  </a:cubicBezTo>
                  <a:cubicBezTo>
                    <a:pt x="209" y="215"/>
                    <a:pt x="210" y="215"/>
                    <a:pt x="212" y="213"/>
                  </a:cubicBezTo>
                  <a:cubicBezTo>
                    <a:pt x="212" y="215"/>
                    <a:pt x="212" y="215"/>
                    <a:pt x="212" y="215"/>
                  </a:cubicBezTo>
                  <a:cubicBezTo>
                    <a:pt x="213" y="219"/>
                    <a:pt x="216" y="222"/>
                    <a:pt x="216" y="226"/>
                  </a:cubicBezTo>
                  <a:cubicBezTo>
                    <a:pt x="216" y="238"/>
                    <a:pt x="234" y="245"/>
                    <a:pt x="246" y="245"/>
                  </a:cubicBezTo>
                  <a:cubicBezTo>
                    <a:pt x="253" y="245"/>
                    <a:pt x="250" y="240"/>
                    <a:pt x="257" y="239"/>
                  </a:cubicBezTo>
                  <a:cubicBezTo>
                    <a:pt x="257" y="241"/>
                    <a:pt x="269" y="247"/>
                    <a:pt x="271" y="248"/>
                  </a:cubicBezTo>
                  <a:cubicBezTo>
                    <a:pt x="273" y="234"/>
                    <a:pt x="297" y="240"/>
                    <a:pt x="300" y="227"/>
                  </a:cubicBezTo>
                  <a:cubicBezTo>
                    <a:pt x="300" y="227"/>
                    <a:pt x="300" y="227"/>
                    <a:pt x="300" y="227"/>
                  </a:cubicBezTo>
                  <a:cubicBezTo>
                    <a:pt x="300" y="217"/>
                    <a:pt x="306" y="209"/>
                    <a:pt x="308" y="202"/>
                  </a:cubicBezTo>
                  <a:cubicBezTo>
                    <a:pt x="311" y="193"/>
                    <a:pt x="316" y="190"/>
                    <a:pt x="321" y="182"/>
                  </a:cubicBezTo>
                  <a:cubicBezTo>
                    <a:pt x="323" y="180"/>
                    <a:pt x="322" y="178"/>
                    <a:pt x="323" y="176"/>
                  </a:cubicBezTo>
                  <a:cubicBezTo>
                    <a:pt x="323" y="168"/>
                    <a:pt x="323" y="168"/>
                    <a:pt x="323" y="168"/>
                  </a:cubicBezTo>
                  <a:cubicBezTo>
                    <a:pt x="326" y="166"/>
                    <a:pt x="328" y="157"/>
                    <a:pt x="328" y="151"/>
                  </a:cubicBezTo>
                  <a:cubicBezTo>
                    <a:pt x="328" y="142"/>
                    <a:pt x="325" y="127"/>
                    <a:pt x="320" y="121"/>
                  </a:cubicBezTo>
                  <a:cubicBezTo>
                    <a:pt x="320" y="120"/>
                    <a:pt x="320" y="120"/>
                    <a:pt x="320" y="120"/>
                  </a:cubicBezTo>
                  <a:cubicBezTo>
                    <a:pt x="315" y="114"/>
                    <a:pt x="304" y="110"/>
                    <a:pt x="304" y="98"/>
                  </a:cubicBezTo>
                  <a:cubicBezTo>
                    <a:pt x="301" y="98"/>
                    <a:pt x="296" y="98"/>
                    <a:pt x="295" y="95"/>
                  </a:cubicBezTo>
                  <a:cubicBezTo>
                    <a:pt x="294" y="91"/>
                    <a:pt x="293" y="85"/>
                    <a:pt x="290" y="82"/>
                  </a:cubicBezTo>
                  <a:cubicBezTo>
                    <a:pt x="285" y="77"/>
                    <a:pt x="273" y="74"/>
                    <a:pt x="270" y="68"/>
                  </a:cubicBezTo>
                  <a:cubicBezTo>
                    <a:pt x="268" y="60"/>
                    <a:pt x="266" y="57"/>
                    <a:pt x="263" y="49"/>
                  </a:cubicBezTo>
                  <a:cubicBezTo>
                    <a:pt x="262" y="44"/>
                    <a:pt x="262" y="35"/>
                    <a:pt x="258" y="33"/>
                  </a:cubicBezTo>
                  <a:cubicBezTo>
                    <a:pt x="257" y="33"/>
                    <a:pt x="252" y="31"/>
                    <a:pt x="249" y="30"/>
                  </a:cubicBezTo>
                  <a:cubicBezTo>
                    <a:pt x="246" y="28"/>
                    <a:pt x="247" y="23"/>
                    <a:pt x="246" y="19"/>
                  </a:cubicBezTo>
                  <a:cubicBezTo>
                    <a:pt x="244" y="13"/>
                    <a:pt x="241" y="8"/>
                    <a:pt x="24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37"/>
            <p:cNvSpPr>
              <a:spLocks/>
            </p:cNvSpPr>
            <p:nvPr/>
          </p:nvSpPr>
          <p:spPr bwMode="auto">
            <a:xfrm>
              <a:off x="11156950" y="5518150"/>
              <a:ext cx="233363" cy="228600"/>
            </a:xfrm>
            <a:custGeom>
              <a:avLst/>
              <a:gdLst>
                <a:gd name="T0" fmla="*/ 50 w 62"/>
                <a:gd name="T1" fmla="*/ 0 h 61"/>
                <a:gd name="T2" fmla="*/ 43 w 62"/>
                <a:gd name="T3" fmla="*/ 10 h 61"/>
                <a:gd name="T4" fmla="*/ 43 w 62"/>
                <a:gd name="T5" fmla="*/ 11 h 61"/>
                <a:gd name="T6" fmla="*/ 37 w 62"/>
                <a:gd name="T7" fmla="*/ 15 h 61"/>
                <a:gd name="T8" fmla="*/ 37 w 62"/>
                <a:gd name="T9" fmla="*/ 17 h 61"/>
                <a:gd name="T10" fmla="*/ 32 w 62"/>
                <a:gd name="T11" fmla="*/ 24 h 61"/>
                <a:gd name="T12" fmla="*/ 16 w 62"/>
                <a:gd name="T13" fmla="*/ 34 h 61"/>
                <a:gd name="T14" fmla="*/ 11 w 62"/>
                <a:gd name="T15" fmla="*/ 37 h 61"/>
                <a:gd name="T16" fmla="*/ 0 w 62"/>
                <a:gd name="T17" fmla="*/ 53 h 61"/>
                <a:gd name="T18" fmla="*/ 1 w 62"/>
                <a:gd name="T19" fmla="*/ 54 h 61"/>
                <a:gd name="T20" fmla="*/ 14 w 62"/>
                <a:gd name="T21" fmla="*/ 60 h 61"/>
                <a:gd name="T22" fmla="*/ 20 w 62"/>
                <a:gd name="T23" fmla="*/ 61 h 61"/>
                <a:gd name="T24" fmla="*/ 31 w 62"/>
                <a:gd name="T25" fmla="*/ 54 h 61"/>
                <a:gd name="T26" fmla="*/ 40 w 62"/>
                <a:gd name="T27" fmla="*/ 35 h 61"/>
                <a:gd name="T28" fmla="*/ 51 w 62"/>
                <a:gd name="T29" fmla="*/ 33 h 61"/>
                <a:gd name="T30" fmla="*/ 51 w 62"/>
                <a:gd name="T31" fmla="*/ 24 h 61"/>
                <a:gd name="T32" fmla="*/ 62 w 62"/>
                <a:gd name="T33" fmla="*/ 10 h 61"/>
                <a:gd name="T34" fmla="*/ 60 w 62"/>
                <a:gd name="T35" fmla="*/ 6 h 61"/>
                <a:gd name="T36" fmla="*/ 58 w 62"/>
                <a:gd name="T37" fmla="*/ 5 h 61"/>
                <a:gd name="T38" fmla="*/ 53 w 62"/>
                <a:gd name="T39" fmla="*/ 7 h 61"/>
                <a:gd name="T40" fmla="*/ 52 w 62"/>
                <a:gd name="T41" fmla="*/ 3 h 61"/>
                <a:gd name="T42" fmla="*/ 50 w 62"/>
                <a:gd name="T4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61">
                  <a:moveTo>
                    <a:pt x="50" y="0"/>
                  </a:moveTo>
                  <a:cubicBezTo>
                    <a:pt x="47" y="1"/>
                    <a:pt x="43" y="5"/>
                    <a:pt x="43" y="10"/>
                  </a:cubicBezTo>
                  <a:cubicBezTo>
                    <a:pt x="43" y="10"/>
                    <a:pt x="43" y="11"/>
                    <a:pt x="43" y="11"/>
                  </a:cubicBezTo>
                  <a:cubicBezTo>
                    <a:pt x="40" y="12"/>
                    <a:pt x="39" y="12"/>
                    <a:pt x="37" y="15"/>
                  </a:cubicBezTo>
                  <a:cubicBezTo>
                    <a:pt x="37" y="15"/>
                    <a:pt x="37" y="17"/>
                    <a:pt x="37" y="17"/>
                  </a:cubicBezTo>
                  <a:cubicBezTo>
                    <a:pt x="37" y="17"/>
                    <a:pt x="33" y="24"/>
                    <a:pt x="32" y="24"/>
                  </a:cubicBezTo>
                  <a:cubicBezTo>
                    <a:pt x="27" y="27"/>
                    <a:pt x="23" y="34"/>
                    <a:pt x="16" y="34"/>
                  </a:cubicBezTo>
                  <a:cubicBezTo>
                    <a:pt x="14" y="34"/>
                    <a:pt x="12" y="35"/>
                    <a:pt x="11" y="37"/>
                  </a:cubicBezTo>
                  <a:cubicBezTo>
                    <a:pt x="8" y="42"/>
                    <a:pt x="0" y="46"/>
                    <a:pt x="0" y="53"/>
                  </a:cubicBezTo>
                  <a:cubicBezTo>
                    <a:pt x="0" y="54"/>
                    <a:pt x="1" y="54"/>
                    <a:pt x="1" y="54"/>
                  </a:cubicBezTo>
                  <a:cubicBezTo>
                    <a:pt x="1" y="56"/>
                    <a:pt x="12" y="60"/>
                    <a:pt x="14" y="60"/>
                  </a:cubicBezTo>
                  <a:cubicBezTo>
                    <a:pt x="16" y="60"/>
                    <a:pt x="19" y="61"/>
                    <a:pt x="20" y="61"/>
                  </a:cubicBezTo>
                  <a:cubicBezTo>
                    <a:pt x="24" y="61"/>
                    <a:pt x="29" y="57"/>
                    <a:pt x="31" y="54"/>
                  </a:cubicBezTo>
                  <a:cubicBezTo>
                    <a:pt x="31" y="54"/>
                    <a:pt x="39" y="38"/>
                    <a:pt x="40" y="35"/>
                  </a:cubicBezTo>
                  <a:cubicBezTo>
                    <a:pt x="42" y="35"/>
                    <a:pt x="49" y="33"/>
                    <a:pt x="51" y="33"/>
                  </a:cubicBezTo>
                  <a:cubicBezTo>
                    <a:pt x="51" y="30"/>
                    <a:pt x="50" y="29"/>
                    <a:pt x="51" y="24"/>
                  </a:cubicBezTo>
                  <a:cubicBezTo>
                    <a:pt x="55" y="24"/>
                    <a:pt x="61" y="14"/>
                    <a:pt x="62" y="10"/>
                  </a:cubicBezTo>
                  <a:cubicBezTo>
                    <a:pt x="60" y="9"/>
                    <a:pt x="60" y="8"/>
                    <a:pt x="60" y="6"/>
                  </a:cubicBezTo>
                  <a:cubicBezTo>
                    <a:pt x="59" y="6"/>
                    <a:pt x="58" y="5"/>
                    <a:pt x="58" y="5"/>
                  </a:cubicBezTo>
                  <a:cubicBezTo>
                    <a:pt x="56" y="5"/>
                    <a:pt x="55" y="7"/>
                    <a:pt x="53" y="7"/>
                  </a:cubicBezTo>
                  <a:cubicBezTo>
                    <a:pt x="51" y="7"/>
                    <a:pt x="52" y="5"/>
                    <a:pt x="52" y="3"/>
                  </a:cubicBezTo>
                  <a:cubicBezTo>
                    <a:pt x="51" y="3"/>
                    <a:pt x="50" y="2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38"/>
            <p:cNvSpPr>
              <a:spLocks/>
            </p:cNvSpPr>
            <p:nvPr/>
          </p:nvSpPr>
          <p:spPr bwMode="auto">
            <a:xfrm>
              <a:off x="11345863" y="5300663"/>
              <a:ext cx="176213" cy="250825"/>
            </a:xfrm>
            <a:custGeom>
              <a:avLst/>
              <a:gdLst>
                <a:gd name="T0" fmla="*/ 0 w 47"/>
                <a:gd name="T1" fmla="*/ 0 h 67"/>
                <a:gd name="T2" fmla="*/ 12 w 47"/>
                <a:gd name="T3" fmla="*/ 17 h 67"/>
                <a:gd name="T4" fmla="*/ 12 w 47"/>
                <a:gd name="T5" fmla="*/ 20 h 67"/>
                <a:gd name="T6" fmla="*/ 15 w 47"/>
                <a:gd name="T7" fmla="*/ 25 h 67"/>
                <a:gd name="T8" fmla="*/ 15 w 47"/>
                <a:gd name="T9" fmla="*/ 25 h 67"/>
                <a:gd name="T10" fmla="*/ 16 w 47"/>
                <a:gd name="T11" fmla="*/ 31 h 67"/>
                <a:gd name="T12" fmla="*/ 12 w 47"/>
                <a:gd name="T13" fmla="*/ 42 h 67"/>
                <a:gd name="T14" fmla="*/ 8 w 47"/>
                <a:gd name="T15" fmla="*/ 46 h 67"/>
                <a:gd name="T16" fmla="*/ 19 w 47"/>
                <a:gd name="T17" fmla="*/ 55 h 67"/>
                <a:gd name="T18" fmla="*/ 16 w 47"/>
                <a:gd name="T19" fmla="*/ 63 h 67"/>
                <a:gd name="T20" fmla="*/ 20 w 47"/>
                <a:gd name="T21" fmla="*/ 67 h 67"/>
                <a:gd name="T22" fmla="*/ 30 w 47"/>
                <a:gd name="T23" fmla="*/ 57 h 67"/>
                <a:gd name="T24" fmla="*/ 34 w 47"/>
                <a:gd name="T25" fmla="*/ 51 h 67"/>
                <a:gd name="T26" fmla="*/ 33 w 47"/>
                <a:gd name="T27" fmla="*/ 48 h 67"/>
                <a:gd name="T28" fmla="*/ 39 w 47"/>
                <a:gd name="T29" fmla="*/ 45 h 67"/>
                <a:gd name="T30" fmla="*/ 40 w 47"/>
                <a:gd name="T31" fmla="*/ 44 h 67"/>
                <a:gd name="T32" fmla="*/ 41 w 47"/>
                <a:gd name="T33" fmla="*/ 45 h 67"/>
                <a:gd name="T34" fmla="*/ 47 w 47"/>
                <a:gd name="T35" fmla="*/ 31 h 67"/>
                <a:gd name="T36" fmla="*/ 44 w 47"/>
                <a:gd name="T37" fmla="*/ 29 h 67"/>
                <a:gd name="T38" fmla="*/ 35 w 47"/>
                <a:gd name="T39" fmla="*/ 32 h 67"/>
                <a:gd name="T40" fmla="*/ 24 w 47"/>
                <a:gd name="T41" fmla="*/ 21 h 67"/>
                <a:gd name="T42" fmla="*/ 22 w 47"/>
                <a:gd name="T43" fmla="*/ 21 h 67"/>
                <a:gd name="T44" fmla="*/ 20 w 47"/>
                <a:gd name="T45" fmla="*/ 23 h 67"/>
                <a:gd name="T46" fmla="*/ 18 w 47"/>
                <a:gd name="T47" fmla="*/ 23 h 67"/>
                <a:gd name="T48" fmla="*/ 13 w 47"/>
                <a:gd name="T49" fmla="*/ 14 h 67"/>
                <a:gd name="T50" fmla="*/ 14 w 47"/>
                <a:gd name="T51" fmla="*/ 12 h 67"/>
                <a:gd name="T52" fmla="*/ 11 w 47"/>
                <a:gd name="T53" fmla="*/ 8 h 67"/>
                <a:gd name="T54" fmla="*/ 0 w 47"/>
                <a:gd name="T5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7">
                  <a:moveTo>
                    <a:pt x="0" y="0"/>
                  </a:moveTo>
                  <a:cubicBezTo>
                    <a:pt x="2" y="7"/>
                    <a:pt x="6" y="16"/>
                    <a:pt x="12" y="17"/>
                  </a:cubicBezTo>
                  <a:cubicBezTo>
                    <a:pt x="12" y="18"/>
                    <a:pt x="12" y="19"/>
                    <a:pt x="12" y="20"/>
                  </a:cubicBezTo>
                  <a:cubicBezTo>
                    <a:pt x="12" y="22"/>
                    <a:pt x="14" y="23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7"/>
                    <a:pt x="16" y="29"/>
                    <a:pt x="16" y="31"/>
                  </a:cubicBezTo>
                  <a:cubicBezTo>
                    <a:pt x="16" y="35"/>
                    <a:pt x="15" y="39"/>
                    <a:pt x="12" y="42"/>
                  </a:cubicBezTo>
                  <a:cubicBezTo>
                    <a:pt x="11" y="43"/>
                    <a:pt x="8" y="44"/>
                    <a:pt x="8" y="46"/>
                  </a:cubicBezTo>
                  <a:cubicBezTo>
                    <a:pt x="8" y="52"/>
                    <a:pt x="19" y="49"/>
                    <a:pt x="19" y="55"/>
                  </a:cubicBezTo>
                  <a:cubicBezTo>
                    <a:pt x="19" y="58"/>
                    <a:pt x="16" y="60"/>
                    <a:pt x="16" y="63"/>
                  </a:cubicBezTo>
                  <a:cubicBezTo>
                    <a:pt x="16" y="65"/>
                    <a:pt x="17" y="67"/>
                    <a:pt x="20" y="67"/>
                  </a:cubicBezTo>
                  <a:cubicBezTo>
                    <a:pt x="26" y="67"/>
                    <a:pt x="28" y="61"/>
                    <a:pt x="30" y="57"/>
                  </a:cubicBezTo>
                  <a:cubicBezTo>
                    <a:pt x="31" y="56"/>
                    <a:pt x="34" y="53"/>
                    <a:pt x="34" y="51"/>
                  </a:cubicBezTo>
                  <a:cubicBezTo>
                    <a:pt x="34" y="50"/>
                    <a:pt x="33" y="49"/>
                    <a:pt x="33" y="48"/>
                  </a:cubicBezTo>
                  <a:cubicBezTo>
                    <a:pt x="33" y="46"/>
                    <a:pt x="36" y="45"/>
                    <a:pt x="39" y="45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4" y="41"/>
                    <a:pt x="43" y="35"/>
                    <a:pt x="47" y="31"/>
                  </a:cubicBezTo>
                  <a:cubicBezTo>
                    <a:pt x="46" y="30"/>
                    <a:pt x="45" y="29"/>
                    <a:pt x="44" y="29"/>
                  </a:cubicBezTo>
                  <a:cubicBezTo>
                    <a:pt x="40" y="29"/>
                    <a:pt x="40" y="32"/>
                    <a:pt x="35" y="32"/>
                  </a:cubicBezTo>
                  <a:cubicBezTo>
                    <a:pt x="28" y="32"/>
                    <a:pt x="24" y="28"/>
                    <a:pt x="24" y="21"/>
                  </a:cubicBezTo>
                  <a:cubicBezTo>
                    <a:pt x="24" y="21"/>
                    <a:pt x="23" y="21"/>
                    <a:pt x="22" y="21"/>
                  </a:cubicBezTo>
                  <a:cubicBezTo>
                    <a:pt x="21" y="21"/>
                    <a:pt x="20" y="22"/>
                    <a:pt x="20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7" y="22"/>
                    <a:pt x="13" y="16"/>
                    <a:pt x="13" y="14"/>
                  </a:cubicBezTo>
                  <a:cubicBezTo>
                    <a:pt x="13" y="13"/>
                    <a:pt x="14" y="13"/>
                    <a:pt x="14" y="12"/>
                  </a:cubicBezTo>
                  <a:cubicBezTo>
                    <a:pt x="13" y="11"/>
                    <a:pt x="13" y="9"/>
                    <a:pt x="11" y="8"/>
                  </a:cubicBezTo>
                  <a:cubicBezTo>
                    <a:pt x="8" y="5"/>
                    <a:pt x="3" y="5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>
              <a:off x="11476038" y="4737100"/>
              <a:ext cx="38100" cy="28575"/>
            </a:xfrm>
            <a:custGeom>
              <a:avLst/>
              <a:gdLst>
                <a:gd name="T0" fmla="*/ 7 w 10"/>
                <a:gd name="T1" fmla="*/ 0 h 8"/>
                <a:gd name="T2" fmla="*/ 0 w 10"/>
                <a:gd name="T3" fmla="*/ 6 h 8"/>
                <a:gd name="T4" fmla="*/ 6 w 10"/>
                <a:gd name="T5" fmla="*/ 8 h 8"/>
                <a:gd name="T6" fmla="*/ 8 w 10"/>
                <a:gd name="T7" fmla="*/ 8 h 8"/>
                <a:gd name="T8" fmla="*/ 10 w 10"/>
                <a:gd name="T9" fmla="*/ 6 h 8"/>
                <a:gd name="T10" fmla="*/ 10 w 10"/>
                <a:gd name="T11" fmla="*/ 3 h 8"/>
                <a:gd name="T12" fmla="*/ 7 w 10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7" y="0"/>
                  </a:moveTo>
                  <a:cubicBezTo>
                    <a:pt x="4" y="1"/>
                    <a:pt x="0" y="2"/>
                    <a:pt x="0" y="6"/>
                  </a:cubicBezTo>
                  <a:cubicBezTo>
                    <a:pt x="0" y="7"/>
                    <a:pt x="4" y="8"/>
                    <a:pt x="6" y="8"/>
                  </a:cubicBezTo>
                  <a:cubicBezTo>
                    <a:pt x="7" y="8"/>
                    <a:pt x="8" y="8"/>
                    <a:pt x="8" y="8"/>
                  </a:cubicBezTo>
                  <a:cubicBezTo>
                    <a:pt x="9" y="8"/>
                    <a:pt x="9" y="7"/>
                    <a:pt x="10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>
              <a:off x="11522075" y="4706938"/>
              <a:ext cx="30163" cy="22225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4 h 6"/>
                <a:gd name="T4" fmla="*/ 1 w 8"/>
                <a:gd name="T5" fmla="*/ 6 h 6"/>
                <a:gd name="T6" fmla="*/ 8 w 8"/>
                <a:gd name="T7" fmla="*/ 3 h 6"/>
                <a:gd name="T8" fmla="*/ 8 w 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7" y="0"/>
                    <a:pt x="0" y="0"/>
                    <a:pt x="0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4" y="6"/>
                    <a:pt x="5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809163" y="3902075"/>
              <a:ext cx="139700" cy="131763"/>
            </a:xfrm>
            <a:custGeom>
              <a:avLst/>
              <a:gdLst>
                <a:gd name="T0" fmla="*/ 26 w 37"/>
                <a:gd name="T1" fmla="*/ 0 h 35"/>
                <a:gd name="T2" fmla="*/ 26 w 37"/>
                <a:gd name="T3" fmla="*/ 6 h 35"/>
                <a:gd name="T4" fmla="*/ 20 w 37"/>
                <a:gd name="T5" fmla="*/ 10 h 35"/>
                <a:gd name="T6" fmla="*/ 18 w 37"/>
                <a:gd name="T7" fmla="*/ 13 h 35"/>
                <a:gd name="T8" fmla="*/ 16 w 37"/>
                <a:gd name="T9" fmla="*/ 13 h 35"/>
                <a:gd name="T10" fmla="*/ 11 w 37"/>
                <a:gd name="T11" fmla="*/ 9 h 35"/>
                <a:gd name="T12" fmla="*/ 11 w 37"/>
                <a:gd name="T13" fmla="*/ 9 h 35"/>
                <a:gd name="T14" fmla="*/ 7 w 37"/>
                <a:gd name="T15" fmla="*/ 12 h 35"/>
                <a:gd name="T16" fmla="*/ 3 w 37"/>
                <a:gd name="T17" fmla="*/ 15 h 35"/>
                <a:gd name="T18" fmla="*/ 3 w 37"/>
                <a:gd name="T19" fmla="*/ 15 h 35"/>
                <a:gd name="T20" fmla="*/ 1 w 37"/>
                <a:gd name="T21" fmla="*/ 21 h 35"/>
                <a:gd name="T22" fmla="*/ 2 w 37"/>
                <a:gd name="T23" fmla="*/ 23 h 35"/>
                <a:gd name="T24" fmla="*/ 2 w 37"/>
                <a:gd name="T25" fmla="*/ 29 h 35"/>
                <a:gd name="T26" fmla="*/ 2 w 37"/>
                <a:gd name="T27" fmla="*/ 29 h 35"/>
                <a:gd name="T28" fmla="*/ 7 w 37"/>
                <a:gd name="T29" fmla="*/ 19 h 35"/>
                <a:gd name="T30" fmla="*/ 9 w 37"/>
                <a:gd name="T31" fmla="*/ 21 h 35"/>
                <a:gd name="T32" fmla="*/ 10 w 37"/>
                <a:gd name="T33" fmla="*/ 20 h 35"/>
                <a:gd name="T34" fmla="*/ 13 w 37"/>
                <a:gd name="T35" fmla="*/ 21 h 35"/>
                <a:gd name="T36" fmla="*/ 13 w 37"/>
                <a:gd name="T37" fmla="*/ 19 h 35"/>
                <a:gd name="T38" fmla="*/ 17 w 37"/>
                <a:gd name="T39" fmla="*/ 19 h 35"/>
                <a:gd name="T40" fmla="*/ 18 w 37"/>
                <a:gd name="T41" fmla="*/ 21 h 35"/>
                <a:gd name="T42" fmla="*/ 16 w 37"/>
                <a:gd name="T43" fmla="*/ 24 h 35"/>
                <a:gd name="T44" fmla="*/ 23 w 37"/>
                <a:gd name="T45" fmla="*/ 33 h 35"/>
                <a:gd name="T46" fmla="*/ 24 w 37"/>
                <a:gd name="T47" fmla="*/ 33 h 35"/>
                <a:gd name="T48" fmla="*/ 25 w 37"/>
                <a:gd name="T49" fmla="*/ 33 h 35"/>
                <a:gd name="T50" fmla="*/ 27 w 37"/>
                <a:gd name="T51" fmla="*/ 35 h 35"/>
                <a:gd name="T52" fmla="*/ 27 w 37"/>
                <a:gd name="T53" fmla="*/ 35 h 35"/>
                <a:gd name="T54" fmla="*/ 30 w 37"/>
                <a:gd name="T55" fmla="*/ 31 h 35"/>
                <a:gd name="T56" fmla="*/ 27 w 37"/>
                <a:gd name="T57" fmla="*/ 26 h 35"/>
                <a:gd name="T58" fmla="*/ 29 w 37"/>
                <a:gd name="T59" fmla="*/ 23 h 35"/>
                <a:gd name="T60" fmla="*/ 30 w 37"/>
                <a:gd name="T61" fmla="*/ 25 h 35"/>
                <a:gd name="T62" fmla="*/ 30 w 37"/>
                <a:gd name="T63" fmla="*/ 24 h 35"/>
                <a:gd name="T64" fmla="*/ 33 w 37"/>
                <a:gd name="T65" fmla="*/ 30 h 35"/>
                <a:gd name="T66" fmla="*/ 37 w 37"/>
                <a:gd name="T67" fmla="*/ 22 h 35"/>
                <a:gd name="T68" fmla="*/ 31 w 37"/>
                <a:gd name="T69" fmla="*/ 3 h 35"/>
                <a:gd name="T70" fmla="*/ 26 w 37"/>
                <a:gd name="T7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" h="35">
                  <a:moveTo>
                    <a:pt x="26" y="0"/>
                  </a:moveTo>
                  <a:cubicBezTo>
                    <a:pt x="26" y="1"/>
                    <a:pt x="26" y="5"/>
                    <a:pt x="26" y="6"/>
                  </a:cubicBezTo>
                  <a:cubicBezTo>
                    <a:pt x="25" y="8"/>
                    <a:pt x="20" y="7"/>
                    <a:pt x="20" y="10"/>
                  </a:cubicBezTo>
                  <a:cubicBezTo>
                    <a:pt x="18" y="10"/>
                    <a:pt x="18" y="12"/>
                    <a:pt x="18" y="13"/>
                  </a:cubicBezTo>
                  <a:cubicBezTo>
                    <a:pt x="17" y="13"/>
                    <a:pt x="17" y="13"/>
                    <a:pt x="16" y="13"/>
                  </a:cubicBezTo>
                  <a:cubicBezTo>
                    <a:pt x="14" y="13"/>
                    <a:pt x="15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9"/>
                    <a:pt x="8" y="11"/>
                    <a:pt x="7" y="12"/>
                  </a:cubicBezTo>
                  <a:cubicBezTo>
                    <a:pt x="6" y="13"/>
                    <a:pt x="5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7"/>
                    <a:pt x="1" y="19"/>
                    <a:pt x="1" y="21"/>
                  </a:cubicBezTo>
                  <a:cubicBezTo>
                    <a:pt x="1" y="22"/>
                    <a:pt x="2" y="23"/>
                    <a:pt x="2" y="23"/>
                  </a:cubicBezTo>
                  <a:cubicBezTo>
                    <a:pt x="2" y="25"/>
                    <a:pt x="0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5" y="29"/>
                    <a:pt x="4" y="21"/>
                    <a:pt x="7" y="19"/>
                  </a:cubicBezTo>
                  <a:cubicBezTo>
                    <a:pt x="7" y="19"/>
                    <a:pt x="9" y="21"/>
                    <a:pt x="9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0"/>
                    <a:pt x="11" y="21"/>
                    <a:pt x="13" y="21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7" y="21"/>
                    <a:pt x="18" y="21"/>
                  </a:cubicBezTo>
                  <a:cubicBezTo>
                    <a:pt x="17" y="22"/>
                    <a:pt x="16" y="23"/>
                    <a:pt x="16" y="24"/>
                  </a:cubicBezTo>
                  <a:cubicBezTo>
                    <a:pt x="16" y="29"/>
                    <a:pt x="19" y="33"/>
                    <a:pt x="23" y="33"/>
                  </a:cubicBezTo>
                  <a:cubicBezTo>
                    <a:pt x="23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4"/>
                    <a:pt x="26" y="35"/>
                    <a:pt x="27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8" y="35"/>
                    <a:pt x="30" y="33"/>
                    <a:pt x="30" y="31"/>
                  </a:cubicBezTo>
                  <a:cubicBezTo>
                    <a:pt x="30" y="29"/>
                    <a:pt x="26" y="28"/>
                    <a:pt x="27" y="26"/>
                  </a:cubicBezTo>
                  <a:cubicBezTo>
                    <a:pt x="27" y="25"/>
                    <a:pt x="28" y="24"/>
                    <a:pt x="29" y="23"/>
                  </a:cubicBezTo>
                  <a:cubicBezTo>
                    <a:pt x="29" y="23"/>
                    <a:pt x="30" y="24"/>
                    <a:pt x="30" y="25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6"/>
                    <a:pt x="33" y="30"/>
                    <a:pt x="33" y="30"/>
                  </a:cubicBezTo>
                  <a:cubicBezTo>
                    <a:pt x="34" y="26"/>
                    <a:pt x="37" y="24"/>
                    <a:pt x="37" y="22"/>
                  </a:cubicBezTo>
                  <a:cubicBezTo>
                    <a:pt x="37" y="19"/>
                    <a:pt x="33" y="5"/>
                    <a:pt x="31" y="3"/>
                  </a:cubicBezTo>
                  <a:cubicBezTo>
                    <a:pt x="30" y="2"/>
                    <a:pt x="28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9682163" y="3868738"/>
              <a:ext cx="68263" cy="71438"/>
            </a:xfrm>
            <a:custGeom>
              <a:avLst/>
              <a:gdLst>
                <a:gd name="T0" fmla="*/ 16 w 18"/>
                <a:gd name="T1" fmla="*/ 0 h 19"/>
                <a:gd name="T2" fmla="*/ 14 w 18"/>
                <a:gd name="T3" fmla="*/ 4 h 19"/>
                <a:gd name="T4" fmla="*/ 0 w 18"/>
                <a:gd name="T5" fmla="*/ 19 h 19"/>
                <a:gd name="T6" fmla="*/ 2 w 18"/>
                <a:gd name="T7" fmla="*/ 19 h 19"/>
                <a:gd name="T8" fmla="*/ 11 w 18"/>
                <a:gd name="T9" fmla="*/ 9 h 19"/>
                <a:gd name="T10" fmla="*/ 11 w 18"/>
                <a:gd name="T11" fmla="*/ 9 h 19"/>
                <a:gd name="T12" fmla="*/ 15 w 18"/>
                <a:gd name="T13" fmla="*/ 6 h 19"/>
                <a:gd name="T14" fmla="*/ 15 w 18"/>
                <a:gd name="T15" fmla="*/ 6 h 19"/>
                <a:gd name="T16" fmla="*/ 18 w 18"/>
                <a:gd name="T17" fmla="*/ 4 h 19"/>
                <a:gd name="T18" fmla="*/ 16 w 18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9">
                  <a:moveTo>
                    <a:pt x="16" y="0"/>
                  </a:moveTo>
                  <a:cubicBezTo>
                    <a:pt x="15" y="1"/>
                    <a:pt x="15" y="2"/>
                    <a:pt x="14" y="4"/>
                  </a:cubicBezTo>
                  <a:cubicBezTo>
                    <a:pt x="11" y="9"/>
                    <a:pt x="3" y="12"/>
                    <a:pt x="0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5" y="17"/>
                    <a:pt x="10" y="14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3" y="9"/>
                    <a:pt x="15" y="8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7" y="3"/>
                    <a:pt x="16" y="3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9731375" y="3635375"/>
              <a:ext cx="130175" cy="187325"/>
            </a:xfrm>
            <a:custGeom>
              <a:avLst/>
              <a:gdLst>
                <a:gd name="T0" fmla="*/ 6 w 35"/>
                <a:gd name="T1" fmla="*/ 0 h 50"/>
                <a:gd name="T2" fmla="*/ 3 w 35"/>
                <a:gd name="T3" fmla="*/ 5 h 50"/>
                <a:gd name="T4" fmla="*/ 5 w 35"/>
                <a:gd name="T5" fmla="*/ 13 h 50"/>
                <a:gd name="T6" fmla="*/ 3 w 35"/>
                <a:gd name="T7" fmla="*/ 20 h 50"/>
                <a:gd name="T8" fmla="*/ 3 w 35"/>
                <a:gd name="T9" fmla="*/ 20 h 50"/>
                <a:gd name="T10" fmla="*/ 1 w 35"/>
                <a:gd name="T11" fmla="*/ 29 h 50"/>
                <a:gd name="T12" fmla="*/ 7 w 35"/>
                <a:gd name="T13" fmla="*/ 34 h 50"/>
                <a:gd name="T14" fmla="*/ 7 w 35"/>
                <a:gd name="T15" fmla="*/ 34 h 50"/>
                <a:gd name="T16" fmla="*/ 9 w 35"/>
                <a:gd name="T17" fmla="*/ 32 h 50"/>
                <a:gd name="T18" fmla="*/ 10 w 35"/>
                <a:gd name="T19" fmla="*/ 32 h 50"/>
                <a:gd name="T20" fmla="*/ 10 w 35"/>
                <a:gd name="T21" fmla="*/ 34 h 50"/>
                <a:gd name="T22" fmla="*/ 9 w 35"/>
                <a:gd name="T23" fmla="*/ 37 h 50"/>
                <a:gd name="T24" fmla="*/ 12 w 35"/>
                <a:gd name="T25" fmla="*/ 41 h 50"/>
                <a:gd name="T26" fmla="*/ 12 w 35"/>
                <a:gd name="T27" fmla="*/ 41 h 50"/>
                <a:gd name="T28" fmla="*/ 15 w 35"/>
                <a:gd name="T29" fmla="*/ 40 h 50"/>
                <a:gd name="T30" fmla="*/ 17 w 35"/>
                <a:gd name="T31" fmla="*/ 39 h 50"/>
                <a:gd name="T32" fmla="*/ 17 w 35"/>
                <a:gd name="T33" fmla="*/ 39 h 50"/>
                <a:gd name="T34" fmla="*/ 24 w 35"/>
                <a:gd name="T35" fmla="*/ 45 h 50"/>
                <a:gd name="T36" fmla="*/ 24 w 35"/>
                <a:gd name="T37" fmla="*/ 40 h 50"/>
                <a:gd name="T38" fmla="*/ 33 w 35"/>
                <a:gd name="T39" fmla="*/ 48 h 50"/>
                <a:gd name="T40" fmla="*/ 34 w 35"/>
                <a:gd name="T41" fmla="*/ 50 h 50"/>
                <a:gd name="T42" fmla="*/ 34 w 35"/>
                <a:gd name="T43" fmla="*/ 50 h 50"/>
                <a:gd name="T44" fmla="*/ 35 w 35"/>
                <a:gd name="T45" fmla="*/ 48 h 50"/>
                <a:gd name="T46" fmla="*/ 35 w 35"/>
                <a:gd name="T47" fmla="*/ 46 h 50"/>
                <a:gd name="T48" fmla="*/ 32 w 35"/>
                <a:gd name="T49" fmla="*/ 43 h 50"/>
                <a:gd name="T50" fmla="*/ 31 w 35"/>
                <a:gd name="T51" fmla="*/ 43 h 50"/>
                <a:gd name="T52" fmla="*/ 30 w 35"/>
                <a:gd name="T53" fmla="*/ 43 h 50"/>
                <a:gd name="T54" fmla="*/ 32 w 35"/>
                <a:gd name="T55" fmla="*/ 40 h 50"/>
                <a:gd name="T56" fmla="*/ 30 w 35"/>
                <a:gd name="T57" fmla="*/ 40 h 50"/>
                <a:gd name="T58" fmla="*/ 30 w 35"/>
                <a:gd name="T59" fmla="*/ 40 h 50"/>
                <a:gd name="T60" fmla="*/ 29 w 35"/>
                <a:gd name="T61" fmla="*/ 41 h 50"/>
                <a:gd name="T62" fmla="*/ 28 w 35"/>
                <a:gd name="T63" fmla="*/ 41 h 50"/>
                <a:gd name="T64" fmla="*/ 28 w 35"/>
                <a:gd name="T65" fmla="*/ 41 h 50"/>
                <a:gd name="T66" fmla="*/ 23 w 35"/>
                <a:gd name="T67" fmla="*/ 36 h 50"/>
                <a:gd name="T68" fmla="*/ 23 w 35"/>
                <a:gd name="T69" fmla="*/ 36 h 50"/>
                <a:gd name="T70" fmla="*/ 20 w 35"/>
                <a:gd name="T71" fmla="*/ 38 h 50"/>
                <a:gd name="T72" fmla="*/ 20 w 35"/>
                <a:gd name="T73" fmla="*/ 39 h 50"/>
                <a:gd name="T74" fmla="*/ 13 w 35"/>
                <a:gd name="T75" fmla="*/ 28 h 50"/>
                <a:gd name="T76" fmla="*/ 18 w 35"/>
                <a:gd name="T77" fmla="*/ 16 h 50"/>
                <a:gd name="T78" fmla="*/ 15 w 35"/>
                <a:gd name="T79" fmla="*/ 5 h 50"/>
                <a:gd name="T80" fmla="*/ 15 w 35"/>
                <a:gd name="T81" fmla="*/ 4 h 50"/>
                <a:gd name="T82" fmla="*/ 14 w 35"/>
                <a:gd name="T83" fmla="*/ 2 h 50"/>
                <a:gd name="T84" fmla="*/ 11 w 35"/>
                <a:gd name="T85" fmla="*/ 5 h 50"/>
                <a:gd name="T86" fmla="*/ 11 w 35"/>
                <a:gd name="T87" fmla="*/ 5 h 50"/>
                <a:gd name="T88" fmla="*/ 6 w 35"/>
                <a:gd name="T89" fmla="*/ 0 h 50"/>
                <a:gd name="T90" fmla="*/ 6 w 35"/>
                <a:gd name="T9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50">
                  <a:moveTo>
                    <a:pt x="6" y="0"/>
                  </a:moveTo>
                  <a:cubicBezTo>
                    <a:pt x="4" y="0"/>
                    <a:pt x="3" y="3"/>
                    <a:pt x="3" y="5"/>
                  </a:cubicBezTo>
                  <a:cubicBezTo>
                    <a:pt x="3" y="8"/>
                    <a:pt x="5" y="10"/>
                    <a:pt x="5" y="13"/>
                  </a:cubicBezTo>
                  <a:cubicBezTo>
                    <a:pt x="5" y="15"/>
                    <a:pt x="4" y="19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0" y="20"/>
                    <a:pt x="1" y="25"/>
                    <a:pt x="1" y="29"/>
                  </a:cubicBezTo>
                  <a:cubicBezTo>
                    <a:pt x="1" y="31"/>
                    <a:pt x="6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4"/>
                    <a:pt x="8" y="33"/>
                    <a:pt x="9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5"/>
                    <a:pt x="9" y="36"/>
                    <a:pt x="9" y="37"/>
                  </a:cubicBezTo>
                  <a:cubicBezTo>
                    <a:pt x="9" y="38"/>
                    <a:pt x="11" y="41"/>
                    <a:pt x="12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41"/>
                    <a:pt x="14" y="40"/>
                    <a:pt x="15" y="40"/>
                  </a:cubicBezTo>
                  <a:cubicBezTo>
                    <a:pt x="15" y="40"/>
                    <a:pt x="16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20" y="39"/>
                    <a:pt x="20" y="45"/>
                    <a:pt x="24" y="45"/>
                  </a:cubicBezTo>
                  <a:cubicBezTo>
                    <a:pt x="23" y="43"/>
                    <a:pt x="23" y="42"/>
                    <a:pt x="24" y="40"/>
                  </a:cubicBezTo>
                  <a:cubicBezTo>
                    <a:pt x="25" y="42"/>
                    <a:pt x="32" y="45"/>
                    <a:pt x="33" y="48"/>
                  </a:cubicBezTo>
                  <a:cubicBezTo>
                    <a:pt x="33" y="48"/>
                    <a:pt x="34" y="50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5" y="50"/>
                    <a:pt x="35" y="49"/>
                    <a:pt x="35" y="48"/>
                  </a:cubicBezTo>
                  <a:cubicBezTo>
                    <a:pt x="35" y="47"/>
                    <a:pt x="35" y="47"/>
                    <a:pt x="35" y="46"/>
                  </a:cubicBezTo>
                  <a:cubicBezTo>
                    <a:pt x="34" y="46"/>
                    <a:pt x="32" y="45"/>
                    <a:pt x="32" y="43"/>
                  </a:cubicBezTo>
                  <a:cubicBezTo>
                    <a:pt x="32" y="43"/>
                    <a:pt x="31" y="43"/>
                    <a:pt x="31" y="43"/>
                  </a:cubicBezTo>
                  <a:cubicBezTo>
                    <a:pt x="31" y="43"/>
                    <a:pt x="30" y="43"/>
                    <a:pt x="30" y="43"/>
                  </a:cubicBezTo>
                  <a:cubicBezTo>
                    <a:pt x="30" y="42"/>
                    <a:pt x="32" y="42"/>
                    <a:pt x="32" y="40"/>
                  </a:cubicBezTo>
                  <a:cubicBezTo>
                    <a:pt x="31" y="40"/>
                    <a:pt x="31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29" y="40"/>
                    <a:pt x="29" y="41"/>
                  </a:cubicBezTo>
                  <a:cubicBezTo>
                    <a:pt x="29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6" y="41"/>
                    <a:pt x="26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1" y="36"/>
                    <a:pt x="20" y="37"/>
                    <a:pt x="20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7" y="37"/>
                    <a:pt x="13" y="31"/>
                    <a:pt x="13" y="28"/>
                  </a:cubicBezTo>
                  <a:cubicBezTo>
                    <a:pt x="14" y="22"/>
                    <a:pt x="18" y="22"/>
                    <a:pt x="18" y="16"/>
                  </a:cubicBezTo>
                  <a:cubicBezTo>
                    <a:pt x="18" y="12"/>
                    <a:pt x="15" y="9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2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8" y="5"/>
                    <a:pt x="9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9869488" y="3822700"/>
              <a:ext cx="41275" cy="76200"/>
            </a:xfrm>
            <a:custGeom>
              <a:avLst/>
              <a:gdLst>
                <a:gd name="T0" fmla="*/ 2 w 11"/>
                <a:gd name="T1" fmla="*/ 0 h 20"/>
                <a:gd name="T2" fmla="*/ 0 w 11"/>
                <a:gd name="T3" fmla="*/ 1 h 20"/>
                <a:gd name="T4" fmla="*/ 6 w 11"/>
                <a:gd name="T5" fmla="*/ 8 h 20"/>
                <a:gd name="T6" fmla="*/ 4 w 11"/>
                <a:gd name="T7" fmla="*/ 10 h 20"/>
                <a:gd name="T8" fmla="*/ 1 w 11"/>
                <a:gd name="T9" fmla="*/ 10 h 20"/>
                <a:gd name="T10" fmla="*/ 1 w 11"/>
                <a:gd name="T11" fmla="*/ 11 h 20"/>
                <a:gd name="T12" fmla="*/ 5 w 11"/>
                <a:gd name="T13" fmla="*/ 15 h 20"/>
                <a:gd name="T14" fmla="*/ 5 w 11"/>
                <a:gd name="T15" fmla="*/ 16 h 20"/>
                <a:gd name="T16" fmla="*/ 6 w 11"/>
                <a:gd name="T17" fmla="*/ 20 h 20"/>
                <a:gd name="T18" fmla="*/ 8 w 11"/>
                <a:gd name="T19" fmla="*/ 20 h 20"/>
                <a:gd name="T20" fmla="*/ 8 w 11"/>
                <a:gd name="T21" fmla="*/ 18 h 20"/>
                <a:gd name="T22" fmla="*/ 6 w 11"/>
                <a:gd name="T23" fmla="*/ 13 h 20"/>
                <a:gd name="T24" fmla="*/ 10 w 11"/>
                <a:gd name="T25" fmla="*/ 13 h 20"/>
                <a:gd name="T26" fmla="*/ 11 w 11"/>
                <a:gd name="T27" fmla="*/ 10 h 20"/>
                <a:gd name="T28" fmla="*/ 9 w 11"/>
                <a:gd name="T29" fmla="*/ 8 h 20"/>
                <a:gd name="T30" fmla="*/ 9 w 11"/>
                <a:gd name="T31" fmla="*/ 4 h 20"/>
                <a:gd name="T32" fmla="*/ 8 w 11"/>
                <a:gd name="T33" fmla="*/ 4 h 20"/>
                <a:gd name="T34" fmla="*/ 8 w 11"/>
                <a:gd name="T35" fmla="*/ 1 h 20"/>
                <a:gd name="T36" fmla="*/ 2 w 11"/>
                <a:gd name="T37" fmla="*/ 0 h 20"/>
                <a:gd name="T38" fmla="*/ 2 w 11"/>
                <a:gd name="T3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20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3"/>
                    <a:pt x="6" y="5"/>
                    <a:pt x="6" y="8"/>
                  </a:cubicBezTo>
                  <a:cubicBezTo>
                    <a:pt x="6" y="9"/>
                    <a:pt x="5" y="10"/>
                    <a:pt x="4" y="10"/>
                  </a:cubicBezTo>
                  <a:cubicBezTo>
                    <a:pt x="4" y="10"/>
                    <a:pt x="2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3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8"/>
                    <a:pt x="4" y="20"/>
                    <a:pt x="6" y="20"/>
                  </a:cubicBezTo>
                  <a:cubicBezTo>
                    <a:pt x="7" y="20"/>
                    <a:pt x="8" y="20"/>
                    <a:pt x="8" y="20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6" y="15"/>
                    <a:pt x="6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1" y="12"/>
                    <a:pt x="11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5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8" y="2"/>
                    <a:pt x="8" y="1"/>
                  </a:cubicBezTo>
                  <a:cubicBezTo>
                    <a:pt x="6" y="1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805988" y="3841750"/>
              <a:ext cx="33338" cy="49213"/>
            </a:xfrm>
            <a:custGeom>
              <a:avLst/>
              <a:gdLst>
                <a:gd name="T0" fmla="*/ 2 w 9"/>
                <a:gd name="T1" fmla="*/ 1 h 13"/>
                <a:gd name="T2" fmla="*/ 1 w 9"/>
                <a:gd name="T3" fmla="*/ 1 h 13"/>
                <a:gd name="T4" fmla="*/ 2 w 9"/>
                <a:gd name="T5" fmla="*/ 1 h 13"/>
                <a:gd name="T6" fmla="*/ 1 w 9"/>
                <a:gd name="T7" fmla="*/ 0 h 13"/>
                <a:gd name="T8" fmla="*/ 0 w 9"/>
                <a:gd name="T9" fmla="*/ 2 h 13"/>
                <a:gd name="T10" fmla="*/ 1 w 9"/>
                <a:gd name="T11" fmla="*/ 13 h 13"/>
                <a:gd name="T12" fmla="*/ 9 w 9"/>
                <a:gd name="T13" fmla="*/ 5 h 13"/>
                <a:gd name="T14" fmla="*/ 2 w 9"/>
                <a:gd name="T15" fmla="*/ 1 h 13"/>
                <a:gd name="T16" fmla="*/ 1 w 9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3">
                  <a:moveTo>
                    <a:pt x="2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9"/>
                    <a:pt x="1" y="13"/>
                  </a:cubicBezTo>
                  <a:cubicBezTo>
                    <a:pt x="3" y="11"/>
                    <a:pt x="9" y="9"/>
                    <a:pt x="9" y="5"/>
                  </a:cubicBezTo>
                  <a:cubicBezTo>
                    <a:pt x="9" y="3"/>
                    <a:pt x="4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46"/>
            <p:cNvSpPr>
              <a:spLocks/>
            </p:cNvSpPr>
            <p:nvPr/>
          </p:nvSpPr>
          <p:spPr bwMode="auto">
            <a:xfrm>
              <a:off x="9825038" y="3871913"/>
              <a:ext cx="33338" cy="60325"/>
            </a:xfrm>
            <a:custGeom>
              <a:avLst/>
              <a:gdLst>
                <a:gd name="T0" fmla="*/ 6 w 9"/>
                <a:gd name="T1" fmla="*/ 0 h 16"/>
                <a:gd name="T2" fmla="*/ 5 w 9"/>
                <a:gd name="T3" fmla="*/ 0 h 16"/>
                <a:gd name="T4" fmla="*/ 2 w 9"/>
                <a:gd name="T5" fmla="*/ 8 h 16"/>
                <a:gd name="T6" fmla="*/ 2 w 9"/>
                <a:gd name="T7" fmla="*/ 8 h 16"/>
                <a:gd name="T8" fmla="*/ 0 w 9"/>
                <a:gd name="T9" fmla="*/ 9 h 16"/>
                <a:gd name="T10" fmla="*/ 6 w 9"/>
                <a:gd name="T11" fmla="*/ 16 h 16"/>
                <a:gd name="T12" fmla="*/ 7 w 9"/>
                <a:gd name="T13" fmla="*/ 14 h 16"/>
                <a:gd name="T14" fmla="*/ 6 w 9"/>
                <a:gd name="T15" fmla="*/ 11 h 16"/>
                <a:gd name="T16" fmla="*/ 9 w 9"/>
                <a:gd name="T17" fmla="*/ 3 h 16"/>
                <a:gd name="T18" fmla="*/ 6 w 9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6">
                  <a:moveTo>
                    <a:pt x="6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1"/>
                    <a:pt x="2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0" y="8"/>
                    <a:pt x="0" y="9"/>
                  </a:cubicBezTo>
                  <a:cubicBezTo>
                    <a:pt x="0" y="11"/>
                    <a:pt x="5" y="16"/>
                    <a:pt x="6" y="16"/>
                  </a:cubicBezTo>
                  <a:cubicBezTo>
                    <a:pt x="6" y="16"/>
                    <a:pt x="7" y="15"/>
                    <a:pt x="7" y="14"/>
                  </a:cubicBezTo>
                  <a:cubicBezTo>
                    <a:pt x="7" y="13"/>
                    <a:pt x="6" y="13"/>
                    <a:pt x="6" y="11"/>
                  </a:cubicBezTo>
                  <a:cubicBezTo>
                    <a:pt x="6" y="8"/>
                    <a:pt x="9" y="6"/>
                    <a:pt x="9" y="3"/>
                  </a:cubicBezTo>
                  <a:cubicBezTo>
                    <a:pt x="9" y="2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47"/>
            <p:cNvSpPr>
              <a:spLocks/>
            </p:cNvSpPr>
            <p:nvPr/>
          </p:nvSpPr>
          <p:spPr bwMode="auto">
            <a:xfrm>
              <a:off x="9855200" y="3876675"/>
              <a:ext cx="14288" cy="33338"/>
            </a:xfrm>
            <a:custGeom>
              <a:avLst/>
              <a:gdLst>
                <a:gd name="T0" fmla="*/ 2 w 4"/>
                <a:gd name="T1" fmla="*/ 0 h 9"/>
                <a:gd name="T2" fmla="*/ 0 w 4"/>
                <a:gd name="T3" fmla="*/ 9 h 9"/>
                <a:gd name="T4" fmla="*/ 1 w 4"/>
                <a:gd name="T5" fmla="*/ 9 h 9"/>
                <a:gd name="T6" fmla="*/ 4 w 4"/>
                <a:gd name="T7" fmla="*/ 0 h 9"/>
                <a:gd name="T8" fmla="*/ 2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2" y="0"/>
                  </a:moveTo>
                  <a:cubicBezTo>
                    <a:pt x="2" y="4"/>
                    <a:pt x="0" y="6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5"/>
                    <a:pt x="4" y="4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48"/>
            <p:cNvSpPr>
              <a:spLocks/>
            </p:cNvSpPr>
            <p:nvPr/>
          </p:nvSpPr>
          <p:spPr bwMode="auto">
            <a:xfrm>
              <a:off x="9861550" y="3898900"/>
              <a:ext cx="23813" cy="19050"/>
            </a:xfrm>
            <a:custGeom>
              <a:avLst/>
              <a:gdLst>
                <a:gd name="T0" fmla="*/ 2 w 6"/>
                <a:gd name="T1" fmla="*/ 0 h 5"/>
                <a:gd name="T2" fmla="*/ 0 w 6"/>
                <a:gd name="T3" fmla="*/ 4 h 5"/>
                <a:gd name="T4" fmla="*/ 1 w 6"/>
                <a:gd name="T5" fmla="*/ 5 h 5"/>
                <a:gd name="T6" fmla="*/ 2 w 6"/>
                <a:gd name="T7" fmla="*/ 5 h 5"/>
                <a:gd name="T8" fmla="*/ 6 w 6"/>
                <a:gd name="T9" fmla="*/ 0 h 5"/>
                <a:gd name="T10" fmla="*/ 5 w 6"/>
                <a:gd name="T11" fmla="*/ 1 h 5"/>
                <a:gd name="T12" fmla="*/ 2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cubicBezTo>
                    <a:pt x="2" y="1"/>
                    <a:pt x="0" y="2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5"/>
                    <a:pt x="6" y="3"/>
                    <a:pt x="6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49"/>
            <p:cNvSpPr>
              <a:spLocks/>
            </p:cNvSpPr>
            <p:nvPr/>
          </p:nvSpPr>
          <p:spPr bwMode="auto">
            <a:xfrm>
              <a:off x="9839325" y="3822700"/>
              <a:ext cx="22225" cy="26988"/>
            </a:xfrm>
            <a:custGeom>
              <a:avLst/>
              <a:gdLst>
                <a:gd name="T0" fmla="*/ 0 w 6"/>
                <a:gd name="T1" fmla="*/ 0 h 7"/>
                <a:gd name="T2" fmla="*/ 0 w 6"/>
                <a:gd name="T3" fmla="*/ 4 h 7"/>
                <a:gd name="T4" fmla="*/ 0 w 6"/>
                <a:gd name="T5" fmla="*/ 4 h 7"/>
                <a:gd name="T6" fmla="*/ 1 w 6"/>
                <a:gd name="T7" fmla="*/ 4 h 7"/>
                <a:gd name="T8" fmla="*/ 2 w 6"/>
                <a:gd name="T9" fmla="*/ 4 h 7"/>
                <a:gd name="T10" fmla="*/ 3 w 6"/>
                <a:gd name="T11" fmla="*/ 4 h 7"/>
                <a:gd name="T12" fmla="*/ 6 w 6"/>
                <a:gd name="T13" fmla="*/ 7 h 7"/>
                <a:gd name="T14" fmla="*/ 6 w 6"/>
                <a:gd name="T15" fmla="*/ 6 h 7"/>
                <a:gd name="T16" fmla="*/ 2 w 6"/>
                <a:gd name="T17" fmla="*/ 0 h 7"/>
                <a:gd name="T18" fmla="*/ 0 w 6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5"/>
                    <a:pt x="5" y="7"/>
                    <a:pt x="6" y="7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6" y="3"/>
                    <a:pt x="3" y="2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50"/>
            <p:cNvSpPr>
              <a:spLocks/>
            </p:cNvSpPr>
            <p:nvPr/>
          </p:nvSpPr>
          <p:spPr bwMode="auto">
            <a:xfrm>
              <a:off x="9756775" y="3794125"/>
              <a:ext cx="38100" cy="36513"/>
            </a:xfrm>
            <a:custGeom>
              <a:avLst/>
              <a:gdLst>
                <a:gd name="T0" fmla="*/ 0 w 10"/>
                <a:gd name="T1" fmla="*/ 0 h 10"/>
                <a:gd name="T2" fmla="*/ 8 w 10"/>
                <a:gd name="T3" fmla="*/ 10 h 10"/>
                <a:gd name="T4" fmla="*/ 9 w 10"/>
                <a:gd name="T5" fmla="*/ 5 h 10"/>
                <a:gd name="T6" fmla="*/ 3 w 10"/>
                <a:gd name="T7" fmla="*/ 0 h 10"/>
                <a:gd name="T8" fmla="*/ 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0" y="0"/>
                    <a:pt x="6" y="10"/>
                    <a:pt x="8" y="10"/>
                  </a:cubicBezTo>
                  <a:cubicBezTo>
                    <a:pt x="9" y="10"/>
                    <a:pt x="10" y="7"/>
                    <a:pt x="9" y="5"/>
                  </a:cubicBezTo>
                  <a:cubicBezTo>
                    <a:pt x="9" y="2"/>
                    <a:pt x="6" y="2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51"/>
            <p:cNvSpPr>
              <a:spLocks/>
            </p:cNvSpPr>
            <p:nvPr/>
          </p:nvSpPr>
          <p:spPr bwMode="auto">
            <a:xfrm>
              <a:off x="9794875" y="3800475"/>
              <a:ext cx="11113" cy="0"/>
            </a:xfrm>
            <a:custGeom>
              <a:avLst/>
              <a:gdLst>
                <a:gd name="T0" fmla="*/ 2 w 3"/>
                <a:gd name="T1" fmla="*/ 0 w 3"/>
                <a:gd name="T2" fmla="*/ 1 w 3"/>
                <a:gd name="T3" fmla="*/ 3 w 3"/>
                <a:gd name="T4" fmla="*/ 2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52"/>
            <p:cNvSpPr>
              <a:spLocks/>
            </p:cNvSpPr>
            <p:nvPr/>
          </p:nvSpPr>
          <p:spPr bwMode="auto">
            <a:xfrm>
              <a:off x="9742488" y="3413125"/>
              <a:ext cx="66675" cy="95250"/>
            </a:xfrm>
            <a:custGeom>
              <a:avLst/>
              <a:gdLst>
                <a:gd name="T0" fmla="*/ 11 w 18"/>
                <a:gd name="T1" fmla="*/ 0 h 25"/>
                <a:gd name="T2" fmla="*/ 1 w 18"/>
                <a:gd name="T3" fmla="*/ 17 h 25"/>
                <a:gd name="T4" fmla="*/ 5 w 18"/>
                <a:gd name="T5" fmla="*/ 25 h 25"/>
                <a:gd name="T6" fmla="*/ 11 w 18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5">
                  <a:moveTo>
                    <a:pt x="11" y="0"/>
                  </a:moveTo>
                  <a:cubicBezTo>
                    <a:pt x="7" y="0"/>
                    <a:pt x="1" y="11"/>
                    <a:pt x="1" y="17"/>
                  </a:cubicBezTo>
                  <a:cubicBezTo>
                    <a:pt x="1" y="21"/>
                    <a:pt x="0" y="25"/>
                    <a:pt x="5" y="25"/>
                  </a:cubicBezTo>
                  <a:cubicBezTo>
                    <a:pt x="11" y="25"/>
                    <a:pt x="18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53"/>
            <p:cNvSpPr>
              <a:spLocks/>
            </p:cNvSpPr>
            <p:nvPr/>
          </p:nvSpPr>
          <p:spPr bwMode="auto">
            <a:xfrm>
              <a:off x="9388475" y="3579813"/>
              <a:ext cx="79375" cy="63500"/>
            </a:xfrm>
            <a:custGeom>
              <a:avLst/>
              <a:gdLst>
                <a:gd name="T0" fmla="*/ 17 w 21"/>
                <a:gd name="T1" fmla="*/ 0 h 17"/>
                <a:gd name="T2" fmla="*/ 2 w 21"/>
                <a:gd name="T3" fmla="*/ 7 h 17"/>
                <a:gd name="T4" fmla="*/ 2 w 21"/>
                <a:gd name="T5" fmla="*/ 12 h 17"/>
                <a:gd name="T6" fmla="*/ 8 w 21"/>
                <a:gd name="T7" fmla="*/ 17 h 17"/>
                <a:gd name="T8" fmla="*/ 21 w 21"/>
                <a:gd name="T9" fmla="*/ 4 h 17"/>
                <a:gd name="T10" fmla="*/ 17 w 21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7">
                  <a:moveTo>
                    <a:pt x="17" y="0"/>
                  </a:moveTo>
                  <a:cubicBezTo>
                    <a:pt x="14" y="0"/>
                    <a:pt x="4" y="7"/>
                    <a:pt x="2" y="7"/>
                  </a:cubicBezTo>
                  <a:cubicBezTo>
                    <a:pt x="0" y="7"/>
                    <a:pt x="2" y="10"/>
                    <a:pt x="2" y="12"/>
                  </a:cubicBezTo>
                  <a:cubicBezTo>
                    <a:pt x="2" y="15"/>
                    <a:pt x="4" y="17"/>
                    <a:pt x="8" y="17"/>
                  </a:cubicBezTo>
                  <a:cubicBezTo>
                    <a:pt x="12" y="17"/>
                    <a:pt x="21" y="8"/>
                    <a:pt x="21" y="4"/>
                  </a:cubicBezTo>
                  <a:cubicBezTo>
                    <a:pt x="21" y="3"/>
                    <a:pt x="19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54"/>
            <p:cNvSpPr>
              <a:spLocks/>
            </p:cNvSpPr>
            <p:nvPr/>
          </p:nvSpPr>
          <p:spPr bwMode="auto">
            <a:xfrm>
              <a:off x="9066213" y="3478213"/>
              <a:ext cx="352425" cy="682625"/>
            </a:xfrm>
            <a:custGeom>
              <a:avLst/>
              <a:gdLst>
                <a:gd name="T0" fmla="*/ 51 w 94"/>
                <a:gd name="T1" fmla="*/ 4 h 182"/>
                <a:gd name="T2" fmla="*/ 41 w 94"/>
                <a:gd name="T3" fmla="*/ 4 h 182"/>
                <a:gd name="T4" fmla="*/ 33 w 94"/>
                <a:gd name="T5" fmla="*/ 6 h 182"/>
                <a:gd name="T6" fmla="*/ 33 w 94"/>
                <a:gd name="T7" fmla="*/ 13 h 182"/>
                <a:gd name="T8" fmla="*/ 32 w 94"/>
                <a:gd name="T9" fmla="*/ 15 h 182"/>
                <a:gd name="T10" fmla="*/ 28 w 94"/>
                <a:gd name="T11" fmla="*/ 12 h 182"/>
                <a:gd name="T12" fmla="*/ 11 w 94"/>
                <a:gd name="T13" fmla="*/ 28 h 182"/>
                <a:gd name="T14" fmla="*/ 0 w 94"/>
                <a:gd name="T15" fmla="*/ 42 h 182"/>
                <a:gd name="T16" fmla="*/ 5 w 94"/>
                <a:gd name="T17" fmla="*/ 50 h 182"/>
                <a:gd name="T18" fmla="*/ 7 w 94"/>
                <a:gd name="T19" fmla="*/ 62 h 182"/>
                <a:gd name="T20" fmla="*/ 5 w 94"/>
                <a:gd name="T21" fmla="*/ 68 h 182"/>
                <a:gd name="T22" fmla="*/ 4 w 94"/>
                <a:gd name="T23" fmla="*/ 70 h 182"/>
                <a:gd name="T24" fmla="*/ 15 w 94"/>
                <a:gd name="T25" fmla="*/ 95 h 182"/>
                <a:gd name="T26" fmla="*/ 13 w 94"/>
                <a:gd name="T27" fmla="*/ 98 h 182"/>
                <a:gd name="T28" fmla="*/ 7 w 94"/>
                <a:gd name="T29" fmla="*/ 111 h 182"/>
                <a:gd name="T30" fmla="*/ 6 w 94"/>
                <a:gd name="T31" fmla="*/ 111 h 182"/>
                <a:gd name="T32" fmla="*/ 5 w 94"/>
                <a:gd name="T33" fmla="*/ 124 h 182"/>
                <a:gd name="T34" fmla="*/ 8 w 94"/>
                <a:gd name="T35" fmla="*/ 124 h 182"/>
                <a:gd name="T36" fmla="*/ 23 w 94"/>
                <a:gd name="T37" fmla="*/ 159 h 182"/>
                <a:gd name="T38" fmla="*/ 48 w 94"/>
                <a:gd name="T39" fmla="*/ 182 h 182"/>
                <a:gd name="T40" fmla="*/ 53 w 94"/>
                <a:gd name="T41" fmla="*/ 180 h 182"/>
                <a:gd name="T42" fmla="*/ 46 w 94"/>
                <a:gd name="T43" fmla="*/ 162 h 182"/>
                <a:gd name="T44" fmla="*/ 22 w 94"/>
                <a:gd name="T45" fmla="*/ 133 h 182"/>
                <a:gd name="T46" fmla="*/ 19 w 94"/>
                <a:gd name="T47" fmla="*/ 124 h 182"/>
                <a:gd name="T48" fmla="*/ 18 w 94"/>
                <a:gd name="T49" fmla="*/ 92 h 182"/>
                <a:gd name="T50" fmla="*/ 18 w 94"/>
                <a:gd name="T51" fmla="*/ 83 h 182"/>
                <a:gd name="T52" fmla="*/ 27 w 94"/>
                <a:gd name="T53" fmla="*/ 91 h 182"/>
                <a:gd name="T54" fmla="*/ 46 w 94"/>
                <a:gd name="T55" fmla="*/ 104 h 182"/>
                <a:gd name="T56" fmla="*/ 58 w 94"/>
                <a:gd name="T57" fmla="*/ 114 h 182"/>
                <a:gd name="T58" fmla="*/ 59 w 94"/>
                <a:gd name="T59" fmla="*/ 124 h 182"/>
                <a:gd name="T60" fmla="*/ 66 w 94"/>
                <a:gd name="T61" fmla="*/ 113 h 182"/>
                <a:gd name="T62" fmla="*/ 73 w 94"/>
                <a:gd name="T63" fmla="*/ 110 h 182"/>
                <a:gd name="T64" fmla="*/ 94 w 94"/>
                <a:gd name="T65" fmla="*/ 86 h 182"/>
                <a:gd name="T66" fmla="*/ 66 w 94"/>
                <a:gd name="T67" fmla="*/ 41 h 182"/>
                <a:gd name="T68" fmla="*/ 83 w 94"/>
                <a:gd name="T69" fmla="*/ 14 h 182"/>
                <a:gd name="T70" fmla="*/ 61 w 94"/>
                <a:gd name="T7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4" h="182">
                  <a:moveTo>
                    <a:pt x="61" y="0"/>
                  </a:moveTo>
                  <a:cubicBezTo>
                    <a:pt x="57" y="0"/>
                    <a:pt x="55" y="4"/>
                    <a:pt x="51" y="4"/>
                  </a:cubicBezTo>
                  <a:cubicBezTo>
                    <a:pt x="51" y="4"/>
                    <a:pt x="50" y="4"/>
                    <a:pt x="50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0" y="4"/>
                  </a:cubicBezTo>
                  <a:cubicBezTo>
                    <a:pt x="39" y="4"/>
                    <a:pt x="33" y="6"/>
                    <a:pt x="33" y="6"/>
                  </a:cubicBezTo>
                  <a:cubicBezTo>
                    <a:pt x="33" y="8"/>
                    <a:pt x="33" y="10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2" y="15"/>
                    <a:pt x="32" y="15"/>
                  </a:cubicBezTo>
                  <a:cubicBezTo>
                    <a:pt x="31" y="15"/>
                    <a:pt x="30" y="15"/>
                    <a:pt x="3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2" y="21"/>
                    <a:pt x="18" y="23"/>
                    <a:pt x="11" y="28"/>
                  </a:cubicBezTo>
                  <a:cubicBezTo>
                    <a:pt x="9" y="29"/>
                    <a:pt x="6" y="29"/>
                    <a:pt x="4" y="30"/>
                  </a:cubicBezTo>
                  <a:cubicBezTo>
                    <a:pt x="1" y="33"/>
                    <a:pt x="0" y="37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7"/>
                    <a:pt x="3" y="47"/>
                    <a:pt x="5" y="50"/>
                  </a:cubicBezTo>
                  <a:cubicBezTo>
                    <a:pt x="7" y="53"/>
                    <a:pt x="7" y="59"/>
                    <a:pt x="7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7" y="64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9"/>
                    <a:pt x="4" y="70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3"/>
                    <a:pt x="7" y="75"/>
                    <a:pt x="9" y="77"/>
                  </a:cubicBezTo>
                  <a:cubicBezTo>
                    <a:pt x="11" y="79"/>
                    <a:pt x="15" y="92"/>
                    <a:pt x="15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96"/>
                    <a:pt x="13" y="97"/>
                    <a:pt x="13" y="98"/>
                  </a:cubicBezTo>
                  <a:cubicBezTo>
                    <a:pt x="11" y="103"/>
                    <a:pt x="10" y="106"/>
                    <a:pt x="7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5" y="115"/>
                    <a:pt x="5" y="118"/>
                    <a:pt x="5" y="122"/>
                  </a:cubicBezTo>
                  <a:cubicBezTo>
                    <a:pt x="5" y="122"/>
                    <a:pt x="4" y="124"/>
                    <a:pt x="5" y="124"/>
                  </a:cubicBezTo>
                  <a:cubicBezTo>
                    <a:pt x="5" y="124"/>
                    <a:pt x="6" y="124"/>
                    <a:pt x="6" y="124"/>
                  </a:cubicBezTo>
                  <a:cubicBezTo>
                    <a:pt x="6" y="124"/>
                    <a:pt x="6" y="124"/>
                    <a:pt x="8" y="124"/>
                  </a:cubicBezTo>
                  <a:cubicBezTo>
                    <a:pt x="13" y="124"/>
                    <a:pt x="15" y="134"/>
                    <a:pt x="17" y="138"/>
                  </a:cubicBezTo>
                  <a:cubicBezTo>
                    <a:pt x="20" y="144"/>
                    <a:pt x="20" y="150"/>
                    <a:pt x="23" y="159"/>
                  </a:cubicBezTo>
                  <a:cubicBezTo>
                    <a:pt x="26" y="168"/>
                    <a:pt x="34" y="176"/>
                    <a:pt x="43" y="179"/>
                  </a:cubicBezTo>
                  <a:cubicBezTo>
                    <a:pt x="45" y="180"/>
                    <a:pt x="45" y="182"/>
                    <a:pt x="48" y="182"/>
                  </a:cubicBezTo>
                  <a:cubicBezTo>
                    <a:pt x="49" y="182"/>
                    <a:pt x="49" y="181"/>
                    <a:pt x="50" y="181"/>
                  </a:cubicBezTo>
                  <a:cubicBezTo>
                    <a:pt x="51" y="181"/>
                    <a:pt x="51" y="181"/>
                    <a:pt x="53" y="180"/>
                  </a:cubicBezTo>
                  <a:cubicBezTo>
                    <a:pt x="52" y="177"/>
                    <a:pt x="52" y="176"/>
                    <a:pt x="51" y="172"/>
                  </a:cubicBezTo>
                  <a:cubicBezTo>
                    <a:pt x="50" y="169"/>
                    <a:pt x="46" y="167"/>
                    <a:pt x="46" y="162"/>
                  </a:cubicBezTo>
                  <a:cubicBezTo>
                    <a:pt x="46" y="159"/>
                    <a:pt x="47" y="159"/>
                    <a:pt x="47" y="157"/>
                  </a:cubicBezTo>
                  <a:cubicBezTo>
                    <a:pt x="47" y="142"/>
                    <a:pt x="30" y="141"/>
                    <a:pt x="22" y="133"/>
                  </a:cubicBezTo>
                  <a:cubicBezTo>
                    <a:pt x="20" y="131"/>
                    <a:pt x="20" y="126"/>
                    <a:pt x="19" y="124"/>
                  </a:cubicBezTo>
                  <a:cubicBezTo>
                    <a:pt x="19" y="124"/>
                    <a:pt x="19" y="124"/>
                    <a:pt x="19" y="124"/>
                  </a:cubicBezTo>
                  <a:cubicBezTo>
                    <a:pt x="19" y="116"/>
                    <a:pt x="10" y="119"/>
                    <a:pt x="10" y="110"/>
                  </a:cubicBezTo>
                  <a:cubicBezTo>
                    <a:pt x="10" y="103"/>
                    <a:pt x="18" y="100"/>
                    <a:pt x="18" y="92"/>
                  </a:cubicBezTo>
                  <a:cubicBezTo>
                    <a:pt x="18" y="89"/>
                    <a:pt x="17" y="89"/>
                    <a:pt x="17" y="86"/>
                  </a:cubicBezTo>
                  <a:cubicBezTo>
                    <a:pt x="17" y="85"/>
                    <a:pt x="16" y="83"/>
                    <a:pt x="18" y="83"/>
                  </a:cubicBezTo>
                  <a:cubicBezTo>
                    <a:pt x="22" y="83"/>
                    <a:pt x="25" y="84"/>
                    <a:pt x="26" y="87"/>
                  </a:cubicBezTo>
                  <a:cubicBezTo>
                    <a:pt x="26" y="87"/>
                    <a:pt x="27" y="91"/>
                    <a:pt x="27" y="91"/>
                  </a:cubicBezTo>
                  <a:cubicBezTo>
                    <a:pt x="32" y="92"/>
                    <a:pt x="36" y="92"/>
                    <a:pt x="40" y="96"/>
                  </a:cubicBezTo>
                  <a:cubicBezTo>
                    <a:pt x="43" y="100"/>
                    <a:pt x="40" y="104"/>
                    <a:pt x="46" y="104"/>
                  </a:cubicBezTo>
                  <a:cubicBezTo>
                    <a:pt x="46" y="108"/>
                    <a:pt x="52" y="110"/>
                    <a:pt x="56" y="110"/>
                  </a:cubicBezTo>
                  <a:cubicBezTo>
                    <a:pt x="57" y="111"/>
                    <a:pt x="57" y="113"/>
                    <a:pt x="58" y="114"/>
                  </a:cubicBezTo>
                  <a:cubicBezTo>
                    <a:pt x="57" y="114"/>
                    <a:pt x="57" y="116"/>
                    <a:pt x="57" y="118"/>
                  </a:cubicBezTo>
                  <a:cubicBezTo>
                    <a:pt x="57" y="120"/>
                    <a:pt x="58" y="124"/>
                    <a:pt x="59" y="124"/>
                  </a:cubicBezTo>
                  <a:cubicBezTo>
                    <a:pt x="61" y="124"/>
                    <a:pt x="66" y="119"/>
                    <a:pt x="66" y="116"/>
                  </a:cubicBezTo>
                  <a:cubicBezTo>
                    <a:pt x="66" y="116"/>
                    <a:pt x="66" y="115"/>
                    <a:pt x="66" y="113"/>
                  </a:cubicBezTo>
                  <a:cubicBezTo>
                    <a:pt x="66" y="114"/>
                    <a:pt x="66" y="116"/>
                    <a:pt x="67" y="116"/>
                  </a:cubicBezTo>
                  <a:cubicBezTo>
                    <a:pt x="71" y="116"/>
                    <a:pt x="70" y="111"/>
                    <a:pt x="73" y="110"/>
                  </a:cubicBezTo>
                  <a:cubicBezTo>
                    <a:pt x="81" y="106"/>
                    <a:pt x="82" y="103"/>
                    <a:pt x="91" y="101"/>
                  </a:cubicBezTo>
                  <a:cubicBezTo>
                    <a:pt x="91" y="95"/>
                    <a:pt x="94" y="93"/>
                    <a:pt x="94" y="86"/>
                  </a:cubicBezTo>
                  <a:cubicBezTo>
                    <a:pt x="94" y="77"/>
                    <a:pt x="90" y="64"/>
                    <a:pt x="83" y="60"/>
                  </a:cubicBezTo>
                  <a:cubicBezTo>
                    <a:pt x="76" y="55"/>
                    <a:pt x="73" y="48"/>
                    <a:pt x="66" y="41"/>
                  </a:cubicBezTo>
                  <a:cubicBezTo>
                    <a:pt x="65" y="40"/>
                    <a:pt x="64" y="40"/>
                    <a:pt x="64" y="37"/>
                  </a:cubicBezTo>
                  <a:cubicBezTo>
                    <a:pt x="64" y="25"/>
                    <a:pt x="78" y="23"/>
                    <a:pt x="83" y="14"/>
                  </a:cubicBezTo>
                  <a:cubicBezTo>
                    <a:pt x="79" y="13"/>
                    <a:pt x="73" y="10"/>
                    <a:pt x="73" y="3"/>
                  </a:cubicBezTo>
                  <a:cubicBezTo>
                    <a:pt x="69" y="3"/>
                    <a:pt x="66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55"/>
            <p:cNvSpPr>
              <a:spLocks/>
            </p:cNvSpPr>
            <p:nvPr/>
          </p:nvSpPr>
          <p:spPr bwMode="auto">
            <a:xfrm>
              <a:off x="9294813" y="4248150"/>
              <a:ext cx="49213" cy="44450"/>
            </a:xfrm>
            <a:custGeom>
              <a:avLst/>
              <a:gdLst>
                <a:gd name="T0" fmla="*/ 6 w 13"/>
                <a:gd name="T1" fmla="*/ 0 h 12"/>
                <a:gd name="T2" fmla="*/ 0 w 13"/>
                <a:gd name="T3" fmla="*/ 4 h 12"/>
                <a:gd name="T4" fmla="*/ 5 w 13"/>
                <a:gd name="T5" fmla="*/ 7 h 12"/>
                <a:gd name="T6" fmla="*/ 7 w 13"/>
                <a:gd name="T7" fmla="*/ 11 h 12"/>
                <a:gd name="T8" fmla="*/ 11 w 13"/>
                <a:gd name="T9" fmla="*/ 12 h 12"/>
                <a:gd name="T10" fmla="*/ 13 w 13"/>
                <a:gd name="T11" fmla="*/ 12 h 12"/>
                <a:gd name="T12" fmla="*/ 13 w 13"/>
                <a:gd name="T13" fmla="*/ 10 h 12"/>
                <a:gd name="T14" fmla="*/ 6 w 13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cubicBezTo>
                    <a:pt x="4" y="0"/>
                    <a:pt x="0" y="2"/>
                    <a:pt x="0" y="4"/>
                  </a:cubicBezTo>
                  <a:cubicBezTo>
                    <a:pt x="0" y="6"/>
                    <a:pt x="4" y="4"/>
                    <a:pt x="5" y="7"/>
                  </a:cubicBezTo>
                  <a:cubicBezTo>
                    <a:pt x="6" y="8"/>
                    <a:pt x="7" y="11"/>
                    <a:pt x="7" y="11"/>
                  </a:cubicBezTo>
                  <a:cubicBezTo>
                    <a:pt x="8" y="11"/>
                    <a:pt x="9" y="12"/>
                    <a:pt x="11" y="12"/>
                  </a:cubicBezTo>
                  <a:cubicBezTo>
                    <a:pt x="12" y="12"/>
                    <a:pt x="12" y="12"/>
                    <a:pt x="13" y="12"/>
                  </a:cubicBezTo>
                  <a:cubicBezTo>
                    <a:pt x="13" y="12"/>
                    <a:pt x="13" y="10"/>
                    <a:pt x="13" y="10"/>
                  </a:cubicBezTo>
                  <a:cubicBezTo>
                    <a:pt x="9" y="10"/>
                    <a:pt x="7" y="4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56"/>
            <p:cNvSpPr>
              <a:spLocks/>
            </p:cNvSpPr>
            <p:nvPr/>
          </p:nvSpPr>
          <p:spPr bwMode="auto">
            <a:xfrm>
              <a:off x="9371013" y="4281488"/>
              <a:ext cx="17463" cy="19050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0 h 5"/>
                <a:gd name="T4" fmla="*/ 0 w 5"/>
                <a:gd name="T5" fmla="*/ 2 h 5"/>
                <a:gd name="T6" fmla="*/ 2 w 5"/>
                <a:gd name="T7" fmla="*/ 5 h 5"/>
                <a:gd name="T8" fmla="*/ 5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4" y="5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57"/>
            <p:cNvSpPr>
              <a:spLocks/>
            </p:cNvSpPr>
            <p:nvPr/>
          </p:nvSpPr>
          <p:spPr bwMode="auto">
            <a:xfrm>
              <a:off x="9099550" y="4237038"/>
              <a:ext cx="19050" cy="30163"/>
            </a:xfrm>
            <a:custGeom>
              <a:avLst/>
              <a:gdLst>
                <a:gd name="T0" fmla="*/ 2 w 5"/>
                <a:gd name="T1" fmla="*/ 0 h 8"/>
                <a:gd name="T2" fmla="*/ 1 w 5"/>
                <a:gd name="T3" fmla="*/ 0 h 8"/>
                <a:gd name="T4" fmla="*/ 1 w 5"/>
                <a:gd name="T5" fmla="*/ 0 h 8"/>
                <a:gd name="T6" fmla="*/ 0 w 5"/>
                <a:gd name="T7" fmla="*/ 0 h 8"/>
                <a:gd name="T8" fmla="*/ 0 w 5"/>
                <a:gd name="T9" fmla="*/ 1 h 8"/>
                <a:gd name="T10" fmla="*/ 5 w 5"/>
                <a:gd name="T11" fmla="*/ 8 h 8"/>
                <a:gd name="T12" fmla="*/ 2 w 5"/>
                <a:gd name="T13" fmla="*/ 1 h 8"/>
                <a:gd name="T14" fmla="*/ 2 w 5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4" y="7"/>
                    <a:pt x="5" y="8"/>
                  </a:cubicBezTo>
                  <a:cubicBezTo>
                    <a:pt x="5" y="5"/>
                    <a:pt x="4" y="3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58"/>
            <p:cNvSpPr>
              <a:spLocks/>
            </p:cNvSpPr>
            <p:nvPr/>
          </p:nvSpPr>
          <p:spPr bwMode="auto">
            <a:xfrm>
              <a:off x="9063038" y="4168775"/>
              <a:ext cx="25400" cy="26988"/>
            </a:xfrm>
            <a:custGeom>
              <a:avLst/>
              <a:gdLst>
                <a:gd name="T0" fmla="*/ 1 w 7"/>
                <a:gd name="T1" fmla="*/ 0 h 7"/>
                <a:gd name="T2" fmla="*/ 0 w 7"/>
                <a:gd name="T3" fmla="*/ 1 h 7"/>
                <a:gd name="T4" fmla="*/ 0 w 7"/>
                <a:gd name="T5" fmla="*/ 1 h 7"/>
                <a:gd name="T6" fmla="*/ 5 w 7"/>
                <a:gd name="T7" fmla="*/ 7 h 7"/>
                <a:gd name="T8" fmla="*/ 1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4" y="7"/>
                    <a:pt x="5" y="7"/>
                  </a:cubicBezTo>
                  <a:cubicBezTo>
                    <a:pt x="7" y="7"/>
                    <a:pt x="3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59"/>
            <p:cNvSpPr>
              <a:spLocks/>
            </p:cNvSpPr>
            <p:nvPr/>
          </p:nvSpPr>
          <p:spPr bwMode="auto">
            <a:xfrm>
              <a:off x="10034588" y="3128963"/>
              <a:ext cx="71438" cy="88900"/>
            </a:xfrm>
            <a:custGeom>
              <a:avLst/>
              <a:gdLst>
                <a:gd name="T0" fmla="*/ 9 w 19"/>
                <a:gd name="T1" fmla="*/ 0 h 24"/>
                <a:gd name="T2" fmla="*/ 0 w 19"/>
                <a:gd name="T3" fmla="*/ 7 h 24"/>
                <a:gd name="T4" fmla="*/ 3 w 19"/>
                <a:gd name="T5" fmla="*/ 10 h 24"/>
                <a:gd name="T6" fmla="*/ 7 w 19"/>
                <a:gd name="T7" fmla="*/ 9 h 24"/>
                <a:gd name="T8" fmla="*/ 7 w 19"/>
                <a:gd name="T9" fmla="*/ 6 h 24"/>
                <a:gd name="T10" fmla="*/ 9 w 19"/>
                <a:gd name="T11" fmla="*/ 10 h 24"/>
                <a:gd name="T12" fmla="*/ 8 w 19"/>
                <a:gd name="T13" fmla="*/ 14 h 24"/>
                <a:gd name="T14" fmla="*/ 5 w 19"/>
                <a:gd name="T15" fmla="*/ 19 h 24"/>
                <a:gd name="T16" fmla="*/ 9 w 19"/>
                <a:gd name="T17" fmla="*/ 23 h 24"/>
                <a:gd name="T18" fmla="*/ 9 w 19"/>
                <a:gd name="T19" fmla="*/ 21 h 24"/>
                <a:gd name="T20" fmla="*/ 10 w 19"/>
                <a:gd name="T21" fmla="*/ 24 h 24"/>
                <a:gd name="T22" fmla="*/ 17 w 19"/>
                <a:gd name="T23" fmla="*/ 10 h 24"/>
                <a:gd name="T24" fmla="*/ 18 w 19"/>
                <a:gd name="T25" fmla="*/ 10 h 24"/>
                <a:gd name="T26" fmla="*/ 19 w 19"/>
                <a:gd name="T27" fmla="*/ 10 h 24"/>
                <a:gd name="T28" fmla="*/ 19 w 19"/>
                <a:gd name="T29" fmla="*/ 7 h 24"/>
                <a:gd name="T30" fmla="*/ 17 w 19"/>
                <a:gd name="T31" fmla="*/ 5 h 24"/>
                <a:gd name="T32" fmla="*/ 16 w 19"/>
                <a:gd name="T33" fmla="*/ 2 h 24"/>
                <a:gd name="T34" fmla="*/ 9 w 19"/>
                <a:gd name="T3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9" y="0"/>
                  </a:moveTo>
                  <a:cubicBezTo>
                    <a:pt x="8" y="0"/>
                    <a:pt x="0" y="5"/>
                    <a:pt x="0" y="7"/>
                  </a:cubicBezTo>
                  <a:cubicBezTo>
                    <a:pt x="0" y="8"/>
                    <a:pt x="2" y="10"/>
                    <a:pt x="3" y="10"/>
                  </a:cubicBezTo>
                  <a:cubicBezTo>
                    <a:pt x="4" y="10"/>
                    <a:pt x="5" y="9"/>
                    <a:pt x="7" y="9"/>
                  </a:cubicBezTo>
                  <a:cubicBezTo>
                    <a:pt x="6" y="8"/>
                    <a:pt x="7" y="7"/>
                    <a:pt x="7" y="6"/>
                  </a:cubicBezTo>
                  <a:cubicBezTo>
                    <a:pt x="7" y="8"/>
                    <a:pt x="7" y="9"/>
                    <a:pt x="9" y="1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5" y="18"/>
                    <a:pt x="5" y="19"/>
                  </a:cubicBezTo>
                  <a:cubicBezTo>
                    <a:pt x="5" y="20"/>
                    <a:pt x="7" y="23"/>
                    <a:pt x="9" y="2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4"/>
                    <a:pt x="10" y="24"/>
                  </a:cubicBezTo>
                  <a:cubicBezTo>
                    <a:pt x="14" y="24"/>
                    <a:pt x="16" y="15"/>
                    <a:pt x="17" y="10"/>
                  </a:cubicBezTo>
                  <a:cubicBezTo>
                    <a:pt x="17" y="10"/>
                    <a:pt x="17" y="10"/>
                    <a:pt x="18" y="10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19" y="9"/>
                    <a:pt x="19" y="8"/>
                    <a:pt x="19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3"/>
                    <a:pt x="16" y="2"/>
                  </a:cubicBezTo>
                  <a:cubicBezTo>
                    <a:pt x="13" y="2"/>
                    <a:pt x="1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60"/>
            <p:cNvSpPr>
              <a:spLocks/>
            </p:cNvSpPr>
            <p:nvPr/>
          </p:nvSpPr>
          <p:spPr bwMode="auto">
            <a:xfrm>
              <a:off x="10117138" y="3105150"/>
              <a:ext cx="82550" cy="57150"/>
            </a:xfrm>
            <a:custGeom>
              <a:avLst/>
              <a:gdLst>
                <a:gd name="T0" fmla="*/ 16 w 22"/>
                <a:gd name="T1" fmla="*/ 0 h 15"/>
                <a:gd name="T2" fmla="*/ 8 w 22"/>
                <a:gd name="T3" fmla="*/ 4 h 15"/>
                <a:gd name="T4" fmla="*/ 6 w 22"/>
                <a:gd name="T5" fmla="*/ 4 h 15"/>
                <a:gd name="T6" fmla="*/ 0 w 22"/>
                <a:gd name="T7" fmla="*/ 8 h 15"/>
                <a:gd name="T8" fmla="*/ 3 w 22"/>
                <a:gd name="T9" fmla="*/ 11 h 15"/>
                <a:gd name="T10" fmla="*/ 4 w 22"/>
                <a:gd name="T11" fmla="*/ 15 h 15"/>
                <a:gd name="T12" fmla="*/ 11 w 22"/>
                <a:gd name="T13" fmla="*/ 8 h 15"/>
                <a:gd name="T14" fmla="*/ 16 w 22"/>
                <a:gd name="T15" fmla="*/ 10 h 15"/>
                <a:gd name="T16" fmla="*/ 16 w 2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5">
                  <a:moveTo>
                    <a:pt x="16" y="0"/>
                  </a:moveTo>
                  <a:cubicBezTo>
                    <a:pt x="12" y="0"/>
                    <a:pt x="11" y="4"/>
                    <a:pt x="8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10"/>
                    <a:pt x="3" y="11"/>
                  </a:cubicBezTo>
                  <a:cubicBezTo>
                    <a:pt x="2" y="12"/>
                    <a:pt x="3" y="15"/>
                    <a:pt x="4" y="15"/>
                  </a:cubicBezTo>
                  <a:cubicBezTo>
                    <a:pt x="8" y="15"/>
                    <a:pt x="9" y="11"/>
                    <a:pt x="11" y="8"/>
                  </a:cubicBezTo>
                  <a:cubicBezTo>
                    <a:pt x="12" y="8"/>
                    <a:pt x="13" y="10"/>
                    <a:pt x="16" y="10"/>
                  </a:cubicBezTo>
                  <a:cubicBezTo>
                    <a:pt x="18" y="10"/>
                    <a:pt x="22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61"/>
            <p:cNvSpPr>
              <a:spLocks/>
            </p:cNvSpPr>
            <p:nvPr/>
          </p:nvSpPr>
          <p:spPr bwMode="auto">
            <a:xfrm>
              <a:off x="10075863" y="2862263"/>
              <a:ext cx="338138" cy="277813"/>
            </a:xfrm>
            <a:custGeom>
              <a:avLst/>
              <a:gdLst>
                <a:gd name="T0" fmla="*/ 83 w 90"/>
                <a:gd name="T1" fmla="*/ 0 h 74"/>
                <a:gd name="T2" fmla="*/ 83 w 90"/>
                <a:gd name="T3" fmla="*/ 3 h 74"/>
                <a:gd name="T4" fmla="*/ 84 w 90"/>
                <a:gd name="T5" fmla="*/ 3 h 74"/>
                <a:gd name="T6" fmla="*/ 82 w 90"/>
                <a:gd name="T7" fmla="*/ 4 h 74"/>
                <a:gd name="T8" fmla="*/ 80 w 90"/>
                <a:gd name="T9" fmla="*/ 2 h 74"/>
                <a:gd name="T10" fmla="*/ 74 w 90"/>
                <a:gd name="T11" fmla="*/ 13 h 74"/>
                <a:gd name="T12" fmla="*/ 75 w 90"/>
                <a:gd name="T13" fmla="*/ 16 h 74"/>
                <a:gd name="T14" fmla="*/ 59 w 90"/>
                <a:gd name="T15" fmla="*/ 39 h 74"/>
                <a:gd name="T16" fmla="*/ 51 w 90"/>
                <a:gd name="T17" fmla="*/ 43 h 74"/>
                <a:gd name="T18" fmla="*/ 50 w 90"/>
                <a:gd name="T19" fmla="*/ 42 h 74"/>
                <a:gd name="T20" fmla="*/ 51 w 90"/>
                <a:gd name="T21" fmla="*/ 38 h 74"/>
                <a:gd name="T22" fmla="*/ 46 w 90"/>
                <a:gd name="T23" fmla="*/ 46 h 74"/>
                <a:gd name="T24" fmla="*/ 37 w 90"/>
                <a:gd name="T25" fmla="*/ 54 h 74"/>
                <a:gd name="T26" fmla="*/ 19 w 90"/>
                <a:gd name="T27" fmla="*/ 54 h 74"/>
                <a:gd name="T28" fmla="*/ 3 w 90"/>
                <a:gd name="T29" fmla="*/ 65 h 74"/>
                <a:gd name="T30" fmla="*/ 0 w 90"/>
                <a:gd name="T31" fmla="*/ 67 h 74"/>
                <a:gd name="T32" fmla="*/ 4 w 90"/>
                <a:gd name="T33" fmla="*/ 69 h 74"/>
                <a:gd name="T34" fmla="*/ 19 w 90"/>
                <a:gd name="T35" fmla="*/ 65 h 74"/>
                <a:gd name="T36" fmla="*/ 21 w 90"/>
                <a:gd name="T37" fmla="*/ 64 h 74"/>
                <a:gd name="T38" fmla="*/ 22 w 90"/>
                <a:gd name="T39" fmla="*/ 64 h 74"/>
                <a:gd name="T40" fmla="*/ 23 w 90"/>
                <a:gd name="T41" fmla="*/ 64 h 74"/>
                <a:gd name="T42" fmla="*/ 25 w 90"/>
                <a:gd name="T43" fmla="*/ 64 h 74"/>
                <a:gd name="T44" fmla="*/ 28 w 90"/>
                <a:gd name="T45" fmla="*/ 61 h 74"/>
                <a:gd name="T46" fmla="*/ 36 w 90"/>
                <a:gd name="T47" fmla="*/ 64 h 74"/>
                <a:gd name="T48" fmla="*/ 35 w 90"/>
                <a:gd name="T49" fmla="*/ 69 h 74"/>
                <a:gd name="T50" fmla="*/ 35 w 90"/>
                <a:gd name="T51" fmla="*/ 71 h 74"/>
                <a:gd name="T52" fmla="*/ 39 w 90"/>
                <a:gd name="T53" fmla="*/ 74 h 74"/>
                <a:gd name="T54" fmla="*/ 46 w 90"/>
                <a:gd name="T55" fmla="*/ 67 h 74"/>
                <a:gd name="T56" fmla="*/ 49 w 90"/>
                <a:gd name="T57" fmla="*/ 66 h 74"/>
                <a:gd name="T58" fmla="*/ 46 w 90"/>
                <a:gd name="T59" fmla="*/ 62 h 74"/>
                <a:gd name="T60" fmla="*/ 48 w 90"/>
                <a:gd name="T61" fmla="*/ 59 h 74"/>
                <a:gd name="T62" fmla="*/ 56 w 90"/>
                <a:gd name="T63" fmla="*/ 64 h 74"/>
                <a:gd name="T64" fmla="*/ 62 w 90"/>
                <a:gd name="T65" fmla="*/ 61 h 74"/>
                <a:gd name="T66" fmla="*/ 65 w 90"/>
                <a:gd name="T67" fmla="*/ 61 h 74"/>
                <a:gd name="T68" fmla="*/ 66 w 90"/>
                <a:gd name="T69" fmla="*/ 62 h 74"/>
                <a:gd name="T70" fmla="*/ 74 w 90"/>
                <a:gd name="T71" fmla="*/ 55 h 74"/>
                <a:gd name="T72" fmla="*/ 73 w 90"/>
                <a:gd name="T73" fmla="*/ 60 h 74"/>
                <a:gd name="T74" fmla="*/ 80 w 90"/>
                <a:gd name="T75" fmla="*/ 54 h 74"/>
                <a:gd name="T76" fmla="*/ 79 w 90"/>
                <a:gd name="T77" fmla="*/ 49 h 74"/>
                <a:gd name="T78" fmla="*/ 82 w 90"/>
                <a:gd name="T79" fmla="*/ 41 h 74"/>
                <a:gd name="T80" fmla="*/ 84 w 90"/>
                <a:gd name="T81" fmla="*/ 28 h 74"/>
                <a:gd name="T82" fmla="*/ 85 w 90"/>
                <a:gd name="T83" fmla="*/ 28 h 74"/>
                <a:gd name="T84" fmla="*/ 85 w 90"/>
                <a:gd name="T85" fmla="*/ 28 h 74"/>
                <a:gd name="T86" fmla="*/ 85 w 90"/>
                <a:gd name="T87" fmla="*/ 28 h 74"/>
                <a:gd name="T88" fmla="*/ 87 w 90"/>
                <a:gd name="T89" fmla="*/ 28 h 74"/>
                <a:gd name="T90" fmla="*/ 87 w 90"/>
                <a:gd name="T91" fmla="*/ 26 h 74"/>
                <a:gd name="T92" fmla="*/ 90 w 90"/>
                <a:gd name="T93" fmla="*/ 17 h 74"/>
                <a:gd name="T94" fmla="*/ 87 w 90"/>
                <a:gd name="T95" fmla="*/ 7 h 74"/>
                <a:gd name="T96" fmla="*/ 86 w 90"/>
                <a:gd name="T97" fmla="*/ 1 h 74"/>
                <a:gd name="T98" fmla="*/ 83 w 90"/>
                <a:gd name="T9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0" h="74">
                  <a:moveTo>
                    <a:pt x="83" y="0"/>
                  </a:moveTo>
                  <a:cubicBezTo>
                    <a:pt x="82" y="0"/>
                    <a:pt x="82" y="3"/>
                    <a:pt x="83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4"/>
                    <a:pt x="82" y="4"/>
                    <a:pt x="82" y="4"/>
                  </a:cubicBezTo>
                  <a:cubicBezTo>
                    <a:pt x="81" y="4"/>
                    <a:pt x="81" y="2"/>
                    <a:pt x="80" y="2"/>
                  </a:cubicBezTo>
                  <a:cubicBezTo>
                    <a:pt x="77" y="2"/>
                    <a:pt x="74" y="9"/>
                    <a:pt x="74" y="13"/>
                  </a:cubicBezTo>
                  <a:cubicBezTo>
                    <a:pt x="74" y="14"/>
                    <a:pt x="75" y="14"/>
                    <a:pt x="75" y="16"/>
                  </a:cubicBezTo>
                  <a:cubicBezTo>
                    <a:pt x="75" y="25"/>
                    <a:pt x="65" y="37"/>
                    <a:pt x="59" y="39"/>
                  </a:cubicBezTo>
                  <a:cubicBezTo>
                    <a:pt x="56" y="40"/>
                    <a:pt x="55" y="43"/>
                    <a:pt x="51" y="43"/>
                  </a:cubicBezTo>
                  <a:cubicBezTo>
                    <a:pt x="50" y="43"/>
                    <a:pt x="50" y="42"/>
                    <a:pt x="50" y="42"/>
                  </a:cubicBezTo>
                  <a:cubicBezTo>
                    <a:pt x="50" y="40"/>
                    <a:pt x="50" y="39"/>
                    <a:pt x="51" y="38"/>
                  </a:cubicBezTo>
                  <a:cubicBezTo>
                    <a:pt x="50" y="39"/>
                    <a:pt x="46" y="46"/>
                    <a:pt x="46" y="46"/>
                  </a:cubicBezTo>
                  <a:cubicBezTo>
                    <a:pt x="44" y="46"/>
                    <a:pt x="42" y="54"/>
                    <a:pt x="37" y="54"/>
                  </a:cubicBezTo>
                  <a:cubicBezTo>
                    <a:pt x="30" y="54"/>
                    <a:pt x="28" y="54"/>
                    <a:pt x="19" y="54"/>
                  </a:cubicBezTo>
                  <a:cubicBezTo>
                    <a:pt x="12" y="54"/>
                    <a:pt x="9" y="61"/>
                    <a:pt x="3" y="65"/>
                  </a:cubicBezTo>
                  <a:cubicBezTo>
                    <a:pt x="2" y="66"/>
                    <a:pt x="0" y="67"/>
                    <a:pt x="0" y="67"/>
                  </a:cubicBezTo>
                  <a:cubicBezTo>
                    <a:pt x="0" y="69"/>
                    <a:pt x="2" y="69"/>
                    <a:pt x="4" y="69"/>
                  </a:cubicBezTo>
                  <a:cubicBezTo>
                    <a:pt x="10" y="69"/>
                    <a:pt x="15" y="66"/>
                    <a:pt x="19" y="65"/>
                  </a:cubicBezTo>
                  <a:cubicBezTo>
                    <a:pt x="19" y="64"/>
                    <a:pt x="20" y="64"/>
                    <a:pt x="21" y="64"/>
                  </a:cubicBezTo>
                  <a:cubicBezTo>
                    <a:pt x="21" y="64"/>
                    <a:pt x="21" y="64"/>
                    <a:pt x="22" y="64"/>
                  </a:cubicBezTo>
                  <a:cubicBezTo>
                    <a:pt x="22" y="64"/>
                    <a:pt x="22" y="64"/>
                    <a:pt x="23" y="64"/>
                  </a:cubicBezTo>
                  <a:cubicBezTo>
                    <a:pt x="23" y="64"/>
                    <a:pt x="24" y="64"/>
                    <a:pt x="25" y="64"/>
                  </a:cubicBezTo>
                  <a:cubicBezTo>
                    <a:pt x="26" y="63"/>
                    <a:pt x="26" y="61"/>
                    <a:pt x="28" y="61"/>
                  </a:cubicBezTo>
                  <a:cubicBezTo>
                    <a:pt x="31" y="61"/>
                    <a:pt x="33" y="63"/>
                    <a:pt x="36" y="64"/>
                  </a:cubicBezTo>
                  <a:cubicBezTo>
                    <a:pt x="36" y="65"/>
                    <a:pt x="35" y="67"/>
                    <a:pt x="35" y="69"/>
                  </a:cubicBezTo>
                  <a:cubicBezTo>
                    <a:pt x="35" y="70"/>
                    <a:pt x="34" y="71"/>
                    <a:pt x="35" y="71"/>
                  </a:cubicBezTo>
                  <a:cubicBezTo>
                    <a:pt x="37" y="71"/>
                    <a:pt x="37" y="73"/>
                    <a:pt x="39" y="74"/>
                  </a:cubicBezTo>
                  <a:cubicBezTo>
                    <a:pt x="41" y="71"/>
                    <a:pt x="44" y="67"/>
                    <a:pt x="46" y="67"/>
                  </a:cubicBezTo>
                  <a:cubicBezTo>
                    <a:pt x="47" y="67"/>
                    <a:pt x="48" y="67"/>
                    <a:pt x="49" y="66"/>
                  </a:cubicBezTo>
                  <a:cubicBezTo>
                    <a:pt x="49" y="66"/>
                    <a:pt x="46" y="63"/>
                    <a:pt x="46" y="62"/>
                  </a:cubicBezTo>
                  <a:cubicBezTo>
                    <a:pt x="46" y="61"/>
                    <a:pt x="47" y="59"/>
                    <a:pt x="48" y="59"/>
                  </a:cubicBezTo>
                  <a:cubicBezTo>
                    <a:pt x="50" y="59"/>
                    <a:pt x="50" y="64"/>
                    <a:pt x="56" y="64"/>
                  </a:cubicBezTo>
                  <a:cubicBezTo>
                    <a:pt x="58" y="64"/>
                    <a:pt x="60" y="63"/>
                    <a:pt x="62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2"/>
                    <a:pt x="66" y="62"/>
                  </a:cubicBezTo>
                  <a:cubicBezTo>
                    <a:pt x="67" y="58"/>
                    <a:pt x="70" y="58"/>
                    <a:pt x="74" y="55"/>
                  </a:cubicBezTo>
                  <a:cubicBezTo>
                    <a:pt x="73" y="57"/>
                    <a:pt x="72" y="58"/>
                    <a:pt x="73" y="60"/>
                  </a:cubicBezTo>
                  <a:cubicBezTo>
                    <a:pt x="77" y="59"/>
                    <a:pt x="77" y="56"/>
                    <a:pt x="80" y="54"/>
                  </a:cubicBezTo>
                  <a:cubicBezTo>
                    <a:pt x="80" y="53"/>
                    <a:pt x="79" y="51"/>
                    <a:pt x="79" y="49"/>
                  </a:cubicBezTo>
                  <a:cubicBezTo>
                    <a:pt x="79" y="45"/>
                    <a:pt x="82" y="44"/>
                    <a:pt x="82" y="41"/>
                  </a:cubicBezTo>
                  <a:cubicBezTo>
                    <a:pt x="82" y="38"/>
                    <a:pt x="81" y="29"/>
                    <a:pt x="84" y="28"/>
                  </a:cubicBezTo>
                  <a:cubicBezTo>
                    <a:pt x="84" y="28"/>
                    <a:pt x="84" y="28"/>
                    <a:pt x="85" y="28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6" y="28"/>
                    <a:pt x="86" y="28"/>
                    <a:pt x="87" y="28"/>
                  </a:cubicBezTo>
                  <a:cubicBezTo>
                    <a:pt x="87" y="27"/>
                    <a:pt x="87" y="26"/>
                    <a:pt x="87" y="26"/>
                  </a:cubicBezTo>
                  <a:cubicBezTo>
                    <a:pt x="87" y="22"/>
                    <a:pt x="90" y="22"/>
                    <a:pt x="90" y="17"/>
                  </a:cubicBezTo>
                  <a:cubicBezTo>
                    <a:pt x="90" y="13"/>
                    <a:pt x="87" y="11"/>
                    <a:pt x="87" y="7"/>
                  </a:cubicBezTo>
                  <a:cubicBezTo>
                    <a:pt x="87" y="5"/>
                    <a:pt x="87" y="3"/>
                    <a:pt x="86" y="1"/>
                  </a:cubicBezTo>
                  <a:cubicBezTo>
                    <a:pt x="86" y="1"/>
                    <a:pt x="85" y="0"/>
                    <a:pt x="8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62"/>
            <p:cNvSpPr>
              <a:spLocks/>
            </p:cNvSpPr>
            <p:nvPr/>
          </p:nvSpPr>
          <p:spPr bwMode="auto">
            <a:xfrm>
              <a:off x="10350500" y="2708275"/>
              <a:ext cx="176213" cy="149225"/>
            </a:xfrm>
            <a:custGeom>
              <a:avLst/>
              <a:gdLst>
                <a:gd name="T0" fmla="*/ 17 w 47"/>
                <a:gd name="T1" fmla="*/ 0 h 40"/>
                <a:gd name="T2" fmla="*/ 15 w 47"/>
                <a:gd name="T3" fmla="*/ 4 h 40"/>
                <a:gd name="T4" fmla="*/ 16 w 47"/>
                <a:gd name="T5" fmla="*/ 7 h 40"/>
                <a:gd name="T6" fmla="*/ 10 w 47"/>
                <a:gd name="T7" fmla="*/ 22 h 40"/>
                <a:gd name="T8" fmla="*/ 8 w 47"/>
                <a:gd name="T9" fmla="*/ 22 h 40"/>
                <a:gd name="T10" fmla="*/ 7 w 47"/>
                <a:gd name="T11" fmla="*/ 22 h 40"/>
                <a:gd name="T12" fmla="*/ 7 w 47"/>
                <a:gd name="T13" fmla="*/ 22 h 40"/>
                <a:gd name="T14" fmla="*/ 5 w 47"/>
                <a:gd name="T15" fmla="*/ 21 h 40"/>
                <a:gd name="T16" fmla="*/ 5 w 47"/>
                <a:gd name="T17" fmla="*/ 23 h 40"/>
                <a:gd name="T18" fmla="*/ 0 w 47"/>
                <a:gd name="T19" fmla="*/ 30 h 40"/>
                <a:gd name="T20" fmla="*/ 2 w 47"/>
                <a:gd name="T21" fmla="*/ 33 h 40"/>
                <a:gd name="T22" fmla="*/ 2 w 47"/>
                <a:gd name="T23" fmla="*/ 40 h 40"/>
                <a:gd name="T24" fmla="*/ 3 w 47"/>
                <a:gd name="T25" fmla="*/ 40 h 40"/>
                <a:gd name="T26" fmla="*/ 10 w 47"/>
                <a:gd name="T27" fmla="*/ 35 h 40"/>
                <a:gd name="T28" fmla="*/ 5 w 47"/>
                <a:gd name="T29" fmla="*/ 31 h 40"/>
                <a:gd name="T30" fmla="*/ 7 w 47"/>
                <a:gd name="T31" fmla="*/ 29 h 40"/>
                <a:gd name="T32" fmla="*/ 13 w 47"/>
                <a:gd name="T33" fmla="*/ 29 h 40"/>
                <a:gd name="T34" fmla="*/ 15 w 47"/>
                <a:gd name="T35" fmla="*/ 27 h 40"/>
                <a:gd name="T36" fmla="*/ 27 w 47"/>
                <a:gd name="T37" fmla="*/ 34 h 40"/>
                <a:gd name="T38" fmla="*/ 38 w 47"/>
                <a:gd name="T39" fmla="*/ 24 h 40"/>
                <a:gd name="T40" fmla="*/ 47 w 47"/>
                <a:gd name="T41" fmla="*/ 21 h 40"/>
                <a:gd name="T42" fmla="*/ 43 w 47"/>
                <a:gd name="T43" fmla="*/ 17 h 40"/>
                <a:gd name="T44" fmla="*/ 45 w 47"/>
                <a:gd name="T45" fmla="*/ 14 h 40"/>
                <a:gd name="T46" fmla="*/ 43 w 47"/>
                <a:gd name="T47" fmla="*/ 14 h 40"/>
                <a:gd name="T48" fmla="*/ 39 w 47"/>
                <a:gd name="T49" fmla="*/ 15 h 40"/>
                <a:gd name="T50" fmla="*/ 17 w 47"/>
                <a:gd name="T5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" h="40">
                  <a:moveTo>
                    <a:pt x="17" y="0"/>
                  </a:moveTo>
                  <a:cubicBezTo>
                    <a:pt x="16" y="1"/>
                    <a:pt x="15" y="2"/>
                    <a:pt x="15" y="4"/>
                  </a:cubicBezTo>
                  <a:cubicBezTo>
                    <a:pt x="15" y="5"/>
                    <a:pt x="16" y="6"/>
                    <a:pt x="16" y="7"/>
                  </a:cubicBezTo>
                  <a:cubicBezTo>
                    <a:pt x="16" y="11"/>
                    <a:pt x="14" y="22"/>
                    <a:pt x="10" y="22"/>
                  </a:cubicBezTo>
                  <a:cubicBezTo>
                    <a:pt x="9" y="22"/>
                    <a:pt x="8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6" y="21"/>
                    <a:pt x="5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5"/>
                    <a:pt x="0" y="27"/>
                    <a:pt x="0" y="30"/>
                  </a:cubicBezTo>
                  <a:cubicBezTo>
                    <a:pt x="0" y="31"/>
                    <a:pt x="2" y="32"/>
                    <a:pt x="2" y="33"/>
                  </a:cubicBezTo>
                  <a:cubicBezTo>
                    <a:pt x="2" y="34"/>
                    <a:pt x="2" y="38"/>
                    <a:pt x="2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6" y="37"/>
                    <a:pt x="8" y="38"/>
                    <a:pt x="10" y="35"/>
                  </a:cubicBezTo>
                  <a:cubicBezTo>
                    <a:pt x="9" y="34"/>
                    <a:pt x="5" y="34"/>
                    <a:pt x="5" y="31"/>
                  </a:cubicBezTo>
                  <a:cubicBezTo>
                    <a:pt x="5" y="29"/>
                    <a:pt x="6" y="29"/>
                    <a:pt x="7" y="29"/>
                  </a:cubicBezTo>
                  <a:cubicBezTo>
                    <a:pt x="9" y="29"/>
                    <a:pt x="11" y="29"/>
                    <a:pt x="13" y="29"/>
                  </a:cubicBezTo>
                  <a:cubicBezTo>
                    <a:pt x="13" y="28"/>
                    <a:pt x="14" y="27"/>
                    <a:pt x="15" y="27"/>
                  </a:cubicBezTo>
                  <a:cubicBezTo>
                    <a:pt x="20" y="30"/>
                    <a:pt x="23" y="31"/>
                    <a:pt x="27" y="34"/>
                  </a:cubicBezTo>
                  <a:cubicBezTo>
                    <a:pt x="30" y="30"/>
                    <a:pt x="32" y="24"/>
                    <a:pt x="38" y="24"/>
                  </a:cubicBezTo>
                  <a:cubicBezTo>
                    <a:pt x="42" y="24"/>
                    <a:pt x="44" y="23"/>
                    <a:pt x="47" y="21"/>
                  </a:cubicBezTo>
                  <a:cubicBezTo>
                    <a:pt x="45" y="21"/>
                    <a:pt x="43" y="19"/>
                    <a:pt x="43" y="17"/>
                  </a:cubicBezTo>
                  <a:cubicBezTo>
                    <a:pt x="43" y="16"/>
                    <a:pt x="44" y="15"/>
                    <a:pt x="45" y="14"/>
                  </a:cubicBezTo>
                  <a:cubicBezTo>
                    <a:pt x="44" y="14"/>
                    <a:pt x="44" y="14"/>
                    <a:pt x="43" y="14"/>
                  </a:cubicBezTo>
                  <a:cubicBezTo>
                    <a:pt x="42" y="14"/>
                    <a:pt x="41" y="15"/>
                    <a:pt x="39" y="15"/>
                  </a:cubicBezTo>
                  <a:cubicBezTo>
                    <a:pt x="28" y="15"/>
                    <a:pt x="24" y="5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63"/>
            <p:cNvSpPr>
              <a:spLocks noEditPoints="1"/>
            </p:cNvSpPr>
            <p:nvPr/>
          </p:nvSpPr>
          <p:spPr bwMode="auto">
            <a:xfrm>
              <a:off x="10518775" y="2744788"/>
              <a:ext cx="30163" cy="26988"/>
            </a:xfrm>
            <a:custGeom>
              <a:avLst/>
              <a:gdLst>
                <a:gd name="T0" fmla="*/ 7 w 8"/>
                <a:gd name="T1" fmla="*/ 0 h 7"/>
                <a:gd name="T2" fmla="*/ 1 w 8"/>
                <a:gd name="T3" fmla="*/ 5 h 7"/>
                <a:gd name="T4" fmla="*/ 1 w 8"/>
                <a:gd name="T5" fmla="*/ 7 h 7"/>
                <a:gd name="T6" fmla="*/ 8 w 8"/>
                <a:gd name="T7" fmla="*/ 1 h 7"/>
                <a:gd name="T8" fmla="*/ 7 w 8"/>
                <a:gd name="T9" fmla="*/ 0 h 7"/>
                <a:gd name="T10" fmla="*/ 7 w 8"/>
                <a:gd name="T11" fmla="*/ 0 h 7"/>
                <a:gd name="T12" fmla="*/ 7 w 8"/>
                <a:gd name="T13" fmla="*/ 0 h 7"/>
                <a:gd name="T14" fmla="*/ 8 w 8"/>
                <a:gd name="T15" fmla="*/ 0 h 7"/>
                <a:gd name="T16" fmla="*/ 7 w 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5" y="1"/>
                    <a:pt x="2" y="3"/>
                    <a:pt x="1" y="5"/>
                  </a:cubicBezTo>
                  <a:cubicBezTo>
                    <a:pt x="1" y="5"/>
                    <a:pt x="0" y="7"/>
                    <a:pt x="1" y="7"/>
                  </a:cubicBezTo>
                  <a:cubicBezTo>
                    <a:pt x="4" y="7"/>
                    <a:pt x="7" y="3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64"/>
            <p:cNvSpPr>
              <a:spLocks/>
            </p:cNvSpPr>
            <p:nvPr/>
          </p:nvSpPr>
          <p:spPr bwMode="auto">
            <a:xfrm>
              <a:off x="10583863" y="2708275"/>
              <a:ext cx="36513" cy="25400"/>
            </a:xfrm>
            <a:custGeom>
              <a:avLst/>
              <a:gdLst>
                <a:gd name="T0" fmla="*/ 10 w 10"/>
                <a:gd name="T1" fmla="*/ 0 h 7"/>
                <a:gd name="T2" fmla="*/ 9 w 10"/>
                <a:gd name="T3" fmla="*/ 0 h 7"/>
                <a:gd name="T4" fmla="*/ 6 w 10"/>
                <a:gd name="T5" fmla="*/ 0 h 7"/>
                <a:gd name="T6" fmla="*/ 0 w 10"/>
                <a:gd name="T7" fmla="*/ 6 h 7"/>
                <a:gd name="T8" fmla="*/ 0 w 10"/>
                <a:gd name="T9" fmla="*/ 7 h 7"/>
                <a:gd name="T10" fmla="*/ 10 w 10"/>
                <a:gd name="T11" fmla="*/ 2 h 7"/>
                <a:gd name="T12" fmla="*/ 10 w 1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cubicBezTo>
                    <a:pt x="10" y="0"/>
                    <a:pt x="9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0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2"/>
                    <a:pt x="10" y="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65"/>
            <p:cNvSpPr>
              <a:spLocks/>
            </p:cNvSpPr>
            <p:nvPr/>
          </p:nvSpPr>
          <p:spPr bwMode="auto">
            <a:xfrm>
              <a:off x="10653713" y="2678113"/>
              <a:ext cx="19050" cy="17463"/>
            </a:xfrm>
            <a:custGeom>
              <a:avLst/>
              <a:gdLst>
                <a:gd name="T0" fmla="*/ 5 w 5"/>
                <a:gd name="T1" fmla="*/ 0 h 5"/>
                <a:gd name="T2" fmla="*/ 1 w 5"/>
                <a:gd name="T3" fmla="*/ 1 h 5"/>
                <a:gd name="T4" fmla="*/ 0 w 5"/>
                <a:gd name="T5" fmla="*/ 4 h 5"/>
                <a:gd name="T6" fmla="*/ 0 w 5"/>
                <a:gd name="T7" fmla="*/ 5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1" y="0"/>
                    <a:pt x="1" y="1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3" y="5"/>
                    <a:pt x="5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66"/>
            <p:cNvSpPr>
              <a:spLocks/>
            </p:cNvSpPr>
            <p:nvPr/>
          </p:nvSpPr>
          <p:spPr bwMode="auto">
            <a:xfrm>
              <a:off x="10406063" y="2351088"/>
              <a:ext cx="87313" cy="333375"/>
            </a:xfrm>
            <a:custGeom>
              <a:avLst/>
              <a:gdLst>
                <a:gd name="T0" fmla="*/ 9 w 23"/>
                <a:gd name="T1" fmla="*/ 0 h 89"/>
                <a:gd name="T2" fmla="*/ 7 w 23"/>
                <a:gd name="T3" fmla="*/ 0 h 89"/>
                <a:gd name="T4" fmla="*/ 7 w 23"/>
                <a:gd name="T5" fmla="*/ 6 h 89"/>
                <a:gd name="T6" fmla="*/ 6 w 23"/>
                <a:gd name="T7" fmla="*/ 9 h 89"/>
                <a:gd name="T8" fmla="*/ 0 w 23"/>
                <a:gd name="T9" fmla="*/ 24 h 89"/>
                <a:gd name="T10" fmla="*/ 4 w 23"/>
                <a:gd name="T11" fmla="*/ 34 h 89"/>
                <a:gd name="T12" fmla="*/ 4 w 23"/>
                <a:gd name="T13" fmla="*/ 51 h 89"/>
                <a:gd name="T14" fmla="*/ 2 w 23"/>
                <a:gd name="T15" fmla="*/ 60 h 89"/>
                <a:gd name="T16" fmla="*/ 4 w 23"/>
                <a:gd name="T17" fmla="*/ 68 h 89"/>
                <a:gd name="T18" fmla="*/ 3 w 23"/>
                <a:gd name="T19" fmla="*/ 81 h 89"/>
                <a:gd name="T20" fmla="*/ 3 w 23"/>
                <a:gd name="T21" fmla="*/ 89 h 89"/>
                <a:gd name="T22" fmla="*/ 10 w 23"/>
                <a:gd name="T23" fmla="*/ 83 h 89"/>
                <a:gd name="T24" fmla="*/ 13 w 23"/>
                <a:gd name="T25" fmla="*/ 83 h 89"/>
                <a:gd name="T26" fmla="*/ 15 w 23"/>
                <a:gd name="T27" fmla="*/ 85 h 89"/>
                <a:gd name="T28" fmla="*/ 16 w 23"/>
                <a:gd name="T29" fmla="*/ 85 h 89"/>
                <a:gd name="T30" fmla="*/ 16 w 23"/>
                <a:gd name="T31" fmla="*/ 85 h 89"/>
                <a:gd name="T32" fmla="*/ 8 w 23"/>
                <a:gd name="T33" fmla="*/ 71 h 89"/>
                <a:gd name="T34" fmla="*/ 17 w 23"/>
                <a:gd name="T35" fmla="*/ 54 h 89"/>
                <a:gd name="T36" fmla="*/ 23 w 23"/>
                <a:gd name="T37" fmla="*/ 58 h 89"/>
                <a:gd name="T38" fmla="*/ 15 w 23"/>
                <a:gd name="T39" fmla="*/ 38 h 89"/>
                <a:gd name="T40" fmla="*/ 13 w 23"/>
                <a:gd name="T41" fmla="*/ 30 h 89"/>
                <a:gd name="T42" fmla="*/ 13 w 23"/>
                <a:gd name="T43" fmla="*/ 24 h 89"/>
                <a:gd name="T44" fmla="*/ 12 w 23"/>
                <a:gd name="T45" fmla="*/ 13 h 89"/>
                <a:gd name="T46" fmla="*/ 9 w 23"/>
                <a:gd name="T4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89">
                  <a:moveTo>
                    <a:pt x="9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7" y="2"/>
                    <a:pt x="7" y="3"/>
                    <a:pt x="7" y="6"/>
                  </a:cubicBezTo>
                  <a:cubicBezTo>
                    <a:pt x="7" y="7"/>
                    <a:pt x="6" y="8"/>
                    <a:pt x="6" y="9"/>
                  </a:cubicBezTo>
                  <a:cubicBezTo>
                    <a:pt x="1" y="10"/>
                    <a:pt x="0" y="18"/>
                    <a:pt x="0" y="24"/>
                  </a:cubicBezTo>
                  <a:cubicBezTo>
                    <a:pt x="0" y="28"/>
                    <a:pt x="4" y="30"/>
                    <a:pt x="4" y="34"/>
                  </a:cubicBezTo>
                  <a:cubicBezTo>
                    <a:pt x="4" y="41"/>
                    <a:pt x="4" y="44"/>
                    <a:pt x="4" y="51"/>
                  </a:cubicBezTo>
                  <a:cubicBezTo>
                    <a:pt x="4" y="54"/>
                    <a:pt x="2" y="56"/>
                    <a:pt x="2" y="60"/>
                  </a:cubicBezTo>
                  <a:cubicBezTo>
                    <a:pt x="2" y="63"/>
                    <a:pt x="4" y="64"/>
                    <a:pt x="4" y="68"/>
                  </a:cubicBezTo>
                  <a:cubicBezTo>
                    <a:pt x="4" y="72"/>
                    <a:pt x="3" y="75"/>
                    <a:pt x="3" y="81"/>
                  </a:cubicBezTo>
                  <a:cubicBezTo>
                    <a:pt x="3" y="82"/>
                    <a:pt x="2" y="89"/>
                    <a:pt x="3" y="89"/>
                  </a:cubicBezTo>
                  <a:cubicBezTo>
                    <a:pt x="6" y="89"/>
                    <a:pt x="6" y="83"/>
                    <a:pt x="10" y="83"/>
                  </a:cubicBezTo>
                  <a:cubicBezTo>
                    <a:pt x="11" y="83"/>
                    <a:pt x="12" y="83"/>
                    <a:pt x="13" y="83"/>
                  </a:cubicBezTo>
                  <a:cubicBezTo>
                    <a:pt x="13" y="84"/>
                    <a:pt x="14" y="85"/>
                    <a:pt x="15" y="85"/>
                  </a:cubicBezTo>
                  <a:cubicBezTo>
                    <a:pt x="15" y="85"/>
                    <a:pt x="16" y="85"/>
                    <a:pt x="16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4" y="80"/>
                    <a:pt x="8" y="77"/>
                    <a:pt x="8" y="71"/>
                  </a:cubicBezTo>
                  <a:cubicBezTo>
                    <a:pt x="8" y="63"/>
                    <a:pt x="9" y="54"/>
                    <a:pt x="17" y="54"/>
                  </a:cubicBezTo>
                  <a:cubicBezTo>
                    <a:pt x="19" y="54"/>
                    <a:pt x="21" y="56"/>
                    <a:pt x="23" y="58"/>
                  </a:cubicBezTo>
                  <a:cubicBezTo>
                    <a:pt x="21" y="51"/>
                    <a:pt x="17" y="45"/>
                    <a:pt x="15" y="38"/>
                  </a:cubicBezTo>
                  <a:cubicBezTo>
                    <a:pt x="14" y="36"/>
                    <a:pt x="12" y="33"/>
                    <a:pt x="13" y="30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1" y="20"/>
                    <a:pt x="13" y="17"/>
                    <a:pt x="12" y="13"/>
                  </a:cubicBezTo>
                  <a:cubicBezTo>
                    <a:pt x="11" y="9"/>
                    <a:pt x="9" y="5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67"/>
            <p:cNvSpPr>
              <a:spLocks noEditPoints="1"/>
            </p:cNvSpPr>
            <p:nvPr/>
          </p:nvSpPr>
          <p:spPr bwMode="auto">
            <a:xfrm>
              <a:off x="7658100" y="1189038"/>
              <a:ext cx="533400" cy="392113"/>
            </a:xfrm>
            <a:custGeom>
              <a:avLst/>
              <a:gdLst>
                <a:gd name="T0" fmla="*/ 49 w 142"/>
                <a:gd name="T1" fmla="*/ 104 h 104"/>
                <a:gd name="T2" fmla="*/ 49 w 142"/>
                <a:gd name="T3" fmla="*/ 104 h 104"/>
                <a:gd name="T4" fmla="*/ 49 w 142"/>
                <a:gd name="T5" fmla="*/ 104 h 104"/>
                <a:gd name="T6" fmla="*/ 48 w 142"/>
                <a:gd name="T7" fmla="*/ 103 h 104"/>
                <a:gd name="T8" fmla="*/ 48 w 142"/>
                <a:gd name="T9" fmla="*/ 103 h 104"/>
                <a:gd name="T10" fmla="*/ 49 w 142"/>
                <a:gd name="T11" fmla="*/ 104 h 104"/>
                <a:gd name="T12" fmla="*/ 48 w 142"/>
                <a:gd name="T13" fmla="*/ 103 h 104"/>
                <a:gd name="T14" fmla="*/ 46 w 142"/>
                <a:gd name="T15" fmla="*/ 101 h 104"/>
                <a:gd name="T16" fmla="*/ 48 w 142"/>
                <a:gd name="T17" fmla="*/ 103 h 104"/>
                <a:gd name="T18" fmla="*/ 46 w 142"/>
                <a:gd name="T19" fmla="*/ 101 h 104"/>
                <a:gd name="T20" fmla="*/ 130 w 142"/>
                <a:gd name="T21" fmla="*/ 0 h 104"/>
                <a:gd name="T22" fmla="*/ 88 w 142"/>
                <a:gd name="T23" fmla="*/ 16 h 104"/>
                <a:gd name="T24" fmla="*/ 79 w 142"/>
                <a:gd name="T25" fmla="*/ 13 h 104"/>
                <a:gd name="T26" fmla="*/ 70 w 142"/>
                <a:gd name="T27" fmla="*/ 16 h 104"/>
                <a:gd name="T28" fmla="*/ 45 w 142"/>
                <a:gd name="T29" fmla="*/ 30 h 104"/>
                <a:gd name="T30" fmla="*/ 33 w 142"/>
                <a:gd name="T31" fmla="*/ 32 h 104"/>
                <a:gd name="T32" fmla="*/ 30 w 142"/>
                <a:gd name="T33" fmla="*/ 35 h 104"/>
                <a:gd name="T34" fmla="*/ 32 w 142"/>
                <a:gd name="T35" fmla="*/ 40 h 104"/>
                <a:gd name="T36" fmla="*/ 17 w 142"/>
                <a:gd name="T37" fmla="*/ 57 h 104"/>
                <a:gd name="T38" fmla="*/ 22 w 142"/>
                <a:gd name="T39" fmla="*/ 63 h 104"/>
                <a:gd name="T40" fmla="*/ 8 w 142"/>
                <a:gd name="T41" fmla="*/ 71 h 104"/>
                <a:gd name="T42" fmla="*/ 8 w 142"/>
                <a:gd name="T43" fmla="*/ 75 h 104"/>
                <a:gd name="T44" fmla="*/ 0 w 142"/>
                <a:gd name="T45" fmla="*/ 87 h 104"/>
                <a:gd name="T46" fmla="*/ 5 w 142"/>
                <a:gd name="T47" fmla="*/ 92 h 104"/>
                <a:gd name="T48" fmla="*/ 11 w 142"/>
                <a:gd name="T49" fmla="*/ 92 h 104"/>
                <a:gd name="T50" fmla="*/ 13 w 142"/>
                <a:gd name="T51" fmla="*/ 92 h 104"/>
                <a:gd name="T52" fmla="*/ 17 w 142"/>
                <a:gd name="T53" fmla="*/ 102 h 104"/>
                <a:gd name="T54" fmla="*/ 19 w 142"/>
                <a:gd name="T55" fmla="*/ 103 h 104"/>
                <a:gd name="T56" fmla="*/ 25 w 142"/>
                <a:gd name="T57" fmla="*/ 102 h 104"/>
                <a:gd name="T58" fmla="*/ 27 w 142"/>
                <a:gd name="T59" fmla="*/ 104 h 104"/>
                <a:gd name="T60" fmla="*/ 49 w 142"/>
                <a:gd name="T61" fmla="*/ 104 h 104"/>
                <a:gd name="T62" fmla="*/ 48 w 142"/>
                <a:gd name="T63" fmla="*/ 103 h 104"/>
                <a:gd name="T64" fmla="*/ 32 w 142"/>
                <a:gd name="T65" fmla="*/ 84 h 104"/>
                <a:gd name="T66" fmla="*/ 66 w 142"/>
                <a:gd name="T67" fmla="*/ 43 h 104"/>
                <a:gd name="T68" fmla="*/ 80 w 142"/>
                <a:gd name="T69" fmla="*/ 35 h 104"/>
                <a:gd name="T70" fmla="*/ 86 w 142"/>
                <a:gd name="T71" fmla="*/ 29 h 104"/>
                <a:gd name="T72" fmla="*/ 113 w 142"/>
                <a:gd name="T73" fmla="*/ 22 h 104"/>
                <a:gd name="T74" fmla="*/ 142 w 142"/>
                <a:gd name="T75" fmla="*/ 7 h 104"/>
                <a:gd name="T76" fmla="*/ 130 w 142"/>
                <a:gd name="T7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2" h="104">
                  <a:moveTo>
                    <a:pt x="49" y="104"/>
                  </a:moveTo>
                  <a:cubicBezTo>
                    <a:pt x="49" y="104"/>
                    <a:pt x="49" y="104"/>
                    <a:pt x="49" y="104"/>
                  </a:cubicBezTo>
                  <a:cubicBezTo>
                    <a:pt x="49" y="104"/>
                    <a:pt x="49" y="104"/>
                    <a:pt x="49" y="104"/>
                  </a:cubicBezTo>
                  <a:moveTo>
                    <a:pt x="48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103"/>
                    <a:pt x="48" y="103"/>
                    <a:pt x="49" y="104"/>
                  </a:cubicBezTo>
                  <a:cubicBezTo>
                    <a:pt x="48" y="103"/>
                    <a:pt x="48" y="103"/>
                    <a:pt x="48" y="103"/>
                  </a:cubicBezTo>
                  <a:moveTo>
                    <a:pt x="46" y="101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7" y="102"/>
                    <a:pt x="46" y="101"/>
                    <a:pt x="46" y="101"/>
                  </a:cubicBezTo>
                  <a:moveTo>
                    <a:pt x="130" y="0"/>
                  </a:moveTo>
                  <a:cubicBezTo>
                    <a:pt x="116" y="0"/>
                    <a:pt x="103" y="16"/>
                    <a:pt x="88" y="16"/>
                  </a:cubicBezTo>
                  <a:cubicBezTo>
                    <a:pt x="84" y="16"/>
                    <a:pt x="83" y="13"/>
                    <a:pt x="79" y="13"/>
                  </a:cubicBezTo>
                  <a:cubicBezTo>
                    <a:pt x="74" y="13"/>
                    <a:pt x="74" y="16"/>
                    <a:pt x="70" y="16"/>
                  </a:cubicBezTo>
                  <a:cubicBezTo>
                    <a:pt x="60" y="16"/>
                    <a:pt x="52" y="30"/>
                    <a:pt x="45" y="30"/>
                  </a:cubicBezTo>
                  <a:cubicBezTo>
                    <a:pt x="40" y="30"/>
                    <a:pt x="37" y="32"/>
                    <a:pt x="33" y="32"/>
                  </a:cubicBezTo>
                  <a:cubicBezTo>
                    <a:pt x="31" y="32"/>
                    <a:pt x="30" y="33"/>
                    <a:pt x="30" y="35"/>
                  </a:cubicBezTo>
                  <a:cubicBezTo>
                    <a:pt x="30" y="36"/>
                    <a:pt x="32" y="37"/>
                    <a:pt x="32" y="40"/>
                  </a:cubicBezTo>
                  <a:cubicBezTo>
                    <a:pt x="32" y="48"/>
                    <a:pt x="17" y="52"/>
                    <a:pt x="17" y="57"/>
                  </a:cubicBezTo>
                  <a:cubicBezTo>
                    <a:pt x="17" y="59"/>
                    <a:pt x="21" y="60"/>
                    <a:pt x="22" y="63"/>
                  </a:cubicBezTo>
                  <a:cubicBezTo>
                    <a:pt x="17" y="64"/>
                    <a:pt x="8" y="66"/>
                    <a:pt x="8" y="71"/>
                  </a:cubicBezTo>
                  <a:cubicBezTo>
                    <a:pt x="8" y="74"/>
                    <a:pt x="8" y="75"/>
                    <a:pt x="8" y="75"/>
                  </a:cubicBezTo>
                  <a:cubicBezTo>
                    <a:pt x="8" y="80"/>
                    <a:pt x="0" y="80"/>
                    <a:pt x="0" y="87"/>
                  </a:cubicBezTo>
                  <a:cubicBezTo>
                    <a:pt x="0" y="90"/>
                    <a:pt x="5" y="92"/>
                    <a:pt x="5" y="92"/>
                  </a:cubicBezTo>
                  <a:cubicBezTo>
                    <a:pt x="5" y="92"/>
                    <a:pt x="8" y="92"/>
                    <a:pt x="11" y="92"/>
                  </a:cubicBezTo>
                  <a:cubicBezTo>
                    <a:pt x="12" y="92"/>
                    <a:pt x="13" y="92"/>
                    <a:pt x="13" y="92"/>
                  </a:cubicBezTo>
                  <a:cubicBezTo>
                    <a:pt x="18" y="94"/>
                    <a:pt x="15" y="98"/>
                    <a:pt x="17" y="102"/>
                  </a:cubicBezTo>
                  <a:cubicBezTo>
                    <a:pt x="18" y="103"/>
                    <a:pt x="18" y="103"/>
                    <a:pt x="19" y="103"/>
                  </a:cubicBezTo>
                  <a:cubicBezTo>
                    <a:pt x="21" y="103"/>
                    <a:pt x="23" y="102"/>
                    <a:pt x="25" y="102"/>
                  </a:cubicBezTo>
                  <a:cubicBezTo>
                    <a:pt x="25" y="102"/>
                    <a:pt x="26" y="104"/>
                    <a:pt x="27" y="10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104"/>
                    <a:pt x="48" y="103"/>
                    <a:pt x="48" y="103"/>
                  </a:cubicBezTo>
                  <a:cubicBezTo>
                    <a:pt x="42" y="97"/>
                    <a:pt x="32" y="95"/>
                    <a:pt x="32" y="84"/>
                  </a:cubicBezTo>
                  <a:cubicBezTo>
                    <a:pt x="32" y="66"/>
                    <a:pt x="52" y="47"/>
                    <a:pt x="66" y="43"/>
                  </a:cubicBezTo>
                  <a:cubicBezTo>
                    <a:pt x="72" y="42"/>
                    <a:pt x="73" y="35"/>
                    <a:pt x="80" y="35"/>
                  </a:cubicBezTo>
                  <a:cubicBezTo>
                    <a:pt x="83" y="35"/>
                    <a:pt x="85" y="30"/>
                    <a:pt x="86" y="29"/>
                  </a:cubicBezTo>
                  <a:cubicBezTo>
                    <a:pt x="96" y="24"/>
                    <a:pt x="103" y="27"/>
                    <a:pt x="113" y="22"/>
                  </a:cubicBezTo>
                  <a:cubicBezTo>
                    <a:pt x="120" y="18"/>
                    <a:pt x="142" y="17"/>
                    <a:pt x="142" y="7"/>
                  </a:cubicBezTo>
                  <a:cubicBezTo>
                    <a:pt x="142" y="4"/>
                    <a:pt x="134" y="0"/>
                    <a:pt x="1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68"/>
            <p:cNvSpPr>
              <a:spLocks/>
            </p:cNvSpPr>
            <p:nvPr/>
          </p:nvSpPr>
          <p:spPr bwMode="auto">
            <a:xfrm>
              <a:off x="5819775" y="2216150"/>
              <a:ext cx="1174750" cy="841375"/>
            </a:xfrm>
            <a:custGeom>
              <a:avLst/>
              <a:gdLst>
                <a:gd name="T0" fmla="*/ 146 w 313"/>
                <a:gd name="T1" fmla="*/ 35 h 224"/>
                <a:gd name="T2" fmla="*/ 137 w 313"/>
                <a:gd name="T3" fmla="*/ 46 h 224"/>
                <a:gd name="T4" fmla="*/ 132 w 313"/>
                <a:gd name="T5" fmla="*/ 49 h 224"/>
                <a:gd name="T6" fmla="*/ 114 w 313"/>
                <a:gd name="T7" fmla="*/ 58 h 224"/>
                <a:gd name="T8" fmla="*/ 95 w 313"/>
                <a:gd name="T9" fmla="*/ 76 h 224"/>
                <a:gd name="T10" fmla="*/ 74 w 313"/>
                <a:gd name="T11" fmla="*/ 94 h 224"/>
                <a:gd name="T12" fmla="*/ 62 w 313"/>
                <a:gd name="T13" fmla="*/ 93 h 224"/>
                <a:gd name="T14" fmla="*/ 57 w 313"/>
                <a:gd name="T15" fmla="*/ 102 h 224"/>
                <a:gd name="T16" fmla="*/ 39 w 313"/>
                <a:gd name="T17" fmla="*/ 105 h 224"/>
                <a:gd name="T18" fmla="*/ 67 w 313"/>
                <a:gd name="T19" fmla="*/ 125 h 224"/>
                <a:gd name="T20" fmla="*/ 68 w 313"/>
                <a:gd name="T21" fmla="*/ 133 h 224"/>
                <a:gd name="T22" fmla="*/ 58 w 313"/>
                <a:gd name="T23" fmla="*/ 155 h 224"/>
                <a:gd name="T24" fmla="*/ 36 w 313"/>
                <a:gd name="T25" fmla="*/ 154 h 224"/>
                <a:gd name="T26" fmla="*/ 18 w 313"/>
                <a:gd name="T27" fmla="*/ 152 h 224"/>
                <a:gd name="T28" fmla="*/ 6 w 313"/>
                <a:gd name="T29" fmla="*/ 170 h 224"/>
                <a:gd name="T30" fmla="*/ 5 w 313"/>
                <a:gd name="T31" fmla="*/ 202 h 224"/>
                <a:gd name="T32" fmla="*/ 19 w 313"/>
                <a:gd name="T33" fmla="*/ 214 h 224"/>
                <a:gd name="T34" fmla="*/ 54 w 313"/>
                <a:gd name="T35" fmla="*/ 218 h 224"/>
                <a:gd name="T36" fmla="*/ 57 w 313"/>
                <a:gd name="T37" fmla="*/ 218 h 224"/>
                <a:gd name="T38" fmla="*/ 74 w 313"/>
                <a:gd name="T39" fmla="*/ 195 h 224"/>
                <a:gd name="T40" fmla="*/ 100 w 313"/>
                <a:gd name="T41" fmla="*/ 161 h 224"/>
                <a:gd name="T42" fmla="*/ 140 w 313"/>
                <a:gd name="T43" fmla="*/ 149 h 224"/>
                <a:gd name="T44" fmla="*/ 172 w 313"/>
                <a:gd name="T45" fmla="*/ 167 h 224"/>
                <a:gd name="T46" fmla="*/ 201 w 313"/>
                <a:gd name="T47" fmla="*/ 188 h 224"/>
                <a:gd name="T48" fmla="*/ 202 w 313"/>
                <a:gd name="T49" fmla="*/ 206 h 224"/>
                <a:gd name="T50" fmla="*/ 207 w 313"/>
                <a:gd name="T51" fmla="*/ 188 h 224"/>
                <a:gd name="T52" fmla="*/ 211 w 313"/>
                <a:gd name="T53" fmla="*/ 176 h 224"/>
                <a:gd name="T54" fmla="*/ 197 w 313"/>
                <a:gd name="T55" fmla="*/ 169 h 224"/>
                <a:gd name="T56" fmla="*/ 180 w 313"/>
                <a:gd name="T57" fmla="*/ 149 h 224"/>
                <a:gd name="T58" fmla="*/ 173 w 313"/>
                <a:gd name="T59" fmla="*/ 135 h 224"/>
                <a:gd name="T60" fmla="*/ 195 w 313"/>
                <a:gd name="T61" fmla="*/ 138 h 224"/>
                <a:gd name="T62" fmla="*/ 221 w 313"/>
                <a:gd name="T63" fmla="*/ 160 h 224"/>
                <a:gd name="T64" fmla="*/ 239 w 313"/>
                <a:gd name="T65" fmla="*/ 192 h 224"/>
                <a:gd name="T66" fmla="*/ 252 w 313"/>
                <a:gd name="T67" fmla="*/ 204 h 224"/>
                <a:gd name="T68" fmla="*/ 260 w 313"/>
                <a:gd name="T69" fmla="*/ 218 h 224"/>
                <a:gd name="T70" fmla="*/ 259 w 313"/>
                <a:gd name="T71" fmla="*/ 204 h 224"/>
                <a:gd name="T72" fmla="*/ 271 w 313"/>
                <a:gd name="T73" fmla="*/ 206 h 224"/>
                <a:gd name="T74" fmla="*/ 261 w 313"/>
                <a:gd name="T75" fmla="*/ 192 h 224"/>
                <a:gd name="T76" fmla="*/ 267 w 313"/>
                <a:gd name="T77" fmla="*/ 187 h 224"/>
                <a:gd name="T78" fmla="*/ 288 w 313"/>
                <a:gd name="T79" fmla="*/ 183 h 224"/>
                <a:gd name="T80" fmla="*/ 300 w 313"/>
                <a:gd name="T81" fmla="*/ 177 h 224"/>
                <a:gd name="T82" fmla="*/ 307 w 313"/>
                <a:gd name="T83" fmla="*/ 176 h 224"/>
                <a:gd name="T84" fmla="*/ 306 w 313"/>
                <a:gd name="T85" fmla="*/ 144 h 224"/>
                <a:gd name="T86" fmla="*/ 313 w 313"/>
                <a:gd name="T87" fmla="*/ 130 h 224"/>
                <a:gd name="T88" fmla="*/ 303 w 313"/>
                <a:gd name="T89" fmla="*/ 128 h 224"/>
                <a:gd name="T90" fmla="*/ 270 w 313"/>
                <a:gd name="T91" fmla="*/ 106 h 224"/>
                <a:gd name="T92" fmla="*/ 258 w 313"/>
                <a:gd name="T93" fmla="*/ 99 h 224"/>
                <a:gd name="T94" fmla="*/ 269 w 313"/>
                <a:gd name="T95" fmla="*/ 77 h 224"/>
                <a:gd name="T96" fmla="*/ 263 w 313"/>
                <a:gd name="T97" fmla="*/ 62 h 224"/>
                <a:gd name="T98" fmla="*/ 244 w 313"/>
                <a:gd name="T99" fmla="*/ 36 h 224"/>
                <a:gd name="T100" fmla="*/ 244 w 313"/>
                <a:gd name="T101" fmla="*/ 36 h 224"/>
                <a:gd name="T102" fmla="*/ 244 w 313"/>
                <a:gd name="T103" fmla="*/ 36 h 224"/>
                <a:gd name="T104" fmla="*/ 234 w 313"/>
                <a:gd name="T105" fmla="*/ 37 h 224"/>
                <a:gd name="T106" fmla="*/ 215 w 313"/>
                <a:gd name="T107" fmla="*/ 33 h 224"/>
                <a:gd name="T108" fmla="*/ 187 w 313"/>
                <a:gd name="T109" fmla="*/ 44 h 224"/>
                <a:gd name="T110" fmla="*/ 183 w 313"/>
                <a:gd name="T111" fmla="*/ 37 h 224"/>
                <a:gd name="T112" fmla="*/ 155 w 313"/>
                <a:gd name="T113" fmla="*/ 38 h 224"/>
                <a:gd name="T114" fmla="*/ 158 w 313"/>
                <a:gd name="T115" fmla="*/ 20 h 224"/>
                <a:gd name="T116" fmla="*/ 157 w 313"/>
                <a:gd name="T117" fmla="*/ 1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3" h="224">
                  <a:moveTo>
                    <a:pt x="158" y="0"/>
                  </a:moveTo>
                  <a:cubicBezTo>
                    <a:pt x="151" y="6"/>
                    <a:pt x="140" y="6"/>
                    <a:pt x="140" y="18"/>
                  </a:cubicBezTo>
                  <a:cubicBezTo>
                    <a:pt x="140" y="25"/>
                    <a:pt x="145" y="28"/>
                    <a:pt x="146" y="35"/>
                  </a:cubicBezTo>
                  <a:cubicBezTo>
                    <a:pt x="146" y="35"/>
                    <a:pt x="148" y="41"/>
                    <a:pt x="148" y="42"/>
                  </a:cubicBezTo>
                  <a:cubicBezTo>
                    <a:pt x="148" y="45"/>
                    <a:pt x="143" y="47"/>
                    <a:pt x="141" y="47"/>
                  </a:cubicBezTo>
                  <a:cubicBezTo>
                    <a:pt x="140" y="47"/>
                    <a:pt x="138" y="46"/>
                    <a:pt x="137" y="46"/>
                  </a:cubicBezTo>
                  <a:cubicBezTo>
                    <a:pt x="136" y="46"/>
                    <a:pt x="135" y="47"/>
                    <a:pt x="134" y="47"/>
                  </a:cubicBezTo>
                  <a:cubicBezTo>
                    <a:pt x="134" y="48"/>
                    <a:pt x="133" y="50"/>
                    <a:pt x="132" y="50"/>
                  </a:cubicBezTo>
                  <a:cubicBezTo>
                    <a:pt x="132" y="50"/>
                    <a:pt x="132" y="50"/>
                    <a:pt x="132" y="49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49"/>
                    <a:pt x="128" y="49"/>
                  </a:cubicBezTo>
                  <a:cubicBezTo>
                    <a:pt x="122" y="49"/>
                    <a:pt x="118" y="54"/>
                    <a:pt x="114" y="58"/>
                  </a:cubicBezTo>
                  <a:cubicBezTo>
                    <a:pt x="113" y="58"/>
                    <a:pt x="111" y="60"/>
                    <a:pt x="111" y="61"/>
                  </a:cubicBezTo>
                  <a:cubicBezTo>
                    <a:pt x="111" y="64"/>
                    <a:pt x="112" y="68"/>
                    <a:pt x="109" y="70"/>
                  </a:cubicBezTo>
                  <a:cubicBezTo>
                    <a:pt x="108" y="71"/>
                    <a:pt x="97" y="76"/>
                    <a:pt x="95" y="76"/>
                  </a:cubicBezTo>
                  <a:cubicBezTo>
                    <a:pt x="94" y="77"/>
                    <a:pt x="93" y="77"/>
                    <a:pt x="91" y="77"/>
                  </a:cubicBezTo>
                  <a:cubicBezTo>
                    <a:pt x="89" y="84"/>
                    <a:pt x="87" y="90"/>
                    <a:pt x="79" y="90"/>
                  </a:cubicBezTo>
                  <a:cubicBezTo>
                    <a:pt x="78" y="92"/>
                    <a:pt x="76" y="94"/>
                    <a:pt x="74" y="94"/>
                  </a:cubicBezTo>
                  <a:cubicBezTo>
                    <a:pt x="70" y="94"/>
                    <a:pt x="67" y="93"/>
                    <a:pt x="65" y="91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3" y="94"/>
                    <a:pt x="62" y="98"/>
                    <a:pt x="64" y="99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3" y="101"/>
                    <a:pt x="60" y="102"/>
                    <a:pt x="57" y="102"/>
                  </a:cubicBezTo>
                  <a:cubicBezTo>
                    <a:pt x="55" y="102"/>
                    <a:pt x="50" y="101"/>
                    <a:pt x="50" y="99"/>
                  </a:cubicBezTo>
                  <a:cubicBezTo>
                    <a:pt x="47" y="100"/>
                    <a:pt x="39" y="102"/>
                    <a:pt x="39" y="104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9" y="110"/>
                    <a:pt x="52" y="112"/>
                    <a:pt x="56" y="113"/>
                  </a:cubicBezTo>
                  <a:cubicBezTo>
                    <a:pt x="58" y="114"/>
                    <a:pt x="58" y="115"/>
                    <a:pt x="60" y="115"/>
                  </a:cubicBezTo>
                  <a:cubicBezTo>
                    <a:pt x="60" y="120"/>
                    <a:pt x="61" y="125"/>
                    <a:pt x="67" y="125"/>
                  </a:cubicBezTo>
                  <a:cubicBezTo>
                    <a:pt x="67" y="127"/>
                    <a:pt x="69" y="127"/>
                    <a:pt x="69" y="129"/>
                  </a:cubicBezTo>
                  <a:cubicBezTo>
                    <a:pt x="69" y="130"/>
                    <a:pt x="68" y="132"/>
                    <a:pt x="67" y="134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68" y="135"/>
                    <a:pt x="68" y="140"/>
                    <a:pt x="68" y="141"/>
                  </a:cubicBezTo>
                  <a:cubicBezTo>
                    <a:pt x="68" y="146"/>
                    <a:pt x="65" y="148"/>
                    <a:pt x="65" y="154"/>
                  </a:cubicBezTo>
                  <a:cubicBezTo>
                    <a:pt x="64" y="154"/>
                    <a:pt x="60" y="155"/>
                    <a:pt x="58" y="155"/>
                  </a:cubicBezTo>
                  <a:cubicBezTo>
                    <a:pt x="55" y="155"/>
                    <a:pt x="54" y="154"/>
                    <a:pt x="51" y="154"/>
                  </a:cubicBezTo>
                  <a:cubicBezTo>
                    <a:pt x="51" y="154"/>
                    <a:pt x="50" y="154"/>
                    <a:pt x="50" y="154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4" y="154"/>
                    <a:pt x="32" y="154"/>
                    <a:pt x="31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6" y="152"/>
                    <a:pt x="15" y="151"/>
                    <a:pt x="14" y="151"/>
                  </a:cubicBezTo>
                  <a:cubicBezTo>
                    <a:pt x="12" y="151"/>
                    <a:pt x="3" y="157"/>
                    <a:pt x="3" y="159"/>
                  </a:cubicBezTo>
                  <a:cubicBezTo>
                    <a:pt x="3" y="161"/>
                    <a:pt x="6" y="165"/>
                    <a:pt x="6" y="170"/>
                  </a:cubicBezTo>
                  <a:cubicBezTo>
                    <a:pt x="6" y="177"/>
                    <a:pt x="3" y="185"/>
                    <a:pt x="3" y="192"/>
                  </a:cubicBezTo>
                  <a:cubicBezTo>
                    <a:pt x="3" y="194"/>
                    <a:pt x="0" y="194"/>
                    <a:pt x="0" y="198"/>
                  </a:cubicBezTo>
                  <a:cubicBezTo>
                    <a:pt x="0" y="200"/>
                    <a:pt x="2" y="202"/>
                    <a:pt x="5" y="202"/>
                  </a:cubicBezTo>
                  <a:cubicBezTo>
                    <a:pt x="5" y="206"/>
                    <a:pt x="5" y="208"/>
                    <a:pt x="5" y="214"/>
                  </a:cubicBezTo>
                  <a:cubicBezTo>
                    <a:pt x="5" y="214"/>
                    <a:pt x="5" y="216"/>
                    <a:pt x="7" y="216"/>
                  </a:cubicBezTo>
                  <a:cubicBezTo>
                    <a:pt x="11" y="216"/>
                    <a:pt x="14" y="214"/>
                    <a:pt x="19" y="214"/>
                  </a:cubicBezTo>
                  <a:cubicBezTo>
                    <a:pt x="26" y="214"/>
                    <a:pt x="26" y="224"/>
                    <a:pt x="30" y="224"/>
                  </a:cubicBezTo>
                  <a:cubicBezTo>
                    <a:pt x="36" y="224"/>
                    <a:pt x="40" y="219"/>
                    <a:pt x="47" y="219"/>
                  </a:cubicBezTo>
                  <a:cubicBezTo>
                    <a:pt x="48" y="219"/>
                    <a:pt x="51" y="218"/>
                    <a:pt x="54" y="218"/>
                  </a:cubicBezTo>
                  <a:cubicBezTo>
                    <a:pt x="55" y="218"/>
                    <a:pt x="55" y="218"/>
                    <a:pt x="56" y="218"/>
                  </a:cubicBezTo>
                  <a:cubicBezTo>
                    <a:pt x="56" y="218"/>
                    <a:pt x="56" y="218"/>
                    <a:pt x="56" y="218"/>
                  </a:cubicBezTo>
                  <a:cubicBezTo>
                    <a:pt x="56" y="218"/>
                    <a:pt x="57" y="218"/>
                    <a:pt x="57" y="218"/>
                  </a:cubicBezTo>
                  <a:cubicBezTo>
                    <a:pt x="62" y="218"/>
                    <a:pt x="62" y="212"/>
                    <a:pt x="65" y="211"/>
                  </a:cubicBezTo>
                  <a:cubicBezTo>
                    <a:pt x="71" y="208"/>
                    <a:pt x="73" y="204"/>
                    <a:pt x="77" y="199"/>
                  </a:cubicBezTo>
                  <a:cubicBezTo>
                    <a:pt x="75" y="198"/>
                    <a:pt x="74" y="197"/>
                    <a:pt x="74" y="195"/>
                  </a:cubicBezTo>
                  <a:cubicBezTo>
                    <a:pt x="74" y="189"/>
                    <a:pt x="82" y="177"/>
                    <a:pt x="87" y="176"/>
                  </a:cubicBezTo>
                  <a:cubicBezTo>
                    <a:pt x="93" y="175"/>
                    <a:pt x="100" y="173"/>
                    <a:pt x="101" y="167"/>
                  </a:cubicBezTo>
                  <a:cubicBezTo>
                    <a:pt x="100" y="161"/>
                    <a:pt x="100" y="161"/>
                    <a:pt x="100" y="161"/>
                  </a:cubicBezTo>
                  <a:cubicBezTo>
                    <a:pt x="100" y="156"/>
                    <a:pt x="104" y="154"/>
                    <a:pt x="108" y="154"/>
                  </a:cubicBezTo>
                  <a:cubicBezTo>
                    <a:pt x="114" y="154"/>
                    <a:pt x="118" y="157"/>
                    <a:pt x="124" y="157"/>
                  </a:cubicBezTo>
                  <a:cubicBezTo>
                    <a:pt x="131" y="157"/>
                    <a:pt x="134" y="152"/>
                    <a:pt x="140" y="149"/>
                  </a:cubicBezTo>
                  <a:cubicBezTo>
                    <a:pt x="142" y="148"/>
                    <a:pt x="143" y="144"/>
                    <a:pt x="148" y="144"/>
                  </a:cubicBezTo>
                  <a:cubicBezTo>
                    <a:pt x="158" y="144"/>
                    <a:pt x="160" y="156"/>
                    <a:pt x="165" y="162"/>
                  </a:cubicBezTo>
                  <a:cubicBezTo>
                    <a:pt x="166" y="164"/>
                    <a:pt x="170" y="165"/>
                    <a:pt x="172" y="167"/>
                  </a:cubicBezTo>
                  <a:cubicBezTo>
                    <a:pt x="177" y="172"/>
                    <a:pt x="179" y="175"/>
                    <a:pt x="188" y="177"/>
                  </a:cubicBezTo>
                  <a:cubicBezTo>
                    <a:pt x="188" y="179"/>
                    <a:pt x="192" y="180"/>
                    <a:pt x="193" y="180"/>
                  </a:cubicBezTo>
                  <a:cubicBezTo>
                    <a:pt x="193" y="181"/>
                    <a:pt x="200" y="188"/>
                    <a:pt x="201" y="188"/>
                  </a:cubicBezTo>
                  <a:cubicBezTo>
                    <a:pt x="202" y="191"/>
                    <a:pt x="204" y="192"/>
                    <a:pt x="204" y="196"/>
                  </a:cubicBezTo>
                  <a:cubicBezTo>
                    <a:pt x="204" y="200"/>
                    <a:pt x="203" y="204"/>
                    <a:pt x="199" y="204"/>
                  </a:cubicBezTo>
                  <a:cubicBezTo>
                    <a:pt x="199" y="205"/>
                    <a:pt x="200" y="206"/>
                    <a:pt x="202" y="206"/>
                  </a:cubicBezTo>
                  <a:cubicBezTo>
                    <a:pt x="206" y="206"/>
                    <a:pt x="206" y="200"/>
                    <a:pt x="208" y="197"/>
                  </a:cubicBezTo>
                  <a:cubicBezTo>
                    <a:pt x="208" y="197"/>
                    <a:pt x="212" y="197"/>
                    <a:pt x="212" y="196"/>
                  </a:cubicBezTo>
                  <a:cubicBezTo>
                    <a:pt x="212" y="192"/>
                    <a:pt x="207" y="191"/>
                    <a:pt x="207" y="188"/>
                  </a:cubicBezTo>
                  <a:cubicBezTo>
                    <a:pt x="207" y="185"/>
                    <a:pt x="210" y="183"/>
                    <a:pt x="213" y="183"/>
                  </a:cubicBezTo>
                  <a:cubicBezTo>
                    <a:pt x="218" y="183"/>
                    <a:pt x="219" y="187"/>
                    <a:pt x="222" y="187"/>
                  </a:cubicBezTo>
                  <a:cubicBezTo>
                    <a:pt x="223" y="181"/>
                    <a:pt x="216" y="179"/>
                    <a:pt x="211" y="176"/>
                  </a:cubicBezTo>
                  <a:cubicBezTo>
                    <a:pt x="209" y="175"/>
                    <a:pt x="202" y="174"/>
                    <a:pt x="203" y="171"/>
                  </a:cubicBezTo>
                  <a:cubicBezTo>
                    <a:pt x="204" y="170"/>
                    <a:pt x="204" y="169"/>
                    <a:pt x="204" y="168"/>
                  </a:cubicBezTo>
                  <a:cubicBezTo>
                    <a:pt x="201" y="168"/>
                    <a:pt x="199" y="169"/>
                    <a:pt x="197" y="169"/>
                  </a:cubicBezTo>
                  <a:cubicBezTo>
                    <a:pt x="196" y="169"/>
                    <a:pt x="194" y="169"/>
                    <a:pt x="192" y="168"/>
                  </a:cubicBezTo>
                  <a:cubicBezTo>
                    <a:pt x="190" y="167"/>
                    <a:pt x="188" y="162"/>
                    <a:pt x="187" y="158"/>
                  </a:cubicBezTo>
                  <a:cubicBezTo>
                    <a:pt x="186" y="156"/>
                    <a:pt x="184" y="151"/>
                    <a:pt x="180" y="149"/>
                  </a:cubicBezTo>
                  <a:cubicBezTo>
                    <a:pt x="176" y="148"/>
                    <a:pt x="174" y="146"/>
                    <a:pt x="174" y="142"/>
                  </a:cubicBezTo>
                  <a:cubicBezTo>
                    <a:pt x="174" y="140"/>
                    <a:pt x="174" y="139"/>
                    <a:pt x="175" y="137"/>
                  </a:cubicBezTo>
                  <a:cubicBezTo>
                    <a:pt x="174" y="137"/>
                    <a:pt x="173" y="136"/>
                    <a:pt x="173" y="135"/>
                  </a:cubicBezTo>
                  <a:cubicBezTo>
                    <a:pt x="173" y="132"/>
                    <a:pt x="180" y="132"/>
                    <a:pt x="183" y="130"/>
                  </a:cubicBezTo>
                  <a:cubicBezTo>
                    <a:pt x="184" y="132"/>
                    <a:pt x="183" y="138"/>
                    <a:pt x="186" y="138"/>
                  </a:cubicBezTo>
                  <a:cubicBezTo>
                    <a:pt x="189" y="138"/>
                    <a:pt x="192" y="138"/>
                    <a:pt x="195" y="138"/>
                  </a:cubicBezTo>
                  <a:cubicBezTo>
                    <a:pt x="195" y="144"/>
                    <a:pt x="202" y="154"/>
                    <a:pt x="208" y="154"/>
                  </a:cubicBezTo>
                  <a:cubicBezTo>
                    <a:pt x="210" y="154"/>
                    <a:pt x="211" y="154"/>
                    <a:pt x="212" y="154"/>
                  </a:cubicBezTo>
                  <a:cubicBezTo>
                    <a:pt x="212" y="158"/>
                    <a:pt x="217" y="158"/>
                    <a:pt x="221" y="160"/>
                  </a:cubicBezTo>
                  <a:cubicBezTo>
                    <a:pt x="225" y="162"/>
                    <a:pt x="231" y="168"/>
                    <a:pt x="231" y="172"/>
                  </a:cubicBezTo>
                  <a:cubicBezTo>
                    <a:pt x="231" y="175"/>
                    <a:pt x="231" y="176"/>
                    <a:pt x="231" y="180"/>
                  </a:cubicBezTo>
                  <a:cubicBezTo>
                    <a:pt x="231" y="186"/>
                    <a:pt x="236" y="188"/>
                    <a:pt x="239" y="192"/>
                  </a:cubicBezTo>
                  <a:cubicBezTo>
                    <a:pt x="242" y="194"/>
                    <a:pt x="244" y="197"/>
                    <a:pt x="245" y="201"/>
                  </a:cubicBezTo>
                  <a:cubicBezTo>
                    <a:pt x="245" y="201"/>
                    <a:pt x="246" y="204"/>
                    <a:pt x="247" y="204"/>
                  </a:cubicBezTo>
                  <a:cubicBezTo>
                    <a:pt x="248" y="204"/>
                    <a:pt x="250" y="204"/>
                    <a:pt x="252" y="204"/>
                  </a:cubicBezTo>
                  <a:cubicBezTo>
                    <a:pt x="251" y="205"/>
                    <a:pt x="248" y="206"/>
                    <a:pt x="248" y="208"/>
                  </a:cubicBezTo>
                  <a:cubicBezTo>
                    <a:pt x="248" y="213"/>
                    <a:pt x="252" y="218"/>
                    <a:pt x="256" y="218"/>
                  </a:cubicBezTo>
                  <a:cubicBezTo>
                    <a:pt x="257" y="218"/>
                    <a:pt x="259" y="218"/>
                    <a:pt x="260" y="218"/>
                  </a:cubicBezTo>
                  <a:cubicBezTo>
                    <a:pt x="257" y="216"/>
                    <a:pt x="260" y="213"/>
                    <a:pt x="260" y="211"/>
                  </a:cubicBezTo>
                  <a:cubicBezTo>
                    <a:pt x="260" y="209"/>
                    <a:pt x="259" y="208"/>
                    <a:pt x="259" y="206"/>
                  </a:cubicBezTo>
                  <a:cubicBezTo>
                    <a:pt x="259" y="204"/>
                    <a:pt x="259" y="204"/>
                    <a:pt x="259" y="204"/>
                  </a:cubicBezTo>
                  <a:cubicBezTo>
                    <a:pt x="260" y="205"/>
                    <a:pt x="263" y="208"/>
                    <a:pt x="266" y="208"/>
                  </a:cubicBezTo>
                  <a:cubicBezTo>
                    <a:pt x="267" y="208"/>
                    <a:pt x="267" y="208"/>
                    <a:pt x="267" y="208"/>
                  </a:cubicBezTo>
                  <a:cubicBezTo>
                    <a:pt x="267" y="206"/>
                    <a:pt x="270" y="207"/>
                    <a:pt x="271" y="206"/>
                  </a:cubicBezTo>
                  <a:cubicBezTo>
                    <a:pt x="271" y="206"/>
                    <a:pt x="270" y="205"/>
                    <a:pt x="270" y="204"/>
                  </a:cubicBezTo>
                  <a:cubicBezTo>
                    <a:pt x="268" y="204"/>
                    <a:pt x="260" y="197"/>
                    <a:pt x="260" y="196"/>
                  </a:cubicBezTo>
                  <a:cubicBezTo>
                    <a:pt x="260" y="195"/>
                    <a:pt x="261" y="194"/>
                    <a:pt x="261" y="192"/>
                  </a:cubicBezTo>
                  <a:cubicBezTo>
                    <a:pt x="256" y="186"/>
                    <a:pt x="256" y="186"/>
                    <a:pt x="256" y="186"/>
                  </a:cubicBezTo>
                  <a:cubicBezTo>
                    <a:pt x="256" y="185"/>
                    <a:pt x="258" y="183"/>
                    <a:pt x="259" y="183"/>
                  </a:cubicBezTo>
                  <a:cubicBezTo>
                    <a:pt x="262" y="183"/>
                    <a:pt x="262" y="187"/>
                    <a:pt x="267" y="187"/>
                  </a:cubicBezTo>
                  <a:cubicBezTo>
                    <a:pt x="267" y="185"/>
                    <a:pt x="267" y="183"/>
                    <a:pt x="267" y="181"/>
                  </a:cubicBezTo>
                  <a:cubicBezTo>
                    <a:pt x="270" y="180"/>
                    <a:pt x="271" y="177"/>
                    <a:pt x="276" y="177"/>
                  </a:cubicBezTo>
                  <a:cubicBezTo>
                    <a:pt x="281" y="177"/>
                    <a:pt x="284" y="183"/>
                    <a:pt x="288" y="183"/>
                  </a:cubicBezTo>
                  <a:cubicBezTo>
                    <a:pt x="292" y="183"/>
                    <a:pt x="292" y="179"/>
                    <a:pt x="296" y="178"/>
                  </a:cubicBezTo>
                  <a:cubicBezTo>
                    <a:pt x="297" y="177"/>
                    <a:pt x="298" y="177"/>
                    <a:pt x="299" y="177"/>
                  </a:cubicBezTo>
                  <a:cubicBezTo>
                    <a:pt x="299" y="177"/>
                    <a:pt x="300" y="177"/>
                    <a:pt x="300" y="177"/>
                  </a:cubicBezTo>
                  <a:cubicBezTo>
                    <a:pt x="300" y="177"/>
                    <a:pt x="301" y="177"/>
                    <a:pt x="301" y="177"/>
                  </a:cubicBezTo>
                  <a:cubicBezTo>
                    <a:pt x="302" y="177"/>
                    <a:pt x="302" y="177"/>
                    <a:pt x="303" y="177"/>
                  </a:cubicBezTo>
                  <a:cubicBezTo>
                    <a:pt x="305" y="177"/>
                    <a:pt x="306" y="177"/>
                    <a:pt x="307" y="176"/>
                  </a:cubicBezTo>
                  <a:cubicBezTo>
                    <a:pt x="305" y="173"/>
                    <a:pt x="298" y="169"/>
                    <a:pt x="298" y="163"/>
                  </a:cubicBezTo>
                  <a:cubicBezTo>
                    <a:pt x="298" y="159"/>
                    <a:pt x="303" y="154"/>
                    <a:pt x="306" y="151"/>
                  </a:cubicBezTo>
                  <a:cubicBezTo>
                    <a:pt x="306" y="144"/>
                    <a:pt x="306" y="144"/>
                    <a:pt x="306" y="144"/>
                  </a:cubicBezTo>
                  <a:cubicBezTo>
                    <a:pt x="306" y="142"/>
                    <a:pt x="306" y="144"/>
                    <a:pt x="307" y="140"/>
                  </a:cubicBezTo>
                  <a:cubicBezTo>
                    <a:pt x="307" y="137"/>
                    <a:pt x="310" y="135"/>
                    <a:pt x="313" y="135"/>
                  </a:cubicBezTo>
                  <a:cubicBezTo>
                    <a:pt x="313" y="133"/>
                    <a:pt x="313" y="132"/>
                    <a:pt x="313" y="130"/>
                  </a:cubicBezTo>
                  <a:cubicBezTo>
                    <a:pt x="311" y="131"/>
                    <a:pt x="308" y="132"/>
                    <a:pt x="306" y="132"/>
                  </a:cubicBezTo>
                  <a:cubicBezTo>
                    <a:pt x="305" y="130"/>
                    <a:pt x="305" y="130"/>
                    <a:pt x="305" y="130"/>
                  </a:cubicBezTo>
                  <a:cubicBezTo>
                    <a:pt x="304" y="130"/>
                    <a:pt x="303" y="129"/>
                    <a:pt x="303" y="128"/>
                  </a:cubicBezTo>
                  <a:cubicBezTo>
                    <a:pt x="303" y="117"/>
                    <a:pt x="303" y="117"/>
                    <a:pt x="303" y="117"/>
                  </a:cubicBezTo>
                  <a:cubicBezTo>
                    <a:pt x="296" y="117"/>
                    <a:pt x="298" y="102"/>
                    <a:pt x="290" y="102"/>
                  </a:cubicBezTo>
                  <a:cubicBezTo>
                    <a:pt x="283" y="102"/>
                    <a:pt x="279" y="106"/>
                    <a:pt x="270" y="106"/>
                  </a:cubicBezTo>
                  <a:cubicBezTo>
                    <a:pt x="268" y="106"/>
                    <a:pt x="266" y="106"/>
                    <a:pt x="264" y="106"/>
                  </a:cubicBezTo>
                  <a:cubicBezTo>
                    <a:pt x="261" y="106"/>
                    <a:pt x="258" y="105"/>
                    <a:pt x="258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3"/>
                    <a:pt x="259" y="88"/>
                    <a:pt x="262" y="83"/>
                  </a:cubicBezTo>
                  <a:cubicBezTo>
                    <a:pt x="263" y="81"/>
                    <a:pt x="269" y="80"/>
                    <a:pt x="269" y="77"/>
                  </a:cubicBezTo>
                  <a:cubicBezTo>
                    <a:pt x="269" y="71"/>
                    <a:pt x="263" y="68"/>
                    <a:pt x="263" y="62"/>
                  </a:cubicBezTo>
                  <a:cubicBezTo>
                    <a:pt x="263" y="62"/>
                    <a:pt x="263" y="62"/>
                    <a:pt x="263" y="62"/>
                  </a:cubicBezTo>
                  <a:cubicBezTo>
                    <a:pt x="263" y="62"/>
                    <a:pt x="263" y="62"/>
                    <a:pt x="263" y="62"/>
                  </a:cubicBezTo>
                  <a:cubicBezTo>
                    <a:pt x="263" y="58"/>
                    <a:pt x="267" y="56"/>
                    <a:pt x="267" y="52"/>
                  </a:cubicBezTo>
                  <a:cubicBezTo>
                    <a:pt x="267" y="46"/>
                    <a:pt x="265" y="35"/>
                    <a:pt x="259" y="35"/>
                  </a:cubicBezTo>
                  <a:cubicBezTo>
                    <a:pt x="253" y="35"/>
                    <a:pt x="249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1" y="36"/>
                    <a:pt x="238" y="36"/>
                    <a:pt x="234" y="37"/>
                  </a:cubicBezTo>
                  <a:cubicBezTo>
                    <a:pt x="234" y="37"/>
                    <a:pt x="234" y="37"/>
                    <a:pt x="234" y="37"/>
                  </a:cubicBezTo>
                  <a:cubicBezTo>
                    <a:pt x="231" y="37"/>
                    <a:pt x="227" y="37"/>
                    <a:pt x="224" y="37"/>
                  </a:cubicBezTo>
                  <a:cubicBezTo>
                    <a:pt x="224" y="37"/>
                    <a:pt x="224" y="35"/>
                    <a:pt x="225" y="34"/>
                  </a:cubicBezTo>
                  <a:cubicBezTo>
                    <a:pt x="223" y="33"/>
                    <a:pt x="219" y="33"/>
                    <a:pt x="215" y="33"/>
                  </a:cubicBezTo>
                  <a:cubicBezTo>
                    <a:pt x="212" y="33"/>
                    <a:pt x="207" y="37"/>
                    <a:pt x="205" y="38"/>
                  </a:cubicBezTo>
                  <a:cubicBezTo>
                    <a:pt x="200" y="40"/>
                    <a:pt x="197" y="39"/>
                    <a:pt x="192" y="42"/>
                  </a:cubicBezTo>
                  <a:cubicBezTo>
                    <a:pt x="190" y="42"/>
                    <a:pt x="190" y="44"/>
                    <a:pt x="187" y="44"/>
                  </a:cubicBezTo>
                  <a:cubicBezTo>
                    <a:pt x="187" y="44"/>
                    <a:pt x="182" y="41"/>
                    <a:pt x="182" y="40"/>
                  </a:cubicBezTo>
                  <a:cubicBezTo>
                    <a:pt x="182" y="39"/>
                    <a:pt x="184" y="39"/>
                    <a:pt x="184" y="37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77" y="37"/>
                    <a:pt x="171" y="43"/>
                    <a:pt x="164" y="43"/>
                  </a:cubicBezTo>
                  <a:cubicBezTo>
                    <a:pt x="163" y="43"/>
                    <a:pt x="163" y="41"/>
                    <a:pt x="162" y="39"/>
                  </a:cubicBezTo>
                  <a:cubicBezTo>
                    <a:pt x="160" y="39"/>
                    <a:pt x="158" y="38"/>
                    <a:pt x="155" y="38"/>
                  </a:cubicBezTo>
                  <a:cubicBezTo>
                    <a:pt x="156" y="37"/>
                    <a:pt x="155" y="37"/>
                    <a:pt x="155" y="35"/>
                  </a:cubicBezTo>
                  <a:cubicBezTo>
                    <a:pt x="154" y="35"/>
                    <a:pt x="152" y="33"/>
                    <a:pt x="152" y="30"/>
                  </a:cubicBezTo>
                  <a:cubicBezTo>
                    <a:pt x="152" y="25"/>
                    <a:pt x="156" y="22"/>
                    <a:pt x="158" y="20"/>
                  </a:cubicBezTo>
                  <a:cubicBezTo>
                    <a:pt x="159" y="19"/>
                    <a:pt x="162" y="18"/>
                    <a:pt x="162" y="17"/>
                  </a:cubicBezTo>
                  <a:cubicBezTo>
                    <a:pt x="162" y="16"/>
                    <a:pt x="162" y="15"/>
                    <a:pt x="162" y="14"/>
                  </a:cubicBezTo>
                  <a:cubicBezTo>
                    <a:pt x="160" y="14"/>
                    <a:pt x="157" y="14"/>
                    <a:pt x="157" y="11"/>
                  </a:cubicBezTo>
                  <a:cubicBezTo>
                    <a:pt x="157" y="8"/>
                    <a:pt x="157" y="7"/>
                    <a:pt x="158" y="4"/>
                  </a:cubicBezTo>
                  <a:cubicBezTo>
                    <a:pt x="158" y="0"/>
                    <a:pt x="158" y="0"/>
                    <a:pt x="1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69"/>
            <p:cNvSpPr>
              <a:spLocks/>
            </p:cNvSpPr>
            <p:nvPr/>
          </p:nvSpPr>
          <p:spPr bwMode="auto">
            <a:xfrm>
              <a:off x="6254750" y="1554163"/>
              <a:ext cx="792163" cy="766763"/>
            </a:xfrm>
            <a:custGeom>
              <a:avLst/>
              <a:gdLst>
                <a:gd name="T0" fmla="*/ 173 w 211"/>
                <a:gd name="T1" fmla="*/ 8 h 204"/>
                <a:gd name="T2" fmla="*/ 160 w 211"/>
                <a:gd name="T3" fmla="*/ 12 h 204"/>
                <a:gd name="T4" fmla="*/ 165 w 211"/>
                <a:gd name="T5" fmla="*/ 2 h 204"/>
                <a:gd name="T6" fmla="*/ 150 w 211"/>
                <a:gd name="T7" fmla="*/ 6 h 204"/>
                <a:gd name="T8" fmla="*/ 138 w 211"/>
                <a:gd name="T9" fmla="*/ 6 h 204"/>
                <a:gd name="T10" fmla="*/ 129 w 211"/>
                <a:gd name="T11" fmla="*/ 17 h 204"/>
                <a:gd name="T12" fmla="*/ 118 w 211"/>
                <a:gd name="T13" fmla="*/ 20 h 204"/>
                <a:gd name="T14" fmla="*/ 106 w 211"/>
                <a:gd name="T15" fmla="*/ 20 h 204"/>
                <a:gd name="T16" fmla="*/ 106 w 211"/>
                <a:gd name="T17" fmla="*/ 23 h 204"/>
                <a:gd name="T18" fmla="*/ 96 w 211"/>
                <a:gd name="T19" fmla="*/ 27 h 204"/>
                <a:gd name="T20" fmla="*/ 101 w 211"/>
                <a:gd name="T21" fmla="*/ 28 h 204"/>
                <a:gd name="T22" fmla="*/ 86 w 211"/>
                <a:gd name="T23" fmla="*/ 32 h 204"/>
                <a:gd name="T24" fmla="*/ 83 w 211"/>
                <a:gd name="T25" fmla="*/ 31 h 204"/>
                <a:gd name="T26" fmla="*/ 76 w 211"/>
                <a:gd name="T27" fmla="*/ 35 h 204"/>
                <a:gd name="T28" fmla="*/ 75 w 211"/>
                <a:gd name="T29" fmla="*/ 39 h 204"/>
                <a:gd name="T30" fmla="*/ 76 w 211"/>
                <a:gd name="T31" fmla="*/ 52 h 204"/>
                <a:gd name="T32" fmla="*/ 60 w 211"/>
                <a:gd name="T33" fmla="*/ 71 h 204"/>
                <a:gd name="T34" fmla="*/ 29 w 211"/>
                <a:gd name="T35" fmla="*/ 102 h 204"/>
                <a:gd name="T36" fmla="*/ 34 w 211"/>
                <a:gd name="T37" fmla="*/ 104 h 204"/>
                <a:gd name="T38" fmla="*/ 7 w 211"/>
                <a:gd name="T39" fmla="*/ 121 h 204"/>
                <a:gd name="T40" fmla="*/ 5 w 211"/>
                <a:gd name="T41" fmla="*/ 148 h 204"/>
                <a:gd name="T42" fmla="*/ 8 w 211"/>
                <a:gd name="T43" fmla="*/ 154 h 204"/>
                <a:gd name="T44" fmla="*/ 3 w 211"/>
                <a:gd name="T45" fmla="*/ 162 h 204"/>
                <a:gd name="T46" fmla="*/ 43 w 211"/>
                <a:gd name="T47" fmla="*/ 151 h 204"/>
                <a:gd name="T48" fmla="*/ 47 w 211"/>
                <a:gd name="T49" fmla="*/ 162 h 204"/>
                <a:gd name="T50" fmla="*/ 59 w 211"/>
                <a:gd name="T51" fmla="*/ 187 h 204"/>
                <a:gd name="T52" fmla="*/ 65 w 211"/>
                <a:gd name="T53" fmla="*/ 204 h 204"/>
                <a:gd name="T54" fmla="*/ 86 w 211"/>
                <a:gd name="T55" fmla="*/ 194 h 204"/>
                <a:gd name="T56" fmla="*/ 91 w 211"/>
                <a:gd name="T57" fmla="*/ 176 h 204"/>
                <a:gd name="T58" fmla="*/ 110 w 211"/>
                <a:gd name="T59" fmla="*/ 150 h 204"/>
                <a:gd name="T60" fmla="*/ 95 w 211"/>
                <a:gd name="T61" fmla="*/ 134 h 204"/>
                <a:gd name="T62" fmla="*/ 99 w 211"/>
                <a:gd name="T63" fmla="*/ 117 h 204"/>
                <a:gd name="T64" fmla="*/ 130 w 211"/>
                <a:gd name="T65" fmla="*/ 92 h 204"/>
                <a:gd name="T66" fmla="*/ 147 w 211"/>
                <a:gd name="T67" fmla="*/ 74 h 204"/>
                <a:gd name="T68" fmla="*/ 153 w 211"/>
                <a:gd name="T69" fmla="*/ 91 h 204"/>
                <a:gd name="T70" fmla="*/ 128 w 211"/>
                <a:gd name="T71" fmla="*/ 117 h 204"/>
                <a:gd name="T72" fmla="*/ 129 w 211"/>
                <a:gd name="T73" fmla="*/ 134 h 204"/>
                <a:gd name="T74" fmla="*/ 147 w 211"/>
                <a:gd name="T75" fmla="*/ 147 h 204"/>
                <a:gd name="T76" fmla="*/ 169 w 211"/>
                <a:gd name="T77" fmla="*/ 144 h 204"/>
                <a:gd name="T78" fmla="*/ 186 w 211"/>
                <a:gd name="T79" fmla="*/ 138 h 204"/>
                <a:gd name="T80" fmla="*/ 211 w 211"/>
                <a:gd name="T81" fmla="*/ 110 h 204"/>
                <a:gd name="T82" fmla="*/ 202 w 211"/>
                <a:gd name="T83" fmla="*/ 98 h 204"/>
                <a:gd name="T84" fmla="*/ 206 w 211"/>
                <a:gd name="T85" fmla="*/ 94 h 204"/>
                <a:gd name="T86" fmla="*/ 197 w 211"/>
                <a:gd name="T87" fmla="*/ 80 h 204"/>
                <a:gd name="T88" fmla="*/ 200 w 211"/>
                <a:gd name="T89" fmla="*/ 71 h 204"/>
                <a:gd name="T90" fmla="*/ 194 w 211"/>
                <a:gd name="T91" fmla="*/ 57 h 204"/>
                <a:gd name="T92" fmla="*/ 200 w 211"/>
                <a:gd name="T93" fmla="*/ 45 h 204"/>
                <a:gd name="T94" fmla="*/ 190 w 211"/>
                <a:gd name="T95" fmla="*/ 34 h 204"/>
                <a:gd name="T96" fmla="*/ 204 w 211"/>
                <a:gd name="T97" fmla="*/ 19 h 204"/>
                <a:gd name="T98" fmla="*/ 190 w 211"/>
                <a:gd name="T99" fmla="*/ 14 h 204"/>
                <a:gd name="T100" fmla="*/ 191 w 211"/>
                <a:gd name="T101" fmla="*/ 2 h 204"/>
                <a:gd name="T102" fmla="*/ 184 w 211"/>
                <a:gd name="T10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1" h="204">
                  <a:moveTo>
                    <a:pt x="184" y="0"/>
                  </a:moveTo>
                  <a:cubicBezTo>
                    <a:pt x="179" y="3"/>
                    <a:pt x="177" y="4"/>
                    <a:pt x="173" y="8"/>
                  </a:cubicBezTo>
                  <a:cubicBezTo>
                    <a:pt x="173" y="6"/>
                    <a:pt x="173" y="5"/>
                    <a:pt x="172" y="3"/>
                  </a:cubicBezTo>
                  <a:cubicBezTo>
                    <a:pt x="167" y="5"/>
                    <a:pt x="165" y="12"/>
                    <a:pt x="160" y="12"/>
                  </a:cubicBezTo>
                  <a:cubicBezTo>
                    <a:pt x="160" y="12"/>
                    <a:pt x="160" y="12"/>
                    <a:pt x="159" y="12"/>
                  </a:cubicBezTo>
                  <a:cubicBezTo>
                    <a:pt x="161" y="8"/>
                    <a:pt x="165" y="6"/>
                    <a:pt x="165" y="2"/>
                  </a:cubicBezTo>
                  <a:cubicBezTo>
                    <a:pt x="165" y="2"/>
                    <a:pt x="165" y="1"/>
                    <a:pt x="164" y="1"/>
                  </a:cubicBezTo>
                  <a:cubicBezTo>
                    <a:pt x="161" y="1"/>
                    <a:pt x="154" y="6"/>
                    <a:pt x="150" y="6"/>
                  </a:cubicBezTo>
                  <a:cubicBezTo>
                    <a:pt x="148" y="6"/>
                    <a:pt x="146" y="4"/>
                    <a:pt x="144" y="2"/>
                  </a:cubicBezTo>
                  <a:cubicBezTo>
                    <a:pt x="143" y="3"/>
                    <a:pt x="138" y="4"/>
                    <a:pt x="138" y="6"/>
                  </a:cubicBezTo>
                  <a:cubicBezTo>
                    <a:pt x="138" y="8"/>
                    <a:pt x="140" y="8"/>
                    <a:pt x="143" y="9"/>
                  </a:cubicBezTo>
                  <a:cubicBezTo>
                    <a:pt x="137" y="12"/>
                    <a:pt x="133" y="10"/>
                    <a:pt x="129" y="17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3" y="13"/>
                    <a:pt x="122" y="19"/>
                    <a:pt x="118" y="20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4" y="17"/>
                    <a:pt x="109" y="17"/>
                    <a:pt x="106" y="20"/>
                  </a:cubicBezTo>
                  <a:cubicBezTo>
                    <a:pt x="107" y="21"/>
                    <a:pt x="107" y="21"/>
                    <a:pt x="108" y="22"/>
                  </a:cubicBezTo>
                  <a:cubicBezTo>
                    <a:pt x="107" y="23"/>
                    <a:pt x="107" y="23"/>
                    <a:pt x="106" y="23"/>
                  </a:cubicBezTo>
                  <a:cubicBezTo>
                    <a:pt x="105" y="23"/>
                    <a:pt x="104" y="23"/>
                    <a:pt x="103" y="23"/>
                  </a:cubicBezTo>
                  <a:cubicBezTo>
                    <a:pt x="100" y="23"/>
                    <a:pt x="98" y="25"/>
                    <a:pt x="96" y="27"/>
                  </a:cubicBezTo>
                  <a:cubicBezTo>
                    <a:pt x="97" y="27"/>
                    <a:pt x="97" y="27"/>
                    <a:pt x="98" y="27"/>
                  </a:cubicBezTo>
                  <a:cubicBezTo>
                    <a:pt x="99" y="27"/>
                    <a:pt x="99" y="28"/>
                    <a:pt x="101" y="28"/>
                  </a:cubicBezTo>
                  <a:cubicBezTo>
                    <a:pt x="100" y="28"/>
                    <a:pt x="97" y="35"/>
                    <a:pt x="96" y="35"/>
                  </a:cubicBezTo>
                  <a:cubicBezTo>
                    <a:pt x="92" y="35"/>
                    <a:pt x="91" y="32"/>
                    <a:pt x="86" y="32"/>
                  </a:cubicBezTo>
                  <a:cubicBezTo>
                    <a:pt x="87" y="30"/>
                    <a:pt x="87" y="29"/>
                    <a:pt x="85" y="27"/>
                  </a:cubicBezTo>
                  <a:cubicBezTo>
                    <a:pt x="85" y="28"/>
                    <a:pt x="84" y="29"/>
                    <a:pt x="83" y="31"/>
                  </a:cubicBezTo>
                  <a:cubicBezTo>
                    <a:pt x="82" y="31"/>
                    <a:pt x="81" y="30"/>
                    <a:pt x="81" y="30"/>
                  </a:cubicBezTo>
                  <a:cubicBezTo>
                    <a:pt x="78" y="30"/>
                    <a:pt x="77" y="32"/>
                    <a:pt x="76" y="35"/>
                  </a:cubicBezTo>
                  <a:cubicBezTo>
                    <a:pt x="76" y="35"/>
                    <a:pt x="79" y="35"/>
                    <a:pt x="81" y="35"/>
                  </a:cubicBezTo>
                  <a:cubicBezTo>
                    <a:pt x="79" y="36"/>
                    <a:pt x="76" y="37"/>
                    <a:pt x="75" y="39"/>
                  </a:cubicBezTo>
                  <a:cubicBezTo>
                    <a:pt x="82" y="39"/>
                    <a:pt x="85" y="36"/>
                    <a:pt x="92" y="34"/>
                  </a:cubicBezTo>
                  <a:cubicBezTo>
                    <a:pt x="90" y="40"/>
                    <a:pt x="82" y="50"/>
                    <a:pt x="76" y="52"/>
                  </a:cubicBezTo>
                  <a:cubicBezTo>
                    <a:pt x="70" y="54"/>
                    <a:pt x="66" y="58"/>
                    <a:pt x="63" y="64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58" y="71"/>
                    <a:pt x="58" y="80"/>
                    <a:pt x="55" y="82"/>
                  </a:cubicBezTo>
                  <a:cubicBezTo>
                    <a:pt x="46" y="89"/>
                    <a:pt x="42" y="99"/>
                    <a:pt x="29" y="102"/>
                  </a:cubicBezTo>
                  <a:cubicBezTo>
                    <a:pt x="32" y="103"/>
                    <a:pt x="33" y="103"/>
                    <a:pt x="36" y="104"/>
                  </a:cubicBezTo>
                  <a:cubicBezTo>
                    <a:pt x="35" y="104"/>
                    <a:pt x="34" y="104"/>
                    <a:pt x="34" y="104"/>
                  </a:cubicBezTo>
                  <a:cubicBezTo>
                    <a:pt x="26" y="104"/>
                    <a:pt x="24" y="110"/>
                    <a:pt x="19" y="111"/>
                  </a:cubicBezTo>
                  <a:cubicBezTo>
                    <a:pt x="13" y="113"/>
                    <a:pt x="10" y="116"/>
                    <a:pt x="7" y="121"/>
                  </a:cubicBezTo>
                  <a:cubicBezTo>
                    <a:pt x="5" y="124"/>
                    <a:pt x="0" y="123"/>
                    <a:pt x="0" y="128"/>
                  </a:cubicBezTo>
                  <a:cubicBezTo>
                    <a:pt x="0" y="136"/>
                    <a:pt x="1" y="143"/>
                    <a:pt x="5" y="148"/>
                  </a:cubicBezTo>
                  <a:cubicBezTo>
                    <a:pt x="4" y="150"/>
                    <a:pt x="1" y="153"/>
                    <a:pt x="1" y="155"/>
                  </a:cubicBezTo>
                  <a:cubicBezTo>
                    <a:pt x="4" y="154"/>
                    <a:pt x="4" y="154"/>
                    <a:pt x="8" y="154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7" y="159"/>
                    <a:pt x="3" y="160"/>
                    <a:pt x="3" y="162"/>
                  </a:cubicBezTo>
                  <a:cubicBezTo>
                    <a:pt x="3" y="163"/>
                    <a:pt x="14" y="170"/>
                    <a:pt x="16" y="170"/>
                  </a:cubicBezTo>
                  <a:cubicBezTo>
                    <a:pt x="28" y="170"/>
                    <a:pt x="37" y="159"/>
                    <a:pt x="43" y="151"/>
                  </a:cubicBezTo>
                  <a:cubicBezTo>
                    <a:pt x="45" y="154"/>
                    <a:pt x="46" y="156"/>
                    <a:pt x="49" y="158"/>
                  </a:cubicBezTo>
                  <a:cubicBezTo>
                    <a:pt x="48" y="159"/>
                    <a:pt x="47" y="160"/>
                    <a:pt x="47" y="162"/>
                  </a:cubicBezTo>
                  <a:cubicBezTo>
                    <a:pt x="47" y="167"/>
                    <a:pt x="52" y="168"/>
                    <a:pt x="53" y="172"/>
                  </a:cubicBezTo>
                  <a:cubicBezTo>
                    <a:pt x="55" y="178"/>
                    <a:pt x="54" y="182"/>
                    <a:pt x="59" y="187"/>
                  </a:cubicBezTo>
                  <a:cubicBezTo>
                    <a:pt x="59" y="188"/>
                    <a:pt x="59" y="189"/>
                    <a:pt x="59" y="190"/>
                  </a:cubicBezTo>
                  <a:cubicBezTo>
                    <a:pt x="59" y="192"/>
                    <a:pt x="63" y="204"/>
                    <a:pt x="65" y="204"/>
                  </a:cubicBezTo>
                  <a:cubicBezTo>
                    <a:pt x="72" y="204"/>
                    <a:pt x="74" y="194"/>
                    <a:pt x="79" y="194"/>
                  </a:cubicBezTo>
                  <a:cubicBezTo>
                    <a:pt x="81" y="194"/>
                    <a:pt x="82" y="194"/>
                    <a:pt x="86" y="194"/>
                  </a:cubicBezTo>
                  <a:cubicBezTo>
                    <a:pt x="87" y="189"/>
                    <a:pt x="94" y="188"/>
                    <a:pt x="95" y="181"/>
                  </a:cubicBezTo>
                  <a:cubicBezTo>
                    <a:pt x="93" y="180"/>
                    <a:pt x="91" y="179"/>
                    <a:pt x="91" y="176"/>
                  </a:cubicBezTo>
                  <a:cubicBezTo>
                    <a:pt x="91" y="170"/>
                    <a:pt x="93" y="162"/>
                    <a:pt x="99" y="162"/>
                  </a:cubicBezTo>
                  <a:cubicBezTo>
                    <a:pt x="101" y="162"/>
                    <a:pt x="110" y="155"/>
                    <a:pt x="110" y="150"/>
                  </a:cubicBezTo>
                  <a:cubicBezTo>
                    <a:pt x="110" y="145"/>
                    <a:pt x="102" y="140"/>
                    <a:pt x="97" y="139"/>
                  </a:cubicBezTo>
                  <a:cubicBezTo>
                    <a:pt x="97" y="137"/>
                    <a:pt x="96" y="135"/>
                    <a:pt x="95" y="134"/>
                  </a:cubicBezTo>
                  <a:cubicBezTo>
                    <a:pt x="95" y="128"/>
                    <a:pt x="95" y="128"/>
                    <a:pt x="95" y="128"/>
                  </a:cubicBezTo>
                  <a:cubicBezTo>
                    <a:pt x="99" y="126"/>
                    <a:pt x="96" y="121"/>
                    <a:pt x="99" y="117"/>
                  </a:cubicBezTo>
                  <a:cubicBezTo>
                    <a:pt x="101" y="112"/>
                    <a:pt x="106" y="111"/>
                    <a:pt x="111" y="108"/>
                  </a:cubicBezTo>
                  <a:cubicBezTo>
                    <a:pt x="117" y="104"/>
                    <a:pt x="130" y="99"/>
                    <a:pt x="130" y="92"/>
                  </a:cubicBezTo>
                  <a:cubicBezTo>
                    <a:pt x="131" y="90"/>
                    <a:pt x="130" y="89"/>
                    <a:pt x="130" y="85"/>
                  </a:cubicBezTo>
                  <a:cubicBezTo>
                    <a:pt x="130" y="78"/>
                    <a:pt x="138" y="74"/>
                    <a:pt x="147" y="74"/>
                  </a:cubicBezTo>
                  <a:cubicBezTo>
                    <a:pt x="155" y="74"/>
                    <a:pt x="164" y="76"/>
                    <a:pt x="164" y="83"/>
                  </a:cubicBezTo>
                  <a:cubicBezTo>
                    <a:pt x="164" y="87"/>
                    <a:pt x="157" y="89"/>
                    <a:pt x="153" y="91"/>
                  </a:cubicBezTo>
                  <a:cubicBezTo>
                    <a:pt x="146" y="95"/>
                    <a:pt x="139" y="111"/>
                    <a:pt x="128" y="111"/>
                  </a:cubicBezTo>
                  <a:cubicBezTo>
                    <a:pt x="128" y="113"/>
                    <a:pt x="128" y="115"/>
                    <a:pt x="128" y="117"/>
                  </a:cubicBezTo>
                  <a:cubicBezTo>
                    <a:pt x="128" y="120"/>
                    <a:pt x="130" y="126"/>
                    <a:pt x="133" y="128"/>
                  </a:cubicBezTo>
                  <a:cubicBezTo>
                    <a:pt x="132" y="129"/>
                    <a:pt x="129" y="131"/>
                    <a:pt x="129" y="134"/>
                  </a:cubicBezTo>
                  <a:cubicBezTo>
                    <a:pt x="129" y="140"/>
                    <a:pt x="135" y="144"/>
                    <a:pt x="141" y="144"/>
                  </a:cubicBezTo>
                  <a:cubicBezTo>
                    <a:pt x="141" y="147"/>
                    <a:pt x="144" y="147"/>
                    <a:pt x="147" y="147"/>
                  </a:cubicBezTo>
                  <a:cubicBezTo>
                    <a:pt x="152" y="147"/>
                    <a:pt x="159" y="145"/>
                    <a:pt x="165" y="143"/>
                  </a:cubicBezTo>
                  <a:cubicBezTo>
                    <a:pt x="166" y="143"/>
                    <a:pt x="167" y="144"/>
                    <a:pt x="169" y="144"/>
                  </a:cubicBezTo>
                  <a:cubicBezTo>
                    <a:pt x="175" y="144"/>
                    <a:pt x="184" y="142"/>
                    <a:pt x="186" y="138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92" y="130"/>
                    <a:pt x="211" y="119"/>
                    <a:pt x="211" y="110"/>
                  </a:cubicBezTo>
                  <a:cubicBezTo>
                    <a:pt x="211" y="103"/>
                    <a:pt x="205" y="102"/>
                    <a:pt x="202" y="98"/>
                  </a:cubicBezTo>
                  <a:cubicBezTo>
                    <a:pt x="202" y="98"/>
                    <a:pt x="202" y="98"/>
                    <a:pt x="202" y="98"/>
                  </a:cubicBezTo>
                  <a:cubicBezTo>
                    <a:pt x="202" y="98"/>
                    <a:pt x="202" y="98"/>
                    <a:pt x="202" y="98"/>
                  </a:cubicBezTo>
                  <a:cubicBezTo>
                    <a:pt x="203" y="97"/>
                    <a:pt x="206" y="96"/>
                    <a:pt x="206" y="94"/>
                  </a:cubicBezTo>
                  <a:cubicBezTo>
                    <a:pt x="206" y="88"/>
                    <a:pt x="197" y="86"/>
                    <a:pt x="197" y="80"/>
                  </a:cubicBezTo>
                  <a:cubicBezTo>
                    <a:pt x="197" y="80"/>
                    <a:pt x="197" y="80"/>
                    <a:pt x="197" y="80"/>
                  </a:cubicBezTo>
                  <a:cubicBezTo>
                    <a:pt x="197" y="80"/>
                    <a:pt x="197" y="80"/>
                    <a:pt x="197" y="80"/>
                  </a:cubicBezTo>
                  <a:cubicBezTo>
                    <a:pt x="197" y="76"/>
                    <a:pt x="200" y="75"/>
                    <a:pt x="200" y="71"/>
                  </a:cubicBezTo>
                  <a:cubicBezTo>
                    <a:pt x="200" y="66"/>
                    <a:pt x="194" y="62"/>
                    <a:pt x="194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4" y="52"/>
                    <a:pt x="200" y="50"/>
                    <a:pt x="200" y="45"/>
                  </a:cubicBezTo>
                  <a:cubicBezTo>
                    <a:pt x="200" y="39"/>
                    <a:pt x="190" y="39"/>
                    <a:pt x="190" y="34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0" y="27"/>
                    <a:pt x="200" y="22"/>
                    <a:pt x="204" y="19"/>
                  </a:cubicBezTo>
                  <a:cubicBezTo>
                    <a:pt x="203" y="19"/>
                    <a:pt x="197" y="18"/>
                    <a:pt x="194" y="18"/>
                  </a:cubicBezTo>
                  <a:cubicBezTo>
                    <a:pt x="194" y="16"/>
                    <a:pt x="192" y="16"/>
                    <a:pt x="190" y="14"/>
                  </a:cubicBezTo>
                  <a:cubicBezTo>
                    <a:pt x="196" y="12"/>
                    <a:pt x="198" y="14"/>
                    <a:pt x="201" y="7"/>
                  </a:cubicBezTo>
                  <a:cubicBezTo>
                    <a:pt x="199" y="6"/>
                    <a:pt x="192" y="2"/>
                    <a:pt x="191" y="2"/>
                  </a:cubicBezTo>
                  <a:cubicBezTo>
                    <a:pt x="189" y="2"/>
                    <a:pt x="188" y="4"/>
                    <a:pt x="187" y="7"/>
                  </a:cubicBezTo>
                  <a:cubicBezTo>
                    <a:pt x="184" y="6"/>
                    <a:pt x="184" y="4"/>
                    <a:pt x="1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70"/>
            <p:cNvSpPr>
              <a:spLocks/>
            </p:cNvSpPr>
            <p:nvPr/>
          </p:nvSpPr>
          <p:spPr bwMode="auto">
            <a:xfrm>
              <a:off x="6697663" y="1152525"/>
              <a:ext cx="5176838" cy="1922463"/>
            </a:xfrm>
            <a:custGeom>
              <a:avLst/>
              <a:gdLst>
                <a:gd name="T0" fmla="*/ 533 w 1379"/>
                <a:gd name="T1" fmla="*/ 63 h 512"/>
                <a:gd name="T2" fmla="*/ 454 w 1379"/>
                <a:gd name="T3" fmla="*/ 96 h 512"/>
                <a:gd name="T4" fmla="*/ 415 w 1379"/>
                <a:gd name="T5" fmla="*/ 78 h 512"/>
                <a:gd name="T6" fmla="*/ 334 w 1379"/>
                <a:gd name="T7" fmla="*/ 125 h 512"/>
                <a:gd name="T8" fmla="*/ 267 w 1379"/>
                <a:gd name="T9" fmla="*/ 139 h 512"/>
                <a:gd name="T10" fmla="*/ 190 w 1379"/>
                <a:gd name="T11" fmla="*/ 175 h 512"/>
                <a:gd name="T12" fmla="*/ 138 w 1379"/>
                <a:gd name="T13" fmla="*/ 202 h 512"/>
                <a:gd name="T14" fmla="*/ 93 w 1379"/>
                <a:gd name="T15" fmla="*/ 127 h 512"/>
                <a:gd name="T16" fmla="*/ 82 w 1379"/>
                <a:gd name="T17" fmla="*/ 152 h 512"/>
                <a:gd name="T18" fmla="*/ 79 w 1379"/>
                <a:gd name="T19" fmla="*/ 187 h 512"/>
                <a:gd name="T20" fmla="*/ 93 w 1379"/>
                <a:gd name="T21" fmla="*/ 217 h 512"/>
                <a:gd name="T22" fmla="*/ 45 w 1379"/>
                <a:gd name="T23" fmla="*/ 259 h 512"/>
                <a:gd name="T24" fmla="*/ 0 w 1379"/>
                <a:gd name="T25" fmla="*/ 320 h 512"/>
                <a:gd name="T26" fmla="*/ 10 w 1379"/>
                <a:gd name="T27" fmla="*/ 319 h 512"/>
                <a:gd name="T28" fmla="*/ 29 w 1379"/>
                <a:gd name="T29" fmla="*/ 345 h 512"/>
                <a:gd name="T30" fmla="*/ 24 w 1379"/>
                <a:gd name="T31" fmla="*/ 382 h 512"/>
                <a:gd name="T32" fmla="*/ 71 w 1379"/>
                <a:gd name="T33" fmla="*/ 413 h 512"/>
                <a:gd name="T34" fmla="*/ 126 w 1379"/>
                <a:gd name="T35" fmla="*/ 416 h 512"/>
                <a:gd name="T36" fmla="*/ 177 w 1379"/>
                <a:gd name="T37" fmla="*/ 453 h 512"/>
                <a:gd name="T38" fmla="*/ 181 w 1379"/>
                <a:gd name="T39" fmla="*/ 452 h 512"/>
                <a:gd name="T40" fmla="*/ 182 w 1379"/>
                <a:gd name="T41" fmla="*/ 452 h 512"/>
                <a:gd name="T42" fmla="*/ 183 w 1379"/>
                <a:gd name="T43" fmla="*/ 452 h 512"/>
                <a:gd name="T44" fmla="*/ 183 w 1379"/>
                <a:gd name="T45" fmla="*/ 452 h 512"/>
                <a:gd name="T46" fmla="*/ 215 w 1379"/>
                <a:gd name="T47" fmla="*/ 478 h 512"/>
                <a:gd name="T48" fmla="*/ 232 w 1379"/>
                <a:gd name="T49" fmla="*/ 478 h 512"/>
                <a:gd name="T50" fmla="*/ 225 w 1379"/>
                <a:gd name="T51" fmla="*/ 409 h 512"/>
                <a:gd name="T52" fmla="*/ 246 w 1379"/>
                <a:gd name="T53" fmla="*/ 423 h 512"/>
                <a:gd name="T54" fmla="*/ 271 w 1379"/>
                <a:gd name="T55" fmla="*/ 462 h 512"/>
                <a:gd name="T56" fmla="*/ 288 w 1379"/>
                <a:gd name="T57" fmla="*/ 487 h 512"/>
                <a:gd name="T58" fmla="*/ 337 w 1379"/>
                <a:gd name="T59" fmla="*/ 507 h 512"/>
                <a:gd name="T60" fmla="*/ 373 w 1379"/>
                <a:gd name="T61" fmla="*/ 491 h 512"/>
                <a:gd name="T62" fmla="*/ 381 w 1379"/>
                <a:gd name="T63" fmla="*/ 494 h 512"/>
                <a:gd name="T64" fmla="*/ 404 w 1379"/>
                <a:gd name="T65" fmla="*/ 489 h 512"/>
                <a:gd name="T66" fmla="*/ 405 w 1379"/>
                <a:gd name="T67" fmla="*/ 490 h 512"/>
                <a:gd name="T68" fmla="*/ 418 w 1379"/>
                <a:gd name="T69" fmla="*/ 491 h 512"/>
                <a:gd name="T70" fmla="*/ 446 w 1379"/>
                <a:gd name="T71" fmla="*/ 492 h 512"/>
                <a:gd name="T72" fmla="*/ 492 w 1379"/>
                <a:gd name="T73" fmla="*/ 418 h 512"/>
                <a:gd name="T74" fmla="*/ 515 w 1379"/>
                <a:gd name="T75" fmla="*/ 400 h 512"/>
                <a:gd name="T76" fmla="*/ 516 w 1379"/>
                <a:gd name="T77" fmla="*/ 400 h 512"/>
                <a:gd name="T78" fmla="*/ 534 w 1379"/>
                <a:gd name="T79" fmla="*/ 383 h 512"/>
                <a:gd name="T80" fmla="*/ 577 w 1379"/>
                <a:gd name="T81" fmla="*/ 364 h 512"/>
                <a:gd name="T82" fmla="*/ 665 w 1379"/>
                <a:gd name="T83" fmla="*/ 351 h 512"/>
                <a:gd name="T84" fmla="*/ 677 w 1379"/>
                <a:gd name="T85" fmla="*/ 362 h 512"/>
                <a:gd name="T86" fmla="*/ 749 w 1379"/>
                <a:gd name="T87" fmla="*/ 370 h 512"/>
                <a:gd name="T88" fmla="*/ 789 w 1379"/>
                <a:gd name="T89" fmla="*/ 367 h 512"/>
                <a:gd name="T90" fmla="*/ 818 w 1379"/>
                <a:gd name="T91" fmla="*/ 339 h 512"/>
                <a:gd name="T92" fmla="*/ 932 w 1379"/>
                <a:gd name="T93" fmla="*/ 382 h 512"/>
                <a:gd name="T94" fmla="*/ 906 w 1379"/>
                <a:gd name="T95" fmla="*/ 429 h 512"/>
                <a:gd name="T96" fmla="*/ 985 w 1379"/>
                <a:gd name="T97" fmla="*/ 340 h 512"/>
                <a:gd name="T98" fmla="*/ 995 w 1379"/>
                <a:gd name="T99" fmla="*/ 263 h 512"/>
                <a:gd name="T100" fmla="*/ 1139 w 1379"/>
                <a:gd name="T101" fmla="*/ 233 h 512"/>
                <a:gd name="T102" fmla="*/ 1119 w 1379"/>
                <a:gd name="T103" fmla="*/ 277 h 512"/>
                <a:gd name="T104" fmla="*/ 1156 w 1379"/>
                <a:gd name="T105" fmla="*/ 279 h 512"/>
                <a:gd name="T106" fmla="*/ 1307 w 1379"/>
                <a:gd name="T107" fmla="*/ 175 h 512"/>
                <a:gd name="T108" fmla="*/ 1220 w 1379"/>
                <a:gd name="T109" fmla="*/ 125 h 512"/>
                <a:gd name="T110" fmla="*/ 1103 w 1379"/>
                <a:gd name="T111" fmla="*/ 104 h 512"/>
                <a:gd name="T112" fmla="*/ 925 w 1379"/>
                <a:gd name="T113" fmla="*/ 101 h 512"/>
                <a:gd name="T114" fmla="*/ 836 w 1379"/>
                <a:gd name="T115" fmla="*/ 74 h 512"/>
                <a:gd name="T116" fmla="*/ 705 w 1379"/>
                <a:gd name="T117" fmla="*/ 16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79" h="512">
                  <a:moveTo>
                    <a:pt x="684" y="0"/>
                  </a:moveTo>
                  <a:cubicBezTo>
                    <a:pt x="669" y="0"/>
                    <a:pt x="663" y="11"/>
                    <a:pt x="655" y="17"/>
                  </a:cubicBezTo>
                  <a:cubicBezTo>
                    <a:pt x="651" y="20"/>
                    <a:pt x="632" y="28"/>
                    <a:pt x="622" y="28"/>
                  </a:cubicBezTo>
                  <a:cubicBezTo>
                    <a:pt x="618" y="28"/>
                    <a:pt x="615" y="27"/>
                    <a:pt x="616" y="23"/>
                  </a:cubicBezTo>
                  <a:cubicBezTo>
                    <a:pt x="607" y="26"/>
                    <a:pt x="566" y="28"/>
                    <a:pt x="546" y="47"/>
                  </a:cubicBezTo>
                  <a:cubicBezTo>
                    <a:pt x="541" y="51"/>
                    <a:pt x="540" y="63"/>
                    <a:pt x="533" y="63"/>
                  </a:cubicBezTo>
                  <a:cubicBezTo>
                    <a:pt x="531" y="63"/>
                    <a:pt x="526" y="62"/>
                    <a:pt x="520" y="62"/>
                  </a:cubicBezTo>
                  <a:cubicBezTo>
                    <a:pt x="506" y="62"/>
                    <a:pt x="489" y="64"/>
                    <a:pt x="489" y="75"/>
                  </a:cubicBezTo>
                  <a:cubicBezTo>
                    <a:pt x="489" y="79"/>
                    <a:pt x="492" y="82"/>
                    <a:pt x="493" y="87"/>
                  </a:cubicBezTo>
                  <a:cubicBezTo>
                    <a:pt x="491" y="88"/>
                    <a:pt x="489" y="88"/>
                    <a:pt x="487" y="88"/>
                  </a:cubicBezTo>
                  <a:cubicBezTo>
                    <a:pt x="483" y="88"/>
                    <a:pt x="478" y="87"/>
                    <a:pt x="465" y="87"/>
                  </a:cubicBezTo>
                  <a:cubicBezTo>
                    <a:pt x="460" y="93"/>
                    <a:pt x="456" y="96"/>
                    <a:pt x="454" y="96"/>
                  </a:cubicBezTo>
                  <a:cubicBezTo>
                    <a:pt x="448" y="96"/>
                    <a:pt x="448" y="82"/>
                    <a:pt x="445" y="78"/>
                  </a:cubicBezTo>
                  <a:cubicBezTo>
                    <a:pt x="444" y="87"/>
                    <a:pt x="438" y="91"/>
                    <a:pt x="430" y="95"/>
                  </a:cubicBezTo>
                  <a:cubicBezTo>
                    <a:pt x="433" y="103"/>
                    <a:pt x="445" y="111"/>
                    <a:pt x="436" y="121"/>
                  </a:cubicBezTo>
                  <a:cubicBezTo>
                    <a:pt x="430" y="127"/>
                    <a:pt x="448" y="148"/>
                    <a:pt x="438" y="148"/>
                  </a:cubicBezTo>
                  <a:cubicBezTo>
                    <a:pt x="427" y="148"/>
                    <a:pt x="423" y="105"/>
                    <a:pt x="423" y="97"/>
                  </a:cubicBezTo>
                  <a:cubicBezTo>
                    <a:pt x="423" y="87"/>
                    <a:pt x="439" y="83"/>
                    <a:pt x="415" y="78"/>
                  </a:cubicBezTo>
                  <a:cubicBezTo>
                    <a:pt x="414" y="78"/>
                    <a:pt x="413" y="78"/>
                    <a:pt x="413" y="78"/>
                  </a:cubicBezTo>
                  <a:cubicBezTo>
                    <a:pt x="400" y="78"/>
                    <a:pt x="379" y="96"/>
                    <a:pt x="379" y="107"/>
                  </a:cubicBezTo>
                  <a:cubicBezTo>
                    <a:pt x="379" y="120"/>
                    <a:pt x="385" y="128"/>
                    <a:pt x="392" y="135"/>
                  </a:cubicBezTo>
                  <a:cubicBezTo>
                    <a:pt x="397" y="143"/>
                    <a:pt x="397" y="145"/>
                    <a:pt x="394" y="145"/>
                  </a:cubicBezTo>
                  <a:cubicBezTo>
                    <a:pt x="387" y="145"/>
                    <a:pt x="366" y="131"/>
                    <a:pt x="356" y="129"/>
                  </a:cubicBezTo>
                  <a:cubicBezTo>
                    <a:pt x="345" y="126"/>
                    <a:pt x="339" y="125"/>
                    <a:pt x="334" y="125"/>
                  </a:cubicBezTo>
                  <a:cubicBezTo>
                    <a:pt x="323" y="125"/>
                    <a:pt x="330" y="132"/>
                    <a:pt x="330" y="134"/>
                  </a:cubicBezTo>
                  <a:cubicBezTo>
                    <a:pt x="329" y="142"/>
                    <a:pt x="327" y="145"/>
                    <a:pt x="325" y="145"/>
                  </a:cubicBezTo>
                  <a:cubicBezTo>
                    <a:pt x="322" y="145"/>
                    <a:pt x="317" y="138"/>
                    <a:pt x="314" y="138"/>
                  </a:cubicBezTo>
                  <a:cubicBezTo>
                    <a:pt x="307" y="138"/>
                    <a:pt x="294" y="145"/>
                    <a:pt x="283" y="145"/>
                  </a:cubicBezTo>
                  <a:cubicBezTo>
                    <a:pt x="280" y="145"/>
                    <a:pt x="277" y="145"/>
                    <a:pt x="274" y="144"/>
                  </a:cubicBezTo>
                  <a:cubicBezTo>
                    <a:pt x="273" y="141"/>
                    <a:pt x="271" y="139"/>
                    <a:pt x="267" y="139"/>
                  </a:cubicBezTo>
                  <a:cubicBezTo>
                    <a:pt x="253" y="139"/>
                    <a:pt x="223" y="165"/>
                    <a:pt x="214" y="165"/>
                  </a:cubicBezTo>
                  <a:cubicBezTo>
                    <a:pt x="211" y="165"/>
                    <a:pt x="206" y="162"/>
                    <a:pt x="207" y="159"/>
                  </a:cubicBezTo>
                  <a:cubicBezTo>
                    <a:pt x="210" y="152"/>
                    <a:pt x="209" y="140"/>
                    <a:pt x="205" y="140"/>
                  </a:cubicBezTo>
                  <a:cubicBezTo>
                    <a:pt x="202" y="140"/>
                    <a:pt x="198" y="146"/>
                    <a:pt x="193" y="161"/>
                  </a:cubicBezTo>
                  <a:cubicBezTo>
                    <a:pt x="192" y="163"/>
                    <a:pt x="197" y="164"/>
                    <a:pt x="197" y="169"/>
                  </a:cubicBezTo>
                  <a:cubicBezTo>
                    <a:pt x="197" y="174"/>
                    <a:pt x="194" y="175"/>
                    <a:pt x="190" y="175"/>
                  </a:cubicBezTo>
                  <a:cubicBezTo>
                    <a:pt x="188" y="175"/>
                    <a:pt x="186" y="175"/>
                    <a:pt x="185" y="175"/>
                  </a:cubicBezTo>
                  <a:cubicBezTo>
                    <a:pt x="183" y="174"/>
                    <a:pt x="181" y="174"/>
                    <a:pt x="179" y="174"/>
                  </a:cubicBezTo>
                  <a:cubicBezTo>
                    <a:pt x="178" y="174"/>
                    <a:pt x="176" y="174"/>
                    <a:pt x="175" y="175"/>
                  </a:cubicBezTo>
                  <a:cubicBezTo>
                    <a:pt x="168" y="177"/>
                    <a:pt x="169" y="195"/>
                    <a:pt x="153" y="195"/>
                  </a:cubicBezTo>
                  <a:cubicBezTo>
                    <a:pt x="149" y="195"/>
                    <a:pt x="144" y="193"/>
                    <a:pt x="138" y="190"/>
                  </a:cubicBezTo>
                  <a:cubicBezTo>
                    <a:pt x="138" y="202"/>
                    <a:pt x="138" y="202"/>
                    <a:pt x="138" y="202"/>
                  </a:cubicBezTo>
                  <a:cubicBezTo>
                    <a:pt x="121" y="200"/>
                    <a:pt x="123" y="183"/>
                    <a:pt x="118" y="175"/>
                  </a:cubicBezTo>
                  <a:cubicBezTo>
                    <a:pt x="120" y="175"/>
                    <a:pt x="122" y="175"/>
                    <a:pt x="124" y="175"/>
                  </a:cubicBezTo>
                  <a:cubicBezTo>
                    <a:pt x="133" y="175"/>
                    <a:pt x="139" y="175"/>
                    <a:pt x="148" y="178"/>
                  </a:cubicBezTo>
                  <a:cubicBezTo>
                    <a:pt x="150" y="178"/>
                    <a:pt x="151" y="178"/>
                    <a:pt x="153" y="178"/>
                  </a:cubicBezTo>
                  <a:cubicBezTo>
                    <a:pt x="169" y="178"/>
                    <a:pt x="192" y="161"/>
                    <a:pt x="147" y="146"/>
                  </a:cubicBezTo>
                  <a:cubicBezTo>
                    <a:pt x="134" y="142"/>
                    <a:pt x="103" y="127"/>
                    <a:pt x="93" y="127"/>
                  </a:cubicBezTo>
                  <a:cubicBezTo>
                    <a:pt x="93" y="127"/>
                    <a:pt x="93" y="126"/>
                    <a:pt x="90" y="126"/>
                  </a:cubicBezTo>
                  <a:cubicBezTo>
                    <a:pt x="89" y="126"/>
                    <a:pt x="88" y="126"/>
                    <a:pt x="8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2" y="129"/>
                    <a:pt x="72" y="134"/>
                    <a:pt x="72" y="141"/>
                  </a:cubicBezTo>
                  <a:cubicBezTo>
                    <a:pt x="72" y="141"/>
                    <a:pt x="72" y="141"/>
                    <a:pt x="72" y="141"/>
                  </a:cubicBezTo>
                  <a:cubicBezTo>
                    <a:pt x="72" y="146"/>
                    <a:pt x="82" y="146"/>
                    <a:pt x="82" y="152"/>
                  </a:cubicBezTo>
                  <a:cubicBezTo>
                    <a:pt x="82" y="152"/>
                    <a:pt x="82" y="152"/>
                    <a:pt x="82" y="152"/>
                  </a:cubicBezTo>
                  <a:cubicBezTo>
                    <a:pt x="82" y="157"/>
                    <a:pt x="76" y="159"/>
                    <a:pt x="76" y="164"/>
                  </a:cubicBezTo>
                  <a:cubicBezTo>
                    <a:pt x="76" y="164"/>
                    <a:pt x="76" y="164"/>
                    <a:pt x="76" y="164"/>
                  </a:cubicBezTo>
                  <a:cubicBezTo>
                    <a:pt x="76" y="169"/>
                    <a:pt x="82" y="173"/>
                    <a:pt x="82" y="178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2" y="182"/>
                    <a:pt x="79" y="183"/>
                    <a:pt x="79" y="187"/>
                  </a:cubicBezTo>
                  <a:cubicBezTo>
                    <a:pt x="79" y="187"/>
                    <a:pt x="79" y="187"/>
                    <a:pt x="79" y="187"/>
                  </a:cubicBezTo>
                  <a:cubicBezTo>
                    <a:pt x="79" y="193"/>
                    <a:pt x="88" y="195"/>
                    <a:pt x="88" y="201"/>
                  </a:cubicBezTo>
                  <a:cubicBezTo>
                    <a:pt x="88" y="201"/>
                    <a:pt x="88" y="201"/>
                    <a:pt x="88" y="201"/>
                  </a:cubicBezTo>
                  <a:cubicBezTo>
                    <a:pt x="88" y="203"/>
                    <a:pt x="85" y="204"/>
                    <a:pt x="84" y="205"/>
                  </a:cubicBezTo>
                  <a:cubicBezTo>
                    <a:pt x="84" y="205"/>
                    <a:pt x="84" y="205"/>
                    <a:pt x="84" y="205"/>
                  </a:cubicBezTo>
                  <a:cubicBezTo>
                    <a:pt x="87" y="209"/>
                    <a:pt x="93" y="210"/>
                    <a:pt x="93" y="217"/>
                  </a:cubicBezTo>
                  <a:cubicBezTo>
                    <a:pt x="93" y="217"/>
                    <a:pt x="93" y="217"/>
                    <a:pt x="93" y="217"/>
                  </a:cubicBezTo>
                  <a:cubicBezTo>
                    <a:pt x="93" y="226"/>
                    <a:pt x="74" y="237"/>
                    <a:pt x="68" y="245"/>
                  </a:cubicBezTo>
                  <a:cubicBezTo>
                    <a:pt x="68" y="245"/>
                    <a:pt x="68" y="245"/>
                    <a:pt x="68" y="245"/>
                  </a:cubicBezTo>
                  <a:cubicBezTo>
                    <a:pt x="70" y="248"/>
                    <a:pt x="73" y="249"/>
                    <a:pt x="75" y="254"/>
                  </a:cubicBezTo>
                  <a:cubicBezTo>
                    <a:pt x="72" y="257"/>
                    <a:pt x="63" y="261"/>
                    <a:pt x="59" y="261"/>
                  </a:cubicBezTo>
                  <a:cubicBezTo>
                    <a:pt x="54" y="261"/>
                    <a:pt x="51" y="259"/>
                    <a:pt x="45" y="259"/>
                  </a:cubicBezTo>
                  <a:cubicBezTo>
                    <a:pt x="39" y="259"/>
                    <a:pt x="25" y="265"/>
                    <a:pt x="29" y="269"/>
                  </a:cubicBezTo>
                  <a:cubicBezTo>
                    <a:pt x="43" y="282"/>
                    <a:pt x="36" y="287"/>
                    <a:pt x="32" y="287"/>
                  </a:cubicBezTo>
                  <a:cubicBezTo>
                    <a:pt x="27" y="287"/>
                    <a:pt x="26" y="280"/>
                    <a:pt x="21" y="280"/>
                  </a:cubicBezTo>
                  <a:cubicBezTo>
                    <a:pt x="16" y="280"/>
                    <a:pt x="10" y="293"/>
                    <a:pt x="10" y="300"/>
                  </a:cubicBezTo>
                  <a:cubicBezTo>
                    <a:pt x="10" y="311"/>
                    <a:pt x="0" y="310"/>
                    <a:pt x="0" y="32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4" y="319"/>
                    <a:pt x="7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5" y="319"/>
                    <a:pt x="19" y="318"/>
                    <a:pt x="25" y="318"/>
                  </a:cubicBezTo>
                  <a:cubicBezTo>
                    <a:pt x="31" y="318"/>
                    <a:pt x="33" y="329"/>
                    <a:pt x="33" y="335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33" y="339"/>
                    <a:pt x="29" y="341"/>
                    <a:pt x="29" y="345"/>
                  </a:cubicBezTo>
                  <a:cubicBezTo>
                    <a:pt x="29" y="345"/>
                    <a:pt x="29" y="345"/>
                    <a:pt x="29" y="345"/>
                  </a:cubicBezTo>
                  <a:cubicBezTo>
                    <a:pt x="29" y="351"/>
                    <a:pt x="35" y="354"/>
                    <a:pt x="35" y="360"/>
                  </a:cubicBezTo>
                  <a:cubicBezTo>
                    <a:pt x="35" y="360"/>
                    <a:pt x="35" y="360"/>
                    <a:pt x="35" y="360"/>
                  </a:cubicBezTo>
                  <a:cubicBezTo>
                    <a:pt x="35" y="363"/>
                    <a:pt x="29" y="364"/>
                    <a:pt x="28" y="366"/>
                  </a:cubicBezTo>
                  <a:cubicBezTo>
                    <a:pt x="25" y="371"/>
                    <a:pt x="24" y="376"/>
                    <a:pt x="24" y="382"/>
                  </a:cubicBezTo>
                  <a:cubicBezTo>
                    <a:pt x="24" y="382"/>
                    <a:pt x="24" y="382"/>
                    <a:pt x="24" y="382"/>
                  </a:cubicBezTo>
                  <a:cubicBezTo>
                    <a:pt x="24" y="388"/>
                    <a:pt x="27" y="389"/>
                    <a:pt x="30" y="389"/>
                  </a:cubicBezTo>
                  <a:cubicBezTo>
                    <a:pt x="32" y="389"/>
                    <a:pt x="34" y="389"/>
                    <a:pt x="36" y="389"/>
                  </a:cubicBezTo>
                  <a:cubicBezTo>
                    <a:pt x="45" y="389"/>
                    <a:pt x="49" y="385"/>
                    <a:pt x="56" y="385"/>
                  </a:cubicBezTo>
                  <a:cubicBezTo>
                    <a:pt x="64" y="385"/>
                    <a:pt x="62" y="400"/>
                    <a:pt x="69" y="400"/>
                  </a:cubicBezTo>
                  <a:cubicBezTo>
                    <a:pt x="69" y="411"/>
                    <a:pt x="69" y="411"/>
                    <a:pt x="69" y="411"/>
                  </a:cubicBezTo>
                  <a:cubicBezTo>
                    <a:pt x="69" y="412"/>
                    <a:pt x="70" y="413"/>
                    <a:pt x="71" y="413"/>
                  </a:cubicBezTo>
                  <a:cubicBezTo>
                    <a:pt x="72" y="415"/>
                    <a:pt x="72" y="415"/>
                    <a:pt x="72" y="415"/>
                  </a:cubicBezTo>
                  <a:cubicBezTo>
                    <a:pt x="74" y="415"/>
                    <a:pt x="77" y="414"/>
                    <a:pt x="79" y="413"/>
                  </a:cubicBezTo>
                  <a:cubicBezTo>
                    <a:pt x="85" y="412"/>
                    <a:pt x="86" y="404"/>
                    <a:pt x="92" y="404"/>
                  </a:cubicBezTo>
                  <a:cubicBezTo>
                    <a:pt x="97" y="404"/>
                    <a:pt x="110" y="426"/>
                    <a:pt x="114" y="426"/>
                  </a:cubicBezTo>
                  <a:cubicBezTo>
                    <a:pt x="118" y="426"/>
                    <a:pt x="132" y="420"/>
                    <a:pt x="134" y="417"/>
                  </a:cubicBezTo>
                  <a:cubicBezTo>
                    <a:pt x="134" y="417"/>
                    <a:pt x="126" y="416"/>
                    <a:pt x="126" y="416"/>
                  </a:cubicBezTo>
                  <a:cubicBezTo>
                    <a:pt x="125" y="416"/>
                    <a:pt x="121" y="415"/>
                    <a:pt x="121" y="411"/>
                  </a:cubicBezTo>
                  <a:cubicBezTo>
                    <a:pt x="121" y="409"/>
                    <a:pt x="142" y="402"/>
                    <a:pt x="150" y="399"/>
                  </a:cubicBezTo>
                  <a:cubicBezTo>
                    <a:pt x="150" y="399"/>
                    <a:pt x="146" y="403"/>
                    <a:pt x="145" y="404"/>
                  </a:cubicBezTo>
                  <a:cubicBezTo>
                    <a:pt x="145" y="405"/>
                    <a:pt x="153" y="413"/>
                    <a:pt x="136" y="417"/>
                  </a:cubicBezTo>
                  <a:cubicBezTo>
                    <a:pt x="143" y="434"/>
                    <a:pt x="176" y="431"/>
                    <a:pt x="176" y="454"/>
                  </a:cubicBezTo>
                  <a:cubicBezTo>
                    <a:pt x="177" y="453"/>
                    <a:pt x="177" y="453"/>
                    <a:pt x="177" y="453"/>
                  </a:cubicBezTo>
                  <a:cubicBezTo>
                    <a:pt x="178" y="453"/>
                    <a:pt x="180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92" y="452"/>
                    <a:pt x="192" y="458"/>
                    <a:pt x="194" y="464"/>
                  </a:cubicBezTo>
                  <a:cubicBezTo>
                    <a:pt x="195" y="465"/>
                    <a:pt x="201" y="468"/>
                    <a:pt x="201" y="468"/>
                  </a:cubicBezTo>
                  <a:cubicBezTo>
                    <a:pt x="206" y="470"/>
                    <a:pt x="208" y="478"/>
                    <a:pt x="215" y="478"/>
                  </a:cubicBezTo>
                  <a:cubicBezTo>
                    <a:pt x="222" y="478"/>
                    <a:pt x="221" y="473"/>
                    <a:pt x="226" y="472"/>
                  </a:cubicBezTo>
                  <a:cubicBezTo>
                    <a:pt x="228" y="471"/>
                    <a:pt x="228" y="471"/>
                    <a:pt x="230" y="471"/>
                  </a:cubicBezTo>
                  <a:cubicBezTo>
                    <a:pt x="231" y="473"/>
                    <a:pt x="231" y="475"/>
                    <a:pt x="232" y="476"/>
                  </a:cubicBezTo>
                  <a:cubicBezTo>
                    <a:pt x="232" y="476"/>
                    <a:pt x="232" y="476"/>
                    <a:pt x="232" y="476"/>
                  </a:cubicBezTo>
                  <a:cubicBezTo>
                    <a:pt x="232" y="476"/>
                    <a:pt x="232" y="476"/>
                    <a:pt x="232" y="477"/>
                  </a:cubicBezTo>
                  <a:cubicBezTo>
                    <a:pt x="232" y="477"/>
                    <a:pt x="232" y="477"/>
                    <a:pt x="232" y="478"/>
                  </a:cubicBezTo>
                  <a:cubicBezTo>
                    <a:pt x="236" y="478"/>
                    <a:pt x="236" y="478"/>
                    <a:pt x="236" y="478"/>
                  </a:cubicBezTo>
                  <a:cubicBezTo>
                    <a:pt x="239" y="474"/>
                    <a:pt x="239" y="467"/>
                    <a:pt x="244" y="465"/>
                  </a:cubicBezTo>
                  <a:cubicBezTo>
                    <a:pt x="236" y="460"/>
                    <a:pt x="224" y="443"/>
                    <a:pt x="224" y="434"/>
                  </a:cubicBezTo>
                  <a:cubicBezTo>
                    <a:pt x="224" y="431"/>
                    <a:pt x="218" y="427"/>
                    <a:pt x="218" y="422"/>
                  </a:cubicBezTo>
                  <a:cubicBezTo>
                    <a:pt x="218" y="421"/>
                    <a:pt x="223" y="410"/>
                    <a:pt x="225" y="409"/>
                  </a:cubicBezTo>
                  <a:cubicBezTo>
                    <a:pt x="225" y="409"/>
                    <a:pt x="225" y="409"/>
                    <a:pt x="225" y="409"/>
                  </a:cubicBezTo>
                  <a:cubicBezTo>
                    <a:pt x="228" y="409"/>
                    <a:pt x="235" y="405"/>
                    <a:pt x="236" y="404"/>
                  </a:cubicBezTo>
                  <a:cubicBezTo>
                    <a:pt x="243" y="402"/>
                    <a:pt x="248" y="400"/>
                    <a:pt x="257" y="400"/>
                  </a:cubicBezTo>
                  <a:cubicBezTo>
                    <a:pt x="272" y="400"/>
                    <a:pt x="275" y="407"/>
                    <a:pt x="281" y="415"/>
                  </a:cubicBezTo>
                  <a:cubicBezTo>
                    <a:pt x="279" y="417"/>
                    <a:pt x="277" y="417"/>
                    <a:pt x="276" y="417"/>
                  </a:cubicBezTo>
                  <a:cubicBezTo>
                    <a:pt x="272" y="417"/>
                    <a:pt x="269" y="416"/>
                    <a:pt x="266" y="416"/>
                  </a:cubicBezTo>
                  <a:cubicBezTo>
                    <a:pt x="258" y="416"/>
                    <a:pt x="247" y="423"/>
                    <a:pt x="246" y="423"/>
                  </a:cubicBezTo>
                  <a:cubicBezTo>
                    <a:pt x="246" y="423"/>
                    <a:pt x="246" y="423"/>
                    <a:pt x="246" y="423"/>
                  </a:cubicBezTo>
                  <a:cubicBezTo>
                    <a:pt x="246" y="429"/>
                    <a:pt x="250" y="428"/>
                    <a:pt x="252" y="431"/>
                  </a:cubicBezTo>
                  <a:cubicBezTo>
                    <a:pt x="258" y="441"/>
                    <a:pt x="265" y="444"/>
                    <a:pt x="265" y="456"/>
                  </a:cubicBezTo>
                  <a:cubicBezTo>
                    <a:pt x="268" y="454"/>
                    <a:pt x="273" y="452"/>
                    <a:pt x="275" y="451"/>
                  </a:cubicBezTo>
                  <a:cubicBezTo>
                    <a:pt x="275" y="456"/>
                    <a:pt x="280" y="458"/>
                    <a:pt x="280" y="462"/>
                  </a:cubicBezTo>
                  <a:cubicBezTo>
                    <a:pt x="271" y="462"/>
                    <a:pt x="271" y="462"/>
                    <a:pt x="271" y="462"/>
                  </a:cubicBezTo>
                  <a:cubicBezTo>
                    <a:pt x="269" y="462"/>
                    <a:pt x="266" y="465"/>
                    <a:pt x="266" y="469"/>
                  </a:cubicBezTo>
                  <a:cubicBezTo>
                    <a:pt x="271" y="470"/>
                    <a:pt x="275" y="476"/>
                    <a:pt x="275" y="481"/>
                  </a:cubicBezTo>
                  <a:cubicBezTo>
                    <a:pt x="275" y="484"/>
                    <a:pt x="273" y="485"/>
                    <a:pt x="273" y="488"/>
                  </a:cubicBezTo>
                  <a:cubicBezTo>
                    <a:pt x="273" y="490"/>
                    <a:pt x="276" y="493"/>
                    <a:pt x="276" y="494"/>
                  </a:cubicBezTo>
                  <a:cubicBezTo>
                    <a:pt x="276" y="491"/>
                    <a:pt x="280" y="491"/>
                    <a:pt x="282" y="490"/>
                  </a:cubicBezTo>
                  <a:cubicBezTo>
                    <a:pt x="286" y="489"/>
                    <a:pt x="285" y="488"/>
                    <a:pt x="288" y="487"/>
                  </a:cubicBezTo>
                  <a:cubicBezTo>
                    <a:pt x="293" y="485"/>
                    <a:pt x="296" y="486"/>
                    <a:pt x="301" y="483"/>
                  </a:cubicBezTo>
                  <a:cubicBezTo>
                    <a:pt x="307" y="487"/>
                    <a:pt x="310" y="487"/>
                    <a:pt x="316" y="489"/>
                  </a:cubicBezTo>
                  <a:cubicBezTo>
                    <a:pt x="323" y="491"/>
                    <a:pt x="326" y="497"/>
                    <a:pt x="334" y="497"/>
                  </a:cubicBezTo>
                  <a:cubicBezTo>
                    <a:pt x="334" y="499"/>
                    <a:pt x="336" y="500"/>
                    <a:pt x="336" y="501"/>
                  </a:cubicBezTo>
                  <a:cubicBezTo>
                    <a:pt x="336" y="501"/>
                    <a:pt x="336" y="501"/>
                    <a:pt x="336" y="501"/>
                  </a:cubicBezTo>
                  <a:cubicBezTo>
                    <a:pt x="337" y="503"/>
                    <a:pt x="337" y="505"/>
                    <a:pt x="337" y="507"/>
                  </a:cubicBezTo>
                  <a:cubicBezTo>
                    <a:pt x="337" y="508"/>
                    <a:pt x="337" y="509"/>
                    <a:pt x="338" y="511"/>
                  </a:cubicBezTo>
                  <a:cubicBezTo>
                    <a:pt x="338" y="510"/>
                    <a:pt x="339" y="510"/>
                    <a:pt x="340" y="510"/>
                  </a:cubicBezTo>
                  <a:cubicBezTo>
                    <a:pt x="342" y="510"/>
                    <a:pt x="344" y="512"/>
                    <a:pt x="346" y="512"/>
                  </a:cubicBezTo>
                  <a:cubicBezTo>
                    <a:pt x="349" y="512"/>
                    <a:pt x="351" y="510"/>
                    <a:pt x="353" y="508"/>
                  </a:cubicBezTo>
                  <a:cubicBezTo>
                    <a:pt x="355" y="506"/>
                    <a:pt x="358" y="506"/>
                    <a:pt x="361" y="503"/>
                  </a:cubicBezTo>
                  <a:cubicBezTo>
                    <a:pt x="365" y="499"/>
                    <a:pt x="366" y="491"/>
                    <a:pt x="373" y="491"/>
                  </a:cubicBezTo>
                  <a:cubicBezTo>
                    <a:pt x="376" y="491"/>
                    <a:pt x="375" y="492"/>
                    <a:pt x="378" y="492"/>
                  </a:cubicBezTo>
                  <a:cubicBezTo>
                    <a:pt x="378" y="492"/>
                    <a:pt x="378" y="492"/>
                    <a:pt x="378" y="492"/>
                  </a:cubicBezTo>
                  <a:cubicBezTo>
                    <a:pt x="378" y="492"/>
                    <a:pt x="378" y="492"/>
                    <a:pt x="378" y="492"/>
                  </a:cubicBezTo>
                  <a:cubicBezTo>
                    <a:pt x="378" y="494"/>
                    <a:pt x="379" y="494"/>
                    <a:pt x="381" y="494"/>
                  </a:cubicBezTo>
                  <a:cubicBezTo>
                    <a:pt x="381" y="494"/>
                    <a:pt x="381" y="494"/>
                    <a:pt x="381" y="494"/>
                  </a:cubicBezTo>
                  <a:cubicBezTo>
                    <a:pt x="381" y="494"/>
                    <a:pt x="381" y="494"/>
                    <a:pt x="381" y="494"/>
                  </a:cubicBezTo>
                  <a:cubicBezTo>
                    <a:pt x="381" y="494"/>
                    <a:pt x="381" y="494"/>
                    <a:pt x="381" y="494"/>
                  </a:cubicBezTo>
                  <a:cubicBezTo>
                    <a:pt x="382" y="494"/>
                    <a:pt x="384" y="494"/>
                    <a:pt x="385" y="494"/>
                  </a:cubicBezTo>
                  <a:cubicBezTo>
                    <a:pt x="386" y="494"/>
                    <a:pt x="386" y="493"/>
                    <a:pt x="387" y="493"/>
                  </a:cubicBezTo>
                  <a:cubicBezTo>
                    <a:pt x="389" y="493"/>
                    <a:pt x="390" y="497"/>
                    <a:pt x="392" y="497"/>
                  </a:cubicBezTo>
                  <a:cubicBezTo>
                    <a:pt x="397" y="497"/>
                    <a:pt x="402" y="493"/>
                    <a:pt x="404" y="489"/>
                  </a:cubicBezTo>
                  <a:cubicBezTo>
                    <a:pt x="404" y="489"/>
                    <a:pt x="404" y="489"/>
                    <a:pt x="404" y="489"/>
                  </a:cubicBezTo>
                  <a:cubicBezTo>
                    <a:pt x="404" y="489"/>
                    <a:pt x="404" y="489"/>
                    <a:pt x="404" y="489"/>
                  </a:cubicBezTo>
                  <a:cubicBezTo>
                    <a:pt x="404" y="489"/>
                    <a:pt x="404" y="489"/>
                    <a:pt x="404" y="489"/>
                  </a:cubicBezTo>
                  <a:cubicBezTo>
                    <a:pt x="404" y="489"/>
                    <a:pt x="404" y="489"/>
                    <a:pt x="404" y="489"/>
                  </a:cubicBezTo>
                  <a:cubicBezTo>
                    <a:pt x="405" y="490"/>
                    <a:pt x="405" y="490"/>
                    <a:pt x="405" y="490"/>
                  </a:cubicBezTo>
                  <a:cubicBezTo>
                    <a:pt x="405" y="490"/>
                    <a:pt x="405" y="490"/>
                    <a:pt x="405" y="490"/>
                  </a:cubicBezTo>
                  <a:cubicBezTo>
                    <a:pt x="405" y="490"/>
                    <a:pt x="405" y="490"/>
                    <a:pt x="405" y="490"/>
                  </a:cubicBezTo>
                  <a:cubicBezTo>
                    <a:pt x="405" y="490"/>
                    <a:pt x="405" y="490"/>
                    <a:pt x="405" y="490"/>
                  </a:cubicBezTo>
                  <a:cubicBezTo>
                    <a:pt x="405" y="490"/>
                    <a:pt x="405" y="490"/>
                    <a:pt x="405" y="489"/>
                  </a:cubicBezTo>
                  <a:cubicBezTo>
                    <a:pt x="406" y="489"/>
                    <a:pt x="406" y="489"/>
                    <a:pt x="406" y="489"/>
                  </a:cubicBezTo>
                  <a:cubicBezTo>
                    <a:pt x="409" y="489"/>
                    <a:pt x="410" y="483"/>
                    <a:pt x="416" y="483"/>
                  </a:cubicBezTo>
                  <a:cubicBezTo>
                    <a:pt x="418" y="483"/>
                    <a:pt x="418" y="485"/>
                    <a:pt x="418" y="488"/>
                  </a:cubicBezTo>
                  <a:cubicBezTo>
                    <a:pt x="418" y="489"/>
                    <a:pt x="418" y="490"/>
                    <a:pt x="418" y="491"/>
                  </a:cubicBezTo>
                  <a:cubicBezTo>
                    <a:pt x="418" y="494"/>
                    <a:pt x="419" y="497"/>
                    <a:pt x="422" y="497"/>
                  </a:cubicBezTo>
                  <a:cubicBezTo>
                    <a:pt x="428" y="497"/>
                    <a:pt x="430" y="493"/>
                    <a:pt x="436" y="493"/>
                  </a:cubicBezTo>
                  <a:cubicBezTo>
                    <a:pt x="440" y="493"/>
                    <a:pt x="442" y="493"/>
                    <a:pt x="446" y="493"/>
                  </a:cubicBezTo>
                  <a:cubicBezTo>
                    <a:pt x="446" y="493"/>
                    <a:pt x="446" y="493"/>
                    <a:pt x="446" y="493"/>
                  </a:cubicBezTo>
                  <a:cubicBezTo>
                    <a:pt x="446" y="493"/>
                    <a:pt x="446" y="493"/>
                    <a:pt x="446" y="493"/>
                  </a:cubicBezTo>
                  <a:cubicBezTo>
                    <a:pt x="446" y="492"/>
                    <a:pt x="446" y="492"/>
                    <a:pt x="446" y="492"/>
                  </a:cubicBezTo>
                  <a:cubicBezTo>
                    <a:pt x="445" y="485"/>
                    <a:pt x="443" y="484"/>
                    <a:pt x="436" y="482"/>
                  </a:cubicBezTo>
                  <a:cubicBezTo>
                    <a:pt x="436" y="482"/>
                    <a:pt x="436" y="482"/>
                    <a:pt x="436" y="482"/>
                  </a:cubicBezTo>
                  <a:cubicBezTo>
                    <a:pt x="436" y="482"/>
                    <a:pt x="436" y="482"/>
                    <a:pt x="436" y="482"/>
                  </a:cubicBezTo>
                  <a:cubicBezTo>
                    <a:pt x="437" y="476"/>
                    <a:pt x="443" y="464"/>
                    <a:pt x="448" y="464"/>
                  </a:cubicBezTo>
                  <a:cubicBezTo>
                    <a:pt x="474" y="464"/>
                    <a:pt x="492" y="450"/>
                    <a:pt x="492" y="418"/>
                  </a:cubicBezTo>
                  <a:cubicBezTo>
                    <a:pt x="492" y="418"/>
                    <a:pt x="492" y="418"/>
                    <a:pt x="492" y="418"/>
                  </a:cubicBezTo>
                  <a:cubicBezTo>
                    <a:pt x="492" y="418"/>
                    <a:pt x="492" y="418"/>
                    <a:pt x="492" y="418"/>
                  </a:cubicBezTo>
                  <a:cubicBezTo>
                    <a:pt x="492" y="418"/>
                    <a:pt x="492" y="418"/>
                    <a:pt x="492" y="418"/>
                  </a:cubicBezTo>
                  <a:cubicBezTo>
                    <a:pt x="497" y="417"/>
                    <a:pt x="500" y="415"/>
                    <a:pt x="503" y="412"/>
                  </a:cubicBezTo>
                  <a:cubicBezTo>
                    <a:pt x="503" y="412"/>
                    <a:pt x="503" y="412"/>
                    <a:pt x="503" y="412"/>
                  </a:cubicBezTo>
                  <a:cubicBezTo>
                    <a:pt x="503" y="412"/>
                    <a:pt x="503" y="412"/>
                    <a:pt x="503" y="412"/>
                  </a:cubicBezTo>
                  <a:cubicBezTo>
                    <a:pt x="507" y="406"/>
                    <a:pt x="510" y="400"/>
                    <a:pt x="515" y="400"/>
                  </a:cubicBezTo>
                  <a:cubicBezTo>
                    <a:pt x="515" y="400"/>
                    <a:pt x="515" y="400"/>
                    <a:pt x="515" y="400"/>
                  </a:cubicBezTo>
                  <a:cubicBezTo>
                    <a:pt x="515" y="400"/>
                    <a:pt x="515" y="400"/>
                    <a:pt x="515" y="400"/>
                  </a:cubicBezTo>
                  <a:cubicBezTo>
                    <a:pt x="515" y="400"/>
                    <a:pt x="515" y="400"/>
                    <a:pt x="515" y="400"/>
                  </a:cubicBezTo>
                  <a:cubicBezTo>
                    <a:pt x="515" y="400"/>
                    <a:pt x="515" y="400"/>
                    <a:pt x="515" y="400"/>
                  </a:cubicBezTo>
                  <a:cubicBezTo>
                    <a:pt x="515" y="400"/>
                    <a:pt x="516" y="400"/>
                    <a:pt x="516" y="400"/>
                  </a:cubicBezTo>
                  <a:cubicBezTo>
                    <a:pt x="516" y="400"/>
                    <a:pt x="516" y="400"/>
                    <a:pt x="516" y="400"/>
                  </a:cubicBezTo>
                  <a:cubicBezTo>
                    <a:pt x="516" y="400"/>
                    <a:pt x="516" y="400"/>
                    <a:pt x="516" y="400"/>
                  </a:cubicBezTo>
                  <a:cubicBezTo>
                    <a:pt x="518" y="400"/>
                    <a:pt x="519" y="400"/>
                    <a:pt x="521" y="400"/>
                  </a:cubicBezTo>
                  <a:cubicBezTo>
                    <a:pt x="521" y="400"/>
                    <a:pt x="521" y="400"/>
                    <a:pt x="521" y="400"/>
                  </a:cubicBezTo>
                  <a:cubicBezTo>
                    <a:pt x="521" y="400"/>
                    <a:pt x="521" y="400"/>
                    <a:pt x="521" y="400"/>
                  </a:cubicBezTo>
                  <a:cubicBezTo>
                    <a:pt x="537" y="400"/>
                    <a:pt x="530" y="387"/>
                    <a:pt x="534" y="383"/>
                  </a:cubicBezTo>
                  <a:cubicBezTo>
                    <a:pt x="534" y="383"/>
                    <a:pt x="534" y="383"/>
                    <a:pt x="534" y="383"/>
                  </a:cubicBezTo>
                  <a:cubicBezTo>
                    <a:pt x="534" y="383"/>
                    <a:pt x="534" y="383"/>
                    <a:pt x="534" y="383"/>
                  </a:cubicBezTo>
                  <a:cubicBezTo>
                    <a:pt x="534" y="383"/>
                    <a:pt x="534" y="383"/>
                    <a:pt x="534" y="383"/>
                  </a:cubicBezTo>
                  <a:cubicBezTo>
                    <a:pt x="534" y="383"/>
                    <a:pt x="534" y="383"/>
                    <a:pt x="534" y="383"/>
                  </a:cubicBezTo>
                  <a:cubicBezTo>
                    <a:pt x="534" y="383"/>
                    <a:pt x="534" y="383"/>
                    <a:pt x="534" y="382"/>
                  </a:cubicBezTo>
                  <a:cubicBezTo>
                    <a:pt x="534" y="382"/>
                    <a:pt x="534" y="382"/>
                    <a:pt x="534" y="382"/>
                  </a:cubicBezTo>
                  <a:cubicBezTo>
                    <a:pt x="546" y="373"/>
                    <a:pt x="563" y="372"/>
                    <a:pt x="577" y="364"/>
                  </a:cubicBezTo>
                  <a:cubicBezTo>
                    <a:pt x="579" y="363"/>
                    <a:pt x="584" y="357"/>
                    <a:pt x="588" y="357"/>
                  </a:cubicBezTo>
                  <a:cubicBezTo>
                    <a:pt x="596" y="357"/>
                    <a:pt x="608" y="365"/>
                    <a:pt x="620" y="365"/>
                  </a:cubicBezTo>
                  <a:cubicBezTo>
                    <a:pt x="635" y="365"/>
                    <a:pt x="632" y="344"/>
                    <a:pt x="641" y="344"/>
                  </a:cubicBezTo>
                  <a:cubicBezTo>
                    <a:pt x="646" y="344"/>
                    <a:pt x="664" y="347"/>
                    <a:pt x="665" y="351"/>
                  </a:cubicBezTo>
                  <a:cubicBezTo>
                    <a:pt x="665" y="351"/>
                    <a:pt x="665" y="351"/>
                    <a:pt x="665" y="351"/>
                  </a:cubicBezTo>
                  <a:cubicBezTo>
                    <a:pt x="665" y="351"/>
                    <a:pt x="665" y="351"/>
                    <a:pt x="665" y="351"/>
                  </a:cubicBezTo>
                  <a:cubicBezTo>
                    <a:pt x="665" y="351"/>
                    <a:pt x="665" y="351"/>
                    <a:pt x="665" y="351"/>
                  </a:cubicBezTo>
                  <a:cubicBezTo>
                    <a:pt x="665" y="351"/>
                    <a:pt x="665" y="351"/>
                    <a:pt x="665" y="352"/>
                  </a:cubicBezTo>
                  <a:cubicBezTo>
                    <a:pt x="665" y="352"/>
                    <a:pt x="665" y="352"/>
                    <a:pt x="665" y="352"/>
                  </a:cubicBezTo>
                  <a:cubicBezTo>
                    <a:pt x="668" y="360"/>
                    <a:pt x="673" y="362"/>
                    <a:pt x="677" y="362"/>
                  </a:cubicBezTo>
                  <a:cubicBezTo>
                    <a:pt x="677" y="362"/>
                    <a:pt x="677" y="362"/>
                    <a:pt x="677" y="362"/>
                  </a:cubicBezTo>
                  <a:cubicBezTo>
                    <a:pt x="677" y="362"/>
                    <a:pt x="677" y="362"/>
                    <a:pt x="677" y="362"/>
                  </a:cubicBezTo>
                  <a:cubicBezTo>
                    <a:pt x="680" y="362"/>
                    <a:pt x="683" y="362"/>
                    <a:pt x="685" y="361"/>
                  </a:cubicBezTo>
                  <a:cubicBezTo>
                    <a:pt x="687" y="360"/>
                    <a:pt x="689" y="360"/>
                    <a:pt x="691" y="360"/>
                  </a:cubicBezTo>
                  <a:cubicBezTo>
                    <a:pt x="691" y="360"/>
                    <a:pt x="691" y="360"/>
                    <a:pt x="691" y="360"/>
                  </a:cubicBezTo>
                  <a:cubicBezTo>
                    <a:pt x="708" y="360"/>
                    <a:pt x="713" y="374"/>
                    <a:pt x="732" y="374"/>
                  </a:cubicBezTo>
                  <a:cubicBezTo>
                    <a:pt x="732" y="374"/>
                    <a:pt x="732" y="374"/>
                    <a:pt x="732" y="374"/>
                  </a:cubicBezTo>
                  <a:cubicBezTo>
                    <a:pt x="737" y="374"/>
                    <a:pt x="743" y="372"/>
                    <a:pt x="749" y="370"/>
                  </a:cubicBezTo>
                  <a:cubicBezTo>
                    <a:pt x="758" y="368"/>
                    <a:pt x="767" y="365"/>
                    <a:pt x="776" y="365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80" y="365"/>
                    <a:pt x="785" y="365"/>
                    <a:pt x="789" y="367"/>
                  </a:cubicBezTo>
                  <a:cubicBezTo>
                    <a:pt x="789" y="367"/>
                    <a:pt x="789" y="367"/>
                    <a:pt x="789" y="367"/>
                  </a:cubicBezTo>
                  <a:cubicBezTo>
                    <a:pt x="789" y="367"/>
                    <a:pt x="789" y="367"/>
                    <a:pt x="789" y="367"/>
                  </a:cubicBezTo>
                  <a:cubicBezTo>
                    <a:pt x="792" y="368"/>
                    <a:pt x="794" y="368"/>
                    <a:pt x="796" y="368"/>
                  </a:cubicBezTo>
                  <a:cubicBezTo>
                    <a:pt x="796" y="368"/>
                    <a:pt x="796" y="368"/>
                    <a:pt x="796" y="368"/>
                  </a:cubicBezTo>
                  <a:cubicBezTo>
                    <a:pt x="796" y="368"/>
                    <a:pt x="796" y="368"/>
                    <a:pt x="796" y="368"/>
                  </a:cubicBezTo>
                  <a:cubicBezTo>
                    <a:pt x="808" y="368"/>
                    <a:pt x="809" y="350"/>
                    <a:pt x="818" y="339"/>
                  </a:cubicBezTo>
                  <a:cubicBezTo>
                    <a:pt x="822" y="334"/>
                    <a:pt x="828" y="330"/>
                    <a:pt x="839" y="330"/>
                  </a:cubicBezTo>
                  <a:cubicBezTo>
                    <a:pt x="839" y="330"/>
                    <a:pt x="839" y="330"/>
                    <a:pt x="839" y="330"/>
                  </a:cubicBezTo>
                  <a:cubicBezTo>
                    <a:pt x="864" y="330"/>
                    <a:pt x="863" y="350"/>
                    <a:pt x="873" y="365"/>
                  </a:cubicBezTo>
                  <a:cubicBezTo>
                    <a:pt x="876" y="371"/>
                    <a:pt x="889" y="372"/>
                    <a:pt x="894" y="377"/>
                  </a:cubicBezTo>
                  <a:cubicBezTo>
                    <a:pt x="898" y="380"/>
                    <a:pt x="901" y="391"/>
                    <a:pt x="910" y="391"/>
                  </a:cubicBezTo>
                  <a:cubicBezTo>
                    <a:pt x="919" y="391"/>
                    <a:pt x="921" y="382"/>
                    <a:pt x="932" y="382"/>
                  </a:cubicBezTo>
                  <a:cubicBezTo>
                    <a:pt x="932" y="390"/>
                    <a:pt x="932" y="390"/>
                    <a:pt x="932" y="390"/>
                  </a:cubicBezTo>
                  <a:cubicBezTo>
                    <a:pt x="932" y="390"/>
                    <a:pt x="932" y="390"/>
                    <a:pt x="932" y="390"/>
                  </a:cubicBezTo>
                  <a:cubicBezTo>
                    <a:pt x="926" y="396"/>
                    <a:pt x="924" y="411"/>
                    <a:pt x="917" y="415"/>
                  </a:cubicBezTo>
                  <a:cubicBezTo>
                    <a:pt x="911" y="418"/>
                    <a:pt x="902" y="419"/>
                    <a:pt x="902" y="421"/>
                  </a:cubicBezTo>
                  <a:cubicBezTo>
                    <a:pt x="902" y="422"/>
                    <a:pt x="902" y="422"/>
                    <a:pt x="903" y="422"/>
                  </a:cubicBezTo>
                  <a:cubicBezTo>
                    <a:pt x="905" y="424"/>
                    <a:pt x="906" y="427"/>
                    <a:pt x="906" y="429"/>
                  </a:cubicBezTo>
                  <a:cubicBezTo>
                    <a:pt x="906" y="435"/>
                    <a:pt x="901" y="441"/>
                    <a:pt x="901" y="441"/>
                  </a:cubicBezTo>
                  <a:cubicBezTo>
                    <a:pt x="901" y="441"/>
                    <a:pt x="912" y="444"/>
                    <a:pt x="921" y="444"/>
                  </a:cubicBezTo>
                  <a:cubicBezTo>
                    <a:pt x="937" y="444"/>
                    <a:pt x="953" y="409"/>
                    <a:pt x="964" y="398"/>
                  </a:cubicBezTo>
                  <a:cubicBezTo>
                    <a:pt x="969" y="393"/>
                    <a:pt x="975" y="384"/>
                    <a:pt x="977" y="377"/>
                  </a:cubicBezTo>
                  <a:cubicBezTo>
                    <a:pt x="979" y="369"/>
                    <a:pt x="975" y="363"/>
                    <a:pt x="980" y="355"/>
                  </a:cubicBezTo>
                  <a:cubicBezTo>
                    <a:pt x="981" y="352"/>
                    <a:pt x="985" y="346"/>
                    <a:pt x="985" y="340"/>
                  </a:cubicBezTo>
                  <a:cubicBezTo>
                    <a:pt x="985" y="333"/>
                    <a:pt x="975" y="321"/>
                    <a:pt x="969" y="321"/>
                  </a:cubicBezTo>
                  <a:cubicBezTo>
                    <a:pt x="968" y="321"/>
                    <a:pt x="967" y="321"/>
                    <a:pt x="967" y="321"/>
                  </a:cubicBezTo>
                  <a:cubicBezTo>
                    <a:pt x="963" y="324"/>
                    <a:pt x="959" y="326"/>
                    <a:pt x="956" y="326"/>
                  </a:cubicBezTo>
                  <a:cubicBezTo>
                    <a:pt x="946" y="326"/>
                    <a:pt x="941" y="314"/>
                    <a:pt x="941" y="313"/>
                  </a:cubicBezTo>
                  <a:cubicBezTo>
                    <a:pt x="941" y="305"/>
                    <a:pt x="956" y="296"/>
                    <a:pt x="962" y="290"/>
                  </a:cubicBezTo>
                  <a:cubicBezTo>
                    <a:pt x="971" y="281"/>
                    <a:pt x="983" y="266"/>
                    <a:pt x="995" y="263"/>
                  </a:cubicBezTo>
                  <a:cubicBezTo>
                    <a:pt x="1006" y="260"/>
                    <a:pt x="1040" y="257"/>
                    <a:pt x="1049" y="257"/>
                  </a:cubicBezTo>
                  <a:cubicBezTo>
                    <a:pt x="1061" y="257"/>
                    <a:pt x="1066" y="263"/>
                    <a:pt x="1073" y="263"/>
                  </a:cubicBezTo>
                  <a:cubicBezTo>
                    <a:pt x="1077" y="263"/>
                    <a:pt x="1080" y="263"/>
                    <a:pt x="1089" y="263"/>
                  </a:cubicBezTo>
                  <a:cubicBezTo>
                    <a:pt x="1093" y="244"/>
                    <a:pt x="1102" y="233"/>
                    <a:pt x="1122" y="233"/>
                  </a:cubicBezTo>
                  <a:cubicBezTo>
                    <a:pt x="1125" y="233"/>
                    <a:pt x="1127" y="233"/>
                    <a:pt x="1131" y="233"/>
                  </a:cubicBezTo>
                  <a:cubicBezTo>
                    <a:pt x="1133" y="233"/>
                    <a:pt x="1135" y="233"/>
                    <a:pt x="1139" y="233"/>
                  </a:cubicBezTo>
                  <a:cubicBezTo>
                    <a:pt x="1136" y="235"/>
                    <a:pt x="1134" y="244"/>
                    <a:pt x="1139" y="244"/>
                  </a:cubicBezTo>
                  <a:cubicBezTo>
                    <a:pt x="1142" y="244"/>
                    <a:pt x="1150" y="239"/>
                    <a:pt x="1163" y="223"/>
                  </a:cubicBezTo>
                  <a:cubicBezTo>
                    <a:pt x="1163" y="223"/>
                    <a:pt x="1163" y="223"/>
                    <a:pt x="1163" y="223"/>
                  </a:cubicBezTo>
                  <a:cubicBezTo>
                    <a:pt x="1167" y="223"/>
                    <a:pt x="1180" y="229"/>
                    <a:pt x="1159" y="243"/>
                  </a:cubicBezTo>
                  <a:cubicBezTo>
                    <a:pt x="1151" y="248"/>
                    <a:pt x="1144" y="246"/>
                    <a:pt x="1139" y="253"/>
                  </a:cubicBezTo>
                  <a:cubicBezTo>
                    <a:pt x="1133" y="262"/>
                    <a:pt x="1127" y="272"/>
                    <a:pt x="1119" y="277"/>
                  </a:cubicBezTo>
                  <a:cubicBezTo>
                    <a:pt x="1112" y="281"/>
                    <a:pt x="1102" y="288"/>
                    <a:pt x="1102" y="300"/>
                  </a:cubicBezTo>
                  <a:cubicBezTo>
                    <a:pt x="1102" y="311"/>
                    <a:pt x="1105" y="345"/>
                    <a:pt x="1113" y="351"/>
                  </a:cubicBezTo>
                  <a:cubicBezTo>
                    <a:pt x="1119" y="343"/>
                    <a:pt x="1123" y="327"/>
                    <a:pt x="1134" y="324"/>
                  </a:cubicBezTo>
                  <a:cubicBezTo>
                    <a:pt x="1133" y="316"/>
                    <a:pt x="1146" y="314"/>
                    <a:pt x="1146" y="309"/>
                  </a:cubicBezTo>
                  <a:cubicBezTo>
                    <a:pt x="1146" y="299"/>
                    <a:pt x="1156" y="297"/>
                    <a:pt x="1156" y="291"/>
                  </a:cubicBezTo>
                  <a:cubicBezTo>
                    <a:pt x="1156" y="288"/>
                    <a:pt x="1153" y="285"/>
                    <a:pt x="1156" y="279"/>
                  </a:cubicBezTo>
                  <a:cubicBezTo>
                    <a:pt x="1167" y="255"/>
                    <a:pt x="1177" y="249"/>
                    <a:pt x="1186" y="249"/>
                  </a:cubicBezTo>
                  <a:cubicBezTo>
                    <a:pt x="1196" y="249"/>
                    <a:pt x="1204" y="256"/>
                    <a:pt x="1208" y="256"/>
                  </a:cubicBezTo>
                  <a:cubicBezTo>
                    <a:pt x="1234" y="256"/>
                    <a:pt x="1252" y="224"/>
                    <a:pt x="1274" y="223"/>
                  </a:cubicBezTo>
                  <a:cubicBezTo>
                    <a:pt x="1316" y="222"/>
                    <a:pt x="1282" y="206"/>
                    <a:pt x="1282" y="202"/>
                  </a:cubicBezTo>
                  <a:cubicBezTo>
                    <a:pt x="1282" y="190"/>
                    <a:pt x="1299" y="192"/>
                    <a:pt x="1302" y="185"/>
                  </a:cubicBezTo>
                  <a:cubicBezTo>
                    <a:pt x="1304" y="182"/>
                    <a:pt x="1301" y="175"/>
                    <a:pt x="1307" y="175"/>
                  </a:cubicBezTo>
                  <a:cubicBezTo>
                    <a:pt x="1324" y="175"/>
                    <a:pt x="1339" y="199"/>
                    <a:pt x="1352" y="199"/>
                  </a:cubicBezTo>
                  <a:cubicBezTo>
                    <a:pt x="1358" y="199"/>
                    <a:pt x="1359" y="189"/>
                    <a:pt x="1362" y="185"/>
                  </a:cubicBezTo>
                  <a:cubicBezTo>
                    <a:pt x="1367" y="179"/>
                    <a:pt x="1371" y="180"/>
                    <a:pt x="1379" y="177"/>
                  </a:cubicBezTo>
                  <a:cubicBezTo>
                    <a:pt x="1369" y="163"/>
                    <a:pt x="1336" y="156"/>
                    <a:pt x="1319" y="146"/>
                  </a:cubicBezTo>
                  <a:cubicBezTo>
                    <a:pt x="1297" y="133"/>
                    <a:pt x="1267" y="119"/>
                    <a:pt x="1234" y="119"/>
                  </a:cubicBezTo>
                  <a:cubicBezTo>
                    <a:pt x="1225" y="119"/>
                    <a:pt x="1219" y="121"/>
                    <a:pt x="1220" y="125"/>
                  </a:cubicBezTo>
                  <a:cubicBezTo>
                    <a:pt x="1223" y="134"/>
                    <a:pt x="1222" y="137"/>
                    <a:pt x="1220" y="137"/>
                  </a:cubicBezTo>
                  <a:cubicBezTo>
                    <a:pt x="1218" y="137"/>
                    <a:pt x="1214" y="134"/>
                    <a:pt x="1211" y="131"/>
                  </a:cubicBezTo>
                  <a:cubicBezTo>
                    <a:pt x="1207" y="128"/>
                    <a:pt x="1203" y="125"/>
                    <a:pt x="1201" y="125"/>
                  </a:cubicBezTo>
                  <a:cubicBezTo>
                    <a:pt x="1201" y="125"/>
                    <a:pt x="1201" y="125"/>
                    <a:pt x="1201" y="125"/>
                  </a:cubicBezTo>
                  <a:cubicBezTo>
                    <a:pt x="1136" y="124"/>
                    <a:pt x="1136" y="124"/>
                    <a:pt x="1136" y="124"/>
                  </a:cubicBezTo>
                  <a:cubicBezTo>
                    <a:pt x="1132" y="109"/>
                    <a:pt x="1122" y="104"/>
                    <a:pt x="1103" y="104"/>
                  </a:cubicBezTo>
                  <a:cubicBezTo>
                    <a:pt x="1097" y="104"/>
                    <a:pt x="1089" y="105"/>
                    <a:pt x="1082" y="105"/>
                  </a:cubicBezTo>
                  <a:cubicBezTo>
                    <a:pt x="1077" y="105"/>
                    <a:pt x="1073" y="105"/>
                    <a:pt x="1070" y="102"/>
                  </a:cubicBezTo>
                  <a:cubicBezTo>
                    <a:pt x="1065" y="97"/>
                    <a:pt x="1064" y="91"/>
                    <a:pt x="1056" y="88"/>
                  </a:cubicBezTo>
                  <a:cubicBezTo>
                    <a:pt x="1039" y="82"/>
                    <a:pt x="1020" y="78"/>
                    <a:pt x="998" y="78"/>
                  </a:cubicBezTo>
                  <a:cubicBezTo>
                    <a:pt x="976" y="78"/>
                    <a:pt x="973" y="90"/>
                    <a:pt x="971" y="101"/>
                  </a:cubicBezTo>
                  <a:cubicBezTo>
                    <a:pt x="950" y="101"/>
                    <a:pt x="940" y="101"/>
                    <a:pt x="925" y="101"/>
                  </a:cubicBezTo>
                  <a:cubicBezTo>
                    <a:pt x="917" y="101"/>
                    <a:pt x="916" y="94"/>
                    <a:pt x="907" y="94"/>
                  </a:cubicBezTo>
                  <a:cubicBezTo>
                    <a:pt x="906" y="98"/>
                    <a:pt x="904" y="107"/>
                    <a:pt x="900" y="107"/>
                  </a:cubicBezTo>
                  <a:cubicBezTo>
                    <a:pt x="888" y="107"/>
                    <a:pt x="883" y="92"/>
                    <a:pt x="883" y="84"/>
                  </a:cubicBezTo>
                  <a:cubicBezTo>
                    <a:pt x="883" y="82"/>
                    <a:pt x="906" y="67"/>
                    <a:pt x="847" y="63"/>
                  </a:cubicBezTo>
                  <a:cubicBezTo>
                    <a:pt x="847" y="62"/>
                    <a:pt x="846" y="62"/>
                    <a:pt x="845" y="62"/>
                  </a:cubicBezTo>
                  <a:cubicBezTo>
                    <a:pt x="839" y="62"/>
                    <a:pt x="836" y="66"/>
                    <a:pt x="836" y="74"/>
                  </a:cubicBezTo>
                  <a:cubicBezTo>
                    <a:pt x="804" y="74"/>
                    <a:pt x="804" y="74"/>
                    <a:pt x="804" y="74"/>
                  </a:cubicBezTo>
                  <a:cubicBezTo>
                    <a:pt x="795" y="71"/>
                    <a:pt x="746" y="66"/>
                    <a:pt x="740" y="55"/>
                  </a:cubicBezTo>
                  <a:cubicBezTo>
                    <a:pt x="723" y="69"/>
                    <a:pt x="715" y="73"/>
                    <a:pt x="712" y="73"/>
                  </a:cubicBezTo>
                  <a:cubicBezTo>
                    <a:pt x="708" y="73"/>
                    <a:pt x="711" y="67"/>
                    <a:pt x="711" y="67"/>
                  </a:cubicBezTo>
                  <a:cubicBezTo>
                    <a:pt x="719" y="56"/>
                    <a:pt x="805" y="32"/>
                    <a:pt x="735" y="16"/>
                  </a:cubicBezTo>
                  <a:cubicBezTo>
                    <a:pt x="705" y="16"/>
                    <a:pt x="705" y="16"/>
                    <a:pt x="705" y="16"/>
                  </a:cubicBezTo>
                  <a:cubicBezTo>
                    <a:pt x="702" y="8"/>
                    <a:pt x="696" y="0"/>
                    <a:pt x="6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71"/>
            <p:cNvSpPr>
              <a:spLocks/>
            </p:cNvSpPr>
            <p:nvPr/>
          </p:nvSpPr>
          <p:spPr bwMode="auto">
            <a:xfrm>
              <a:off x="8334375" y="2392363"/>
              <a:ext cx="1862138" cy="1176338"/>
            </a:xfrm>
            <a:custGeom>
              <a:avLst/>
              <a:gdLst>
                <a:gd name="T0" fmla="*/ 360 w 496"/>
                <a:gd name="T1" fmla="*/ 38 h 313"/>
                <a:gd name="T2" fmla="*/ 353 w 496"/>
                <a:gd name="T3" fmla="*/ 37 h 313"/>
                <a:gd name="T4" fmla="*/ 340 w 496"/>
                <a:gd name="T5" fmla="*/ 35 h 313"/>
                <a:gd name="T6" fmla="*/ 296 w 496"/>
                <a:gd name="T7" fmla="*/ 44 h 313"/>
                <a:gd name="T8" fmla="*/ 249 w 496"/>
                <a:gd name="T9" fmla="*/ 31 h 313"/>
                <a:gd name="T10" fmla="*/ 241 w 496"/>
                <a:gd name="T11" fmla="*/ 32 h 313"/>
                <a:gd name="T12" fmla="*/ 229 w 496"/>
                <a:gd name="T13" fmla="*/ 21 h 313"/>
                <a:gd name="T14" fmla="*/ 184 w 496"/>
                <a:gd name="T15" fmla="*/ 35 h 313"/>
                <a:gd name="T16" fmla="*/ 98 w 496"/>
                <a:gd name="T17" fmla="*/ 52 h 313"/>
                <a:gd name="T18" fmla="*/ 98 w 496"/>
                <a:gd name="T19" fmla="*/ 53 h 313"/>
                <a:gd name="T20" fmla="*/ 85 w 496"/>
                <a:gd name="T21" fmla="*/ 70 h 313"/>
                <a:gd name="T22" fmla="*/ 80 w 496"/>
                <a:gd name="T23" fmla="*/ 70 h 313"/>
                <a:gd name="T24" fmla="*/ 79 w 496"/>
                <a:gd name="T25" fmla="*/ 70 h 313"/>
                <a:gd name="T26" fmla="*/ 56 w 496"/>
                <a:gd name="T27" fmla="*/ 88 h 313"/>
                <a:gd name="T28" fmla="*/ 12 w 496"/>
                <a:gd name="T29" fmla="*/ 134 h 313"/>
                <a:gd name="T30" fmla="*/ 10 w 496"/>
                <a:gd name="T31" fmla="*/ 162 h 313"/>
                <a:gd name="T32" fmla="*/ 20 w 496"/>
                <a:gd name="T33" fmla="*/ 174 h 313"/>
                <a:gd name="T34" fmla="*/ 54 w 496"/>
                <a:gd name="T35" fmla="*/ 183 h 313"/>
                <a:gd name="T36" fmla="*/ 47 w 496"/>
                <a:gd name="T37" fmla="*/ 204 h 313"/>
                <a:gd name="T38" fmla="*/ 43 w 496"/>
                <a:gd name="T39" fmla="*/ 208 h 313"/>
                <a:gd name="T40" fmla="*/ 41 w 496"/>
                <a:gd name="T41" fmla="*/ 210 h 313"/>
                <a:gd name="T42" fmla="*/ 72 w 496"/>
                <a:gd name="T43" fmla="*/ 231 h 313"/>
                <a:gd name="T44" fmla="*/ 86 w 496"/>
                <a:gd name="T45" fmla="*/ 240 h 313"/>
                <a:gd name="T46" fmla="*/ 87 w 496"/>
                <a:gd name="T47" fmla="*/ 241 h 313"/>
                <a:gd name="T48" fmla="*/ 88 w 496"/>
                <a:gd name="T49" fmla="*/ 241 h 313"/>
                <a:gd name="T50" fmla="*/ 88 w 496"/>
                <a:gd name="T51" fmla="*/ 241 h 313"/>
                <a:gd name="T52" fmla="*/ 89 w 496"/>
                <a:gd name="T53" fmla="*/ 241 h 313"/>
                <a:gd name="T54" fmla="*/ 115 w 496"/>
                <a:gd name="T55" fmla="*/ 248 h 313"/>
                <a:gd name="T56" fmla="*/ 149 w 496"/>
                <a:gd name="T57" fmla="*/ 249 h 313"/>
                <a:gd name="T58" fmla="*/ 170 w 496"/>
                <a:gd name="T59" fmla="*/ 236 h 313"/>
                <a:gd name="T60" fmla="*/ 173 w 496"/>
                <a:gd name="T61" fmla="*/ 236 h 313"/>
                <a:gd name="T62" fmla="*/ 173 w 496"/>
                <a:gd name="T63" fmla="*/ 236 h 313"/>
                <a:gd name="T64" fmla="*/ 176 w 496"/>
                <a:gd name="T65" fmla="*/ 236 h 313"/>
                <a:gd name="T66" fmla="*/ 178 w 496"/>
                <a:gd name="T67" fmla="*/ 236 h 313"/>
                <a:gd name="T68" fmla="*/ 204 w 496"/>
                <a:gd name="T69" fmla="*/ 258 h 313"/>
                <a:gd name="T70" fmla="*/ 198 w 496"/>
                <a:gd name="T71" fmla="*/ 283 h 313"/>
                <a:gd name="T72" fmla="*/ 223 w 496"/>
                <a:gd name="T73" fmla="*/ 301 h 313"/>
                <a:gd name="T74" fmla="*/ 228 w 496"/>
                <a:gd name="T75" fmla="*/ 302 h 313"/>
                <a:gd name="T76" fmla="*/ 236 w 496"/>
                <a:gd name="T77" fmla="*/ 293 h 313"/>
                <a:gd name="T78" fmla="*/ 268 w 496"/>
                <a:gd name="T79" fmla="*/ 292 h 313"/>
                <a:gd name="T80" fmla="*/ 297 w 496"/>
                <a:gd name="T81" fmla="*/ 307 h 313"/>
                <a:gd name="T82" fmla="*/ 332 w 496"/>
                <a:gd name="T83" fmla="*/ 295 h 313"/>
                <a:gd name="T84" fmla="*/ 385 w 496"/>
                <a:gd name="T85" fmla="*/ 246 h 313"/>
                <a:gd name="T86" fmla="*/ 378 w 496"/>
                <a:gd name="T87" fmla="*/ 198 h 313"/>
                <a:gd name="T88" fmla="*/ 376 w 496"/>
                <a:gd name="T89" fmla="*/ 178 h 313"/>
                <a:gd name="T90" fmla="*/ 390 w 496"/>
                <a:gd name="T91" fmla="*/ 163 h 313"/>
                <a:gd name="T92" fmla="*/ 372 w 496"/>
                <a:gd name="T93" fmla="*/ 165 h 313"/>
                <a:gd name="T94" fmla="*/ 369 w 496"/>
                <a:gd name="T95" fmla="*/ 145 h 313"/>
                <a:gd name="T96" fmla="*/ 386 w 496"/>
                <a:gd name="T97" fmla="*/ 148 h 313"/>
                <a:gd name="T98" fmla="*/ 415 w 496"/>
                <a:gd name="T99" fmla="*/ 155 h 313"/>
                <a:gd name="T100" fmla="*/ 425 w 496"/>
                <a:gd name="T101" fmla="*/ 168 h 313"/>
                <a:gd name="T102" fmla="*/ 427 w 496"/>
                <a:gd name="T103" fmla="*/ 184 h 313"/>
                <a:gd name="T104" fmla="*/ 436 w 496"/>
                <a:gd name="T105" fmla="*/ 188 h 313"/>
                <a:gd name="T106" fmla="*/ 436 w 496"/>
                <a:gd name="T107" fmla="*/ 140 h 313"/>
                <a:gd name="T108" fmla="*/ 470 w 496"/>
                <a:gd name="T109" fmla="*/ 99 h 313"/>
                <a:gd name="T110" fmla="*/ 496 w 496"/>
                <a:gd name="T111" fmla="*/ 60 h 313"/>
                <a:gd name="T112" fmla="*/ 458 w 496"/>
                <a:gd name="T113" fmla="*/ 4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6" h="313">
                  <a:moveTo>
                    <a:pt x="403" y="0"/>
                  </a:moveTo>
                  <a:cubicBezTo>
                    <a:pt x="403" y="0"/>
                    <a:pt x="403" y="0"/>
                    <a:pt x="403" y="0"/>
                  </a:cubicBezTo>
                  <a:cubicBezTo>
                    <a:pt x="392" y="0"/>
                    <a:pt x="386" y="4"/>
                    <a:pt x="382" y="9"/>
                  </a:cubicBezTo>
                  <a:cubicBezTo>
                    <a:pt x="373" y="20"/>
                    <a:pt x="372" y="38"/>
                    <a:pt x="360" y="38"/>
                  </a:cubicBezTo>
                  <a:cubicBezTo>
                    <a:pt x="360" y="38"/>
                    <a:pt x="360" y="38"/>
                    <a:pt x="360" y="38"/>
                  </a:cubicBezTo>
                  <a:cubicBezTo>
                    <a:pt x="360" y="38"/>
                    <a:pt x="360" y="38"/>
                    <a:pt x="360" y="38"/>
                  </a:cubicBezTo>
                  <a:cubicBezTo>
                    <a:pt x="360" y="38"/>
                    <a:pt x="360" y="38"/>
                    <a:pt x="360" y="38"/>
                  </a:cubicBezTo>
                  <a:cubicBezTo>
                    <a:pt x="358" y="38"/>
                    <a:pt x="356" y="38"/>
                    <a:pt x="353" y="37"/>
                  </a:cubicBezTo>
                  <a:cubicBezTo>
                    <a:pt x="353" y="37"/>
                    <a:pt x="353" y="37"/>
                    <a:pt x="353" y="37"/>
                  </a:cubicBezTo>
                  <a:cubicBezTo>
                    <a:pt x="353" y="37"/>
                    <a:pt x="353" y="37"/>
                    <a:pt x="353" y="37"/>
                  </a:cubicBezTo>
                  <a:cubicBezTo>
                    <a:pt x="349" y="35"/>
                    <a:pt x="344" y="35"/>
                    <a:pt x="340" y="35"/>
                  </a:cubicBezTo>
                  <a:cubicBezTo>
                    <a:pt x="340" y="35"/>
                    <a:pt x="340" y="35"/>
                    <a:pt x="340" y="35"/>
                  </a:cubicBezTo>
                  <a:cubicBezTo>
                    <a:pt x="340" y="35"/>
                    <a:pt x="340" y="35"/>
                    <a:pt x="340" y="35"/>
                  </a:cubicBezTo>
                  <a:cubicBezTo>
                    <a:pt x="340" y="35"/>
                    <a:pt x="340" y="35"/>
                    <a:pt x="340" y="35"/>
                  </a:cubicBezTo>
                  <a:cubicBezTo>
                    <a:pt x="331" y="35"/>
                    <a:pt x="322" y="38"/>
                    <a:pt x="313" y="40"/>
                  </a:cubicBezTo>
                  <a:cubicBezTo>
                    <a:pt x="307" y="42"/>
                    <a:pt x="301" y="44"/>
                    <a:pt x="296" y="44"/>
                  </a:cubicBezTo>
                  <a:cubicBezTo>
                    <a:pt x="296" y="44"/>
                    <a:pt x="296" y="44"/>
                    <a:pt x="296" y="44"/>
                  </a:cubicBezTo>
                  <a:cubicBezTo>
                    <a:pt x="277" y="44"/>
                    <a:pt x="272" y="30"/>
                    <a:pt x="255" y="30"/>
                  </a:cubicBezTo>
                  <a:cubicBezTo>
                    <a:pt x="255" y="30"/>
                    <a:pt x="255" y="30"/>
                    <a:pt x="255" y="30"/>
                  </a:cubicBezTo>
                  <a:cubicBezTo>
                    <a:pt x="253" y="30"/>
                    <a:pt x="251" y="30"/>
                    <a:pt x="249" y="31"/>
                  </a:cubicBezTo>
                  <a:cubicBezTo>
                    <a:pt x="247" y="32"/>
                    <a:pt x="244" y="32"/>
                    <a:pt x="241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37" y="32"/>
                    <a:pt x="232" y="30"/>
                    <a:pt x="229" y="22"/>
                  </a:cubicBezTo>
                  <a:cubicBezTo>
                    <a:pt x="229" y="22"/>
                    <a:pt x="229" y="22"/>
                    <a:pt x="229" y="22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8" y="17"/>
                    <a:pt x="210" y="14"/>
                    <a:pt x="205" y="14"/>
                  </a:cubicBezTo>
                  <a:cubicBezTo>
                    <a:pt x="196" y="14"/>
                    <a:pt x="199" y="35"/>
                    <a:pt x="184" y="35"/>
                  </a:cubicBezTo>
                  <a:cubicBezTo>
                    <a:pt x="172" y="35"/>
                    <a:pt x="160" y="27"/>
                    <a:pt x="152" y="27"/>
                  </a:cubicBezTo>
                  <a:cubicBezTo>
                    <a:pt x="148" y="27"/>
                    <a:pt x="143" y="33"/>
                    <a:pt x="141" y="34"/>
                  </a:cubicBezTo>
                  <a:cubicBezTo>
                    <a:pt x="127" y="42"/>
                    <a:pt x="110" y="43"/>
                    <a:pt x="98" y="52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4" y="57"/>
                    <a:pt x="101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3" y="70"/>
                    <a:pt x="82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79" y="70"/>
                    <a:pt x="79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4" y="70"/>
                    <a:pt x="71" y="76"/>
                    <a:pt x="67" y="82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4" y="85"/>
                    <a:pt x="61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120"/>
                    <a:pt x="38" y="134"/>
                    <a:pt x="12" y="134"/>
                  </a:cubicBezTo>
                  <a:cubicBezTo>
                    <a:pt x="7" y="134"/>
                    <a:pt x="1" y="146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7" y="154"/>
                    <a:pt x="9" y="155"/>
                    <a:pt x="10" y="162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8"/>
                    <a:pt x="12" y="167"/>
                    <a:pt x="17" y="168"/>
                  </a:cubicBezTo>
                  <a:cubicBezTo>
                    <a:pt x="20" y="169"/>
                    <a:pt x="18" y="173"/>
                    <a:pt x="20" y="174"/>
                  </a:cubicBezTo>
                  <a:cubicBezTo>
                    <a:pt x="24" y="179"/>
                    <a:pt x="27" y="179"/>
                    <a:pt x="33" y="180"/>
                  </a:cubicBezTo>
                  <a:cubicBezTo>
                    <a:pt x="38" y="180"/>
                    <a:pt x="40" y="175"/>
                    <a:pt x="45" y="175"/>
                  </a:cubicBezTo>
                  <a:cubicBezTo>
                    <a:pt x="47" y="175"/>
                    <a:pt x="54" y="180"/>
                    <a:pt x="54" y="183"/>
                  </a:cubicBezTo>
                  <a:cubicBezTo>
                    <a:pt x="54" y="183"/>
                    <a:pt x="54" y="183"/>
                    <a:pt x="54" y="183"/>
                  </a:cubicBezTo>
                  <a:cubicBezTo>
                    <a:pt x="54" y="191"/>
                    <a:pt x="43" y="190"/>
                    <a:pt x="43" y="197"/>
                  </a:cubicBezTo>
                  <a:cubicBezTo>
                    <a:pt x="43" y="197"/>
                    <a:pt x="43" y="197"/>
                    <a:pt x="43" y="197"/>
                  </a:cubicBezTo>
                  <a:cubicBezTo>
                    <a:pt x="43" y="200"/>
                    <a:pt x="47" y="201"/>
                    <a:pt x="47" y="204"/>
                  </a:cubicBezTo>
                  <a:cubicBezTo>
                    <a:pt x="47" y="204"/>
                    <a:pt x="47" y="204"/>
                    <a:pt x="47" y="204"/>
                  </a:cubicBezTo>
                  <a:cubicBezTo>
                    <a:pt x="47" y="207"/>
                    <a:pt x="45" y="208"/>
                    <a:pt x="43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8"/>
                    <a:pt x="42" y="208"/>
                    <a:pt x="42" y="208"/>
                  </a:cubicBezTo>
                  <a:cubicBezTo>
                    <a:pt x="42" y="207"/>
                    <a:pt x="41" y="207"/>
                    <a:pt x="41" y="207"/>
                  </a:cubicBezTo>
                  <a:cubicBezTo>
                    <a:pt x="41" y="207"/>
                    <a:pt x="41" y="207"/>
                    <a:pt x="41" y="207"/>
                  </a:cubicBezTo>
                  <a:cubicBezTo>
                    <a:pt x="41" y="210"/>
                    <a:pt x="41" y="210"/>
                    <a:pt x="41" y="210"/>
                  </a:cubicBezTo>
                  <a:cubicBezTo>
                    <a:pt x="42" y="213"/>
                    <a:pt x="41" y="216"/>
                    <a:pt x="43" y="219"/>
                  </a:cubicBezTo>
                  <a:cubicBezTo>
                    <a:pt x="43" y="221"/>
                    <a:pt x="46" y="221"/>
                    <a:pt x="47" y="221"/>
                  </a:cubicBezTo>
                  <a:cubicBezTo>
                    <a:pt x="52" y="223"/>
                    <a:pt x="54" y="226"/>
                    <a:pt x="59" y="227"/>
                  </a:cubicBezTo>
                  <a:cubicBezTo>
                    <a:pt x="65" y="229"/>
                    <a:pt x="68" y="227"/>
                    <a:pt x="72" y="231"/>
                  </a:cubicBezTo>
                  <a:cubicBezTo>
                    <a:pt x="75" y="234"/>
                    <a:pt x="78" y="233"/>
                    <a:pt x="82" y="235"/>
                  </a:cubicBezTo>
                  <a:cubicBezTo>
                    <a:pt x="84" y="236"/>
                    <a:pt x="84" y="238"/>
                    <a:pt x="85" y="240"/>
                  </a:cubicBezTo>
                  <a:cubicBezTo>
                    <a:pt x="85" y="240"/>
                    <a:pt x="85" y="240"/>
                    <a:pt x="85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86" y="241"/>
                    <a:pt x="86" y="241"/>
                    <a:pt x="87" y="241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7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90" y="241"/>
                    <a:pt x="90" y="241"/>
                    <a:pt x="90" y="241"/>
                  </a:cubicBezTo>
                  <a:cubicBezTo>
                    <a:pt x="94" y="244"/>
                    <a:pt x="97" y="248"/>
                    <a:pt x="103" y="248"/>
                  </a:cubicBezTo>
                  <a:cubicBezTo>
                    <a:pt x="107" y="248"/>
                    <a:pt x="111" y="248"/>
                    <a:pt x="115" y="248"/>
                  </a:cubicBezTo>
                  <a:cubicBezTo>
                    <a:pt x="118" y="248"/>
                    <a:pt x="119" y="246"/>
                    <a:pt x="120" y="246"/>
                  </a:cubicBezTo>
                  <a:cubicBezTo>
                    <a:pt x="122" y="246"/>
                    <a:pt x="123" y="251"/>
                    <a:pt x="123" y="253"/>
                  </a:cubicBezTo>
                  <a:cubicBezTo>
                    <a:pt x="127" y="251"/>
                    <a:pt x="128" y="246"/>
                    <a:pt x="136" y="246"/>
                  </a:cubicBezTo>
                  <a:cubicBezTo>
                    <a:pt x="142" y="246"/>
                    <a:pt x="145" y="249"/>
                    <a:pt x="149" y="249"/>
                  </a:cubicBezTo>
                  <a:cubicBezTo>
                    <a:pt x="153" y="249"/>
                    <a:pt x="163" y="241"/>
                    <a:pt x="165" y="240"/>
                  </a:cubicBezTo>
                  <a:cubicBezTo>
                    <a:pt x="167" y="239"/>
                    <a:pt x="167" y="238"/>
                    <a:pt x="168" y="237"/>
                  </a:cubicBezTo>
                  <a:cubicBezTo>
                    <a:pt x="168" y="237"/>
                    <a:pt x="168" y="236"/>
                    <a:pt x="168" y="236"/>
                  </a:cubicBezTo>
                  <a:cubicBezTo>
                    <a:pt x="169" y="236"/>
                    <a:pt x="170" y="236"/>
                    <a:pt x="170" y="236"/>
                  </a:cubicBezTo>
                  <a:cubicBezTo>
                    <a:pt x="170" y="236"/>
                    <a:pt x="170" y="236"/>
                    <a:pt x="170" y="236"/>
                  </a:cubicBezTo>
                  <a:cubicBezTo>
                    <a:pt x="170" y="236"/>
                    <a:pt x="170" y="236"/>
                    <a:pt x="170" y="236"/>
                  </a:cubicBezTo>
                  <a:cubicBezTo>
                    <a:pt x="170" y="236"/>
                    <a:pt x="171" y="236"/>
                    <a:pt x="171" y="236"/>
                  </a:cubicBezTo>
                  <a:cubicBezTo>
                    <a:pt x="171" y="236"/>
                    <a:pt x="172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4" y="236"/>
                    <a:pt x="175" y="236"/>
                    <a:pt x="176" y="236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7" y="236"/>
                    <a:pt x="177" y="236"/>
                    <a:pt x="177" y="236"/>
                  </a:cubicBezTo>
                  <a:cubicBezTo>
                    <a:pt x="178" y="236"/>
                    <a:pt x="178" y="236"/>
                    <a:pt x="178" y="236"/>
                  </a:cubicBezTo>
                  <a:cubicBezTo>
                    <a:pt x="178" y="236"/>
                    <a:pt x="178" y="236"/>
                    <a:pt x="178" y="236"/>
                  </a:cubicBezTo>
                  <a:cubicBezTo>
                    <a:pt x="178" y="236"/>
                    <a:pt x="178" y="236"/>
                    <a:pt x="178" y="236"/>
                  </a:cubicBezTo>
                  <a:cubicBezTo>
                    <a:pt x="180" y="234"/>
                    <a:pt x="180" y="234"/>
                    <a:pt x="180" y="234"/>
                  </a:cubicBezTo>
                  <a:cubicBezTo>
                    <a:pt x="182" y="234"/>
                    <a:pt x="182" y="234"/>
                    <a:pt x="182" y="234"/>
                  </a:cubicBezTo>
                  <a:cubicBezTo>
                    <a:pt x="184" y="243"/>
                    <a:pt x="190" y="242"/>
                    <a:pt x="197" y="246"/>
                  </a:cubicBezTo>
                  <a:cubicBezTo>
                    <a:pt x="200" y="250"/>
                    <a:pt x="204" y="252"/>
                    <a:pt x="204" y="258"/>
                  </a:cubicBezTo>
                  <a:cubicBezTo>
                    <a:pt x="204" y="258"/>
                    <a:pt x="204" y="258"/>
                    <a:pt x="204" y="258"/>
                  </a:cubicBezTo>
                  <a:cubicBezTo>
                    <a:pt x="204" y="269"/>
                    <a:pt x="196" y="269"/>
                    <a:pt x="196" y="280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6" y="281"/>
                    <a:pt x="197" y="283"/>
                    <a:pt x="198" y="283"/>
                  </a:cubicBezTo>
                  <a:cubicBezTo>
                    <a:pt x="200" y="283"/>
                    <a:pt x="201" y="281"/>
                    <a:pt x="204" y="281"/>
                  </a:cubicBezTo>
                  <a:cubicBezTo>
                    <a:pt x="206" y="281"/>
                    <a:pt x="206" y="289"/>
                    <a:pt x="209" y="290"/>
                  </a:cubicBezTo>
                  <a:cubicBezTo>
                    <a:pt x="209" y="296"/>
                    <a:pt x="213" y="302"/>
                    <a:pt x="219" y="302"/>
                  </a:cubicBezTo>
                  <a:cubicBezTo>
                    <a:pt x="221" y="302"/>
                    <a:pt x="221" y="301"/>
                    <a:pt x="223" y="301"/>
                  </a:cubicBezTo>
                  <a:cubicBezTo>
                    <a:pt x="225" y="301"/>
                    <a:pt x="225" y="301"/>
                    <a:pt x="225" y="301"/>
                  </a:cubicBezTo>
                  <a:cubicBezTo>
                    <a:pt x="225" y="304"/>
                    <a:pt x="226" y="304"/>
                    <a:pt x="227" y="304"/>
                  </a:cubicBezTo>
                  <a:cubicBezTo>
                    <a:pt x="227" y="304"/>
                    <a:pt x="228" y="303"/>
                    <a:pt x="228" y="302"/>
                  </a:cubicBezTo>
                  <a:cubicBezTo>
                    <a:pt x="228" y="302"/>
                    <a:pt x="228" y="302"/>
                    <a:pt x="228" y="302"/>
                  </a:cubicBezTo>
                  <a:cubicBezTo>
                    <a:pt x="228" y="299"/>
                    <a:pt x="228" y="297"/>
                    <a:pt x="228" y="295"/>
                  </a:cubicBezTo>
                  <a:cubicBezTo>
                    <a:pt x="228" y="295"/>
                    <a:pt x="228" y="295"/>
                    <a:pt x="228" y="295"/>
                  </a:cubicBezTo>
                  <a:cubicBezTo>
                    <a:pt x="228" y="295"/>
                    <a:pt x="234" y="293"/>
                    <a:pt x="235" y="293"/>
                  </a:cubicBezTo>
                  <a:cubicBezTo>
                    <a:pt x="236" y="293"/>
                    <a:pt x="236" y="293"/>
                    <a:pt x="236" y="293"/>
                  </a:cubicBezTo>
                  <a:cubicBezTo>
                    <a:pt x="245" y="293"/>
                    <a:pt x="245" y="293"/>
                    <a:pt x="245" y="293"/>
                  </a:cubicBezTo>
                  <a:cubicBezTo>
                    <a:pt x="245" y="293"/>
                    <a:pt x="246" y="293"/>
                    <a:pt x="246" y="293"/>
                  </a:cubicBezTo>
                  <a:cubicBezTo>
                    <a:pt x="250" y="293"/>
                    <a:pt x="252" y="289"/>
                    <a:pt x="256" y="289"/>
                  </a:cubicBezTo>
                  <a:cubicBezTo>
                    <a:pt x="261" y="289"/>
                    <a:pt x="264" y="292"/>
                    <a:pt x="268" y="292"/>
                  </a:cubicBezTo>
                  <a:cubicBezTo>
                    <a:pt x="268" y="299"/>
                    <a:pt x="274" y="302"/>
                    <a:pt x="278" y="303"/>
                  </a:cubicBezTo>
                  <a:cubicBezTo>
                    <a:pt x="283" y="305"/>
                    <a:pt x="287" y="304"/>
                    <a:pt x="292" y="306"/>
                  </a:cubicBezTo>
                  <a:cubicBezTo>
                    <a:pt x="292" y="308"/>
                    <a:pt x="291" y="313"/>
                    <a:pt x="293" y="313"/>
                  </a:cubicBezTo>
                  <a:cubicBezTo>
                    <a:pt x="297" y="313"/>
                    <a:pt x="295" y="310"/>
                    <a:pt x="297" y="307"/>
                  </a:cubicBezTo>
                  <a:cubicBezTo>
                    <a:pt x="299" y="305"/>
                    <a:pt x="305" y="304"/>
                    <a:pt x="307" y="303"/>
                  </a:cubicBezTo>
                  <a:cubicBezTo>
                    <a:pt x="312" y="301"/>
                    <a:pt x="318" y="302"/>
                    <a:pt x="321" y="299"/>
                  </a:cubicBezTo>
                  <a:cubicBezTo>
                    <a:pt x="321" y="299"/>
                    <a:pt x="324" y="293"/>
                    <a:pt x="325" y="293"/>
                  </a:cubicBezTo>
                  <a:cubicBezTo>
                    <a:pt x="328" y="293"/>
                    <a:pt x="329" y="295"/>
                    <a:pt x="332" y="295"/>
                  </a:cubicBezTo>
                  <a:cubicBezTo>
                    <a:pt x="345" y="295"/>
                    <a:pt x="348" y="287"/>
                    <a:pt x="356" y="283"/>
                  </a:cubicBezTo>
                  <a:cubicBezTo>
                    <a:pt x="358" y="282"/>
                    <a:pt x="360" y="281"/>
                    <a:pt x="360" y="278"/>
                  </a:cubicBezTo>
                  <a:cubicBezTo>
                    <a:pt x="367" y="278"/>
                    <a:pt x="369" y="267"/>
                    <a:pt x="372" y="262"/>
                  </a:cubicBezTo>
                  <a:cubicBezTo>
                    <a:pt x="373" y="258"/>
                    <a:pt x="381" y="247"/>
                    <a:pt x="385" y="246"/>
                  </a:cubicBezTo>
                  <a:cubicBezTo>
                    <a:pt x="385" y="240"/>
                    <a:pt x="390" y="237"/>
                    <a:pt x="390" y="229"/>
                  </a:cubicBezTo>
                  <a:cubicBezTo>
                    <a:pt x="390" y="217"/>
                    <a:pt x="387" y="212"/>
                    <a:pt x="382" y="204"/>
                  </a:cubicBezTo>
                  <a:cubicBezTo>
                    <a:pt x="381" y="203"/>
                    <a:pt x="381" y="200"/>
                    <a:pt x="378" y="198"/>
                  </a:cubicBezTo>
                  <a:cubicBezTo>
                    <a:pt x="378" y="198"/>
                    <a:pt x="378" y="198"/>
                    <a:pt x="378" y="198"/>
                  </a:cubicBezTo>
                  <a:cubicBezTo>
                    <a:pt x="378" y="198"/>
                    <a:pt x="378" y="198"/>
                    <a:pt x="378" y="198"/>
                  </a:cubicBezTo>
                  <a:cubicBezTo>
                    <a:pt x="378" y="198"/>
                    <a:pt x="378" y="193"/>
                    <a:pt x="378" y="192"/>
                  </a:cubicBezTo>
                  <a:cubicBezTo>
                    <a:pt x="375" y="192"/>
                    <a:pt x="370" y="189"/>
                    <a:pt x="370" y="185"/>
                  </a:cubicBezTo>
                  <a:cubicBezTo>
                    <a:pt x="370" y="182"/>
                    <a:pt x="375" y="182"/>
                    <a:pt x="376" y="178"/>
                  </a:cubicBezTo>
                  <a:cubicBezTo>
                    <a:pt x="378" y="171"/>
                    <a:pt x="391" y="171"/>
                    <a:pt x="396" y="165"/>
                  </a:cubicBezTo>
                  <a:cubicBezTo>
                    <a:pt x="395" y="164"/>
                    <a:pt x="394" y="163"/>
                    <a:pt x="393" y="163"/>
                  </a:cubicBezTo>
                  <a:cubicBezTo>
                    <a:pt x="392" y="163"/>
                    <a:pt x="392" y="163"/>
                    <a:pt x="391" y="163"/>
                  </a:cubicBezTo>
                  <a:cubicBezTo>
                    <a:pt x="391" y="163"/>
                    <a:pt x="391" y="163"/>
                    <a:pt x="390" y="163"/>
                  </a:cubicBezTo>
                  <a:cubicBezTo>
                    <a:pt x="389" y="163"/>
                    <a:pt x="387" y="163"/>
                    <a:pt x="386" y="162"/>
                  </a:cubicBezTo>
                  <a:cubicBezTo>
                    <a:pt x="384" y="161"/>
                    <a:pt x="383" y="159"/>
                    <a:pt x="380" y="159"/>
                  </a:cubicBezTo>
                  <a:cubicBezTo>
                    <a:pt x="377" y="159"/>
                    <a:pt x="377" y="165"/>
                    <a:pt x="376" y="165"/>
                  </a:cubicBezTo>
                  <a:cubicBezTo>
                    <a:pt x="374" y="165"/>
                    <a:pt x="373" y="165"/>
                    <a:pt x="372" y="165"/>
                  </a:cubicBezTo>
                  <a:cubicBezTo>
                    <a:pt x="370" y="165"/>
                    <a:pt x="369" y="165"/>
                    <a:pt x="368" y="165"/>
                  </a:cubicBezTo>
                  <a:cubicBezTo>
                    <a:pt x="365" y="162"/>
                    <a:pt x="366" y="159"/>
                    <a:pt x="363" y="157"/>
                  </a:cubicBezTo>
                  <a:cubicBezTo>
                    <a:pt x="361" y="156"/>
                    <a:pt x="357" y="155"/>
                    <a:pt x="357" y="152"/>
                  </a:cubicBezTo>
                  <a:cubicBezTo>
                    <a:pt x="357" y="146"/>
                    <a:pt x="365" y="148"/>
                    <a:pt x="369" y="145"/>
                  </a:cubicBezTo>
                  <a:cubicBezTo>
                    <a:pt x="372" y="143"/>
                    <a:pt x="379" y="138"/>
                    <a:pt x="381" y="135"/>
                  </a:cubicBezTo>
                  <a:cubicBezTo>
                    <a:pt x="382" y="134"/>
                    <a:pt x="383" y="131"/>
                    <a:pt x="386" y="131"/>
                  </a:cubicBezTo>
                  <a:cubicBezTo>
                    <a:pt x="388" y="131"/>
                    <a:pt x="391" y="135"/>
                    <a:pt x="391" y="136"/>
                  </a:cubicBezTo>
                  <a:cubicBezTo>
                    <a:pt x="391" y="141"/>
                    <a:pt x="386" y="143"/>
                    <a:pt x="386" y="148"/>
                  </a:cubicBezTo>
                  <a:cubicBezTo>
                    <a:pt x="394" y="148"/>
                    <a:pt x="400" y="140"/>
                    <a:pt x="409" y="140"/>
                  </a:cubicBezTo>
                  <a:cubicBezTo>
                    <a:pt x="413" y="140"/>
                    <a:pt x="414" y="143"/>
                    <a:pt x="418" y="143"/>
                  </a:cubicBezTo>
                  <a:cubicBezTo>
                    <a:pt x="417" y="145"/>
                    <a:pt x="418" y="145"/>
                    <a:pt x="418" y="149"/>
                  </a:cubicBezTo>
                  <a:cubicBezTo>
                    <a:pt x="418" y="152"/>
                    <a:pt x="415" y="151"/>
                    <a:pt x="415" y="155"/>
                  </a:cubicBezTo>
                  <a:cubicBezTo>
                    <a:pt x="415" y="156"/>
                    <a:pt x="416" y="160"/>
                    <a:pt x="418" y="160"/>
                  </a:cubicBezTo>
                  <a:cubicBezTo>
                    <a:pt x="419" y="160"/>
                    <a:pt x="420" y="158"/>
                    <a:pt x="422" y="158"/>
                  </a:cubicBezTo>
                  <a:cubicBezTo>
                    <a:pt x="425" y="158"/>
                    <a:pt x="430" y="161"/>
                    <a:pt x="430" y="164"/>
                  </a:cubicBezTo>
                  <a:cubicBezTo>
                    <a:pt x="430" y="166"/>
                    <a:pt x="427" y="168"/>
                    <a:pt x="425" y="168"/>
                  </a:cubicBezTo>
                  <a:cubicBezTo>
                    <a:pt x="425" y="171"/>
                    <a:pt x="425" y="171"/>
                    <a:pt x="425" y="171"/>
                  </a:cubicBezTo>
                  <a:cubicBezTo>
                    <a:pt x="426" y="171"/>
                    <a:pt x="426" y="172"/>
                    <a:pt x="428" y="173"/>
                  </a:cubicBezTo>
                  <a:cubicBezTo>
                    <a:pt x="428" y="174"/>
                    <a:pt x="429" y="176"/>
                    <a:pt x="429" y="177"/>
                  </a:cubicBezTo>
                  <a:cubicBezTo>
                    <a:pt x="429" y="178"/>
                    <a:pt x="427" y="182"/>
                    <a:pt x="427" y="184"/>
                  </a:cubicBezTo>
                  <a:cubicBezTo>
                    <a:pt x="427" y="185"/>
                    <a:pt x="427" y="186"/>
                    <a:pt x="428" y="187"/>
                  </a:cubicBezTo>
                  <a:cubicBezTo>
                    <a:pt x="428" y="188"/>
                    <a:pt x="427" y="189"/>
                    <a:pt x="427" y="190"/>
                  </a:cubicBezTo>
                  <a:cubicBezTo>
                    <a:pt x="431" y="190"/>
                    <a:pt x="431" y="190"/>
                    <a:pt x="431" y="190"/>
                  </a:cubicBezTo>
                  <a:cubicBezTo>
                    <a:pt x="433" y="189"/>
                    <a:pt x="433" y="189"/>
                    <a:pt x="436" y="188"/>
                  </a:cubicBezTo>
                  <a:cubicBezTo>
                    <a:pt x="436" y="185"/>
                    <a:pt x="444" y="185"/>
                    <a:pt x="445" y="184"/>
                  </a:cubicBezTo>
                  <a:cubicBezTo>
                    <a:pt x="449" y="183"/>
                    <a:pt x="451" y="180"/>
                    <a:pt x="451" y="174"/>
                  </a:cubicBezTo>
                  <a:cubicBezTo>
                    <a:pt x="451" y="163"/>
                    <a:pt x="447" y="156"/>
                    <a:pt x="440" y="150"/>
                  </a:cubicBezTo>
                  <a:cubicBezTo>
                    <a:pt x="438" y="147"/>
                    <a:pt x="435" y="145"/>
                    <a:pt x="436" y="140"/>
                  </a:cubicBezTo>
                  <a:cubicBezTo>
                    <a:pt x="439" y="140"/>
                    <a:pt x="442" y="138"/>
                    <a:pt x="444" y="136"/>
                  </a:cubicBezTo>
                  <a:cubicBezTo>
                    <a:pt x="446" y="134"/>
                    <a:pt x="451" y="131"/>
                    <a:pt x="452" y="128"/>
                  </a:cubicBezTo>
                  <a:cubicBezTo>
                    <a:pt x="456" y="121"/>
                    <a:pt x="458" y="116"/>
                    <a:pt x="465" y="111"/>
                  </a:cubicBezTo>
                  <a:cubicBezTo>
                    <a:pt x="465" y="111"/>
                    <a:pt x="470" y="105"/>
                    <a:pt x="470" y="99"/>
                  </a:cubicBezTo>
                  <a:cubicBezTo>
                    <a:pt x="470" y="97"/>
                    <a:pt x="469" y="94"/>
                    <a:pt x="467" y="92"/>
                  </a:cubicBezTo>
                  <a:cubicBezTo>
                    <a:pt x="466" y="92"/>
                    <a:pt x="466" y="92"/>
                    <a:pt x="466" y="91"/>
                  </a:cubicBezTo>
                  <a:cubicBezTo>
                    <a:pt x="466" y="89"/>
                    <a:pt x="475" y="88"/>
                    <a:pt x="481" y="85"/>
                  </a:cubicBezTo>
                  <a:cubicBezTo>
                    <a:pt x="488" y="81"/>
                    <a:pt x="490" y="66"/>
                    <a:pt x="496" y="60"/>
                  </a:cubicBezTo>
                  <a:cubicBezTo>
                    <a:pt x="496" y="60"/>
                    <a:pt x="496" y="60"/>
                    <a:pt x="496" y="60"/>
                  </a:cubicBezTo>
                  <a:cubicBezTo>
                    <a:pt x="496" y="52"/>
                    <a:pt x="496" y="52"/>
                    <a:pt x="496" y="52"/>
                  </a:cubicBezTo>
                  <a:cubicBezTo>
                    <a:pt x="485" y="52"/>
                    <a:pt x="483" y="61"/>
                    <a:pt x="474" y="61"/>
                  </a:cubicBezTo>
                  <a:cubicBezTo>
                    <a:pt x="465" y="61"/>
                    <a:pt x="462" y="50"/>
                    <a:pt x="458" y="47"/>
                  </a:cubicBezTo>
                  <a:cubicBezTo>
                    <a:pt x="453" y="42"/>
                    <a:pt x="440" y="41"/>
                    <a:pt x="437" y="35"/>
                  </a:cubicBezTo>
                  <a:cubicBezTo>
                    <a:pt x="427" y="20"/>
                    <a:pt x="428" y="0"/>
                    <a:pt x="40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72"/>
            <p:cNvSpPr>
              <a:spLocks/>
            </p:cNvSpPr>
            <p:nvPr/>
          </p:nvSpPr>
          <p:spPr bwMode="auto">
            <a:xfrm>
              <a:off x="11525250" y="1512888"/>
              <a:ext cx="104775" cy="44450"/>
            </a:xfrm>
            <a:custGeom>
              <a:avLst/>
              <a:gdLst>
                <a:gd name="T0" fmla="*/ 13 w 28"/>
                <a:gd name="T1" fmla="*/ 0 h 12"/>
                <a:gd name="T2" fmla="*/ 0 w 28"/>
                <a:gd name="T3" fmla="*/ 9 h 12"/>
                <a:gd name="T4" fmla="*/ 3 w 28"/>
                <a:gd name="T5" fmla="*/ 12 h 12"/>
                <a:gd name="T6" fmla="*/ 28 w 28"/>
                <a:gd name="T7" fmla="*/ 7 h 12"/>
                <a:gd name="T8" fmla="*/ 13 w 2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2">
                  <a:moveTo>
                    <a:pt x="13" y="0"/>
                  </a:moveTo>
                  <a:cubicBezTo>
                    <a:pt x="9" y="0"/>
                    <a:pt x="0" y="5"/>
                    <a:pt x="0" y="9"/>
                  </a:cubicBezTo>
                  <a:cubicBezTo>
                    <a:pt x="0" y="11"/>
                    <a:pt x="1" y="12"/>
                    <a:pt x="3" y="12"/>
                  </a:cubicBezTo>
                  <a:cubicBezTo>
                    <a:pt x="6" y="12"/>
                    <a:pt x="28" y="11"/>
                    <a:pt x="28" y="7"/>
                  </a:cubicBezTo>
                  <a:cubicBezTo>
                    <a:pt x="28" y="3"/>
                    <a:pt x="18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73"/>
            <p:cNvSpPr>
              <a:spLocks/>
            </p:cNvSpPr>
            <p:nvPr/>
          </p:nvSpPr>
          <p:spPr bwMode="auto">
            <a:xfrm>
              <a:off x="11202988" y="1598613"/>
              <a:ext cx="41275" cy="26988"/>
            </a:xfrm>
            <a:custGeom>
              <a:avLst/>
              <a:gdLst>
                <a:gd name="T0" fmla="*/ 9 w 11"/>
                <a:gd name="T1" fmla="*/ 0 h 7"/>
                <a:gd name="T2" fmla="*/ 0 w 11"/>
                <a:gd name="T3" fmla="*/ 0 h 7"/>
                <a:gd name="T4" fmla="*/ 8 w 11"/>
                <a:gd name="T5" fmla="*/ 7 h 7"/>
                <a:gd name="T6" fmla="*/ 11 w 11"/>
                <a:gd name="T7" fmla="*/ 4 h 7"/>
                <a:gd name="T8" fmla="*/ 9 w 1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4" y="7"/>
                    <a:pt x="8" y="7"/>
                  </a:cubicBezTo>
                  <a:cubicBezTo>
                    <a:pt x="10" y="7"/>
                    <a:pt x="11" y="5"/>
                    <a:pt x="11" y="4"/>
                  </a:cubicBezTo>
                  <a:cubicBezTo>
                    <a:pt x="11" y="2"/>
                    <a:pt x="10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74"/>
            <p:cNvSpPr>
              <a:spLocks/>
            </p:cNvSpPr>
            <p:nvPr/>
          </p:nvSpPr>
          <p:spPr bwMode="auto">
            <a:xfrm>
              <a:off x="10207625" y="1260475"/>
              <a:ext cx="19050" cy="23813"/>
            </a:xfrm>
            <a:custGeom>
              <a:avLst/>
              <a:gdLst>
                <a:gd name="T0" fmla="*/ 3 w 5"/>
                <a:gd name="T1" fmla="*/ 0 h 6"/>
                <a:gd name="T2" fmla="*/ 0 w 5"/>
                <a:gd name="T3" fmla="*/ 4 h 6"/>
                <a:gd name="T4" fmla="*/ 3 w 5"/>
                <a:gd name="T5" fmla="*/ 6 h 6"/>
                <a:gd name="T6" fmla="*/ 5 w 5"/>
                <a:gd name="T7" fmla="*/ 3 h 6"/>
                <a:gd name="T8" fmla="*/ 5 w 5"/>
                <a:gd name="T9" fmla="*/ 3 h 6"/>
                <a:gd name="T10" fmla="*/ 5 w 5"/>
                <a:gd name="T11" fmla="*/ 3 h 6"/>
                <a:gd name="T12" fmla="*/ 5 w 5"/>
                <a:gd name="T13" fmla="*/ 2 h 6"/>
                <a:gd name="T14" fmla="*/ 5 w 5"/>
                <a:gd name="T15" fmla="*/ 2 h 6"/>
                <a:gd name="T16" fmla="*/ 3 w 5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0" y="6"/>
                    <a:pt x="1" y="6"/>
                    <a:pt x="3" y="6"/>
                  </a:cubicBezTo>
                  <a:cubicBezTo>
                    <a:pt x="5" y="6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75"/>
            <p:cNvSpPr>
              <a:spLocks noEditPoints="1"/>
            </p:cNvSpPr>
            <p:nvPr/>
          </p:nvSpPr>
          <p:spPr bwMode="auto">
            <a:xfrm>
              <a:off x="9490075" y="1339850"/>
              <a:ext cx="49213" cy="26988"/>
            </a:xfrm>
            <a:custGeom>
              <a:avLst/>
              <a:gdLst>
                <a:gd name="T0" fmla="*/ 13 w 13"/>
                <a:gd name="T1" fmla="*/ 5 h 7"/>
                <a:gd name="T2" fmla="*/ 12 w 13"/>
                <a:gd name="T3" fmla="*/ 6 h 7"/>
                <a:gd name="T4" fmla="*/ 11 w 13"/>
                <a:gd name="T5" fmla="*/ 7 h 7"/>
                <a:gd name="T6" fmla="*/ 13 w 13"/>
                <a:gd name="T7" fmla="*/ 5 h 7"/>
                <a:gd name="T8" fmla="*/ 6 w 13"/>
                <a:gd name="T9" fmla="*/ 0 h 7"/>
                <a:gd name="T10" fmla="*/ 0 w 13"/>
                <a:gd name="T11" fmla="*/ 4 h 7"/>
                <a:gd name="T12" fmla="*/ 6 w 13"/>
                <a:gd name="T13" fmla="*/ 7 h 7"/>
                <a:gd name="T14" fmla="*/ 12 w 13"/>
                <a:gd name="T15" fmla="*/ 6 h 7"/>
                <a:gd name="T16" fmla="*/ 13 w 13"/>
                <a:gd name="T17" fmla="*/ 4 h 7"/>
                <a:gd name="T18" fmla="*/ 6 w 13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7">
                  <a:moveTo>
                    <a:pt x="13" y="5"/>
                  </a:moveTo>
                  <a:cubicBezTo>
                    <a:pt x="13" y="6"/>
                    <a:pt x="13" y="6"/>
                    <a:pt x="12" y="6"/>
                  </a:cubicBezTo>
                  <a:cubicBezTo>
                    <a:pt x="12" y="6"/>
                    <a:pt x="11" y="7"/>
                    <a:pt x="11" y="7"/>
                  </a:cubicBezTo>
                  <a:cubicBezTo>
                    <a:pt x="13" y="5"/>
                    <a:pt x="13" y="5"/>
                    <a:pt x="13" y="5"/>
                  </a:cubicBezTo>
                  <a:moveTo>
                    <a:pt x="6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7"/>
                    <a:pt x="3" y="7"/>
                    <a:pt x="6" y="7"/>
                  </a:cubicBezTo>
                  <a:cubicBezTo>
                    <a:pt x="9" y="7"/>
                    <a:pt x="11" y="7"/>
                    <a:pt x="12" y="6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3" y="1"/>
                    <a:pt x="10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76"/>
            <p:cNvSpPr>
              <a:spLocks/>
            </p:cNvSpPr>
            <p:nvPr/>
          </p:nvSpPr>
          <p:spPr bwMode="auto">
            <a:xfrm>
              <a:off x="9115425" y="1028700"/>
              <a:ext cx="184150" cy="104775"/>
            </a:xfrm>
            <a:custGeom>
              <a:avLst/>
              <a:gdLst>
                <a:gd name="T0" fmla="*/ 29 w 49"/>
                <a:gd name="T1" fmla="*/ 0 h 28"/>
                <a:gd name="T2" fmla="*/ 25 w 49"/>
                <a:gd name="T3" fmla="*/ 0 h 28"/>
                <a:gd name="T4" fmla="*/ 5 w 49"/>
                <a:gd name="T5" fmla="*/ 17 h 28"/>
                <a:gd name="T6" fmla="*/ 0 w 49"/>
                <a:gd name="T7" fmla="*/ 24 h 28"/>
                <a:gd name="T8" fmla="*/ 4 w 49"/>
                <a:gd name="T9" fmla="*/ 28 h 28"/>
                <a:gd name="T10" fmla="*/ 19 w 49"/>
                <a:gd name="T11" fmla="*/ 24 h 28"/>
                <a:gd name="T12" fmla="*/ 29 w 49"/>
                <a:gd name="T13" fmla="*/ 22 h 28"/>
                <a:gd name="T14" fmla="*/ 33 w 49"/>
                <a:gd name="T15" fmla="*/ 22 h 28"/>
                <a:gd name="T16" fmla="*/ 49 w 49"/>
                <a:gd name="T17" fmla="*/ 15 h 28"/>
                <a:gd name="T18" fmla="*/ 33 w 49"/>
                <a:gd name="T19" fmla="*/ 4 h 28"/>
                <a:gd name="T20" fmla="*/ 28 w 49"/>
                <a:gd name="T21" fmla="*/ 6 h 28"/>
                <a:gd name="T22" fmla="*/ 29 w 49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28">
                  <a:moveTo>
                    <a:pt x="29" y="0"/>
                  </a:moveTo>
                  <a:cubicBezTo>
                    <a:pt x="28" y="0"/>
                    <a:pt x="28" y="0"/>
                    <a:pt x="25" y="0"/>
                  </a:cubicBezTo>
                  <a:cubicBezTo>
                    <a:pt x="14" y="0"/>
                    <a:pt x="11" y="11"/>
                    <a:pt x="5" y="17"/>
                  </a:cubicBezTo>
                  <a:cubicBezTo>
                    <a:pt x="3" y="19"/>
                    <a:pt x="0" y="19"/>
                    <a:pt x="0" y="24"/>
                  </a:cubicBezTo>
                  <a:cubicBezTo>
                    <a:pt x="0" y="26"/>
                    <a:pt x="1" y="28"/>
                    <a:pt x="4" y="28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28" y="22"/>
                    <a:pt x="29" y="22"/>
                  </a:cubicBezTo>
                  <a:cubicBezTo>
                    <a:pt x="30" y="22"/>
                    <a:pt x="31" y="22"/>
                    <a:pt x="33" y="22"/>
                  </a:cubicBezTo>
                  <a:cubicBezTo>
                    <a:pt x="39" y="22"/>
                    <a:pt x="49" y="21"/>
                    <a:pt x="49" y="15"/>
                  </a:cubicBezTo>
                  <a:cubicBezTo>
                    <a:pt x="49" y="11"/>
                    <a:pt x="37" y="4"/>
                    <a:pt x="33" y="4"/>
                  </a:cubicBezTo>
                  <a:cubicBezTo>
                    <a:pt x="31" y="4"/>
                    <a:pt x="30" y="6"/>
                    <a:pt x="28" y="6"/>
                  </a:cubicBezTo>
                  <a:cubicBezTo>
                    <a:pt x="31" y="4"/>
                    <a:pt x="29" y="4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77"/>
            <p:cNvSpPr>
              <a:spLocks/>
            </p:cNvSpPr>
            <p:nvPr/>
          </p:nvSpPr>
          <p:spPr bwMode="auto">
            <a:xfrm>
              <a:off x="8856663" y="979488"/>
              <a:ext cx="71438" cy="38100"/>
            </a:xfrm>
            <a:custGeom>
              <a:avLst/>
              <a:gdLst>
                <a:gd name="T0" fmla="*/ 8 w 19"/>
                <a:gd name="T1" fmla="*/ 0 h 10"/>
                <a:gd name="T2" fmla="*/ 0 w 19"/>
                <a:gd name="T3" fmla="*/ 2 h 10"/>
                <a:gd name="T4" fmla="*/ 6 w 19"/>
                <a:gd name="T5" fmla="*/ 10 h 10"/>
                <a:gd name="T6" fmla="*/ 19 w 19"/>
                <a:gd name="T7" fmla="*/ 4 h 10"/>
                <a:gd name="T8" fmla="*/ 8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8" y="0"/>
                  </a:moveTo>
                  <a:cubicBezTo>
                    <a:pt x="6" y="0"/>
                    <a:pt x="0" y="0"/>
                    <a:pt x="0" y="2"/>
                  </a:cubicBezTo>
                  <a:cubicBezTo>
                    <a:pt x="0" y="5"/>
                    <a:pt x="4" y="10"/>
                    <a:pt x="6" y="10"/>
                  </a:cubicBezTo>
                  <a:cubicBezTo>
                    <a:pt x="9" y="10"/>
                    <a:pt x="18" y="9"/>
                    <a:pt x="19" y="4"/>
                  </a:cubicBezTo>
                  <a:cubicBezTo>
                    <a:pt x="17" y="3"/>
                    <a:pt x="9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78"/>
            <p:cNvSpPr>
              <a:spLocks/>
            </p:cNvSpPr>
            <p:nvPr/>
          </p:nvSpPr>
          <p:spPr bwMode="auto">
            <a:xfrm>
              <a:off x="8878888" y="896938"/>
              <a:ext cx="255588" cy="179388"/>
            </a:xfrm>
            <a:custGeom>
              <a:avLst/>
              <a:gdLst>
                <a:gd name="T0" fmla="*/ 30 w 68"/>
                <a:gd name="T1" fmla="*/ 0 h 48"/>
                <a:gd name="T2" fmla="*/ 0 w 68"/>
                <a:gd name="T3" fmla="*/ 17 h 48"/>
                <a:gd name="T4" fmla="*/ 21 w 68"/>
                <a:gd name="T5" fmla="*/ 23 h 48"/>
                <a:gd name="T6" fmla="*/ 33 w 68"/>
                <a:gd name="T7" fmla="*/ 24 h 48"/>
                <a:gd name="T8" fmla="*/ 12 w 68"/>
                <a:gd name="T9" fmla="*/ 33 h 48"/>
                <a:gd name="T10" fmla="*/ 27 w 68"/>
                <a:gd name="T11" fmla="*/ 43 h 48"/>
                <a:gd name="T12" fmla="*/ 59 w 68"/>
                <a:gd name="T13" fmla="*/ 48 h 48"/>
                <a:gd name="T14" fmla="*/ 64 w 68"/>
                <a:gd name="T15" fmla="*/ 44 h 48"/>
                <a:gd name="T16" fmla="*/ 60 w 68"/>
                <a:gd name="T17" fmla="*/ 40 h 48"/>
                <a:gd name="T18" fmla="*/ 66 w 68"/>
                <a:gd name="T19" fmla="*/ 37 h 48"/>
                <a:gd name="T20" fmla="*/ 68 w 68"/>
                <a:gd name="T21" fmla="*/ 31 h 48"/>
                <a:gd name="T22" fmla="*/ 59 w 68"/>
                <a:gd name="T23" fmla="*/ 25 h 48"/>
                <a:gd name="T24" fmla="*/ 53 w 68"/>
                <a:gd name="T25" fmla="*/ 25 h 48"/>
                <a:gd name="T26" fmla="*/ 44 w 68"/>
                <a:gd name="T27" fmla="*/ 22 h 48"/>
                <a:gd name="T28" fmla="*/ 41 w 68"/>
                <a:gd name="T29" fmla="*/ 22 h 48"/>
                <a:gd name="T30" fmla="*/ 38 w 68"/>
                <a:gd name="T31" fmla="*/ 22 h 48"/>
                <a:gd name="T32" fmla="*/ 44 w 68"/>
                <a:gd name="T33" fmla="*/ 17 h 48"/>
                <a:gd name="T34" fmla="*/ 44 w 68"/>
                <a:gd name="T35" fmla="*/ 12 h 48"/>
                <a:gd name="T36" fmla="*/ 45 w 68"/>
                <a:gd name="T37" fmla="*/ 12 h 48"/>
                <a:gd name="T38" fmla="*/ 47 w 68"/>
                <a:gd name="T39" fmla="*/ 11 h 48"/>
                <a:gd name="T40" fmla="*/ 30 w 68"/>
                <a:gd name="T4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48">
                  <a:moveTo>
                    <a:pt x="30" y="0"/>
                  </a:moveTo>
                  <a:cubicBezTo>
                    <a:pt x="16" y="0"/>
                    <a:pt x="12" y="14"/>
                    <a:pt x="0" y="17"/>
                  </a:cubicBezTo>
                  <a:cubicBezTo>
                    <a:pt x="8" y="21"/>
                    <a:pt x="13" y="23"/>
                    <a:pt x="21" y="23"/>
                  </a:cubicBezTo>
                  <a:cubicBezTo>
                    <a:pt x="23" y="23"/>
                    <a:pt x="30" y="24"/>
                    <a:pt x="33" y="24"/>
                  </a:cubicBezTo>
                  <a:cubicBezTo>
                    <a:pt x="24" y="26"/>
                    <a:pt x="21" y="30"/>
                    <a:pt x="12" y="33"/>
                  </a:cubicBezTo>
                  <a:cubicBezTo>
                    <a:pt x="16" y="35"/>
                    <a:pt x="23" y="43"/>
                    <a:pt x="27" y="43"/>
                  </a:cubicBezTo>
                  <a:cubicBezTo>
                    <a:pt x="37" y="43"/>
                    <a:pt x="46" y="48"/>
                    <a:pt x="59" y="48"/>
                  </a:cubicBezTo>
                  <a:cubicBezTo>
                    <a:pt x="61" y="48"/>
                    <a:pt x="64" y="46"/>
                    <a:pt x="64" y="44"/>
                  </a:cubicBezTo>
                  <a:cubicBezTo>
                    <a:pt x="64" y="42"/>
                    <a:pt x="62" y="41"/>
                    <a:pt x="60" y="40"/>
                  </a:cubicBezTo>
                  <a:cubicBezTo>
                    <a:pt x="62" y="40"/>
                    <a:pt x="66" y="39"/>
                    <a:pt x="66" y="37"/>
                  </a:cubicBezTo>
                  <a:cubicBezTo>
                    <a:pt x="66" y="34"/>
                    <a:pt x="65" y="33"/>
                    <a:pt x="68" y="31"/>
                  </a:cubicBezTo>
                  <a:cubicBezTo>
                    <a:pt x="64" y="27"/>
                    <a:pt x="64" y="25"/>
                    <a:pt x="59" y="25"/>
                  </a:cubicBezTo>
                  <a:cubicBezTo>
                    <a:pt x="57" y="25"/>
                    <a:pt x="55" y="25"/>
                    <a:pt x="53" y="25"/>
                  </a:cubicBezTo>
                  <a:cubicBezTo>
                    <a:pt x="49" y="25"/>
                    <a:pt x="48" y="22"/>
                    <a:pt x="44" y="22"/>
                  </a:cubicBezTo>
                  <a:cubicBezTo>
                    <a:pt x="43" y="22"/>
                    <a:pt x="42" y="22"/>
                    <a:pt x="41" y="22"/>
                  </a:cubicBezTo>
                  <a:cubicBezTo>
                    <a:pt x="40" y="22"/>
                    <a:pt x="39" y="22"/>
                    <a:pt x="38" y="22"/>
                  </a:cubicBezTo>
                  <a:cubicBezTo>
                    <a:pt x="41" y="21"/>
                    <a:pt x="44" y="19"/>
                    <a:pt x="44" y="17"/>
                  </a:cubicBezTo>
                  <a:cubicBezTo>
                    <a:pt x="44" y="16"/>
                    <a:pt x="44" y="15"/>
                    <a:pt x="44" y="12"/>
                  </a:cubicBezTo>
                  <a:cubicBezTo>
                    <a:pt x="44" y="12"/>
                    <a:pt x="44" y="12"/>
                    <a:pt x="45" y="12"/>
                  </a:cubicBezTo>
                  <a:cubicBezTo>
                    <a:pt x="45" y="12"/>
                    <a:pt x="46" y="12"/>
                    <a:pt x="47" y="11"/>
                  </a:cubicBezTo>
                  <a:cubicBezTo>
                    <a:pt x="43" y="8"/>
                    <a:pt x="38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79"/>
            <p:cNvSpPr>
              <a:spLocks/>
            </p:cNvSpPr>
            <p:nvPr/>
          </p:nvSpPr>
          <p:spPr bwMode="auto">
            <a:xfrm>
              <a:off x="8991600" y="1182688"/>
              <a:ext cx="30163" cy="19050"/>
            </a:xfrm>
            <a:custGeom>
              <a:avLst/>
              <a:gdLst>
                <a:gd name="T0" fmla="*/ 8 w 8"/>
                <a:gd name="T1" fmla="*/ 0 h 5"/>
                <a:gd name="T2" fmla="*/ 4 w 8"/>
                <a:gd name="T3" fmla="*/ 0 h 5"/>
                <a:gd name="T4" fmla="*/ 0 w 8"/>
                <a:gd name="T5" fmla="*/ 2 h 5"/>
                <a:gd name="T6" fmla="*/ 2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2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6" y="5"/>
                    <a:pt x="7" y="4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80"/>
            <p:cNvSpPr>
              <a:spLocks/>
            </p:cNvSpPr>
            <p:nvPr/>
          </p:nvSpPr>
          <p:spPr bwMode="auto">
            <a:xfrm>
              <a:off x="8829675" y="904875"/>
              <a:ext cx="41275" cy="6350"/>
            </a:xfrm>
            <a:custGeom>
              <a:avLst/>
              <a:gdLst>
                <a:gd name="T0" fmla="*/ 10 w 11"/>
                <a:gd name="T1" fmla="*/ 0 h 2"/>
                <a:gd name="T2" fmla="*/ 0 w 11"/>
                <a:gd name="T3" fmla="*/ 0 h 2"/>
                <a:gd name="T4" fmla="*/ 6 w 11"/>
                <a:gd name="T5" fmla="*/ 2 h 2"/>
                <a:gd name="T6" fmla="*/ 11 w 11"/>
                <a:gd name="T7" fmla="*/ 2 h 2"/>
                <a:gd name="T8" fmla="*/ 10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2"/>
                    <a:pt x="6" y="2"/>
                  </a:cubicBezTo>
                  <a:cubicBezTo>
                    <a:pt x="8" y="2"/>
                    <a:pt x="9" y="2"/>
                    <a:pt x="11" y="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81"/>
            <p:cNvSpPr>
              <a:spLocks/>
            </p:cNvSpPr>
            <p:nvPr/>
          </p:nvSpPr>
          <p:spPr bwMode="auto">
            <a:xfrm>
              <a:off x="9332913" y="1111250"/>
              <a:ext cx="33338" cy="14288"/>
            </a:xfrm>
            <a:custGeom>
              <a:avLst/>
              <a:gdLst>
                <a:gd name="T0" fmla="*/ 9 w 9"/>
                <a:gd name="T1" fmla="*/ 0 h 4"/>
                <a:gd name="T2" fmla="*/ 7 w 9"/>
                <a:gd name="T3" fmla="*/ 0 h 4"/>
                <a:gd name="T4" fmla="*/ 6 w 9"/>
                <a:gd name="T5" fmla="*/ 0 h 4"/>
                <a:gd name="T6" fmla="*/ 5 w 9"/>
                <a:gd name="T7" fmla="*/ 0 h 4"/>
                <a:gd name="T8" fmla="*/ 0 w 9"/>
                <a:gd name="T9" fmla="*/ 0 h 4"/>
                <a:gd name="T10" fmla="*/ 6 w 9"/>
                <a:gd name="T11" fmla="*/ 4 h 4"/>
                <a:gd name="T12" fmla="*/ 9 w 9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1" y="2"/>
                    <a:pt x="2" y="4"/>
                    <a:pt x="6" y="4"/>
                  </a:cubicBezTo>
                  <a:cubicBezTo>
                    <a:pt x="8" y="4"/>
                    <a:pt x="9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82"/>
            <p:cNvSpPr>
              <a:spLocks noEditPoints="1"/>
            </p:cNvSpPr>
            <p:nvPr/>
          </p:nvSpPr>
          <p:spPr bwMode="auto">
            <a:xfrm>
              <a:off x="7437438" y="930275"/>
              <a:ext cx="214313" cy="63500"/>
            </a:xfrm>
            <a:custGeom>
              <a:avLst/>
              <a:gdLst>
                <a:gd name="T0" fmla="*/ 49 w 57"/>
                <a:gd name="T1" fmla="*/ 8 h 17"/>
                <a:gd name="T2" fmla="*/ 47 w 57"/>
                <a:gd name="T3" fmla="*/ 9 h 17"/>
                <a:gd name="T4" fmla="*/ 47 w 57"/>
                <a:gd name="T5" fmla="*/ 11 h 17"/>
                <a:gd name="T6" fmla="*/ 49 w 57"/>
                <a:gd name="T7" fmla="*/ 8 h 17"/>
                <a:gd name="T8" fmla="*/ 49 w 57"/>
                <a:gd name="T9" fmla="*/ 0 h 17"/>
                <a:gd name="T10" fmla="*/ 38 w 57"/>
                <a:gd name="T11" fmla="*/ 3 h 17"/>
                <a:gd name="T12" fmla="*/ 22 w 57"/>
                <a:gd name="T13" fmla="*/ 0 h 17"/>
                <a:gd name="T14" fmla="*/ 0 w 57"/>
                <a:gd name="T15" fmla="*/ 5 h 17"/>
                <a:gd name="T16" fmla="*/ 6 w 57"/>
                <a:gd name="T17" fmla="*/ 6 h 17"/>
                <a:gd name="T18" fmla="*/ 19 w 57"/>
                <a:gd name="T19" fmla="*/ 3 h 17"/>
                <a:gd name="T20" fmla="*/ 25 w 57"/>
                <a:gd name="T21" fmla="*/ 5 h 17"/>
                <a:gd name="T22" fmla="*/ 21 w 57"/>
                <a:gd name="T23" fmla="*/ 8 h 17"/>
                <a:gd name="T24" fmla="*/ 26 w 57"/>
                <a:gd name="T25" fmla="*/ 8 h 17"/>
                <a:gd name="T26" fmla="*/ 20 w 57"/>
                <a:gd name="T27" fmla="*/ 11 h 17"/>
                <a:gd name="T28" fmla="*/ 28 w 57"/>
                <a:gd name="T29" fmla="*/ 14 h 17"/>
                <a:gd name="T30" fmla="*/ 28 w 57"/>
                <a:gd name="T31" fmla="*/ 14 h 17"/>
                <a:gd name="T32" fmla="*/ 31 w 57"/>
                <a:gd name="T33" fmla="*/ 17 h 17"/>
                <a:gd name="T34" fmla="*/ 31 w 57"/>
                <a:gd name="T35" fmla="*/ 17 h 17"/>
                <a:gd name="T36" fmla="*/ 37 w 57"/>
                <a:gd name="T37" fmla="*/ 11 h 17"/>
                <a:gd name="T38" fmla="*/ 40 w 57"/>
                <a:gd name="T39" fmla="*/ 10 h 17"/>
                <a:gd name="T40" fmla="*/ 42 w 57"/>
                <a:gd name="T41" fmla="*/ 10 h 17"/>
                <a:gd name="T42" fmla="*/ 44 w 57"/>
                <a:gd name="T43" fmla="*/ 10 h 17"/>
                <a:gd name="T44" fmla="*/ 47 w 57"/>
                <a:gd name="T45" fmla="*/ 9 h 17"/>
                <a:gd name="T46" fmla="*/ 47 w 57"/>
                <a:gd name="T47" fmla="*/ 8 h 17"/>
                <a:gd name="T48" fmla="*/ 48 w 57"/>
                <a:gd name="T49" fmla="*/ 8 h 17"/>
                <a:gd name="T50" fmla="*/ 49 w 57"/>
                <a:gd name="T51" fmla="*/ 8 h 17"/>
                <a:gd name="T52" fmla="*/ 57 w 57"/>
                <a:gd name="T53" fmla="*/ 3 h 17"/>
                <a:gd name="T54" fmla="*/ 49 w 57"/>
                <a:gd name="T5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17">
                  <a:moveTo>
                    <a:pt x="49" y="8"/>
                  </a:moveTo>
                  <a:cubicBezTo>
                    <a:pt x="48" y="9"/>
                    <a:pt x="47" y="9"/>
                    <a:pt x="47" y="9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9" y="8"/>
                    <a:pt x="49" y="8"/>
                    <a:pt x="49" y="8"/>
                  </a:cubicBezTo>
                  <a:moveTo>
                    <a:pt x="49" y="0"/>
                  </a:moveTo>
                  <a:cubicBezTo>
                    <a:pt x="44" y="0"/>
                    <a:pt x="42" y="3"/>
                    <a:pt x="38" y="3"/>
                  </a:cubicBezTo>
                  <a:cubicBezTo>
                    <a:pt x="33" y="3"/>
                    <a:pt x="29" y="0"/>
                    <a:pt x="22" y="0"/>
                  </a:cubicBezTo>
                  <a:cubicBezTo>
                    <a:pt x="16" y="0"/>
                    <a:pt x="2" y="1"/>
                    <a:pt x="0" y="5"/>
                  </a:cubicBezTo>
                  <a:cubicBezTo>
                    <a:pt x="2" y="5"/>
                    <a:pt x="4" y="6"/>
                    <a:pt x="6" y="6"/>
                  </a:cubicBezTo>
                  <a:cubicBezTo>
                    <a:pt x="10" y="6"/>
                    <a:pt x="16" y="3"/>
                    <a:pt x="19" y="3"/>
                  </a:cubicBezTo>
                  <a:cubicBezTo>
                    <a:pt x="21" y="3"/>
                    <a:pt x="23" y="4"/>
                    <a:pt x="25" y="5"/>
                  </a:cubicBezTo>
                  <a:cubicBezTo>
                    <a:pt x="24" y="6"/>
                    <a:pt x="22" y="7"/>
                    <a:pt x="21" y="8"/>
                  </a:cubicBezTo>
                  <a:cubicBezTo>
                    <a:pt x="22" y="8"/>
                    <a:pt x="24" y="8"/>
                    <a:pt x="26" y="8"/>
                  </a:cubicBezTo>
                  <a:cubicBezTo>
                    <a:pt x="24" y="9"/>
                    <a:pt x="22" y="9"/>
                    <a:pt x="20" y="11"/>
                  </a:cubicBezTo>
                  <a:cubicBezTo>
                    <a:pt x="21" y="13"/>
                    <a:pt x="24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5"/>
                    <a:pt x="30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4" y="17"/>
                    <a:pt x="34" y="12"/>
                    <a:pt x="37" y="11"/>
                  </a:cubicBezTo>
                  <a:cubicBezTo>
                    <a:pt x="38" y="10"/>
                    <a:pt x="39" y="10"/>
                    <a:pt x="40" y="10"/>
                  </a:cubicBezTo>
                  <a:cubicBezTo>
                    <a:pt x="41" y="10"/>
                    <a:pt x="41" y="10"/>
                    <a:pt x="42" y="10"/>
                  </a:cubicBezTo>
                  <a:cubicBezTo>
                    <a:pt x="43" y="10"/>
                    <a:pt x="43" y="10"/>
                    <a:pt x="44" y="10"/>
                  </a:cubicBezTo>
                  <a:cubicBezTo>
                    <a:pt x="45" y="10"/>
                    <a:pt x="46" y="10"/>
                    <a:pt x="47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8" y="8"/>
                    <a:pt x="48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3" y="5"/>
                    <a:pt x="57" y="8"/>
                    <a:pt x="57" y="3"/>
                  </a:cubicBezTo>
                  <a:cubicBezTo>
                    <a:pt x="55" y="2"/>
                    <a:pt x="52" y="0"/>
                    <a:pt x="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83"/>
            <p:cNvSpPr>
              <a:spLocks/>
            </p:cNvSpPr>
            <p:nvPr/>
          </p:nvSpPr>
          <p:spPr bwMode="auto">
            <a:xfrm>
              <a:off x="7996238" y="885825"/>
              <a:ext cx="74613" cy="47625"/>
            </a:xfrm>
            <a:custGeom>
              <a:avLst/>
              <a:gdLst>
                <a:gd name="T0" fmla="*/ 16 w 20"/>
                <a:gd name="T1" fmla="*/ 0 h 13"/>
                <a:gd name="T2" fmla="*/ 0 w 20"/>
                <a:gd name="T3" fmla="*/ 9 h 13"/>
                <a:gd name="T4" fmla="*/ 5 w 20"/>
                <a:gd name="T5" fmla="*/ 13 h 13"/>
                <a:gd name="T6" fmla="*/ 20 w 20"/>
                <a:gd name="T7" fmla="*/ 9 h 13"/>
                <a:gd name="T8" fmla="*/ 16 w 2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6" y="0"/>
                  </a:moveTo>
                  <a:cubicBezTo>
                    <a:pt x="12" y="0"/>
                    <a:pt x="0" y="5"/>
                    <a:pt x="0" y="9"/>
                  </a:cubicBezTo>
                  <a:cubicBezTo>
                    <a:pt x="0" y="12"/>
                    <a:pt x="1" y="13"/>
                    <a:pt x="5" y="13"/>
                  </a:cubicBezTo>
                  <a:cubicBezTo>
                    <a:pt x="7" y="13"/>
                    <a:pt x="18" y="11"/>
                    <a:pt x="20" y="9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84"/>
            <p:cNvSpPr>
              <a:spLocks/>
            </p:cNvSpPr>
            <p:nvPr/>
          </p:nvSpPr>
          <p:spPr bwMode="auto">
            <a:xfrm>
              <a:off x="7899400" y="919163"/>
              <a:ext cx="77788" cy="44450"/>
            </a:xfrm>
            <a:custGeom>
              <a:avLst/>
              <a:gdLst>
                <a:gd name="T0" fmla="*/ 15 w 21"/>
                <a:gd name="T1" fmla="*/ 0 h 12"/>
                <a:gd name="T2" fmla="*/ 5 w 21"/>
                <a:gd name="T3" fmla="*/ 0 h 12"/>
                <a:gd name="T4" fmla="*/ 5 w 21"/>
                <a:gd name="T5" fmla="*/ 4 h 12"/>
                <a:gd name="T6" fmla="*/ 0 w 21"/>
                <a:gd name="T7" fmla="*/ 11 h 12"/>
                <a:gd name="T8" fmla="*/ 5 w 21"/>
                <a:gd name="T9" fmla="*/ 12 h 12"/>
                <a:gd name="T10" fmla="*/ 15 w 21"/>
                <a:gd name="T11" fmla="*/ 11 h 12"/>
                <a:gd name="T12" fmla="*/ 14 w 21"/>
                <a:gd name="T13" fmla="*/ 8 h 12"/>
                <a:gd name="T14" fmla="*/ 17 w 21"/>
                <a:gd name="T15" fmla="*/ 8 h 12"/>
                <a:gd name="T16" fmla="*/ 21 w 21"/>
                <a:gd name="T17" fmla="*/ 6 h 12"/>
                <a:gd name="T18" fmla="*/ 21 w 21"/>
                <a:gd name="T19" fmla="*/ 2 h 12"/>
                <a:gd name="T20" fmla="*/ 17 w 21"/>
                <a:gd name="T21" fmla="*/ 3 h 12"/>
                <a:gd name="T22" fmla="*/ 12 w 21"/>
                <a:gd name="T23" fmla="*/ 2 h 12"/>
                <a:gd name="T24" fmla="*/ 15 w 21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12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5" y="4"/>
                  </a:cubicBezTo>
                  <a:cubicBezTo>
                    <a:pt x="2" y="5"/>
                    <a:pt x="0" y="7"/>
                    <a:pt x="0" y="11"/>
                  </a:cubicBezTo>
                  <a:cubicBezTo>
                    <a:pt x="0" y="12"/>
                    <a:pt x="2" y="12"/>
                    <a:pt x="5" y="12"/>
                  </a:cubicBezTo>
                  <a:cubicBezTo>
                    <a:pt x="9" y="12"/>
                    <a:pt x="14" y="12"/>
                    <a:pt x="15" y="11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8"/>
                    <a:pt x="16" y="8"/>
                    <a:pt x="17" y="8"/>
                  </a:cubicBezTo>
                  <a:cubicBezTo>
                    <a:pt x="19" y="8"/>
                    <a:pt x="20" y="8"/>
                    <a:pt x="21" y="6"/>
                  </a:cubicBezTo>
                  <a:cubicBezTo>
                    <a:pt x="21" y="5"/>
                    <a:pt x="21" y="5"/>
                    <a:pt x="21" y="2"/>
                  </a:cubicBezTo>
                  <a:cubicBezTo>
                    <a:pt x="20" y="2"/>
                    <a:pt x="18" y="3"/>
                    <a:pt x="17" y="3"/>
                  </a:cubicBezTo>
                  <a:cubicBezTo>
                    <a:pt x="15" y="3"/>
                    <a:pt x="13" y="2"/>
                    <a:pt x="12" y="2"/>
                  </a:cubicBezTo>
                  <a:cubicBezTo>
                    <a:pt x="12" y="2"/>
                    <a:pt x="14" y="1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85"/>
            <p:cNvSpPr>
              <a:spLocks/>
            </p:cNvSpPr>
            <p:nvPr/>
          </p:nvSpPr>
          <p:spPr bwMode="auto">
            <a:xfrm>
              <a:off x="7789863" y="960438"/>
              <a:ext cx="82550" cy="26988"/>
            </a:xfrm>
            <a:custGeom>
              <a:avLst/>
              <a:gdLst>
                <a:gd name="T0" fmla="*/ 14 w 22"/>
                <a:gd name="T1" fmla="*/ 0 h 7"/>
                <a:gd name="T2" fmla="*/ 0 w 22"/>
                <a:gd name="T3" fmla="*/ 5 h 7"/>
                <a:gd name="T4" fmla="*/ 3 w 22"/>
                <a:gd name="T5" fmla="*/ 7 h 7"/>
                <a:gd name="T6" fmla="*/ 7 w 22"/>
                <a:gd name="T7" fmla="*/ 5 h 7"/>
                <a:gd name="T8" fmla="*/ 13 w 22"/>
                <a:gd name="T9" fmla="*/ 7 h 7"/>
                <a:gd name="T10" fmla="*/ 22 w 22"/>
                <a:gd name="T11" fmla="*/ 3 h 7"/>
                <a:gd name="T12" fmla="*/ 14 w 2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7">
                  <a:moveTo>
                    <a:pt x="14" y="0"/>
                  </a:moveTo>
                  <a:cubicBezTo>
                    <a:pt x="11" y="0"/>
                    <a:pt x="0" y="1"/>
                    <a:pt x="0" y="5"/>
                  </a:cubicBezTo>
                  <a:cubicBezTo>
                    <a:pt x="0" y="7"/>
                    <a:pt x="2" y="7"/>
                    <a:pt x="3" y="7"/>
                  </a:cubicBezTo>
                  <a:cubicBezTo>
                    <a:pt x="6" y="7"/>
                    <a:pt x="7" y="7"/>
                    <a:pt x="7" y="5"/>
                  </a:cubicBezTo>
                  <a:cubicBezTo>
                    <a:pt x="9" y="5"/>
                    <a:pt x="11" y="7"/>
                    <a:pt x="13" y="7"/>
                  </a:cubicBezTo>
                  <a:cubicBezTo>
                    <a:pt x="17" y="7"/>
                    <a:pt x="17" y="3"/>
                    <a:pt x="22" y="3"/>
                  </a:cubicBezTo>
                  <a:cubicBezTo>
                    <a:pt x="21" y="1"/>
                    <a:pt x="18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86"/>
            <p:cNvSpPr>
              <a:spLocks/>
            </p:cNvSpPr>
            <p:nvPr/>
          </p:nvSpPr>
          <p:spPr bwMode="auto">
            <a:xfrm>
              <a:off x="7740650" y="863600"/>
              <a:ext cx="128588" cy="85725"/>
            </a:xfrm>
            <a:custGeom>
              <a:avLst/>
              <a:gdLst>
                <a:gd name="T0" fmla="*/ 33 w 34"/>
                <a:gd name="T1" fmla="*/ 0 h 23"/>
                <a:gd name="T2" fmla="*/ 28 w 34"/>
                <a:gd name="T3" fmla="*/ 5 h 23"/>
                <a:gd name="T4" fmla="*/ 11 w 34"/>
                <a:gd name="T5" fmla="*/ 11 h 23"/>
                <a:gd name="T6" fmla="*/ 11 w 34"/>
                <a:gd name="T7" fmla="*/ 14 h 23"/>
                <a:gd name="T8" fmla="*/ 13 w 34"/>
                <a:gd name="T9" fmla="*/ 13 h 23"/>
                <a:gd name="T10" fmla="*/ 16 w 34"/>
                <a:gd name="T11" fmla="*/ 15 h 23"/>
                <a:gd name="T12" fmla="*/ 4 w 34"/>
                <a:gd name="T13" fmla="*/ 15 h 23"/>
                <a:gd name="T14" fmla="*/ 0 w 34"/>
                <a:gd name="T15" fmla="*/ 18 h 23"/>
                <a:gd name="T16" fmla="*/ 15 w 34"/>
                <a:gd name="T17" fmla="*/ 23 h 23"/>
                <a:gd name="T18" fmla="*/ 26 w 34"/>
                <a:gd name="T19" fmla="*/ 20 h 23"/>
                <a:gd name="T20" fmla="*/ 30 w 34"/>
                <a:gd name="T21" fmla="*/ 20 h 23"/>
                <a:gd name="T22" fmla="*/ 34 w 34"/>
                <a:gd name="T23" fmla="*/ 19 h 23"/>
                <a:gd name="T24" fmla="*/ 18 w 34"/>
                <a:gd name="T25" fmla="*/ 15 h 23"/>
                <a:gd name="T26" fmla="*/ 31 w 34"/>
                <a:gd name="T27" fmla="*/ 7 h 23"/>
                <a:gd name="T28" fmla="*/ 34 w 34"/>
                <a:gd name="T29" fmla="*/ 4 h 23"/>
                <a:gd name="T30" fmla="*/ 33 w 34"/>
                <a:gd name="T3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23">
                  <a:moveTo>
                    <a:pt x="33" y="0"/>
                  </a:moveTo>
                  <a:cubicBezTo>
                    <a:pt x="30" y="0"/>
                    <a:pt x="28" y="2"/>
                    <a:pt x="28" y="5"/>
                  </a:cubicBezTo>
                  <a:cubicBezTo>
                    <a:pt x="20" y="5"/>
                    <a:pt x="20" y="11"/>
                    <a:pt x="11" y="11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3" y="13"/>
                    <a:pt x="13" y="13"/>
                  </a:cubicBezTo>
                  <a:cubicBezTo>
                    <a:pt x="14" y="13"/>
                    <a:pt x="14" y="14"/>
                    <a:pt x="16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2" y="17"/>
                    <a:pt x="0" y="18"/>
                  </a:cubicBezTo>
                  <a:cubicBezTo>
                    <a:pt x="1" y="18"/>
                    <a:pt x="13" y="23"/>
                    <a:pt x="15" y="23"/>
                  </a:cubicBezTo>
                  <a:cubicBezTo>
                    <a:pt x="18" y="23"/>
                    <a:pt x="23" y="20"/>
                    <a:pt x="26" y="20"/>
                  </a:cubicBezTo>
                  <a:cubicBezTo>
                    <a:pt x="27" y="20"/>
                    <a:pt x="28" y="20"/>
                    <a:pt x="30" y="20"/>
                  </a:cubicBezTo>
                  <a:cubicBezTo>
                    <a:pt x="31" y="20"/>
                    <a:pt x="33" y="20"/>
                    <a:pt x="34" y="19"/>
                  </a:cubicBezTo>
                  <a:cubicBezTo>
                    <a:pt x="28" y="16"/>
                    <a:pt x="26" y="16"/>
                    <a:pt x="18" y="15"/>
                  </a:cubicBezTo>
                  <a:cubicBezTo>
                    <a:pt x="21" y="12"/>
                    <a:pt x="27" y="10"/>
                    <a:pt x="31" y="7"/>
                  </a:cubicBezTo>
                  <a:cubicBezTo>
                    <a:pt x="31" y="6"/>
                    <a:pt x="33" y="4"/>
                    <a:pt x="34" y="4"/>
                  </a:cubicBezTo>
                  <a:cubicBezTo>
                    <a:pt x="34" y="3"/>
                    <a:pt x="34" y="0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87"/>
            <p:cNvSpPr>
              <a:spLocks/>
            </p:cNvSpPr>
            <p:nvPr/>
          </p:nvSpPr>
          <p:spPr bwMode="auto">
            <a:xfrm>
              <a:off x="6419850" y="990600"/>
              <a:ext cx="423863" cy="236538"/>
            </a:xfrm>
            <a:custGeom>
              <a:avLst/>
              <a:gdLst>
                <a:gd name="T0" fmla="*/ 46 w 113"/>
                <a:gd name="T1" fmla="*/ 0 h 63"/>
                <a:gd name="T2" fmla="*/ 40 w 113"/>
                <a:gd name="T3" fmla="*/ 5 h 63"/>
                <a:gd name="T4" fmla="*/ 44 w 113"/>
                <a:gd name="T5" fmla="*/ 17 h 63"/>
                <a:gd name="T6" fmla="*/ 31 w 113"/>
                <a:gd name="T7" fmla="*/ 5 h 63"/>
                <a:gd name="T8" fmla="*/ 26 w 113"/>
                <a:gd name="T9" fmla="*/ 9 h 63"/>
                <a:gd name="T10" fmla="*/ 27 w 113"/>
                <a:gd name="T11" fmla="*/ 12 h 63"/>
                <a:gd name="T12" fmla="*/ 20 w 113"/>
                <a:gd name="T13" fmla="*/ 9 h 63"/>
                <a:gd name="T14" fmla="*/ 24 w 113"/>
                <a:gd name="T15" fmla="*/ 5 h 63"/>
                <a:gd name="T16" fmla="*/ 10 w 113"/>
                <a:gd name="T17" fmla="*/ 4 h 63"/>
                <a:gd name="T18" fmla="*/ 0 w 113"/>
                <a:gd name="T19" fmla="*/ 10 h 63"/>
                <a:gd name="T20" fmla="*/ 7 w 113"/>
                <a:gd name="T21" fmla="*/ 17 h 63"/>
                <a:gd name="T22" fmla="*/ 9 w 113"/>
                <a:gd name="T23" fmla="*/ 18 h 63"/>
                <a:gd name="T24" fmla="*/ 17 w 113"/>
                <a:gd name="T25" fmla="*/ 28 h 63"/>
                <a:gd name="T26" fmla="*/ 15 w 113"/>
                <a:gd name="T27" fmla="*/ 28 h 63"/>
                <a:gd name="T28" fmla="*/ 24 w 113"/>
                <a:gd name="T29" fmla="*/ 33 h 63"/>
                <a:gd name="T30" fmla="*/ 32 w 113"/>
                <a:gd name="T31" fmla="*/ 25 h 63"/>
                <a:gd name="T32" fmla="*/ 35 w 113"/>
                <a:gd name="T33" fmla="*/ 25 h 63"/>
                <a:gd name="T34" fmla="*/ 39 w 113"/>
                <a:gd name="T35" fmla="*/ 28 h 63"/>
                <a:gd name="T36" fmla="*/ 46 w 113"/>
                <a:gd name="T37" fmla="*/ 28 h 63"/>
                <a:gd name="T38" fmla="*/ 32 w 113"/>
                <a:gd name="T39" fmla="*/ 35 h 63"/>
                <a:gd name="T40" fmla="*/ 24 w 113"/>
                <a:gd name="T41" fmla="*/ 38 h 63"/>
                <a:gd name="T42" fmla="*/ 28 w 113"/>
                <a:gd name="T43" fmla="*/ 42 h 63"/>
                <a:gd name="T44" fmla="*/ 35 w 113"/>
                <a:gd name="T45" fmla="*/ 41 h 63"/>
                <a:gd name="T46" fmla="*/ 47 w 113"/>
                <a:gd name="T47" fmla="*/ 43 h 63"/>
                <a:gd name="T48" fmla="*/ 38 w 113"/>
                <a:gd name="T49" fmla="*/ 45 h 63"/>
                <a:gd name="T50" fmla="*/ 31 w 113"/>
                <a:gd name="T51" fmla="*/ 45 h 63"/>
                <a:gd name="T52" fmla="*/ 28 w 113"/>
                <a:gd name="T53" fmla="*/ 45 h 63"/>
                <a:gd name="T54" fmla="*/ 50 w 113"/>
                <a:gd name="T55" fmla="*/ 63 h 63"/>
                <a:gd name="T56" fmla="*/ 58 w 113"/>
                <a:gd name="T57" fmla="*/ 47 h 63"/>
                <a:gd name="T58" fmla="*/ 62 w 113"/>
                <a:gd name="T59" fmla="*/ 45 h 63"/>
                <a:gd name="T60" fmla="*/ 78 w 113"/>
                <a:gd name="T61" fmla="*/ 25 h 63"/>
                <a:gd name="T62" fmla="*/ 85 w 113"/>
                <a:gd name="T63" fmla="*/ 29 h 63"/>
                <a:gd name="T64" fmla="*/ 81 w 113"/>
                <a:gd name="T65" fmla="*/ 30 h 63"/>
                <a:gd name="T66" fmla="*/ 86 w 113"/>
                <a:gd name="T67" fmla="*/ 38 h 63"/>
                <a:gd name="T68" fmla="*/ 82 w 113"/>
                <a:gd name="T69" fmla="*/ 46 h 63"/>
                <a:gd name="T70" fmla="*/ 95 w 113"/>
                <a:gd name="T71" fmla="*/ 46 h 63"/>
                <a:gd name="T72" fmla="*/ 95 w 113"/>
                <a:gd name="T73" fmla="*/ 51 h 63"/>
                <a:gd name="T74" fmla="*/ 113 w 113"/>
                <a:gd name="T75" fmla="*/ 42 h 63"/>
                <a:gd name="T76" fmla="*/ 102 w 113"/>
                <a:gd name="T77" fmla="*/ 32 h 63"/>
                <a:gd name="T78" fmla="*/ 93 w 113"/>
                <a:gd name="T79" fmla="*/ 32 h 63"/>
                <a:gd name="T80" fmla="*/ 93 w 113"/>
                <a:gd name="T81" fmla="*/ 27 h 63"/>
                <a:gd name="T82" fmla="*/ 90 w 113"/>
                <a:gd name="T83" fmla="*/ 28 h 63"/>
                <a:gd name="T84" fmla="*/ 88 w 113"/>
                <a:gd name="T85" fmla="*/ 27 h 63"/>
                <a:gd name="T86" fmla="*/ 91 w 113"/>
                <a:gd name="T87" fmla="*/ 27 h 63"/>
                <a:gd name="T88" fmla="*/ 68 w 113"/>
                <a:gd name="T89" fmla="*/ 15 h 63"/>
                <a:gd name="T90" fmla="*/ 65 w 113"/>
                <a:gd name="T91" fmla="*/ 15 h 63"/>
                <a:gd name="T92" fmla="*/ 62 w 113"/>
                <a:gd name="T93" fmla="*/ 8 h 63"/>
                <a:gd name="T94" fmla="*/ 57 w 113"/>
                <a:gd name="T95" fmla="*/ 12 h 63"/>
                <a:gd name="T96" fmla="*/ 57 w 113"/>
                <a:gd name="T97" fmla="*/ 6 h 63"/>
                <a:gd name="T98" fmla="*/ 46 w 113"/>
                <a:gd name="T9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" h="63">
                  <a:moveTo>
                    <a:pt x="46" y="0"/>
                  </a:moveTo>
                  <a:cubicBezTo>
                    <a:pt x="42" y="0"/>
                    <a:pt x="40" y="0"/>
                    <a:pt x="40" y="5"/>
                  </a:cubicBezTo>
                  <a:cubicBezTo>
                    <a:pt x="40" y="10"/>
                    <a:pt x="42" y="12"/>
                    <a:pt x="44" y="17"/>
                  </a:cubicBezTo>
                  <a:cubicBezTo>
                    <a:pt x="37" y="14"/>
                    <a:pt x="39" y="5"/>
                    <a:pt x="31" y="5"/>
                  </a:cubicBezTo>
                  <a:cubicBezTo>
                    <a:pt x="28" y="5"/>
                    <a:pt x="26" y="7"/>
                    <a:pt x="26" y="9"/>
                  </a:cubicBezTo>
                  <a:cubicBezTo>
                    <a:pt x="26" y="11"/>
                    <a:pt x="26" y="12"/>
                    <a:pt x="27" y="12"/>
                  </a:cubicBezTo>
                  <a:cubicBezTo>
                    <a:pt x="25" y="11"/>
                    <a:pt x="23" y="11"/>
                    <a:pt x="20" y="9"/>
                  </a:cubicBezTo>
                  <a:cubicBezTo>
                    <a:pt x="21" y="7"/>
                    <a:pt x="22" y="7"/>
                    <a:pt x="24" y="5"/>
                  </a:cubicBezTo>
                  <a:cubicBezTo>
                    <a:pt x="17" y="4"/>
                    <a:pt x="14" y="4"/>
                    <a:pt x="10" y="4"/>
                  </a:cubicBezTo>
                  <a:cubicBezTo>
                    <a:pt x="7" y="4"/>
                    <a:pt x="1" y="9"/>
                    <a:pt x="0" y="10"/>
                  </a:cubicBezTo>
                  <a:cubicBezTo>
                    <a:pt x="2" y="12"/>
                    <a:pt x="5" y="17"/>
                    <a:pt x="7" y="17"/>
                  </a:cubicBezTo>
                  <a:cubicBezTo>
                    <a:pt x="8" y="17"/>
                    <a:pt x="8" y="18"/>
                    <a:pt x="9" y="18"/>
                  </a:cubicBezTo>
                  <a:cubicBezTo>
                    <a:pt x="8" y="23"/>
                    <a:pt x="12" y="25"/>
                    <a:pt x="17" y="28"/>
                  </a:cubicBezTo>
                  <a:cubicBezTo>
                    <a:pt x="16" y="28"/>
                    <a:pt x="16" y="28"/>
                    <a:pt x="15" y="28"/>
                  </a:cubicBezTo>
                  <a:cubicBezTo>
                    <a:pt x="16" y="31"/>
                    <a:pt x="19" y="33"/>
                    <a:pt x="24" y="33"/>
                  </a:cubicBezTo>
                  <a:cubicBezTo>
                    <a:pt x="30" y="33"/>
                    <a:pt x="30" y="27"/>
                    <a:pt x="32" y="25"/>
                  </a:cubicBezTo>
                  <a:cubicBezTo>
                    <a:pt x="33" y="25"/>
                    <a:pt x="34" y="25"/>
                    <a:pt x="35" y="25"/>
                  </a:cubicBezTo>
                  <a:cubicBezTo>
                    <a:pt x="36" y="26"/>
                    <a:pt x="38" y="28"/>
                    <a:pt x="39" y="28"/>
                  </a:cubicBezTo>
                  <a:cubicBezTo>
                    <a:pt x="40" y="28"/>
                    <a:pt x="42" y="28"/>
                    <a:pt x="46" y="28"/>
                  </a:cubicBezTo>
                  <a:cubicBezTo>
                    <a:pt x="43" y="30"/>
                    <a:pt x="35" y="34"/>
                    <a:pt x="32" y="35"/>
                  </a:cubicBezTo>
                  <a:cubicBezTo>
                    <a:pt x="30" y="35"/>
                    <a:pt x="24" y="35"/>
                    <a:pt x="24" y="38"/>
                  </a:cubicBezTo>
                  <a:cubicBezTo>
                    <a:pt x="24" y="41"/>
                    <a:pt x="26" y="42"/>
                    <a:pt x="28" y="42"/>
                  </a:cubicBezTo>
                  <a:cubicBezTo>
                    <a:pt x="30" y="42"/>
                    <a:pt x="33" y="41"/>
                    <a:pt x="35" y="41"/>
                  </a:cubicBezTo>
                  <a:cubicBezTo>
                    <a:pt x="37" y="41"/>
                    <a:pt x="46" y="42"/>
                    <a:pt x="47" y="43"/>
                  </a:cubicBezTo>
                  <a:cubicBezTo>
                    <a:pt x="44" y="44"/>
                    <a:pt x="41" y="43"/>
                    <a:pt x="38" y="45"/>
                  </a:cubicBezTo>
                  <a:cubicBezTo>
                    <a:pt x="38" y="45"/>
                    <a:pt x="34" y="45"/>
                    <a:pt x="31" y="45"/>
                  </a:cubicBezTo>
                  <a:cubicBezTo>
                    <a:pt x="30" y="45"/>
                    <a:pt x="28" y="45"/>
                    <a:pt x="28" y="45"/>
                  </a:cubicBezTo>
                  <a:cubicBezTo>
                    <a:pt x="28" y="55"/>
                    <a:pt x="43" y="58"/>
                    <a:pt x="50" y="63"/>
                  </a:cubicBezTo>
                  <a:cubicBezTo>
                    <a:pt x="54" y="59"/>
                    <a:pt x="53" y="51"/>
                    <a:pt x="58" y="47"/>
                  </a:cubicBezTo>
                  <a:cubicBezTo>
                    <a:pt x="59" y="46"/>
                    <a:pt x="62" y="47"/>
                    <a:pt x="62" y="45"/>
                  </a:cubicBezTo>
                  <a:cubicBezTo>
                    <a:pt x="65" y="38"/>
                    <a:pt x="68" y="25"/>
                    <a:pt x="78" y="25"/>
                  </a:cubicBezTo>
                  <a:cubicBezTo>
                    <a:pt x="78" y="25"/>
                    <a:pt x="80" y="29"/>
                    <a:pt x="85" y="29"/>
                  </a:cubicBezTo>
                  <a:cubicBezTo>
                    <a:pt x="83" y="29"/>
                    <a:pt x="82" y="30"/>
                    <a:pt x="81" y="30"/>
                  </a:cubicBezTo>
                  <a:cubicBezTo>
                    <a:pt x="82" y="32"/>
                    <a:pt x="84" y="37"/>
                    <a:pt x="86" y="38"/>
                  </a:cubicBezTo>
                  <a:cubicBezTo>
                    <a:pt x="86" y="42"/>
                    <a:pt x="83" y="41"/>
                    <a:pt x="82" y="46"/>
                  </a:cubicBezTo>
                  <a:cubicBezTo>
                    <a:pt x="86" y="46"/>
                    <a:pt x="92" y="46"/>
                    <a:pt x="95" y="46"/>
                  </a:cubicBezTo>
                  <a:cubicBezTo>
                    <a:pt x="94" y="48"/>
                    <a:pt x="94" y="49"/>
                    <a:pt x="95" y="51"/>
                  </a:cubicBezTo>
                  <a:cubicBezTo>
                    <a:pt x="102" y="49"/>
                    <a:pt x="105" y="44"/>
                    <a:pt x="113" y="42"/>
                  </a:cubicBezTo>
                  <a:cubicBezTo>
                    <a:pt x="110" y="38"/>
                    <a:pt x="102" y="40"/>
                    <a:pt x="102" y="32"/>
                  </a:cubicBezTo>
                  <a:cubicBezTo>
                    <a:pt x="99" y="32"/>
                    <a:pt x="97" y="32"/>
                    <a:pt x="93" y="32"/>
                  </a:cubicBezTo>
                  <a:cubicBezTo>
                    <a:pt x="94" y="30"/>
                    <a:pt x="93" y="29"/>
                    <a:pt x="93" y="27"/>
                  </a:cubicBezTo>
                  <a:cubicBezTo>
                    <a:pt x="92" y="27"/>
                    <a:pt x="91" y="28"/>
                    <a:pt x="90" y="28"/>
                  </a:cubicBezTo>
                  <a:cubicBezTo>
                    <a:pt x="89" y="28"/>
                    <a:pt x="89" y="28"/>
                    <a:pt x="88" y="27"/>
                  </a:cubicBezTo>
                  <a:cubicBezTo>
                    <a:pt x="89" y="27"/>
                    <a:pt x="90" y="27"/>
                    <a:pt x="91" y="27"/>
                  </a:cubicBezTo>
                  <a:cubicBezTo>
                    <a:pt x="88" y="24"/>
                    <a:pt x="73" y="15"/>
                    <a:pt x="68" y="15"/>
                  </a:cubicBezTo>
                  <a:cubicBezTo>
                    <a:pt x="67" y="15"/>
                    <a:pt x="66" y="15"/>
                    <a:pt x="65" y="15"/>
                  </a:cubicBezTo>
                  <a:cubicBezTo>
                    <a:pt x="66" y="12"/>
                    <a:pt x="66" y="8"/>
                    <a:pt x="62" y="8"/>
                  </a:cubicBezTo>
                  <a:cubicBezTo>
                    <a:pt x="59" y="8"/>
                    <a:pt x="59" y="10"/>
                    <a:pt x="57" y="12"/>
                  </a:cubicBezTo>
                  <a:cubicBezTo>
                    <a:pt x="57" y="10"/>
                    <a:pt x="57" y="8"/>
                    <a:pt x="57" y="6"/>
                  </a:cubicBezTo>
                  <a:cubicBezTo>
                    <a:pt x="57" y="3"/>
                    <a:pt x="50" y="0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88"/>
            <p:cNvSpPr>
              <a:spLocks/>
            </p:cNvSpPr>
            <p:nvPr/>
          </p:nvSpPr>
          <p:spPr bwMode="auto">
            <a:xfrm>
              <a:off x="6640513" y="957263"/>
              <a:ext cx="277813" cy="96838"/>
            </a:xfrm>
            <a:custGeom>
              <a:avLst/>
              <a:gdLst>
                <a:gd name="T0" fmla="*/ 43 w 74"/>
                <a:gd name="T1" fmla="*/ 0 h 26"/>
                <a:gd name="T2" fmla="*/ 40 w 74"/>
                <a:gd name="T3" fmla="*/ 0 h 26"/>
                <a:gd name="T4" fmla="*/ 33 w 74"/>
                <a:gd name="T5" fmla="*/ 6 h 26"/>
                <a:gd name="T6" fmla="*/ 21 w 74"/>
                <a:gd name="T7" fmla="*/ 1 h 26"/>
                <a:gd name="T8" fmla="*/ 13 w 74"/>
                <a:gd name="T9" fmla="*/ 1 h 26"/>
                <a:gd name="T10" fmla="*/ 15 w 74"/>
                <a:gd name="T11" fmla="*/ 4 h 26"/>
                <a:gd name="T12" fmla="*/ 10 w 74"/>
                <a:gd name="T13" fmla="*/ 4 h 26"/>
                <a:gd name="T14" fmla="*/ 10 w 74"/>
                <a:gd name="T15" fmla="*/ 5 h 26"/>
                <a:gd name="T16" fmla="*/ 8 w 74"/>
                <a:gd name="T17" fmla="*/ 5 h 26"/>
                <a:gd name="T18" fmla="*/ 4 w 74"/>
                <a:gd name="T19" fmla="*/ 4 h 26"/>
                <a:gd name="T20" fmla="*/ 0 w 74"/>
                <a:gd name="T21" fmla="*/ 4 h 26"/>
                <a:gd name="T22" fmla="*/ 4 w 74"/>
                <a:gd name="T23" fmla="*/ 11 h 26"/>
                <a:gd name="T24" fmla="*/ 7 w 74"/>
                <a:gd name="T25" fmla="*/ 15 h 26"/>
                <a:gd name="T26" fmla="*/ 14 w 74"/>
                <a:gd name="T27" fmla="*/ 14 h 26"/>
                <a:gd name="T28" fmla="*/ 27 w 74"/>
                <a:gd name="T29" fmla="*/ 15 h 26"/>
                <a:gd name="T30" fmla="*/ 20 w 74"/>
                <a:gd name="T31" fmla="*/ 16 h 26"/>
                <a:gd name="T32" fmla="*/ 15 w 74"/>
                <a:gd name="T33" fmla="*/ 17 h 26"/>
                <a:gd name="T34" fmla="*/ 18 w 74"/>
                <a:gd name="T35" fmla="*/ 21 h 26"/>
                <a:gd name="T36" fmla="*/ 34 w 74"/>
                <a:gd name="T37" fmla="*/ 21 h 26"/>
                <a:gd name="T38" fmla="*/ 44 w 74"/>
                <a:gd name="T39" fmla="*/ 26 h 26"/>
                <a:gd name="T40" fmla="*/ 74 w 74"/>
                <a:gd name="T41" fmla="*/ 12 h 26"/>
                <a:gd name="T42" fmla="*/ 61 w 74"/>
                <a:gd name="T43" fmla="*/ 4 h 26"/>
                <a:gd name="T44" fmla="*/ 52 w 74"/>
                <a:gd name="T45" fmla="*/ 4 h 26"/>
                <a:gd name="T46" fmla="*/ 43 w 74"/>
                <a:gd name="T47" fmla="*/ 7 h 26"/>
                <a:gd name="T48" fmla="*/ 43 w 74"/>
                <a:gd name="T4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4" h="26">
                  <a:moveTo>
                    <a:pt x="43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8" y="1"/>
                    <a:pt x="36" y="6"/>
                    <a:pt x="33" y="6"/>
                  </a:cubicBezTo>
                  <a:cubicBezTo>
                    <a:pt x="31" y="6"/>
                    <a:pt x="23" y="2"/>
                    <a:pt x="21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7" y="5"/>
                    <a:pt x="5" y="5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2" y="9"/>
                    <a:pt x="4" y="11"/>
                  </a:cubicBezTo>
                  <a:cubicBezTo>
                    <a:pt x="4" y="14"/>
                    <a:pt x="5" y="15"/>
                    <a:pt x="7" y="15"/>
                  </a:cubicBezTo>
                  <a:cubicBezTo>
                    <a:pt x="9" y="15"/>
                    <a:pt x="12" y="14"/>
                    <a:pt x="14" y="14"/>
                  </a:cubicBezTo>
                  <a:cubicBezTo>
                    <a:pt x="15" y="14"/>
                    <a:pt x="26" y="15"/>
                    <a:pt x="27" y="15"/>
                  </a:cubicBezTo>
                  <a:cubicBezTo>
                    <a:pt x="26" y="16"/>
                    <a:pt x="23" y="16"/>
                    <a:pt x="20" y="16"/>
                  </a:cubicBezTo>
                  <a:cubicBezTo>
                    <a:pt x="20" y="16"/>
                    <a:pt x="17" y="16"/>
                    <a:pt x="15" y="17"/>
                  </a:cubicBezTo>
                  <a:cubicBezTo>
                    <a:pt x="15" y="19"/>
                    <a:pt x="16" y="20"/>
                    <a:pt x="18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6" y="25"/>
                    <a:pt x="39" y="26"/>
                    <a:pt x="44" y="26"/>
                  </a:cubicBezTo>
                  <a:cubicBezTo>
                    <a:pt x="53" y="26"/>
                    <a:pt x="67" y="16"/>
                    <a:pt x="74" y="12"/>
                  </a:cubicBezTo>
                  <a:cubicBezTo>
                    <a:pt x="72" y="8"/>
                    <a:pt x="67" y="4"/>
                    <a:pt x="61" y="4"/>
                  </a:cubicBezTo>
                  <a:cubicBezTo>
                    <a:pt x="57" y="4"/>
                    <a:pt x="58" y="4"/>
                    <a:pt x="52" y="4"/>
                  </a:cubicBezTo>
                  <a:cubicBezTo>
                    <a:pt x="47" y="4"/>
                    <a:pt x="46" y="7"/>
                    <a:pt x="43" y="7"/>
                  </a:cubicBezTo>
                  <a:cubicBezTo>
                    <a:pt x="42" y="5"/>
                    <a:pt x="43" y="4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89"/>
            <p:cNvSpPr>
              <a:spLocks noEditPoints="1"/>
            </p:cNvSpPr>
            <p:nvPr/>
          </p:nvSpPr>
          <p:spPr bwMode="auto">
            <a:xfrm>
              <a:off x="6400800" y="1069975"/>
              <a:ext cx="52388" cy="44450"/>
            </a:xfrm>
            <a:custGeom>
              <a:avLst/>
              <a:gdLst>
                <a:gd name="T0" fmla="*/ 5 w 14"/>
                <a:gd name="T1" fmla="*/ 0 h 12"/>
                <a:gd name="T2" fmla="*/ 14 w 14"/>
                <a:gd name="T3" fmla="*/ 12 h 12"/>
                <a:gd name="T4" fmla="*/ 5 w 14"/>
                <a:gd name="T5" fmla="*/ 0 h 12"/>
                <a:gd name="T6" fmla="*/ 5 w 14"/>
                <a:gd name="T7" fmla="*/ 0 h 12"/>
                <a:gd name="T8" fmla="*/ 5 w 14"/>
                <a:gd name="T9" fmla="*/ 0 h 12"/>
                <a:gd name="T10" fmla="*/ 5 w 14"/>
                <a:gd name="T11" fmla="*/ 0 h 12"/>
                <a:gd name="T12" fmla="*/ 5 w 14"/>
                <a:gd name="T13" fmla="*/ 0 h 12"/>
                <a:gd name="T14" fmla="*/ 5 w 14"/>
                <a:gd name="T15" fmla="*/ 0 h 12"/>
                <a:gd name="T16" fmla="*/ 5 w 14"/>
                <a:gd name="T17" fmla="*/ 0 h 12"/>
                <a:gd name="T18" fmla="*/ 5 w 14"/>
                <a:gd name="T19" fmla="*/ 1 h 12"/>
                <a:gd name="T20" fmla="*/ 5 w 14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2">
                  <a:moveTo>
                    <a:pt x="5" y="0"/>
                  </a:moveTo>
                  <a:cubicBezTo>
                    <a:pt x="0" y="3"/>
                    <a:pt x="9" y="11"/>
                    <a:pt x="14" y="12"/>
                  </a:cubicBezTo>
                  <a:cubicBezTo>
                    <a:pt x="12" y="6"/>
                    <a:pt x="9" y="5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90"/>
            <p:cNvSpPr>
              <a:spLocks/>
            </p:cNvSpPr>
            <p:nvPr/>
          </p:nvSpPr>
          <p:spPr bwMode="auto">
            <a:xfrm>
              <a:off x="5795963" y="2324100"/>
              <a:ext cx="136525" cy="158750"/>
            </a:xfrm>
            <a:custGeom>
              <a:avLst/>
              <a:gdLst>
                <a:gd name="T0" fmla="*/ 26 w 36"/>
                <a:gd name="T1" fmla="*/ 0 h 42"/>
                <a:gd name="T2" fmla="*/ 21 w 36"/>
                <a:gd name="T3" fmla="*/ 0 h 42"/>
                <a:gd name="T4" fmla="*/ 13 w 36"/>
                <a:gd name="T5" fmla="*/ 5 h 42"/>
                <a:gd name="T6" fmla="*/ 15 w 36"/>
                <a:gd name="T7" fmla="*/ 9 h 42"/>
                <a:gd name="T8" fmla="*/ 6 w 36"/>
                <a:gd name="T9" fmla="*/ 12 h 42"/>
                <a:gd name="T10" fmla="*/ 6 w 36"/>
                <a:gd name="T11" fmla="*/ 12 h 42"/>
                <a:gd name="T12" fmla="*/ 3 w 36"/>
                <a:gd name="T13" fmla="*/ 15 h 42"/>
                <a:gd name="T14" fmla="*/ 9 w 36"/>
                <a:gd name="T15" fmla="*/ 21 h 42"/>
                <a:gd name="T16" fmla="*/ 0 w 36"/>
                <a:gd name="T17" fmla="*/ 35 h 42"/>
                <a:gd name="T18" fmla="*/ 7 w 36"/>
                <a:gd name="T19" fmla="*/ 42 h 42"/>
                <a:gd name="T20" fmla="*/ 13 w 36"/>
                <a:gd name="T21" fmla="*/ 41 h 42"/>
                <a:gd name="T22" fmla="*/ 23 w 36"/>
                <a:gd name="T23" fmla="*/ 35 h 42"/>
                <a:gd name="T24" fmla="*/ 25 w 36"/>
                <a:gd name="T25" fmla="*/ 35 h 42"/>
                <a:gd name="T26" fmla="*/ 31 w 36"/>
                <a:gd name="T27" fmla="*/ 33 h 42"/>
                <a:gd name="T28" fmla="*/ 31 w 36"/>
                <a:gd name="T29" fmla="*/ 25 h 42"/>
                <a:gd name="T30" fmla="*/ 31 w 36"/>
                <a:gd name="T31" fmla="*/ 16 h 42"/>
                <a:gd name="T32" fmla="*/ 36 w 36"/>
                <a:gd name="T33" fmla="*/ 11 h 42"/>
                <a:gd name="T34" fmla="*/ 26 w 36"/>
                <a:gd name="T3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2">
                  <a:moveTo>
                    <a:pt x="26" y="0"/>
                  </a:moveTo>
                  <a:cubicBezTo>
                    <a:pt x="25" y="0"/>
                    <a:pt x="23" y="0"/>
                    <a:pt x="21" y="0"/>
                  </a:cubicBezTo>
                  <a:cubicBezTo>
                    <a:pt x="19" y="0"/>
                    <a:pt x="13" y="3"/>
                    <a:pt x="13" y="5"/>
                  </a:cubicBezTo>
                  <a:cubicBezTo>
                    <a:pt x="13" y="6"/>
                    <a:pt x="13" y="7"/>
                    <a:pt x="15" y="9"/>
                  </a:cubicBezTo>
                  <a:cubicBezTo>
                    <a:pt x="13" y="10"/>
                    <a:pt x="8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3" y="12"/>
                    <a:pt x="3" y="15"/>
                  </a:cubicBezTo>
                  <a:cubicBezTo>
                    <a:pt x="3" y="18"/>
                    <a:pt x="6" y="20"/>
                    <a:pt x="9" y="21"/>
                  </a:cubicBezTo>
                  <a:cubicBezTo>
                    <a:pt x="7" y="28"/>
                    <a:pt x="0" y="28"/>
                    <a:pt x="0" y="35"/>
                  </a:cubicBezTo>
                  <a:cubicBezTo>
                    <a:pt x="0" y="39"/>
                    <a:pt x="4" y="42"/>
                    <a:pt x="7" y="42"/>
                  </a:cubicBezTo>
                  <a:cubicBezTo>
                    <a:pt x="9" y="42"/>
                    <a:pt x="11" y="42"/>
                    <a:pt x="13" y="41"/>
                  </a:cubicBezTo>
                  <a:cubicBezTo>
                    <a:pt x="15" y="39"/>
                    <a:pt x="19" y="35"/>
                    <a:pt x="23" y="35"/>
                  </a:cubicBezTo>
                  <a:cubicBezTo>
                    <a:pt x="24" y="35"/>
                    <a:pt x="25" y="35"/>
                    <a:pt x="25" y="35"/>
                  </a:cubicBezTo>
                  <a:cubicBezTo>
                    <a:pt x="27" y="35"/>
                    <a:pt x="29" y="34"/>
                    <a:pt x="31" y="33"/>
                  </a:cubicBezTo>
                  <a:cubicBezTo>
                    <a:pt x="33" y="31"/>
                    <a:pt x="31" y="28"/>
                    <a:pt x="31" y="25"/>
                  </a:cubicBezTo>
                  <a:cubicBezTo>
                    <a:pt x="31" y="25"/>
                    <a:pt x="31" y="18"/>
                    <a:pt x="31" y="16"/>
                  </a:cubicBezTo>
                  <a:cubicBezTo>
                    <a:pt x="31" y="13"/>
                    <a:pt x="36" y="14"/>
                    <a:pt x="36" y="11"/>
                  </a:cubicBezTo>
                  <a:cubicBezTo>
                    <a:pt x="36" y="6"/>
                    <a:pt x="33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91"/>
            <p:cNvSpPr>
              <a:spLocks/>
            </p:cNvSpPr>
            <p:nvPr/>
          </p:nvSpPr>
          <p:spPr bwMode="auto">
            <a:xfrm>
              <a:off x="5886450" y="2189163"/>
              <a:ext cx="26988" cy="22225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3 h 6"/>
                <a:gd name="T4" fmla="*/ 2 w 7"/>
                <a:gd name="T5" fmla="*/ 6 h 6"/>
                <a:gd name="T6" fmla="*/ 7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cubicBezTo>
                    <a:pt x="5" y="0"/>
                    <a:pt x="0" y="1"/>
                    <a:pt x="0" y="3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5" y="6"/>
                    <a:pt x="7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92"/>
            <p:cNvSpPr>
              <a:spLocks/>
            </p:cNvSpPr>
            <p:nvPr/>
          </p:nvSpPr>
          <p:spPr bwMode="auto">
            <a:xfrm>
              <a:off x="5905500" y="2173288"/>
              <a:ext cx="250825" cy="368300"/>
            </a:xfrm>
            <a:custGeom>
              <a:avLst/>
              <a:gdLst>
                <a:gd name="T0" fmla="*/ 15 w 67"/>
                <a:gd name="T1" fmla="*/ 0 h 98"/>
                <a:gd name="T2" fmla="*/ 10 w 67"/>
                <a:gd name="T3" fmla="*/ 9 h 98"/>
                <a:gd name="T4" fmla="*/ 7 w 67"/>
                <a:gd name="T5" fmla="*/ 14 h 98"/>
                <a:gd name="T6" fmla="*/ 4 w 67"/>
                <a:gd name="T7" fmla="*/ 13 h 98"/>
                <a:gd name="T8" fmla="*/ 6 w 67"/>
                <a:gd name="T9" fmla="*/ 18 h 98"/>
                <a:gd name="T10" fmla="*/ 4 w 67"/>
                <a:gd name="T11" fmla="*/ 24 h 98"/>
                <a:gd name="T12" fmla="*/ 8 w 67"/>
                <a:gd name="T13" fmla="*/ 29 h 98"/>
                <a:gd name="T14" fmla="*/ 7 w 67"/>
                <a:gd name="T15" fmla="*/ 36 h 98"/>
                <a:gd name="T16" fmla="*/ 10 w 67"/>
                <a:gd name="T17" fmla="*/ 31 h 98"/>
                <a:gd name="T18" fmla="*/ 14 w 67"/>
                <a:gd name="T19" fmla="*/ 38 h 98"/>
                <a:gd name="T20" fmla="*/ 16 w 67"/>
                <a:gd name="T21" fmla="*/ 46 h 98"/>
                <a:gd name="T22" fmla="*/ 25 w 67"/>
                <a:gd name="T23" fmla="*/ 45 h 98"/>
                <a:gd name="T24" fmla="*/ 29 w 67"/>
                <a:gd name="T25" fmla="*/ 53 h 98"/>
                <a:gd name="T26" fmla="*/ 30 w 67"/>
                <a:gd name="T27" fmla="*/ 57 h 98"/>
                <a:gd name="T28" fmla="*/ 19 w 67"/>
                <a:gd name="T29" fmla="*/ 70 h 98"/>
                <a:gd name="T30" fmla="*/ 13 w 67"/>
                <a:gd name="T31" fmla="*/ 81 h 98"/>
                <a:gd name="T32" fmla="*/ 24 w 67"/>
                <a:gd name="T33" fmla="*/ 83 h 98"/>
                <a:gd name="T34" fmla="*/ 29 w 67"/>
                <a:gd name="T35" fmla="*/ 82 h 98"/>
                <a:gd name="T36" fmla="*/ 10 w 67"/>
                <a:gd name="T37" fmla="*/ 96 h 98"/>
                <a:gd name="T38" fmla="*/ 12 w 67"/>
                <a:gd name="T39" fmla="*/ 98 h 98"/>
                <a:gd name="T40" fmla="*/ 20 w 67"/>
                <a:gd name="T41" fmla="*/ 95 h 98"/>
                <a:gd name="T42" fmla="*/ 29 w 67"/>
                <a:gd name="T43" fmla="*/ 92 h 98"/>
                <a:gd name="T44" fmla="*/ 56 w 67"/>
                <a:gd name="T45" fmla="*/ 90 h 98"/>
                <a:gd name="T46" fmla="*/ 64 w 67"/>
                <a:gd name="T47" fmla="*/ 83 h 98"/>
                <a:gd name="T48" fmla="*/ 67 w 67"/>
                <a:gd name="T49" fmla="*/ 71 h 98"/>
                <a:gd name="T50" fmla="*/ 60 w 67"/>
                <a:gd name="T51" fmla="*/ 66 h 98"/>
                <a:gd name="T52" fmla="*/ 59 w 67"/>
                <a:gd name="T53" fmla="*/ 66 h 98"/>
                <a:gd name="T54" fmla="*/ 55 w 67"/>
                <a:gd name="T55" fmla="*/ 66 h 98"/>
                <a:gd name="T56" fmla="*/ 54 w 67"/>
                <a:gd name="T57" fmla="*/ 58 h 98"/>
                <a:gd name="T58" fmla="*/ 34 w 67"/>
                <a:gd name="T59" fmla="*/ 32 h 98"/>
                <a:gd name="T60" fmla="*/ 31 w 67"/>
                <a:gd name="T61" fmla="*/ 32 h 98"/>
                <a:gd name="T62" fmla="*/ 27 w 67"/>
                <a:gd name="T63" fmla="*/ 32 h 98"/>
                <a:gd name="T64" fmla="*/ 37 w 67"/>
                <a:gd name="T65" fmla="*/ 12 h 98"/>
                <a:gd name="T66" fmla="*/ 19 w 67"/>
                <a:gd name="T67" fmla="*/ 10 h 98"/>
                <a:gd name="T68" fmla="*/ 24 w 67"/>
                <a:gd name="T6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" h="98">
                  <a:moveTo>
                    <a:pt x="24" y="0"/>
                  </a:moveTo>
                  <a:cubicBezTo>
                    <a:pt x="22" y="0"/>
                    <a:pt x="19" y="0"/>
                    <a:pt x="15" y="0"/>
                  </a:cubicBezTo>
                  <a:cubicBezTo>
                    <a:pt x="14" y="0"/>
                    <a:pt x="11" y="2"/>
                    <a:pt x="11" y="4"/>
                  </a:cubicBezTo>
                  <a:cubicBezTo>
                    <a:pt x="11" y="5"/>
                    <a:pt x="10" y="6"/>
                    <a:pt x="10" y="9"/>
                  </a:cubicBezTo>
                  <a:cubicBezTo>
                    <a:pt x="8" y="9"/>
                    <a:pt x="6" y="10"/>
                    <a:pt x="6" y="12"/>
                  </a:cubicBezTo>
                  <a:cubicBezTo>
                    <a:pt x="6" y="13"/>
                    <a:pt x="7" y="13"/>
                    <a:pt x="7" y="14"/>
                  </a:cubicBezTo>
                  <a:cubicBezTo>
                    <a:pt x="7" y="14"/>
                    <a:pt x="7" y="15"/>
                    <a:pt x="6" y="15"/>
                  </a:cubicBezTo>
                  <a:cubicBezTo>
                    <a:pt x="6" y="15"/>
                    <a:pt x="4" y="15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2" y="17"/>
                    <a:pt x="6" y="18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4" y="23"/>
                    <a:pt x="4" y="24"/>
                  </a:cubicBezTo>
                  <a:cubicBezTo>
                    <a:pt x="4" y="25"/>
                    <a:pt x="7" y="26"/>
                    <a:pt x="8" y="27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30"/>
                    <a:pt x="7" y="30"/>
                    <a:pt x="7" y="31"/>
                  </a:cubicBezTo>
                  <a:cubicBezTo>
                    <a:pt x="7" y="33"/>
                    <a:pt x="7" y="33"/>
                    <a:pt x="7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5"/>
                    <a:pt x="8" y="34"/>
                    <a:pt x="10" y="31"/>
                  </a:cubicBezTo>
                  <a:cubicBezTo>
                    <a:pt x="10" y="32"/>
                    <a:pt x="12" y="33"/>
                    <a:pt x="14" y="33"/>
                  </a:cubicBezTo>
                  <a:cubicBezTo>
                    <a:pt x="13" y="35"/>
                    <a:pt x="14" y="36"/>
                    <a:pt x="14" y="38"/>
                  </a:cubicBezTo>
                  <a:cubicBezTo>
                    <a:pt x="14" y="40"/>
                    <a:pt x="11" y="42"/>
                    <a:pt x="11" y="44"/>
                  </a:cubicBezTo>
                  <a:cubicBezTo>
                    <a:pt x="11" y="46"/>
                    <a:pt x="13" y="46"/>
                    <a:pt x="16" y="46"/>
                  </a:cubicBezTo>
                  <a:cubicBezTo>
                    <a:pt x="18" y="46"/>
                    <a:pt x="20" y="45"/>
                    <a:pt x="23" y="45"/>
                  </a:cubicBezTo>
                  <a:cubicBezTo>
                    <a:pt x="23" y="45"/>
                    <a:pt x="24" y="45"/>
                    <a:pt x="25" y="45"/>
                  </a:cubicBezTo>
                  <a:cubicBezTo>
                    <a:pt x="25" y="46"/>
                    <a:pt x="23" y="47"/>
                    <a:pt x="23" y="49"/>
                  </a:cubicBezTo>
                  <a:cubicBezTo>
                    <a:pt x="23" y="52"/>
                    <a:pt x="26" y="53"/>
                    <a:pt x="29" y="53"/>
                  </a:cubicBezTo>
                  <a:cubicBezTo>
                    <a:pt x="29" y="53"/>
                    <a:pt x="30" y="52"/>
                    <a:pt x="30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9" y="60"/>
                    <a:pt x="22" y="62"/>
                    <a:pt x="17" y="62"/>
                  </a:cubicBezTo>
                  <a:cubicBezTo>
                    <a:pt x="17" y="65"/>
                    <a:pt x="19" y="67"/>
                    <a:pt x="19" y="70"/>
                  </a:cubicBezTo>
                  <a:cubicBezTo>
                    <a:pt x="19" y="75"/>
                    <a:pt x="11" y="75"/>
                    <a:pt x="11" y="79"/>
                  </a:cubicBezTo>
                  <a:cubicBezTo>
                    <a:pt x="11" y="80"/>
                    <a:pt x="12" y="81"/>
                    <a:pt x="13" y="81"/>
                  </a:cubicBezTo>
                  <a:cubicBezTo>
                    <a:pt x="14" y="81"/>
                    <a:pt x="14" y="79"/>
                    <a:pt x="16" y="79"/>
                  </a:cubicBezTo>
                  <a:cubicBezTo>
                    <a:pt x="19" y="79"/>
                    <a:pt x="20" y="83"/>
                    <a:pt x="24" y="83"/>
                  </a:cubicBezTo>
                  <a:cubicBezTo>
                    <a:pt x="26" y="83"/>
                    <a:pt x="28" y="81"/>
                    <a:pt x="29" y="80"/>
                  </a:cubicBezTo>
                  <a:cubicBezTo>
                    <a:pt x="29" y="80"/>
                    <a:pt x="29" y="81"/>
                    <a:pt x="29" y="82"/>
                  </a:cubicBezTo>
                  <a:cubicBezTo>
                    <a:pt x="29" y="86"/>
                    <a:pt x="24" y="84"/>
                    <a:pt x="20" y="85"/>
                  </a:cubicBezTo>
                  <a:cubicBezTo>
                    <a:pt x="19" y="86"/>
                    <a:pt x="10" y="95"/>
                    <a:pt x="10" y="96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3" y="97"/>
                    <a:pt x="14" y="95"/>
                    <a:pt x="16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0" y="93"/>
                    <a:pt x="21" y="91"/>
                    <a:pt x="24" y="91"/>
                  </a:cubicBezTo>
                  <a:cubicBezTo>
                    <a:pt x="26" y="91"/>
                    <a:pt x="27" y="92"/>
                    <a:pt x="29" y="92"/>
                  </a:cubicBezTo>
                  <a:cubicBezTo>
                    <a:pt x="34" y="92"/>
                    <a:pt x="41" y="90"/>
                    <a:pt x="44" y="90"/>
                  </a:cubicBezTo>
                  <a:cubicBezTo>
                    <a:pt x="46" y="90"/>
                    <a:pt x="52" y="90"/>
                    <a:pt x="56" y="90"/>
                  </a:cubicBezTo>
                  <a:cubicBezTo>
                    <a:pt x="59" y="90"/>
                    <a:pt x="61" y="88"/>
                    <a:pt x="64" y="85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2" y="83"/>
                    <a:pt x="61" y="83"/>
                    <a:pt x="58" y="82"/>
                  </a:cubicBezTo>
                  <a:cubicBezTo>
                    <a:pt x="60" y="79"/>
                    <a:pt x="67" y="76"/>
                    <a:pt x="67" y="71"/>
                  </a:cubicBezTo>
                  <a:cubicBezTo>
                    <a:pt x="67" y="68"/>
                    <a:pt x="64" y="66"/>
                    <a:pt x="61" y="66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9" y="66"/>
                    <a:pt x="59" y="66"/>
                    <a:pt x="57" y="67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8" y="66"/>
                    <a:pt x="57" y="67"/>
                    <a:pt x="55" y="68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6" y="65"/>
                    <a:pt x="57" y="64"/>
                    <a:pt x="57" y="64"/>
                  </a:cubicBezTo>
                  <a:cubicBezTo>
                    <a:pt x="57" y="61"/>
                    <a:pt x="54" y="60"/>
                    <a:pt x="54" y="58"/>
                  </a:cubicBezTo>
                  <a:cubicBezTo>
                    <a:pt x="54" y="51"/>
                    <a:pt x="46" y="49"/>
                    <a:pt x="42" y="44"/>
                  </a:cubicBezTo>
                  <a:cubicBezTo>
                    <a:pt x="38" y="41"/>
                    <a:pt x="39" y="34"/>
                    <a:pt x="34" y="32"/>
                  </a:cubicBezTo>
                  <a:cubicBezTo>
                    <a:pt x="33" y="32"/>
                    <a:pt x="33" y="32"/>
                    <a:pt x="32" y="32"/>
                  </a:cubicBezTo>
                  <a:cubicBezTo>
                    <a:pt x="32" y="32"/>
                    <a:pt x="31" y="32"/>
                    <a:pt x="31" y="32"/>
                  </a:cubicBezTo>
                  <a:cubicBezTo>
                    <a:pt x="30" y="32"/>
                    <a:pt x="30" y="32"/>
                    <a:pt x="29" y="32"/>
                  </a:cubicBezTo>
                  <a:cubicBezTo>
                    <a:pt x="29" y="32"/>
                    <a:pt x="28" y="32"/>
                    <a:pt x="27" y="32"/>
                  </a:cubicBezTo>
                  <a:cubicBezTo>
                    <a:pt x="27" y="31"/>
                    <a:pt x="28" y="30"/>
                    <a:pt x="29" y="30"/>
                  </a:cubicBezTo>
                  <a:cubicBezTo>
                    <a:pt x="29" y="24"/>
                    <a:pt x="38" y="20"/>
                    <a:pt x="37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20" y="6"/>
                    <a:pt x="27" y="7"/>
                    <a:pt x="27" y="3"/>
                  </a:cubicBezTo>
                  <a:cubicBezTo>
                    <a:pt x="27" y="2"/>
                    <a:pt x="25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93"/>
            <p:cNvSpPr>
              <a:spLocks/>
            </p:cNvSpPr>
            <p:nvPr/>
          </p:nvSpPr>
          <p:spPr bwMode="auto">
            <a:xfrm>
              <a:off x="5957888" y="2362200"/>
              <a:ext cx="11113" cy="14288"/>
            </a:xfrm>
            <a:custGeom>
              <a:avLst/>
              <a:gdLst>
                <a:gd name="T0" fmla="*/ 3 w 3"/>
                <a:gd name="T1" fmla="*/ 0 h 4"/>
                <a:gd name="T2" fmla="*/ 2 w 3"/>
                <a:gd name="T3" fmla="*/ 0 h 4"/>
                <a:gd name="T4" fmla="*/ 0 w 3"/>
                <a:gd name="T5" fmla="*/ 4 h 4"/>
                <a:gd name="T6" fmla="*/ 3 w 3"/>
                <a:gd name="T7" fmla="*/ 4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2"/>
                    <a:pt x="3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94"/>
            <p:cNvSpPr>
              <a:spLocks/>
            </p:cNvSpPr>
            <p:nvPr/>
          </p:nvSpPr>
          <p:spPr bwMode="auto">
            <a:xfrm>
              <a:off x="5380038" y="1798638"/>
              <a:ext cx="311150" cy="142875"/>
            </a:xfrm>
            <a:custGeom>
              <a:avLst/>
              <a:gdLst>
                <a:gd name="T0" fmla="*/ 13 w 83"/>
                <a:gd name="T1" fmla="*/ 0 h 38"/>
                <a:gd name="T2" fmla="*/ 11 w 83"/>
                <a:gd name="T3" fmla="*/ 0 h 38"/>
                <a:gd name="T4" fmla="*/ 6 w 83"/>
                <a:gd name="T5" fmla="*/ 3 h 38"/>
                <a:gd name="T6" fmla="*/ 6 w 83"/>
                <a:gd name="T7" fmla="*/ 6 h 38"/>
                <a:gd name="T8" fmla="*/ 3 w 83"/>
                <a:gd name="T9" fmla="*/ 5 h 38"/>
                <a:gd name="T10" fmla="*/ 0 w 83"/>
                <a:gd name="T11" fmla="*/ 5 h 38"/>
                <a:gd name="T12" fmla="*/ 15 w 83"/>
                <a:gd name="T13" fmla="*/ 11 h 38"/>
                <a:gd name="T14" fmla="*/ 16 w 83"/>
                <a:gd name="T15" fmla="*/ 14 h 38"/>
                <a:gd name="T16" fmla="*/ 1 w 83"/>
                <a:gd name="T17" fmla="*/ 16 h 38"/>
                <a:gd name="T18" fmla="*/ 5 w 83"/>
                <a:gd name="T19" fmla="*/ 18 h 38"/>
                <a:gd name="T20" fmla="*/ 8 w 83"/>
                <a:gd name="T21" fmla="*/ 17 h 38"/>
                <a:gd name="T22" fmla="*/ 11 w 83"/>
                <a:gd name="T23" fmla="*/ 17 h 38"/>
                <a:gd name="T24" fmla="*/ 13 w 83"/>
                <a:gd name="T25" fmla="*/ 17 h 38"/>
                <a:gd name="T26" fmla="*/ 12 w 83"/>
                <a:gd name="T27" fmla="*/ 26 h 38"/>
                <a:gd name="T28" fmla="*/ 9 w 83"/>
                <a:gd name="T29" fmla="*/ 27 h 38"/>
                <a:gd name="T30" fmla="*/ 22 w 83"/>
                <a:gd name="T31" fmla="*/ 32 h 38"/>
                <a:gd name="T32" fmla="*/ 47 w 83"/>
                <a:gd name="T33" fmla="*/ 38 h 38"/>
                <a:gd name="T34" fmla="*/ 69 w 83"/>
                <a:gd name="T35" fmla="*/ 30 h 38"/>
                <a:gd name="T36" fmla="*/ 82 w 83"/>
                <a:gd name="T37" fmla="*/ 20 h 38"/>
                <a:gd name="T38" fmla="*/ 83 w 83"/>
                <a:gd name="T39" fmla="*/ 20 h 38"/>
                <a:gd name="T40" fmla="*/ 72 w 83"/>
                <a:gd name="T41" fmla="*/ 5 h 38"/>
                <a:gd name="T42" fmla="*/ 74 w 83"/>
                <a:gd name="T43" fmla="*/ 3 h 38"/>
                <a:gd name="T44" fmla="*/ 67 w 83"/>
                <a:gd name="T45" fmla="*/ 4 h 38"/>
                <a:gd name="T46" fmla="*/ 62 w 83"/>
                <a:gd name="T47" fmla="*/ 1 h 38"/>
                <a:gd name="T48" fmla="*/ 61 w 83"/>
                <a:gd name="T49" fmla="*/ 1 h 38"/>
                <a:gd name="T50" fmla="*/ 59 w 83"/>
                <a:gd name="T51" fmla="*/ 1 h 38"/>
                <a:gd name="T52" fmla="*/ 58 w 83"/>
                <a:gd name="T53" fmla="*/ 5 h 38"/>
                <a:gd name="T54" fmla="*/ 55 w 83"/>
                <a:gd name="T55" fmla="*/ 4 h 38"/>
                <a:gd name="T56" fmla="*/ 48 w 83"/>
                <a:gd name="T57" fmla="*/ 6 h 38"/>
                <a:gd name="T58" fmla="*/ 39 w 83"/>
                <a:gd name="T59" fmla="*/ 5 h 38"/>
                <a:gd name="T60" fmla="*/ 39 w 83"/>
                <a:gd name="T61" fmla="*/ 8 h 38"/>
                <a:gd name="T62" fmla="*/ 35 w 83"/>
                <a:gd name="T63" fmla="*/ 6 h 38"/>
                <a:gd name="T64" fmla="*/ 28 w 83"/>
                <a:gd name="T65" fmla="*/ 7 h 38"/>
                <a:gd name="T66" fmla="*/ 24 w 83"/>
                <a:gd name="T67" fmla="*/ 5 h 38"/>
                <a:gd name="T68" fmla="*/ 24 w 83"/>
                <a:gd name="T69" fmla="*/ 9 h 38"/>
                <a:gd name="T70" fmla="*/ 19 w 83"/>
                <a:gd name="T71" fmla="*/ 10 h 38"/>
                <a:gd name="T72" fmla="*/ 15 w 83"/>
                <a:gd name="T73" fmla="*/ 5 h 38"/>
                <a:gd name="T74" fmla="*/ 13 w 83"/>
                <a:gd name="T7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" h="38">
                  <a:moveTo>
                    <a:pt x="13" y="0"/>
                  </a:moveTo>
                  <a:cubicBezTo>
                    <a:pt x="12" y="0"/>
                    <a:pt x="12" y="0"/>
                    <a:pt x="11" y="0"/>
                  </a:cubicBezTo>
                  <a:cubicBezTo>
                    <a:pt x="9" y="0"/>
                    <a:pt x="8" y="3"/>
                    <a:pt x="6" y="3"/>
                  </a:cubicBezTo>
                  <a:cubicBezTo>
                    <a:pt x="6" y="4"/>
                    <a:pt x="6" y="5"/>
                    <a:pt x="6" y="6"/>
                  </a:cubicBezTo>
                  <a:cubicBezTo>
                    <a:pt x="5" y="5"/>
                    <a:pt x="4" y="5"/>
                    <a:pt x="3" y="5"/>
                  </a:cubicBezTo>
                  <a:cubicBezTo>
                    <a:pt x="2" y="5"/>
                    <a:pt x="1" y="5"/>
                    <a:pt x="0" y="5"/>
                  </a:cubicBezTo>
                  <a:cubicBezTo>
                    <a:pt x="1" y="8"/>
                    <a:pt x="11" y="11"/>
                    <a:pt x="15" y="11"/>
                  </a:cubicBezTo>
                  <a:cubicBezTo>
                    <a:pt x="15" y="12"/>
                    <a:pt x="15" y="13"/>
                    <a:pt x="16" y="14"/>
                  </a:cubicBezTo>
                  <a:cubicBezTo>
                    <a:pt x="13" y="15"/>
                    <a:pt x="5" y="16"/>
                    <a:pt x="1" y="16"/>
                  </a:cubicBezTo>
                  <a:cubicBezTo>
                    <a:pt x="2" y="17"/>
                    <a:pt x="3" y="18"/>
                    <a:pt x="5" y="18"/>
                  </a:cubicBezTo>
                  <a:cubicBezTo>
                    <a:pt x="6" y="18"/>
                    <a:pt x="7" y="17"/>
                    <a:pt x="8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2" y="17"/>
                    <a:pt x="12" y="17"/>
                    <a:pt x="13" y="17"/>
                  </a:cubicBezTo>
                  <a:cubicBezTo>
                    <a:pt x="13" y="20"/>
                    <a:pt x="12" y="22"/>
                    <a:pt x="12" y="26"/>
                  </a:cubicBezTo>
                  <a:cubicBezTo>
                    <a:pt x="11" y="26"/>
                    <a:pt x="10" y="27"/>
                    <a:pt x="9" y="27"/>
                  </a:cubicBezTo>
                  <a:cubicBezTo>
                    <a:pt x="16" y="27"/>
                    <a:pt x="18" y="31"/>
                    <a:pt x="22" y="32"/>
                  </a:cubicBezTo>
                  <a:cubicBezTo>
                    <a:pt x="29" y="35"/>
                    <a:pt x="37" y="38"/>
                    <a:pt x="47" y="38"/>
                  </a:cubicBezTo>
                  <a:cubicBezTo>
                    <a:pt x="57" y="38"/>
                    <a:pt x="62" y="33"/>
                    <a:pt x="69" y="30"/>
                  </a:cubicBezTo>
                  <a:cubicBezTo>
                    <a:pt x="73" y="29"/>
                    <a:pt x="80" y="24"/>
                    <a:pt x="82" y="20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3" y="12"/>
                    <a:pt x="72" y="14"/>
                    <a:pt x="72" y="5"/>
                  </a:cubicBezTo>
                  <a:cubicBezTo>
                    <a:pt x="72" y="5"/>
                    <a:pt x="73" y="3"/>
                    <a:pt x="74" y="3"/>
                  </a:cubicBezTo>
                  <a:cubicBezTo>
                    <a:pt x="71" y="3"/>
                    <a:pt x="70" y="4"/>
                    <a:pt x="67" y="4"/>
                  </a:cubicBezTo>
                  <a:cubicBezTo>
                    <a:pt x="64" y="4"/>
                    <a:pt x="62" y="4"/>
                    <a:pt x="62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0" y="1"/>
                    <a:pt x="60" y="1"/>
                    <a:pt x="59" y="1"/>
                  </a:cubicBezTo>
                  <a:cubicBezTo>
                    <a:pt x="58" y="2"/>
                    <a:pt x="58" y="3"/>
                    <a:pt x="58" y="5"/>
                  </a:cubicBezTo>
                  <a:cubicBezTo>
                    <a:pt x="57" y="4"/>
                    <a:pt x="56" y="4"/>
                    <a:pt x="55" y="4"/>
                  </a:cubicBezTo>
                  <a:cubicBezTo>
                    <a:pt x="53" y="4"/>
                    <a:pt x="51" y="6"/>
                    <a:pt x="48" y="6"/>
                  </a:cubicBezTo>
                  <a:cubicBezTo>
                    <a:pt x="45" y="6"/>
                    <a:pt x="43" y="5"/>
                    <a:pt x="39" y="5"/>
                  </a:cubicBezTo>
                  <a:cubicBezTo>
                    <a:pt x="39" y="6"/>
                    <a:pt x="39" y="7"/>
                    <a:pt x="39" y="8"/>
                  </a:cubicBezTo>
                  <a:cubicBezTo>
                    <a:pt x="38" y="7"/>
                    <a:pt x="37" y="6"/>
                    <a:pt x="35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4" y="6"/>
                    <a:pt x="24" y="7"/>
                    <a:pt x="24" y="9"/>
                  </a:cubicBezTo>
                  <a:cubicBezTo>
                    <a:pt x="23" y="9"/>
                    <a:pt x="21" y="10"/>
                    <a:pt x="19" y="10"/>
                  </a:cubicBezTo>
                  <a:cubicBezTo>
                    <a:pt x="17" y="10"/>
                    <a:pt x="15" y="7"/>
                    <a:pt x="15" y="5"/>
                  </a:cubicBezTo>
                  <a:cubicBezTo>
                    <a:pt x="15" y="3"/>
                    <a:pt x="14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95"/>
            <p:cNvSpPr>
              <a:spLocks/>
            </p:cNvSpPr>
            <p:nvPr/>
          </p:nvSpPr>
          <p:spPr bwMode="auto">
            <a:xfrm>
              <a:off x="3529013" y="3500438"/>
              <a:ext cx="315913" cy="109538"/>
            </a:xfrm>
            <a:custGeom>
              <a:avLst/>
              <a:gdLst>
                <a:gd name="T0" fmla="*/ 23 w 84"/>
                <a:gd name="T1" fmla="*/ 0 h 29"/>
                <a:gd name="T2" fmla="*/ 0 w 84"/>
                <a:gd name="T3" fmla="*/ 12 h 29"/>
                <a:gd name="T4" fmla="*/ 3 w 84"/>
                <a:gd name="T5" fmla="*/ 12 h 29"/>
                <a:gd name="T6" fmla="*/ 18 w 84"/>
                <a:gd name="T7" fmla="*/ 5 h 29"/>
                <a:gd name="T8" fmla="*/ 20 w 84"/>
                <a:gd name="T9" fmla="*/ 5 h 29"/>
                <a:gd name="T10" fmla="*/ 22 w 84"/>
                <a:gd name="T11" fmla="*/ 6 h 29"/>
                <a:gd name="T12" fmla="*/ 23 w 84"/>
                <a:gd name="T13" fmla="*/ 9 h 29"/>
                <a:gd name="T14" fmla="*/ 31 w 84"/>
                <a:gd name="T15" fmla="*/ 9 h 29"/>
                <a:gd name="T16" fmla="*/ 41 w 84"/>
                <a:gd name="T17" fmla="*/ 14 h 29"/>
                <a:gd name="T18" fmla="*/ 45 w 84"/>
                <a:gd name="T19" fmla="*/ 13 h 29"/>
                <a:gd name="T20" fmla="*/ 47 w 84"/>
                <a:gd name="T21" fmla="*/ 14 h 29"/>
                <a:gd name="T22" fmla="*/ 50 w 84"/>
                <a:gd name="T23" fmla="*/ 17 h 29"/>
                <a:gd name="T24" fmla="*/ 60 w 84"/>
                <a:gd name="T25" fmla="*/ 23 h 29"/>
                <a:gd name="T26" fmla="*/ 57 w 84"/>
                <a:gd name="T27" fmla="*/ 25 h 29"/>
                <a:gd name="T28" fmla="*/ 57 w 84"/>
                <a:gd name="T29" fmla="*/ 27 h 29"/>
                <a:gd name="T30" fmla="*/ 74 w 84"/>
                <a:gd name="T31" fmla="*/ 29 h 29"/>
                <a:gd name="T32" fmla="*/ 84 w 84"/>
                <a:gd name="T33" fmla="*/ 25 h 29"/>
                <a:gd name="T34" fmla="*/ 78 w 84"/>
                <a:gd name="T35" fmla="*/ 20 h 29"/>
                <a:gd name="T36" fmla="*/ 74 w 84"/>
                <a:gd name="T37" fmla="*/ 19 h 29"/>
                <a:gd name="T38" fmla="*/ 74 w 84"/>
                <a:gd name="T39" fmla="*/ 17 h 29"/>
                <a:gd name="T40" fmla="*/ 56 w 84"/>
                <a:gd name="T41" fmla="*/ 10 h 29"/>
                <a:gd name="T42" fmla="*/ 51 w 84"/>
                <a:gd name="T43" fmla="*/ 7 h 29"/>
                <a:gd name="T44" fmla="*/ 23 w 84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29">
                  <a:moveTo>
                    <a:pt x="23" y="0"/>
                  </a:moveTo>
                  <a:cubicBezTo>
                    <a:pt x="11" y="0"/>
                    <a:pt x="5" y="5"/>
                    <a:pt x="0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9"/>
                    <a:pt x="13" y="5"/>
                    <a:pt x="18" y="5"/>
                  </a:cubicBezTo>
                  <a:cubicBezTo>
                    <a:pt x="19" y="5"/>
                    <a:pt x="19" y="5"/>
                    <a:pt x="20" y="5"/>
                  </a:cubicBezTo>
                  <a:cubicBezTo>
                    <a:pt x="21" y="5"/>
                    <a:pt x="22" y="6"/>
                    <a:pt x="22" y="6"/>
                  </a:cubicBezTo>
                  <a:cubicBezTo>
                    <a:pt x="22" y="7"/>
                    <a:pt x="21" y="8"/>
                    <a:pt x="23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5" y="9"/>
                    <a:pt x="37" y="14"/>
                    <a:pt x="41" y="14"/>
                  </a:cubicBezTo>
                  <a:cubicBezTo>
                    <a:pt x="43" y="14"/>
                    <a:pt x="44" y="13"/>
                    <a:pt x="45" y="13"/>
                  </a:cubicBezTo>
                  <a:cubicBezTo>
                    <a:pt x="46" y="13"/>
                    <a:pt x="46" y="14"/>
                    <a:pt x="47" y="14"/>
                  </a:cubicBezTo>
                  <a:cubicBezTo>
                    <a:pt x="48" y="15"/>
                    <a:pt x="48" y="17"/>
                    <a:pt x="50" y="17"/>
                  </a:cubicBezTo>
                  <a:cubicBezTo>
                    <a:pt x="51" y="21"/>
                    <a:pt x="56" y="21"/>
                    <a:pt x="60" y="23"/>
                  </a:cubicBezTo>
                  <a:cubicBezTo>
                    <a:pt x="60" y="24"/>
                    <a:pt x="59" y="25"/>
                    <a:pt x="57" y="25"/>
                  </a:cubicBezTo>
                  <a:cubicBezTo>
                    <a:pt x="57" y="26"/>
                    <a:pt x="57" y="26"/>
                    <a:pt x="57" y="27"/>
                  </a:cubicBezTo>
                  <a:cubicBezTo>
                    <a:pt x="63" y="27"/>
                    <a:pt x="67" y="29"/>
                    <a:pt x="74" y="29"/>
                  </a:cubicBezTo>
                  <a:cubicBezTo>
                    <a:pt x="77" y="29"/>
                    <a:pt x="82" y="29"/>
                    <a:pt x="84" y="25"/>
                  </a:cubicBezTo>
                  <a:cubicBezTo>
                    <a:pt x="82" y="25"/>
                    <a:pt x="81" y="21"/>
                    <a:pt x="78" y="20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3" y="19"/>
                    <a:pt x="74" y="18"/>
                    <a:pt x="74" y="17"/>
                  </a:cubicBezTo>
                  <a:cubicBezTo>
                    <a:pt x="67" y="17"/>
                    <a:pt x="60" y="14"/>
                    <a:pt x="56" y="10"/>
                  </a:cubicBezTo>
                  <a:cubicBezTo>
                    <a:pt x="55" y="10"/>
                    <a:pt x="53" y="7"/>
                    <a:pt x="51" y="7"/>
                  </a:cubicBezTo>
                  <a:cubicBezTo>
                    <a:pt x="42" y="7"/>
                    <a:pt x="36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96"/>
            <p:cNvSpPr>
              <a:spLocks/>
            </p:cNvSpPr>
            <p:nvPr/>
          </p:nvSpPr>
          <p:spPr bwMode="auto">
            <a:xfrm>
              <a:off x="3575050" y="3541713"/>
              <a:ext cx="14288" cy="14288"/>
            </a:xfrm>
            <a:custGeom>
              <a:avLst/>
              <a:gdLst>
                <a:gd name="T0" fmla="*/ 3 w 4"/>
                <a:gd name="T1" fmla="*/ 0 h 4"/>
                <a:gd name="T2" fmla="*/ 2 w 4"/>
                <a:gd name="T3" fmla="*/ 0 h 4"/>
                <a:gd name="T4" fmla="*/ 2 w 4"/>
                <a:gd name="T5" fmla="*/ 2 h 4"/>
                <a:gd name="T6" fmla="*/ 0 w 4"/>
                <a:gd name="T7" fmla="*/ 4 h 4"/>
                <a:gd name="T8" fmla="*/ 1 w 4"/>
                <a:gd name="T9" fmla="*/ 4 h 4"/>
                <a:gd name="T10" fmla="*/ 4 w 4"/>
                <a:gd name="T11" fmla="*/ 4 h 4"/>
                <a:gd name="T12" fmla="*/ 4 w 4"/>
                <a:gd name="T13" fmla="*/ 0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4" y="3"/>
                    <a:pt x="4" y="1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97"/>
            <p:cNvSpPr>
              <a:spLocks/>
            </p:cNvSpPr>
            <p:nvPr/>
          </p:nvSpPr>
          <p:spPr bwMode="auto">
            <a:xfrm>
              <a:off x="3732213" y="3646488"/>
              <a:ext cx="52388" cy="22225"/>
            </a:xfrm>
            <a:custGeom>
              <a:avLst/>
              <a:gdLst>
                <a:gd name="T0" fmla="*/ 3 w 14"/>
                <a:gd name="T1" fmla="*/ 0 h 6"/>
                <a:gd name="T2" fmla="*/ 0 w 14"/>
                <a:gd name="T3" fmla="*/ 2 h 6"/>
                <a:gd name="T4" fmla="*/ 5 w 14"/>
                <a:gd name="T5" fmla="*/ 6 h 6"/>
                <a:gd name="T6" fmla="*/ 14 w 14"/>
                <a:gd name="T7" fmla="*/ 5 h 6"/>
                <a:gd name="T8" fmla="*/ 11 w 14"/>
                <a:gd name="T9" fmla="*/ 2 h 6"/>
                <a:gd name="T10" fmla="*/ 12 w 14"/>
                <a:gd name="T11" fmla="*/ 3 h 6"/>
                <a:gd name="T12" fmla="*/ 3 w 14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6"/>
                    <a:pt x="5" y="6"/>
                  </a:cubicBezTo>
                  <a:cubicBezTo>
                    <a:pt x="8" y="6"/>
                    <a:pt x="11" y="5"/>
                    <a:pt x="14" y="5"/>
                  </a:cubicBezTo>
                  <a:cubicBezTo>
                    <a:pt x="14" y="3"/>
                    <a:pt x="13" y="3"/>
                    <a:pt x="11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2"/>
                    <a:pt x="6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98"/>
            <p:cNvSpPr>
              <a:spLocks/>
            </p:cNvSpPr>
            <p:nvPr/>
          </p:nvSpPr>
          <p:spPr bwMode="auto">
            <a:xfrm>
              <a:off x="4070350" y="3646488"/>
              <a:ext cx="41275" cy="19050"/>
            </a:xfrm>
            <a:custGeom>
              <a:avLst/>
              <a:gdLst>
                <a:gd name="T0" fmla="*/ 3 w 11"/>
                <a:gd name="T1" fmla="*/ 0 h 5"/>
                <a:gd name="T2" fmla="*/ 0 w 11"/>
                <a:gd name="T3" fmla="*/ 1 h 5"/>
                <a:gd name="T4" fmla="*/ 7 w 11"/>
                <a:gd name="T5" fmla="*/ 5 h 5"/>
                <a:gd name="T6" fmla="*/ 11 w 11"/>
                <a:gd name="T7" fmla="*/ 3 h 5"/>
                <a:gd name="T8" fmla="*/ 3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3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4"/>
                    <a:pt x="3" y="5"/>
                    <a:pt x="7" y="5"/>
                  </a:cubicBezTo>
                  <a:cubicBezTo>
                    <a:pt x="8" y="5"/>
                    <a:pt x="10" y="5"/>
                    <a:pt x="11" y="3"/>
                  </a:cubicBezTo>
                  <a:cubicBezTo>
                    <a:pt x="10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99"/>
            <p:cNvSpPr>
              <a:spLocks/>
            </p:cNvSpPr>
            <p:nvPr/>
          </p:nvSpPr>
          <p:spPr bwMode="auto">
            <a:xfrm>
              <a:off x="3848100" y="3602038"/>
              <a:ext cx="180975" cy="71438"/>
            </a:xfrm>
            <a:custGeom>
              <a:avLst/>
              <a:gdLst>
                <a:gd name="T0" fmla="*/ 11 w 48"/>
                <a:gd name="T1" fmla="*/ 0 h 19"/>
                <a:gd name="T2" fmla="*/ 9 w 48"/>
                <a:gd name="T3" fmla="*/ 2 h 19"/>
                <a:gd name="T4" fmla="*/ 12 w 48"/>
                <a:gd name="T5" fmla="*/ 5 h 19"/>
                <a:gd name="T6" fmla="*/ 14 w 48"/>
                <a:gd name="T7" fmla="*/ 11 h 19"/>
                <a:gd name="T8" fmla="*/ 10 w 48"/>
                <a:gd name="T9" fmla="*/ 12 h 19"/>
                <a:gd name="T10" fmla="*/ 1 w 48"/>
                <a:gd name="T11" fmla="*/ 11 h 19"/>
                <a:gd name="T12" fmla="*/ 0 w 48"/>
                <a:gd name="T13" fmla="*/ 12 h 19"/>
                <a:gd name="T14" fmla="*/ 3 w 48"/>
                <a:gd name="T15" fmla="*/ 17 h 19"/>
                <a:gd name="T16" fmla="*/ 4 w 48"/>
                <a:gd name="T17" fmla="*/ 15 h 19"/>
                <a:gd name="T18" fmla="*/ 5 w 48"/>
                <a:gd name="T19" fmla="*/ 15 h 19"/>
                <a:gd name="T20" fmla="*/ 7 w 48"/>
                <a:gd name="T21" fmla="*/ 15 h 19"/>
                <a:gd name="T22" fmla="*/ 14 w 48"/>
                <a:gd name="T23" fmla="*/ 14 h 19"/>
                <a:gd name="T24" fmla="*/ 20 w 48"/>
                <a:gd name="T25" fmla="*/ 15 h 19"/>
                <a:gd name="T26" fmla="*/ 23 w 48"/>
                <a:gd name="T27" fmla="*/ 19 h 19"/>
                <a:gd name="T28" fmla="*/ 30 w 48"/>
                <a:gd name="T29" fmla="*/ 14 h 19"/>
                <a:gd name="T30" fmla="*/ 33 w 48"/>
                <a:gd name="T31" fmla="*/ 15 h 19"/>
                <a:gd name="T32" fmla="*/ 38 w 48"/>
                <a:gd name="T33" fmla="*/ 13 h 19"/>
                <a:gd name="T34" fmla="*/ 48 w 48"/>
                <a:gd name="T35" fmla="*/ 13 h 19"/>
                <a:gd name="T36" fmla="*/ 41 w 48"/>
                <a:gd name="T37" fmla="*/ 7 h 19"/>
                <a:gd name="T38" fmla="*/ 42 w 48"/>
                <a:gd name="T39" fmla="*/ 8 h 19"/>
                <a:gd name="T40" fmla="*/ 26 w 48"/>
                <a:gd name="T41" fmla="*/ 1 h 19"/>
                <a:gd name="T42" fmla="*/ 18 w 48"/>
                <a:gd name="T43" fmla="*/ 2 h 19"/>
                <a:gd name="T44" fmla="*/ 11 w 48"/>
                <a:gd name="T4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9">
                  <a:moveTo>
                    <a:pt x="11" y="0"/>
                  </a:moveTo>
                  <a:cubicBezTo>
                    <a:pt x="10" y="0"/>
                    <a:pt x="9" y="1"/>
                    <a:pt x="9" y="2"/>
                  </a:cubicBezTo>
                  <a:cubicBezTo>
                    <a:pt x="9" y="4"/>
                    <a:pt x="11" y="5"/>
                    <a:pt x="12" y="5"/>
                  </a:cubicBezTo>
                  <a:cubicBezTo>
                    <a:pt x="12" y="7"/>
                    <a:pt x="13" y="9"/>
                    <a:pt x="14" y="11"/>
                  </a:cubicBezTo>
                  <a:cubicBezTo>
                    <a:pt x="13" y="12"/>
                    <a:pt x="12" y="12"/>
                    <a:pt x="10" y="12"/>
                  </a:cubicBezTo>
                  <a:cubicBezTo>
                    <a:pt x="8" y="12"/>
                    <a:pt x="6" y="11"/>
                    <a:pt x="1" y="11"/>
                  </a:cubicBezTo>
                  <a:cubicBezTo>
                    <a:pt x="1" y="11"/>
                    <a:pt x="1" y="12"/>
                    <a:pt x="0" y="12"/>
                  </a:cubicBezTo>
                  <a:cubicBezTo>
                    <a:pt x="0" y="14"/>
                    <a:pt x="2" y="17"/>
                    <a:pt x="3" y="17"/>
                  </a:cubicBezTo>
                  <a:cubicBezTo>
                    <a:pt x="3" y="16"/>
                    <a:pt x="4" y="15"/>
                    <a:pt x="4" y="15"/>
                  </a:cubicBezTo>
                  <a:cubicBezTo>
                    <a:pt x="4" y="15"/>
                    <a:pt x="5" y="15"/>
                    <a:pt x="5" y="15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9" y="15"/>
                    <a:pt x="11" y="14"/>
                    <a:pt x="14" y="14"/>
                  </a:cubicBezTo>
                  <a:cubicBezTo>
                    <a:pt x="16" y="14"/>
                    <a:pt x="19" y="15"/>
                    <a:pt x="20" y="15"/>
                  </a:cubicBezTo>
                  <a:cubicBezTo>
                    <a:pt x="21" y="16"/>
                    <a:pt x="21" y="19"/>
                    <a:pt x="23" y="19"/>
                  </a:cubicBezTo>
                  <a:cubicBezTo>
                    <a:pt x="26" y="19"/>
                    <a:pt x="26" y="14"/>
                    <a:pt x="30" y="14"/>
                  </a:cubicBezTo>
                  <a:cubicBezTo>
                    <a:pt x="31" y="14"/>
                    <a:pt x="31" y="15"/>
                    <a:pt x="33" y="15"/>
                  </a:cubicBezTo>
                  <a:cubicBezTo>
                    <a:pt x="35" y="15"/>
                    <a:pt x="36" y="14"/>
                    <a:pt x="3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10"/>
                    <a:pt x="44" y="9"/>
                    <a:pt x="41" y="7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37" y="6"/>
                    <a:pt x="35" y="1"/>
                    <a:pt x="26" y="1"/>
                  </a:cubicBezTo>
                  <a:cubicBezTo>
                    <a:pt x="23" y="1"/>
                    <a:pt x="21" y="2"/>
                    <a:pt x="18" y="2"/>
                  </a:cubicBezTo>
                  <a:cubicBezTo>
                    <a:pt x="15" y="2"/>
                    <a:pt x="13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100"/>
            <p:cNvSpPr>
              <a:spLocks/>
            </p:cNvSpPr>
            <p:nvPr/>
          </p:nvSpPr>
          <p:spPr bwMode="auto">
            <a:xfrm>
              <a:off x="4235450" y="3890963"/>
              <a:ext cx="22225" cy="26988"/>
            </a:xfrm>
            <a:custGeom>
              <a:avLst/>
              <a:gdLst>
                <a:gd name="T0" fmla="*/ 6 w 6"/>
                <a:gd name="T1" fmla="*/ 0 h 7"/>
                <a:gd name="T2" fmla="*/ 3 w 6"/>
                <a:gd name="T3" fmla="*/ 0 h 7"/>
                <a:gd name="T4" fmla="*/ 0 w 6"/>
                <a:gd name="T5" fmla="*/ 6 h 7"/>
                <a:gd name="T6" fmla="*/ 0 w 6"/>
                <a:gd name="T7" fmla="*/ 7 h 7"/>
                <a:gd name="T8" fmla="*/ 2 w 6"/>
                <a:gd name="T9" fmla="*/ 6 h 7"/>
                <a:gd name="T10" fmla="*/ 6 w 6"/>
                <a:gd name="T11" fmla="*/ 2 h 7"/>
                <a:gd name="T12" fmla="*/ 6 w 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1" y="0"/>
                    <a:pt x="0" y="3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2" y="6"/>
                    <a:pt x="2" y="6"/>
                  </a:cubicBezTo>
                  <a:cubicBezTo>
                    <a:pt x="4" y="6"/>
                    <a:pt x="5" y="4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101"/>
            <p:cNvSpPr>
              <a:spLocks/>
            </p:cNvSpPr>
            <p:nvPr/>
          </p:nvSpPr>
          <p:spPr bwMode="auto">
            <a:xfrm>
              <a:off x="4565650" y="4214813"/>
              <a:ext cx="74613" cy="55563"/>
            </a:xfrm>
            <a:custGeom>
              <a:avLst/>
              <a:gdLst>
                <a:gd name="T0" fmla="*/ 7 w 20"/>
                <a:gd name="T1" fmla="*/ 0 h 15"/>
                <a:gd name="T2" fmla="*/ 6 w 20"/>
                <a:gd name="T3" fmla="*/ 0 h 15"/>
                <a:gd name="T4" fmla="*/ 0 w 20"/>
                <a:gd name="T5" fmla="*/ 7 h 15"/>
                <a:gd name="T6" fmla="*/ 12 w 20"/>
                <a:gd name="T7" fmla="*/ 15 h 15"/>
                <a:gd name="T8" fmla="*/ 20 w 20"/>
                <a:gd name="T9" fmla="*/ 6 h 15"/>
                <a:gd name="T10" fmla="*/ 18 w 20"/>
                <a:gd name="T11" fmla="*/ 3 h 15"/>
                <a:gd name="T12" fmla="*/ 14 w 20"/>
                <a:gd name="T13" fmla="*/ 5 h 15"/>
                <a:gd name="T14" fmla="*/ 13 w 20"/>
                <a:gd name="T15" fmla="*/ 3 h 15"/>
                <a:gd name="T16" fmla="*/ 7 w 20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5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10"/>
                    <a:pt x="8" y="15"/>
                    <a:pt x="12" y="15"/>
                  </a:cubicBezTo>
                  <a:cubicBezTo>
                    <a:pt x="15" y="15"/>
                    <a:pt x="20" y="9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3"/>
                    <a:pt x="15" y="5"/>
                    <a:pt x="14" y="5"/>
                  </a:cubicBezTo>
                  <a:cubicBezTo>
                    <a:pt x="14" y="5"/>
                    <a:pt x="13" y="4"/>
                    <a:pt x="13" y="3"/>
                  </a:cubicBezTo>
                  <a:cubicBezTo>
                    <a:pt x="11" y="3"/>
                    <a:pt x="9" y="1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102"/>
            <p:cNvSpPr>
              <a:spLocks/>
            </p:cNvSpPr>
            <p:nvPr/>
          </p:nvSpPr>
          <p:spPr bwMode="auto">
            <a:xfrm>
              <a:off x="3856038" y="5589588"/>
              <a:ext cx="25400" cy="63500"/>
            </a:xfrm>
            <a:custGeom>
              <a:avLst/>
              <a:gdLst>
                <a:gd name="T0" fmla="*/ 3 w 7"/>
                <a:gd name="T1" fmla="*/ 0 h 17"/>
                <a:gd name="T2" fmla="*/ 0 w 7"/>
                <a:gd name="T3" fmla="*/ 9 h 17"/>
                <a:gd name="T4" fmla="*/ 0 w 7"/>
                <a:gd name="T5" fmla="*/ 13 h 17"/>
                <a:gd name="T6" fmla="*/ 3 w 7"/>
                <a:gd name="T7" fmla="*/ 17 h 17"/>
                <a:gd name="T8" fmla="*/ 5 w 7"/>
                <a:gd name="T9" fmla="*/ 17 h 17"/>
                <a:gd name="T10" fmla="*/ 5 w 7"/>
                <a:gd name="T11" fmla="*/ 8 h 17"/>
                <a:gd name="T12" fmla="*/ 7 w 7"/>
                <a:gd name="T13" fmla="*/ 5 h 17"/>
                <a:gd name="T14" fmla="*/ 3 w 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7">
                  <a:moveTo>
                    <a:pt x="3" y="0"/>
                  </a:moveTo>
                  <a:cubicBezTo>
                    <a:pt x="1" y="0"/>
                    <a:pt x="0" y="9"/>
                    <a:pt x="0" y="9"/>
                  </a:cubicBezTo>
                  <a:cubicBezTo>
                    <a:pt x="0" y="9"/>
                    <a:pt x="0" y="11"/>
                    <a:pt x="0" y="13"/>
                  </a:cubicBezTo>
                  <a:cubicBezTo>
                    <a:pt x="0" y="14"/>
                    <a:pt x="1" y="16"/>
                    <a:pt x="3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7" y="7"/>
                    <a:pt x="7" y="5"/>
                  </a:cubicBezTo>
                  <a:cubicBezTo>
                    <a:pt x="7" y="3"/>
                    <a:pt x="6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103"/>
            <p:cNvSpPr>
              <a:spLocks/>
            </p:cNvSpPr>
            <p:nvPr/>
          </p:nvSpPr>
          <p:spPr bwMode="auto">
            <a:xfrm>
              <a:off x="3633788" y="3841750"/>
              <a:ext cx="1419225" cy="2289175"/>
            </a:xfrm>
            <a:custGeom>
              <a:avLst/>
              <a:gdLst>
                <a:gd name="T0" fmla="*/ 46 w 378"/>
                <a:gd name="T1" fmla="*/ 17 h 609"/>
                <a:gd name="T2" fmla="*/ 37 w 378"/>
                <a:gd name="T3" fmla="*/ 33 h 609"/>
                <a:gd name="T4" fmla="*/ 27 w 378"/>
                <a:gd name="T5" fmla="*/ 39 h 609"/>
                <a:gd name="T6" fmla="*/ 32 w 378"/>
                <a:gd name="T7" fmla="*/ 64 h 609"/>
                <a:gd name="T8" fmla="*/ 32 w 378"/>
                <a:gd name="T9" fmla="*/ 66 h 609"/>
                <a:gd name="T10" fmla="*/ 10 w 378"/>
                <a:gd name="T11" fmla="*/ 95 h 609"/>
                <a:gd name="T12" fmla="*/ 12 w 378"/>
                <a:gd name="T13" fmla="*/ 123 h 609"/>
                <a:gd name="T14" fmla="*/ 12 w 378"/>
                <a:gd name="T15" fmla="*/ 158 h 609"/>
                <a:gd name="T16" fmla="*/ 35 w 378"/>
                <a:gd name="T17" fmla="*/ 201 h 609"/>
                <a:gd name="T18" fmla="*/ 68 w 378"/>
                <a:gd name="T19" fmla="*/ 238 h 609"/>
                <a:gd name="T20" fmla="*/ 90 w 378"/>
                <a:gd name="T21" fmla="*/ 296 h 609"/>
                <a:gd name="T22" fmla="*/ 82 w 378"/>
                <a:gd name="T23" fmla="*/ 348 h 609"/>
                <a:gd name="T24" fmla="*/ 74 w 378"/>
                <a:gd name="T25" fmla="*/ 403 h 609"/>
                <a:gd name="T26" fmla="*/ 68 w 378"/>
                <a:gd name="T27" fmla="*/ 442 h 609"/>
                <a:gd name="T28" fmla="*/ 70 w 378"/>
                <a:gd name="T29" fmla="*/ 463 h 609"/>
                <a:gd name="T30" fmla="*/ 64 w 378"/>
                <a:gd name="T31" fmla="*/ 509 h 609"/>
                <a:gd name="T32" fmla="*/ 53 w 378"/>
                <a:gd name="T33" fmla="*/ 510 h 609"/>
                <a:gd name="T34" fmla="*/ 55 w 378"/>
                <a:gd name="T35" fmla="*/ 556 h 609"/>
                <a:gd name="T36" fmla="*/ 58 w 378"/>
                <a:gd name="T37" fmla="*/ 579 h 609"/>
                <a:gd name="T38" fmla="*/ 83 w 378"/>
                <a:gd name="T39" fmla="*/ 593 h 609"/>
                <a:gd name="T40" fmla="*/ 113 w 378"/>
                <a:gd name="T41" fmla="*/ 608 h 609"/>
                <a:gd name="T42" fmla="*/ 134 w 378"/>
                <a:gd name="T43" fmla="*/ 602 h 609"/>
                <a:gd name="T44" fmla="*/ 105 w 378"/>
                <a:gd name="T45" fmla="*/ 550 h 609"/>
                <a:gd name="T46" fmla="*/ 115 w 378"/>
                <a:gd name="T47" fmla="*/ 507 h 609"/>
                <a:gd name="T48" fmla="*/ 135 w 378"/>
                <a:gd name="T49" fmla="*/ 472 h 609"/>
                <a:gd name="T50" fmla="*/ 139 w 378"/>
                <a:gd name="T51" fmla="*/ 470 h 609"/>
                <a:gd name="T52" fmla="*/ 155 w 378"/>
                <a:gd name="T53" fmla="*/ 455 h 609"/>
                <a:gd name="T54" fmla="*/ 167 w 378"/>
                <a:gd name="T55" fmla="*/ 436 h 609"/>
                <a:gd name="T56" fmla="*/ 200 w 378"/>
                <a:gd name="T57" fmla="*/ 421 h 609"/>
                <a:gd name="T58" fmla="*/ 187 w 378"/>
                <a:gd name="T59" fmla="*/ 394 h 609"/>
                <a:gd name="T60" fmla="*/ 235 w 378"/>
                <a:gd name="T61" fmla="*/ 376 h 609"/>
                <a:gd name="T62" fmla="*/ 266 w 378"/>
                <a:gd name="T63" fmla="*/ 337 h 609"/>
                <a:gd name="T64" fmla="*/ 297 w 378"/>
                <a:gd name="T65" fmla="*/ 294 h 609"/>
                <a:gd name="T66" fmla="*/ 326 w 378"/>
                <a:gd name="T67" fmla="*/ 282 h 609"/>
                <a:gd name="T68" fmla="*/ 342 w 378"/>
                <a:gd name="T69" fmla="*/ 244 h 609"/>
                <a:gd name="T70" fmla="*/ 355 w 378"/>
                <a:gd name="T71" fmla="*/ 199 h 609"/>
                <a:gd name="T72" fmla="*/ 368 w 378"/>
                <a:gd name="T73" fmla="*/ 141 h 609"/>
                <a:gd name="T74" fmla="*/ 345 w 378"/>
                <a:gd name="T75" fmla="*/ 128 h 609"/>
                <a:gd name="T76" fmla="*/ 302 w 378"/>
                <a:gd name="T77" fmla="*/ 123 h 609"/>
                <a:gd name="T78" fmla="*/ 275 w 378"/>
                <a:gd name="T79" fmla="*/ 105 h 609"/>
                <a:gd name="T80" fmla="*/ 252 w 378"/>
                <a:gd name="T81" fmla="*/ 116 h 609"/>
                <a:gd name="T82" fmla="*/ 251 w 378"/>
                <a:gd name="T83" fmla="*/ 83 h 609"/>
                <a:gd name="T84" fmla="*/ 229 w 378"/>
                <a:gd name="T85" fmla="*/ 57 h 609"/>
                <a:gd name="T86" fmla="*/ 186 w 378"/>
                <a:gd name="T87" fmla="*/ 43 h 609"/>
                <a:gd name="T88" fmla="*/ 151 w 378"/>
                <a:gd name="T89" fmla="*/ 16 h 609"/>
                <a:gd name="T90" fmla="*/ 147 w 378"/>
                <a:gd name="T91" fmla="*/ 13 h 609"/>
                <a:gd name="T92" fmla="*/ 110 w 378"/>
                <a:gd name="T93" fmla="*/ 15 h 609"/>
                <a:gd name="T94" fmla="*/ 95 w 378"/>
                <a:gd name="T95" fmla="*/ 8 h 609"/>
                <a:gd name="T96" fmla="*/ 82 w 378"/>
                <a:gd name="T97" fmla="*/ 27 h 609"/>
                <a:gd name="T98" fmla="*/ 80 w 378"/>
                <a:gd name="T99" fmla="*/ 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8" h="609">
                  <a:moveTo>
                    <a:pt x="80" y="0"/>
                  </a:moveTo>
                  <a:cubicBezTo>
                    <a:pt x="77" y="0"/>
                    <a:pt x="76" y="4"/>
                    <a:pt x="72" y="5"/>
                  </a:cubicBezTo>
                  <a:cubicBezTo>
                    <a:pt x="65" y="7"/>
                    <a:pt x="60" y="9"/>
                    <a:pt x="54" y="11"/>
                  </a:cubicBezTo>
                  <a:cubicBezTo>
                    <a:pt x="50" y="12"/>
                    <a:pt x="47" y="13"/>
                    <a:pt x="46" y="17"/>
                  </a:cubicBezTo>
                  <a:cubicBezTo>
                    <a:pt x="45" y="20"/>
                    <a:pt x="45" y="23"/>
                    <a:pt x="43" y="25"/>
                  </a:cubicBezTo>
                  <a:cubicBezTo>
                    <a:pt x="42" y="26"/>
                    <a:pt x="39" y="27"/>
                    <a:pt x="39" y="29"/>
                  </a:cubicBezTo>
                  <a:cubicBezTo>
                    <a:pt x="38" y="29"/>
                    <a:pt x="37" y="30"/>
                    <a:pt x="37" y="31"/>
                  </a:cubicBezTo>
                  <a:cubicBezTo>
                    <a:pt x="37" y="31"/>
                    <a:pt x="37" y="32"/>
                    <a:pt x="37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3"/>
                    <a:pt x="34" y="33"/>
                  </a:cubicBezTo>
                  <a:cubicBezTo>
                    <a:pt x="33" y="33"/>
                    <a:pt x="32" y="34"/>
                    <a:pt x="32" y="34"/>
                  </a:cubicBezTo>
                  <a:cubicBezTo>
                    <a:pt x="30" y="36"/>
                    <a:pt x="28" y="38"/>
                    <a:pt x="27" y="39"/>
                  </a:cubicBezTo>
                  <a:cubicBezTo>
                    <a:pt x="27" y="39"/>
                    <a:pt x="27" y="40"/>
                    <a:pt x="27" y="41"/>
                  </a:cubicBezTo>
                  <a:cubicBezTo>
                    <a:pt x="27" y="46"/>
                    <a:pt x="32" y="45"/>
                    <a:pt x="32" y="51"/>
                  </a:cubicBezTo>
                  <a:cubicBezTo>
                    <a:pt x="32" y="54"/>
                    <a:pt x="30" y="55"/>
                    <a:pt x="30" y="58"/>
                  </a:cubicBezTo>
                  <a:cubicBezTo>
                    <a:pt x="30" y="60"/>
                    <a:pt x="32" y="62"/>
                    <a:pt x="32" y="64"/>
                  </a:cubicBezTo>
                  <a:cubicBezTo>
                    <a:pt x="32" y="65"/>
                    <a:pt x="32" y="65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1" y="69"/>
                    <a:pt x="32" y="70"/>
                    <a:pt x="34" y="71"/>
                  </a:cubicBezTo>
                  <a:cubicBezTo>
                    <a:pt x="32" y="79"/>
                    <a:pt x="25" y="77"/>
                    <a:pt x="21" y="83"/>
                  </a:cubicBezTo>
                  <a:cubicBezTo>
                    <a:pt x="19" y="87"/>
                    <a:pt x="17" y="95"/>
                    <a:pt x="10" y="95"/>
                  </a:cubicBezTo>
                  <a:cubicBezTo>
                    <a:pt x="11" y="108"/>
                    <a:pt x="4" y="106"/>
                    <a:pt x="4" y="113"/>
                  </a:cubicBezTo>
                  <a:cubicBezTo>
                    <a:pt x="4" y="117"/>
                    <a:pt x="4" y="123"/>
                    <a:pt x="8" y="123"/>
                  </a:cubicBezTo>
                  <a:cubicBezTo>
                    <a:pt x="9" y="123"/>
                    <a:pt x="10" y="122"/>
                    <a:pt x="10" y="122"/>
                  </a:cubicBezTo>
                  <a:cubicBezTo>
                    <a:pt x="11" y="122"/>
                    <a:pt x="11" y="122"/>
                    <a:pt x="12" y="123"/>
                  </a:cubicBezTo>
                  <a:cubicBezTo>
                    <a:pt x="11" y="128"/>
                    <a:pt x="6" y="129"/>
                    <a:pt x="4" y="133"/>
                  </a:cubicBezTo>
                  <a:cubicBezTo>
                    <a:pt x="2" y="134"/>
                    <a:pt x="0" y="138"/>
                    <a:pt x="0" y="141"/>
                  </a:cubicBezTo>
                  <a:cubicBezTo>
                    <a:pt x="0" y="147"/>
                    <a:pt x="4" y="152"/>
                    <a:pt x="8" y="155"/>
                  </a:cubicBezTo>
                  <a:cubicBezTo>
                    <a:pt x="9" y="157"/>
                    <a:pt x="11" y="156"/>
                    <a:pt x="12" y="158"/>
                  </a:cubicBezTo>
                  <a:cubicBezTo>
                    <a:pt x="13" y="160"/>
                    <a:pt x="13" y="164"/>
                    <a:pt x="15" y="166"/>
                  </a:cubicBezTo>
                  <a:cubicBezTo>
                    <a:pt x="16" y="166"/>
                    <a:pt x="18" y="166"/>
                    <a:pt x="19" y="168"/>
                  </a:cubicBezTo>
                  <a:cubicBezTo>
                    <a:pt x="21" y="173"/>
                    <a:pt x="23" y="177"/>
                    <a:pt x="25" y="183"/>
                  </a:cubicBezTo>
                  <a:cubicBezTo>
                    <a:pt x="27" y="190"/>
                    <a:pt x="33" y="195"/>
                    <a:pt x="35" y="201"/>
                  </a:cubicBezTo>
                  <a:cubicBezTo>
                    <a:pt x="36" y="205"/>
                    <a:pt x="41" y="208"/>
                    <a:pt x="41" y="212"/>
                  </a:cubicBezTo>
                  <a:cubicBezTo>
                    <a:pt x="41" y="216"/>
                    <a:pt x="39" y="219"/>
                    <a:pt x="42" y="221"/>
                  </a:cubicBezTo>
                  <a:cubicBezTo>
                    <a:pt x="47" y="226"/>
                    <a:pt x="51" y="230"/>
                    <a:pt x="59" y="233"/>
                  </a:cubicBezTo>
                  <a:cubicBezTo>
                    <a:pt x="63" y="234"/>
                    <a:pt x="64" y="235"/>
                    <a:pt x="68" y="238"/>
                  </a:cubicBezTo>
                  <a:cubicBezTo>
                    <a:pt x="71" y="242"/>
                    <a:pt x="74" y="241"/>
                    <a:pt x="78" y="243"/>
                  </a:cubicBezTo>
                  <a:cubicBezTo>
                    <a:pt x="83" y="246"/>
                    <a:pt x="88" y="250"/>
                    <a:pt x="91" y="257"/>
                  </a:cubicBezTo>
                  <a:cubicBezTo>
                    <a:pt x="91" y="260"/>
                    <a:pt x="93" y="277"/>
                    <a:pt x="93" y="279"/>
                  </a:cubicBezTo>
                  <a:cubicBezTo>
                    <a:pt x="93" y="284"/>
                    <a:pt x="90" y="292"/>
                    <a:pt x="90" y="296"/>
                  </a:cubicBezTo>
                  <a:cubicBezTo>
                    <a:pt x="90" y="299"/>
                    <a:pt x="90" y="299"/>
                    <a:pt x="90" y="308"/>
                  </a:cubicBezTo>
                  <a:cubicBezTo>
                    <a:pt x="90" y="311"/>
                    <a:pt x="88" y="316"/>
                    <a:pt x="88" y="318"/>
                  </a:cubicBezTo>
                  <a:cubicBezTo>
                    <a:pt x="88" y="319"/>
                    <a:pt x="88" y="320"/>
                    <a:pt x="88" y="321"/>
                  </a:cubicBezTo>
                  <a:cubicBezTo>
                    <a:pt x="88" y="330"/>
                    <a:pt x="82" y="337"/>
                    <a:pt x="82" y="348"/>
                  </a:cubicBezTo>
                  <a:cubicBezTo>
                    <a:pt x="82" y="353"/>
                    <a:pt x="79" y="357"/>
                    <a:pt x="80" y="362"/>
                  </a:cubicBezTo>
                  <a:cubicBezTo>
                    <a:pt x="81" y="383"/>
                    <a:pt x="81" y="383"/>
                    <a:pt x="81" y="383"/>
                  </a:cubicBezTo>
                  <a:cubicBezTo>
                    <a:pt x="79" y="390"/>
                    <a:pt x="79" y="395"/>
                    <a:pt x="77" y="401"/>
                  </a:cubicBezTo>
                  <a:cubicBezTo>
                    <a:pt x="77" y="403"/>
                    <a:pt x="75" y="402"/>
                    <a:pt x="74" y="403"/>
                  </a:cubicBezTo>
                  <a:cubicBezTo>
                    <a:pt x="73" y="405"/>
                    <a:pt x="72" y="409"/>
                    <a:pt x="71" y="411"/>
                  </a:cubicBezTo>
                  <a:cubicBezTo>
                    <a:pt x="69" y="415"/>
                    <a:pt x="65" y="422"/>
                    <a:pt x="65" y="428"/>
                  </a:cubicBezTo>
                  <a:cubicBezTo>
                    <a:pt x="65" y="430"/>
                    <a:pt x="65" y="438"/>
                    <a:pt x="66" y="438"/>
                  </a:cubicBezTo>
                  <a:cubicBezTo>
                    <a:pt x="66" y="438"/>
                    <a:pt x="68" y="440"/>
                    <a:pt x="68" y="442"/>
                  </a:cubicBezTo>
                  <a:cubicBezTo>
                    <a:pt x="68" y="442"/>
                    <a:pt x="67" y="443"/>
                    <a:pt x="65" y="443"/>
                  </a:cubicBezTo>
                  <a:cubicBezTo>
                    <a:pt x="64" y="448"/>
                    <a:pt x="62" y="451"/>
                    <a:pt x="62" y="456"/>
                  </a:cubicBezTo>
                  <a:cubicBezTo>
                    <a:pt x="62" y="459"/>
                    <a:pt x="64" y="466"/>
                    <a:pt x="66" y="466"/>
                  </a:cubicBezTo>
                  <a:cubicBezTo>
                    <a:pt x="68" y="466"/>
                    <a:pt x="68" y="463"/>
                    <a:pt x="70" y="463"/>
                  </a:cubicBezTo>
                  <a:cubicBezTo>
                    <a:pt x="71" y="462"/>
                    <a:pt x="71" y="462"/>
                    <a:pt x="71" y="462"/>
                  </a:cubicBezTo>
                  <a:cubicBezTo>
                    <a:pt x="72" y="462"/>
                    <a:pt x="72" y="463"/>
                    <a:pt x="73" y="463"/>
                  </a:cubicBezTo>
                  <a:cubicBezTo>
                    <a:pt x="73" y="467"/>
                    <a:pt x="73" y="467"/>
                    <a:pt x="73" y="467"/>
                  </a:cubicBezTo>
                  <a:cubicBezTo>
                    <a:pt x="64" y="509"/>
                    <a:pt x="64" y="509"/>
                    <a:pt x="64" y="509"/>
                  </a:cubicBezTo>
                  <a:cubicBezTo>
                    <a:pt x="59" y="509"/>
                    <a:pt x="61" y="504"/>
                    <a:pt x="56" y="504"/>
                  </a:cubicBezTo>
                  <a:cubicBezTo>
                    <a:pt x="55" y="504"/>
                    <a:pt x="54" y="505"/>
                    <a:pt x="54" y="507"/>
                  </a:cubicBezTo>
                  <a:cubicBezTo>
                    <a:pt x="53" y="507"/>
                    <a:pt x="53" y="507"/>
                    <a:pt x="53" y="507"/>
                  </a:cubicBezTo>
                  <a:cubicBezTo>
                    <a:pt x="53" y="510"/>
                    <a:pt x="53" y="510"/>
                    <a:pt x="53" y="510"/>
                  </a:cubicBezTo>
                  <a:cubicBezTo>
                    <a:pt x="54" y="513"/>
                    <a:pt x="57" y="517"/>
                    <a:pt x="57" y="520"/>
                  </a:cubicBezTo>
                  <a:cubicBezTo>
                    <a:pt x="57" y="524"/>
                    <a:pt x="51" y="526"/>
                    <a:pt x="51" y="531"/>
                  </a:cubicBezTo>
                  <a:cubicBezTo>
                    <a:pt x="51" y="536"/>
                    <a:pt x="55" y="546"/>
                    <a:pt x="55" y="552"/>
                  </a:cubicBezTo>
                  <a:cubicBezTo>
                    <a:pt x="55" y="554"/>
                    <a:pt x="55" y="554"/>
                    <a:pt x="55" y="556"/>
                  </a:cubicBezTo>
                  <a:cubicBezTo>
                    <a:pt x="55" y="562"/>
                    <a:pt x="63" y="561"/>
                    <a:pt x="63" y="568"/>
                  </a:cubicBezTo>
                  <a:cubicBezTo>
                    <a:pt x="63" y="570"/>
                    <a:pt x="62" y="572"/>
                    <a:pt x="61" y="573"/>
                  </a:cubicBezTo>
                  <a:cubicBezTo>
                    <a:pt x="62" y="574"/>
                    <a:pt x="62" y="574"/>
                    <a:pt x="63" y="574"/>
                  </a:cubicBezTo>
                  <a:cubicBezTo>
                    <a:pt x="63" y="577"/>
                    <a:pt x="58" y="577"/>
                    <a:pt x="58" y="579"/>
                  </a:cubicBezTo>
                  <a:cubicBezTo>
                    <a:pt x="58" y="580"/>
                    <a:pt x="59" y="581"/>
                    <a:pt x="60" y="582"/>
                  </a:cubicBezTo>
                  <a:cubicBezTo>
                    <a:pt x="64" y="586"/>
                    <a:pt x="66" y="590"/>
                    <a:pt x="74" y="590"/>
                  </a:cubicBezTo>
                  <a:cubicBezTo>
                    <a:pt x="74" y="591"/>
                    <a:pt x="75" y="593"/>
                    <a:pt x="77" y="593"/>
                  </a:cubicBezTo>
                  <a:cubicBezTo>
                    <a:pt x="79" y="593"/>
                    <a:pt x="80" y="593"/>
                    <a:pt x="83" y="593"/>
                  </a:cubicBezTo>
                  <a:cubicBezTo>
                    <a:pt x="83" y="599"/>
                    <a:pt x="89" y="599"/>
                    <a:pt x="93" y="600"/>
                  </a:cubicBezTo>
                  <a:cubicBezTo>
                    <a:pt x="98" y="601"/>
                    <a:pt x="95" y="609"/>
                    <a:pt x="102" y="609"/>
                  </a:cubicBezTo>
                  <a:cubicBezTo>
                    <a:pt x="105" y="609"/>
                    <a:pt x="107" y="609"/>
                    <a:pt x="110" y="609"/>
                  </a:cubicBezTo>
                  <a:cubicBezTo>
                    <a:pt x="111" y="609"/>
                    <a:pt x="112" y="608"/>
                    <a:pt x="113" y="608"/>
                  </a:cubicBezTo>
                  <a:cubicBezTo>
                    <a:pt x="114" y="608"/>
                    <a:pt x="114" y="608"/>
                    <a:pt x="116" y="608"/>
                  </a:cubicBezTo>
                  <a:cubicBezTo>
                    <a:pt x="118" y="608"/>
                    <a:pt x="126" y="603"/>
                    <a:pt x="130" y="603"/>
                  </a:cubicBezTo>
                  <a:cubicBezTo>
                    <a:pt x="131" y="603"/>
                    <a:pt x="132" y="603"/>
                    <a:pt x="132" y="603"/>
                  </a:cubicBezTo>
                  <a:cubicBezTo>
                    <a:pt x="133" y="603"/>
                    <a:pt x="134" y="603"/>
                    <a:pt x="134" y="602"/>
                  </a:cubicBezTo>
                  <a:cubicBezTo>
                    <a:pt x="127" y="598"/>
                    <a:pt x="119" y="595"/>
                    <a:pt x="113" y="589"/>
                  </a:cubicBezTo>
                  <a:cubicBezTo>
                    <a:pt x="109" y="585"/>
                    <a:pt x="109" y="572"/>
                    <a:pt x="104" y="570"/>
                  </a:cubicBezTo>
                  <a:cubicBezTo>
                    <a:pt x="103" y="569"/>
                    <a:pt x="100" y="566"/>
                    <a:pt x="100" y="563"/>
                  </a:cubicBezTo>
                  <a:cubicBezTo>
                    <a:pt x="100" y="558"/>
                    <a:pt x="101" y="554"/>
                    <a:pt x="105" y="550"/>
                  </a:cubicBezTo>
                  <a:cubicBezTo>
                    <a:pt x="107" y="548"/>
                    <a:pt x="112" y="549"/>
                    <a:pt x="114" y="545"/>
                  </a:cubicBezTo>
                  <a:cubicBezTo>
                    <a:pt x="116" y="542"/>
                    <a:pt x="115" y="538"/>
                    <a:pt x="117" y="536"/>
                  </a:cubicBezTo>
                  <a:cubicBezTo>
                    <a:pt x="121" y="532"/>
                    <a:pt x="128" y="531"/>
                    <a:pt x="128" y="523"/>
                  </a:cubicBezTo>
                  <a:cubicBezTo>
                    <a:pt x="128" y="514"/>
                    <a:pt x="115" y="518"/>
                    <a:pt x="115" y="507"/>
                  </a:cubicBezTo>
                  <a:cubicBezTo>
                    <a:pt x="115" y="502"/>
                    <a:pt x="119" y="498"/>
                    <a:pt x="124" y="497"/>
                  </a:cubicBezTo>
                  <a:cubicBezTo>
                    <a:pt x="126" y="497"/>
                    <a:pt x="131" y="496"/>
                    <a:pt x="132" y="493"/>
                  </a:cubicBezTo>
                  <a:cubicBezTo>
                    <a:pt x="133" y="486"/>
                    <a:pt x="133" y="481"/>
                    <a:pt x="138" y="476"/>
                  </a:cubicBezTo>
                  <a:cubicBezTo>
                    <a:pt x="137" y="475"/>
                    <a:pt x="135" y="475"/>
                    <a:pt x="135" y="472"/>
                  </a:cubicBezTo>
                  <a:cubicBezTo>
                    <a:pt x="138" y="472"/>
                    <a:pt x="139" y="474"/>
                    <a:pt x="143" y="474"/>
                  </a:cubicBezTo>
                  <a:cubicBezTo>
                    <a:pt x="143" y="474"/>
                    <a:pt x="145" y="472"/>
                    <a:pt x="145" y="471"/>
                  </a:cubicBezTo>
                  <a:cubicBezTo>
                    <a:pt x="145" y="469"/>
                    <a:pt x="144" y="469"/>
                    <a:pt x="143" y="468"/>
                  </a:cubicBezTo>
                  <a:cubicBezTo>
                    <a:pt x="142" y="468"/>
                    <a:pt x="140" y="470"/>
                    <a:pt x="139" y="470"/>
                  </a:cubicBezTo>
                  <a:cubicBezTo>
                    <a:pt x="136" y="470"/>
                    <a:pt x="133" y="462"/>
                    <a:pt x="133" y="458"/>
                  </a:cubicBezTo>
                  <a:cubicBezTo>
                    <a:pt x="133" y="457"/>
                    <a:pt x="134" y="455"/>
                    <a:pt x="136" y="455"/>
                  </a:cubicBezTo>
                  <a:cubicBezTo>
                    <a:pt x="141" y="455"/>
                    <a:pt x="143" y="459"/>
                    <a:pt x="149" y="459"/>
                  </a:cubicBezTo>
                  <a:cubicBezTo>
                    <a:pt x="151" y="459"/>
                    <a:pt x="155" y="457"/>
                    <a:pt x="155" y="455"/>
                  </a:cubicBezTo>
                  <a:cubicBezTo>
                    <a:pt x="155" y="455"/>
                    <a:pt x="155" y="454"/>
                    <a:pt x="155" y="453"/>
                  </a:cubicBezTo>
                  <a:cubicBezTo>
                    <a:pt x="157" y="449"/>
                    <a:pt x="154" y="440"/>
                    <a:pt x="158" y="436"/>
                  </a:cubicBezTo>
                  <a:cubicBezTo>
                    <a:pt x="159" y="436"/>
                    <a:pt x="160" y="435"/>
                    <a:pt x="162" y="435"/>
                  </a:cubicBezTo>
                  <a:cubicBezTo>
                    <a:pt x="163" y="435"/>
                    <a:pt x="165" y="436"/>
                    <a:pt x="167" y="436"/>
                  </a:cubicBezTo>
                  <a:cubicBezTo>
                    <a:pt x="168" y="436"/>
                    <a:pt x="170" y="436"/>
                    <a:pt x="171" y="436"/>
                  </a:cubicBezTo>
                  <a:cubicBezTo>
                    <a:pt x="172" y="436"/>
                    <a:pt x="174" y="436"/>
                    <a:pt x="174" y="436"/>
                  </a:cubicBezTo>
                  <a:cubicBezTo>
                    <a:pt x="181" y="433"/>
                    <a:pt x="187" y="435"/>
                    <a:pt x="192" y="430"/>
                  </a:cubicBezTo>
                  <a:cubicBezTo>
                    <a:pt x="195" y="427"/>
                    <a:pt x="197" y="425"/>
                    <a:pt x="200" y="421"/>
                  </a:cubicBezTo>
                  <a:cubicBezTo>
                    <a:pt x="201" y="419"/>
                    <a:pt x="201" y="417"/>
                    <a:pt x="201" y="414"/>
                  </a:cubicBezTo>
                  <a:cubicBezTo>
                    <a:pt x="201" y="411"/>
                    <a:pt x="196" y="411"/>
                    <a:pt x="196" y="407"/>
                  </a:cubicBezTo>
                  <a:cubicBezTo>
                    <a:pt x="194" y="404"/>
                    <a:pt x="194" y="401"/>
                    <a:pt x="192" y="399"/>
                  </a:cubicBezTo>
                  <a:cubicBezTo>
                    <a:pt x="191" y="398"/>
                    <a:pt x="187" y="396"/>
                    <a:pt x="187" y="394"/>
                  </a:cubicBezTo>
                  <a:cubicBezTo>
                    <a:pt x="187" y="393"/>
                    <a:pt x="188" y="392"/>
                    <a:pt x="189" y="392"/>
                  </a:cubicBezTo>
                  <a:cubicBezTo>
                    <a:pt x="194" y="392"/>
                    <a:pt x="197" y="396"/>
                    <a:pt x="201" y="396"/>
                  </a:cubicBezTo>
                  <a:cubicBezTo>
                    <a:pt x="203" y="396"/>
                    <a:pt x="210" y="399"/>
                    <a:pt x="214" y="399"/>
                  </a:cubicBezTo>
                  <a:cubicBezTo>
                    <a:pt x="227" y="399"/>
                    <a:pt x="229" y="385"/>
                    <a:pt x="235" y="376"/>
                  </a:cubicBezTo>
                  <a:cubicBezTo>
                    <a:pt x="240" y="369"/>
                    <a:pt x="246" y="368"/>
                    <a:pt x="251" y="360"/>
                  </a:cubicBezTo>
                  <a:cubicBezTo>
                    <a:pt x="253" y="356"/>
                    <a:pt x="253" y="354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8" y="345"/>
                    <a:pt x="260" y="340"/>
                    <a:pt x="266" y="337"/>
                  </a:cubicBezTo>
                  <a:cubicBezTo>
                    <a:pt x="266" y="324"/>
                    <a:pt x="266" y="324"/>
                    <a:pt x="266" y="324"/>
                  </a:cubicBezTo>
                  <a:cubicBezTo>
                    <a:pt x="266" y="319"/>
                    <a:pt x="266" y="315"/>
                    <a:pt x="269" y="311"/>
                  </a:cubicBezTo>
                  <a:cubicBezTo>
                    <a:pt x="271" y="309"/>
                    <a:pt x="275" y="309"/>
                    <a:pt x="277" y="305"/>
                  </a:cubicBezTo>
                  <a:cubicBezTo>
                    <a:pt x="283" y="297"/>
                    <a:pt x="290" y="301"/>
                    <a:pt x="297" y="294"/>
                  </a:cubicBezTo>
                  <a:cubicBezTo>
                    <a:pt x="297" y="293"/>
                    <a:pt x="298" y="292"/>
                    <a:pt x="299" y="291"/>
                  </a:cubicBezTo>
                  <a:cubicBezTo>
                    <a:pt x="303" y="290"/>
                    <a:pt x="306" y="289"/>
                    <a:pt x="310" y="289"/>
                  </a:cubicBezTo>
                  <a:cubicBezTo>
                    <a:pt x="311" y="289"/>
                    <a:pt x="312" y="289"/>
                    <a:pt x="313" y="289"/>
                  </a:cubicBezTo>
                  <a:cubicBezTo>
                    <a:pt x="318" y="289"/>
                    <a:pt x="324" y="285"/>
                    <a:pt x="326" y="282"/>
                  </a:cubicBezTo>
                  <a:cubicBezTo>
                    <a:pt x="326" y="281"/>
                    <a:pt x="326" y="277"/>
                    <a:pt x="327" y="276"/>
                  </a:cubicBezTo>
                  <a:cubicBezTo>
                    <a:pt x="332" y="270"/>
                    <a:pt x="333" y="267"/>
                    <a:pt x="337" y="261"/>
                  </a:cubicBezTo>
                  <a:cubicBezTo>
                    <a:pt x="338" y="260"/>
                    <a:pt x="339" y="254"/>
                    <a:pt x="339" y="251"/>
                  </a:cubicBezTo>
                  <a:cubicBezTo>
                    <a:pt x="339" y="249"/>
                    <a:pt x="341" y="246"/>
                    <a:pt x="342" y="244"/>
                  </a:cubicBezTo>
                  <a:cubicBezTo>
                    <a:pt x="343" y="244"/>
                    <a:pt x="344" y="242"/>
                    <a:pt x="344" y="241"/>
                  </a:cubicBezTo>
                  <a:cubicBezTo>
                    <a:pt x="344" y="237"/>
                    <a:pt x="346" y="233"/>
                    <a:pt x="346" y="227"/>
                  </a:cubicBezTo>
                  <a:cubicBezTo>
                    <a:pt x="346" y="221"/>
                    <a:pt x="341" y="211"/>
                    <a:pt x="346" y="207"/>
                  </a:cubicBezTo>
                  <a:cubicBezTo>
                    <a:pt x="349" y="204"/>
                    <a:pt x="352" y="204"/>
                    <a:pt x="355" y="199"/>
                  </a:cubicBezTo>
                  <a:cubicBezTo>
                    <a:pt x="356" y="197"/>
                    <a:pt x="357" y="196"/>
                    <a:pt x="359" y="194"/>
                  </a:cubicBezTo>
                  <a:cubicBezTo>
                    <a:pt x="367" y="182"/>
                    <a:pt x="378" y="176"/>
                    <a:pt x="378" y="155"/>
                  </a:cubicBezTo>
                  <a:cubicBezTo>
                    <a:pt x="378" y="149"/>
                    <a:pt x="377" y="143"/>
                    <a:pt x="371" y="142"/>
                  </a:cubicBezTo>
                  <a:cubicBezTo>
                    <a:pt x="370" y="141"/>
                    <a:pt x="369" y="141"/>
                    <a:pt x="368" y="141"/>
                  </a:cubicBezTo>
                  <a:cubicBezTo>
                    <a:pt x="368" y="141"/>
                    <a:pt x="367" y="141"/>
                    <a:pt x="366" y="141"/>
                  </a:cubicBezTo>
                  <a:cubicBezTo>
                    <a:pt x="365" y="142"/>
                    <a:pt x="365" y="142"/>
                    <a:pt x="364" y="142"/>
                  </a:cubicBezTo>
                  <a:cubicBezTo>
                    <a:pt x="363" y="142"/>
                    <a:pt x="362" y="141"/>
                    <a:pt x="361" y="141"/>
                  </a:cubicBezTo>
                  <a:cubicBezTo>
                    <a:pt x="356" y="140"/>
                    <a:pt x="347" y="132"/>
                    <a:pt x="345" y="128"/>
                  </a:cubicBezTo>
                  <a:cubicBezTo>
                    <a:pt x="342" y="126"/>
                    <a:pt x="337" y="124"/>
                    <a:pt x="332" y="123"/>
                  </a:cubicBezTo>
                  <a:cubicBezTo>
                    <a:pt x="321" y="124"/>
                    <a:pt x="321" y="124"/>
                    <a:pt x="321" y="124"/>
                  </a:cubicBezTo>
                  <a:cubicBezTo>
                    <a:pt x="315" y="124"/>
                    <a:pt x="314" y="120"/>
                    <a:pt x="308" y="120"/>
                  </a:cubicBezTo>
                  <a:cubicBezTo>
                    <a:pt x="305" y="120"/>
                    <a:pt x="304" y="122"/>
                    <a:pt x="302" y="123"/>
                  </a:cubicBezTo>
                  <a:cubicBezTo>
                    <a:pt x="300" y="123"/>
                    <a:pt x="300" y="123"/>
                    <a:pt x="300" y="123"/>
                  </a:cubicBezTo>
                  <a:cubicBezTo>
                    <a:pt x="300" y="120"/>
                    <a:pt x="300" y="118"/>
                    <a:pt x="299" y="116"/>
                  </a:cubicBezTo>
                  <a:cubicBezTo>
                    <a:pt x="299" y="114"/>
                    <a:pt x="296" y="114"/>
                    <a:pt x="294" y="113"/>
                  </a:cubicBezTo>
                  <a:cubicBezTo>
                    <a:pt x="290" y="110"/>
                    <a:pt x="280" y="105"/>
                    <a:pt x="275" y="105"/>
                  </a:cubicBezTo>
                  <a:cubicBezTo>
                    <a:pt x="270" y="105"/>
                    <a:pt x="267" y="111"/>
                    <a:pt x="264" y="116"/>
                  </a:cubicBezTo>
                  <a:cubicBezTo>
                    <a:pt x="263" y="117"/>
                    <a:pt x="262" y="119"/>
                    <a:pt x="261" y="119"/>
                  </a:cubicBezTo>
                  <a:cubicBezTo>
                    <a:pt x="260" y="119"/>
                    <a:pt x="259" y="117"/>
                    <a:pt x="259" y="116"/>
                  </a:cubicBezTo>
                  <a:cubicBezTo>
                    <a:pt x="252" y="116"/>
                    <a:pt x="252" y="116"/>
                    <a:pt x="252" y="116"/>
                  </a:cubicBezTo>
                  <a:cubicBezTo>
                    <a:pt x="252" y="113"/>
                    <a:pt x="250" y="111"/>
                    <a:pt x="248" y="109"/>
                  </a:cubicBezTo>
                  <a:cubicBezTo>
                    <a:pt x="246" y="109"/>
                    <a:pt x="244" y="109"/>
                    <a:pt x="244" y="106"/>
                  </a:cubicBezTo>
                  <a:cubicBezTo>
                    <a:pt x="244" y="98"/>
                    <a:pt x="252" y="95"/>
                    <a:pt x="256" y="89"/>
                  </a:cubicBezTo>
                  <a:cubicBezTo>
                    <a:pt x="256" y="86"/>
                    <a:pt x="253" y="86"/>
                    <a:pt x="251" y="83"/>
                  </a:cubicBezTo>
                  <a:cubicBezTo>
                    <a:pt x="250" y="80"/>
                    <a:pt x="246" y="71"/>
                    <a:pt x="246" y="68"/>
                  </a:cubicBezTo>
                  <a:cubicBezTo>
                    <a:pt x="241" y="67"/>
                    <a:pt x="235" y="57"/>
                    <a:pt x="231" y="57"/>
                  </a:cubicBezTo>
                  <a:cubicBezTo>
                    <a:pt x="230" y="57"/>
                    <a:pt x="230" y="57"/>
                    <a:pt x="229" y="57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26" y="57"/>
                    <a:pt x="222" y="54"/>
                    <a:pt x="220" y="54"/>
                  </a:cubicBezTo>
                  <a:cubicBezTo>
                    <a:pt x="212" y="54"/>
                    <a:pt x="212" y="54"/>
                    <a:pt x="212" y="54"/>
                  </a:cubicBezTo>
                  <a:cubicBezTo>
                    <a:pt x="205" y="52"/>
                    <a:pt x="193" y="53"/>
                    <a:pt x="191" y="45"/>
                  </a:cubicBezTo>
                  <a:cubicBezTo>
                    <a:pt x="189" y="45"/>
                    <a:pt x="187" y="44"/>
                    <a:pt x="186" y="43"/>
                  </a:cubicBezTo>
                  <a:cubicBezTo>
                    <a:pt x="183" y="36"/>
                    <a:pt x="180" y="37"/>
                    <a:pt x="175" y="32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6" y="28"/>
                    <a:pt x="167" y="24"/>
                    <a:pt x="163" y="23"/>
                  </a:cubicBezTo>
                  <a:cubicBezTo>
                    <a:pt x="159" y="21"/>
                    <a:pt x="153" y="20"/>
                    <a:pt x="151" y="16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1" y="14"/>
                    <a:pt x="152" y="14"/>
                    <a:pt x="152" y="14"/>
                  </a:cubicBezTo>
                  <a:cubicBezTo>
                    <a:pt x="153" y="14"/>
                    <a:pt x="154" y="14"/>
                    <a:pt x="155" y="13"/>
                  </a:cubicBezTo>
                  <a:cubicBezTo>
                    <a:pt x="155" y="13"/>
                    <a:pt x="150" y="13"/>
                    <a:pt x="147" y="13"/>
                  </a:cubicBezTo>
                  <a:cubicBezTo>
                    <a:pt x="146" y="13"/>
                    <a:pt x="140" y="13"/>
                    <a:pt x="140" y="14"/>
                  </a:cubicBezTo>
                  <a:cubicBezTo>
                    <a:pt x="138" y="17"/>
                    <a:pt x="136" y="17"/>
                    <a:pt x="131" y="18"/>
                  </a:cubicBezTo>
                  <a:cubicBezTo>
                    <a:pt x="129" y="18"/>
                    <a:pt x="126" y="17"/>
                    <a:pt x="126" y="15"/>
                  </a:cubicBezTo>
                  <a:cubicBezTo>
                    <a:pt x="123" y="15"/>
                    <a:pt x="115" y="15"/>
                    <a:pt x="110" y="15"/>
                  </a:cubicBezTo>
                  <a:cubicBezTo>
                    <a:pt x="109" y="15"/>
                    <a:pt x="107" y="13"/>
                    <a:pt x="107" y="10"/>
                  </a:cubicBezTo>
                  <a:cubicBezTo>
                    <a:pt x="103" y="9"/>
                    <a:pt x="96" y="7"/>
                    <a:pt x="95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6"/>
                    <a:pt x="94" y="5"/>
                    <a:pt x="95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6" y="10"/>
                    <a:pt x="81" y="9"/>
                    <a:pt x="81" y="13"/>
                  </a:cubicBezTo>
                  <a:cubicBezTo>
                    <a:pt x="81" y="17"/>
                    <a:pt x="85" y="19"/>
                    <a:pt x="85" y="22"/>
                  </a:cubicBezTo>
                  <a:cubicBezTo>
                    <a:pt x="85" y="23"/>
                    <a:pt x="83" y="27"/>
                    <a:pt x="82" y="27"/>
                  </a:cubicBezTo>
                  <a:cubicBezTo>
                    <a:pt x="79" y="27"/>
                    <a:pt x="78" y="21"/>
                    <a:pt x="78" y="18"/>
                  </a:cubicBezTo>
                  <a:cubicBezTo>
                    <a:pt x="78" y="16"/>
                    <a:pt x="79" y="11"/>
                    <a:pt x="80" y="7"/>
                  </a:cubicBezTo>
                  <a:cubicBezTo>
                    <a:pt x="81" y="7"/>
                    <a:pt x="83" y="6"/>
                    <a:pt x="83" y="3"/>
                  </a:cubicBezTo>
                  <a:cubicBezTo>
                    <a:pt x="83" y="3"/>
                    <a:pt x="82" y="0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104"/>
            <p:cNvSpPr>
              <a:spLocks/>
            </p:cNvSpPr>
            <p:nvPr/>
          </p:nvSpPr>
          <p:spPr bwMode="auto">
            <a:xfrm>
              <a:off x="3721100" y="3440113"/>
              <a:ext cx="19050" cy="22225"/>
            </a:xfrm>
            <a:custGeom>
              <a:avLst/>
              <a:gdLst>
                <a:gd name="T0" fmla="*/ 2 w 5"/>
                <a:gd name="T1" fmla="*/ 0 h 6"/>
                <a:gd name="T2" fmla="*/ 0 w 5"/>
                <a:gd name="T3" fmla="*/ 0 h 6"/>
                <a:gd name="T4" fmla="*/ 3 w 5"/>
                <a:gd name="T5" fmla="*/ 6 h 6"/>
                <a:gd name="T6" fmla="*/ 5 w 5"/>
                <a:gd name="T7" fmla="*/ 4 h 6"/>
                <a:gd name="T8" fmla="*/ 2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4" y="6"/>
                    <a:pt x="5" y="5"/>
                    <a:pt x="5" y="4"/>
                  </a:cubicBezTo>
                  <a:cubicBezTo>
                    <a:pt x="5" y="2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105"/>
            <p:cNvSpPr>
              <a:spLocks/>
            </p:cNvSpPr>
            <p:nvPr/>
          </p:nvSpPr>
          <p:spPr bwMode="auto">
            <a:xfrm>
              <a:off x="3705225" y="3379788"/>
              <a:ext cx="30163" cy="7938"/>
            </a:xfrm>
            <a:custGeom>
              <a:avLst/>
              <a:gdLst>
                <a:gd name="T0" fmla="*/ 4 w 8"/>
                <a:gd name="T1" fmla="*/ 0 h 2"/>
                <a:gd name="T2" fmla="*/ 0 w 8"/>
                <a:gd name="T3" fmla="*/ 2 h 2"/>
                <a:gd name="T4" fmla="*/ 5 w 8"/>
                <a:gd name="T5" fmla="*/ 2 h 2"/>
                <a:gd name="T6" fmla="*/ 8 w 8"/>
                <a:gd name="T7" fmla="*/ 2 h 2"/>
                <a:gd name="T8" fmla="*/ 4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4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1" y="2"/>
                    <a:pt x="3" y="2"/>
                    <a:pt x="5" y="2"/>
                  </a:cubicBezTo>
                  <a:cubicBezTo>
                    <a:pt x="6" y="2"/>
                    <a:pt x="7" y="2"/>
                    <a:pt x="8" y="2"/>
                  </a:cubicBezTo>
                  <a:cubicBezTo>
                    <a:pt x="7" y="1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106"/>
            <p:cNvSpPr>
              <a:spLocks/>
            </p:cNvSpPr>
            <p:nvPr/>
          </p:nvSpPr>
          <p:spPr bwMode="auto">
            <a:xfrm>
              <a:off x="3754438" y="3390900"/>
              <a:ext cx="3175" cy="11113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107"/>
            <p:cNvSpPr>
              <a:spLocks/>
            </p:cNvSpPr>
            <p:nvPr/>
          </p:nvSpPr>
          <p:spPr bwMode="auto">
            <a:xfrm>
              <a:off x="3863975" y="3552825"/>
              <a:ext cx="17463" cy="15875"/>
            </a:xfrm>
            <a:custGeom>
              <a:avLst/>
              <a:gdLst>
                <a:gd name="T0" fmla="*/ 5 w 5"/>
                <a:gd name="T1" fmla="*/ 0 h 4"/>
                <a:gd name="T2" fmla="*/ 1 w 5"/>
                <a:gd name="T3" fmla="*/ 3 h 4"/>
                <a:gd name="T4" fmla="*/ 0 w 5"/>
                <a:gd name="T5" fmla="*/ 3 h 4"/>
                <a:gd name="T6" fmla="*/ 0 w 5"/>
                <a:gd name="T7" fmla="*/ 4 h 4"/>
                <a:gd name="T8" fmla="*/ 1 w 5"/>
                <a:gd name="T9" fmla="*/ 4 h 4"/>
                <a:gd name="T10" fmla="*/ 5 w 5"/>
                <a:gd name="T11" fmla="*/ 3 h 4"/>
                <a:gd name="T12" fmla="*/ 5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1"/>
                    <a:pt x="3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4" y="4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108"/>
            <p:cNvSpPr>
              <a:spLocks/>
            </p:cNvSpPr>
            <p:nvPr/>
          </p:nvSpPr>
          <p:spPr bwMode="auto">
            <a:xfrm>
              <a:off x="2312988" y="2571750"/>
              <a:ext cx="1757363" cy="865188"/>
            </a:xfrm>
            <a:custGeom>
              <a:avLst/>
              <a:gdLst>
                <a:gd name="T0" fmla="*/ 13 w 468"/>
                <a:gd name="T1" fmla="*/ 4 h 230"/>
                <a:gd name="T2" fmla="*/ 17 w 468"/>
                <a:gd name="T3" fmla="*/ 10 h 230"/>
                <a:gd name="T4" fmla="*/ 0 w 468"/>
                <a:gd name="T5" fmla="*/ 15 h 230"/>
                <a:gd name="T6" fmla="*/ 5 w 468"/>
                <a:gd name="T7" fmla="*/ 86 h 230"/>
                <a:gd name="T8" fmla="*/ 30 w 468"/>
                <a:gd name="T9" fmla="*/ 138 h 230"/>
                <a:gd name="T10" fmla="*/ 79 w 468"/>
                <a:gd name="T11" fmla="*/ 163 h 230"/>
                <a:gd name="T12" fmla="*/ 133 w 468"/>
                <a:gd name="T13" fmla="*/ 169 h 230"/>
                <a:gd name="T14" fmla="*/ 172 w 468"/>
                <a:gd name="T15" fmla="*/ 195 h 230"/>
                <a:gd name="T16" fmla="*/ 221 w 468"/>
                <a:gd name="T17" fmla="*/ 221 h 230"/>
                <a:gd name="T18" fmla="*/ 230 w 468"/>
                <a:gd name="T19" fmla="*/ 200 h 230"/>
                <a:gd name="T20" fmla="*/ 235 w 468"/>
                <a:gd name="T21" fmla="*/ 200 h 230"/>
                <a:gd name="T22" fmla="*/ 261 w 468"/>
                <a:gd name="T23" fmla="*/ 191 h 230"/>
                <a:gd name="T24" fmla="*/ 286 w 468"/>
                <a:gd name="T25" fmla="*/ 194 h 230"/>
                <a:gd name="T26" fmla="*/ 281 w 468"/>
                <a:gd name="T27" fmla="*/ 185 h 230"/>
                <a:gd name="T28" fmla="*/ 306 w 468"/>
                <a:gd name="T29" fmla="*/ 183 h 230"/>
                <a:gd name="T30" fmla="*/ 341 w 468"/>
                <a:gd name="T31" fmla="*/ 212 h 230"/>
                <a:gd name="T32" fmla="*/ 361 w 468"/>
                <a:gd name="T33" fmla="*/ 218 h 230"/>
                <a:gd name="T34" fmla="*/ 358 w 468"/>
                <a:gd name="T35" fmla="*/ 206 h 230"/>
                <a:gd name="T36" fmla="*/ 379 w 468"/>
                <a:gd name="T37" fmla="*/ 150 h 230"/>
                <a:gd name="T38" fmla="*/ 395 w 468"/>
                <a:gd name="T39" fmla="*/ 140 h 230"/>
                <a:gd name="T40" fmla="*/ 392 w 468"/>
                <a:gd name="T41" fmla="*/ 136 h 230"/>
                <a:gd name="T42" fmla="*/ 396 w 468"/>
                <a:gd name="T43" fmla="*/ 127 h 230"/>
                <a:gd name="T44" fmla="*/ 394 w 468"/>
                <a:gd name="T45" fmla="*/ 120 h 230"/>
                <a:gd name="T46" fmla="*/ 396 w 468"/>
                <a:gd name="T47" fmla="*/ 115 h 230"/>
                <a:gd name="T48" fmla="*/ 403 w 468"/>
                <a:gd name="T49" fmla="*/ 109 h 230"/>
                <a:gd name="T50" fmla="*/ 404 w 468"/>
                <a:gd name="T51" fmla="*/ 104 h 230"/>
                <a:gd name="T52" fmla="*/ 411 w 468"/>
                <a:gd name="T53" fmla="*/ 86 h 230"/>
                <a:gd name="T54" fmla="*/ 423 w 468"/>
                <a:gd name="T55" fmla="*/ 85 h 230"/>
                <a:gd name="T56" fmla="*/ 436 w 468"/>
                <a:gd name="T57" fmla="*/ 79 h 230"/>
                <a:gd name="T58" fmla="*/ 445 w 468"/>
                <a:gd name="T59" fmla="*/ 76 h 230"/>
                <a:gd name="T60" fmla="*/ 438 w 468"/>
                <a:gd name="T61" fmla="*/ 70 h 230"/>
                <a:gd name="T62" fmla="*/ 459 w 468"/>
                <a:gd name="T63" fmla="*/ 52 h 230"/>
                <a:gd name="T64" fmla="*/ 467 w 468"/>
                <a:gd name="T65" fmla="*/ 45 h 230"/>
                <a:gd name="T66" fmla="*/ 462 w 468"/>
                <a:gd name="T67" fmla="*/ 21 h 230"/>
                <a:gd name="T68" fmla="*/ 462 w 468"/>
                <a:gd name="T69" fmla="*/ 21 h 230"/>
                <a:gd name="T70" fmla="*/ 459 w 468"/>
                <a:gd name="T71" fmla="*/ 19 h 230"/>
                <a:gd name="T72" fmla="*/ 451 w 468"/>
                <a:gd name="T73" fmla="*/ 19 h 230"/>
                <a:gd name="T74" fmla="*/ 428 w 468"/>
                <a:gd name="T75" fmla="*/ 42 h 230"/>
                <a:gd name="T76" fmla="*/ 406 w 468"/>
                <a:gd name="T77" fmla="*/ 43 h 230"/>
                <a:gd name="T78" fmla="*/ 367 w 468"/>
                <a:gd name="T79" fmla="*/ 63 h 230"/>
                <a:gd name="T80" fmla="*/ 365 w 468"/>
                <a:gd name="T81" fmla="*/ 65 h 230"/>
                <a:gd name="T82" fmla="*/ 366 w 468"/>
                <a:gd name="T83" fmla="*/ 70 h 230"/>
                <a:gd name="T84" fmla="*/ 366 w 468"/>
                <a:gd name="T85" fmla="*/ 70 h 230"/>
                <a:gd name="T86" fmla="*/ 362 w 468"/>
                <a:gd name="T87" fmla="*/ 72 h 230"/>
                <a:gd name="T88" fmla="*/ 336 w 468"/>
                <a:gd name="T89" fmla="*/ 73 h 230"/>
                <a:gd name="T90" fmla="*/ 342 w 468"/>
                <a:gd name="T91" fmla="*/ 63 h 230"/>
                <a:gd name="T92" fmla="*/ 336 w 468"/>
                <a:gd name="T93" fmla="*/ 46 h 230"/>
                <a:gd name="T94" fmla="*/ 309 w 468"/>
                <a:gd name="T95" fmla="*/ 57 h 230"/>
                <a:gd name="T96" fmla="*/ 297 w 468"/>
                <a:gd name="T97" fmla="*/ 73 h 230"/>
                <a:gd name="T98" fmla="*/ 316 w 468"/>
                <a:gd name="T99" fmla="*/ 35 h 230"/>
                <a:gd name="T100" fmla="*/ 329 w 468"/>
                <a:gd name="T101" fmla="*/ 32 h 230"/>
                <a:gd name="T102" fmla="*/ 300 w 468"/>
                <a:gd name="T103" fmla="*/ 27 h 230"/>
                <a:gd name="T104" fmla="*/ 284 w 468"/>
                <a:gd name="T105" fmla="*/ 26 h 230"/>
                <a:gd name="T106" fmla="*/ 267 w 468"/>
                <a:gd name="T107" fmla="*/ 29 h 230"/>
                <a:gd name="T108" fmla="*/ 262 w 468"/>
                <a:gd name="T109" fmla="*/ 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8" h="230">
                  <a:moveTo>
                    <a:pt x="240" y="0"/>
                  </a:moveTo>
                  <a:cubicBezTo>
                    <a:pt x="240" y="4"/>
                    <a:pt x="240" y="4"/>
                    <a:pt x="240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6"/>
                    <a:pt x="17" y="7"/>
                    <a:pt x="17" y="10"/>
                  </a:cubicBezTo>
                  <a:cubicBezTo>
                    <a:pt x="17" y="13"/>
                    <a:pt x="14" y="16"/>
                    <a:pt x="13" y="18"/>
                  </a:cubicBezTo>
                  <a:cubicBezTo>
                    <a:pt x="11" y="15"/>
                    <a:pt x="9" y="13"/>
                    <a:pt x="4" y="13"/>
                  </a:cubicBezTo>
                  <a:cubicBezTo>
                    <a:pt x="3" y="13"/>
                    <a:pt x="0" y="13"/>
                    <a:pt x="0" y="15"/>
                  </a:cubicBezTo>
                  <a:cubicBezTo>
                    <a:pt x="0" y="21"/>
                    <a:pt x="7" y="24"/>
                    <a:pt x="7" y="30"/>
                  </a:cubicBezTo>
                  <a:cubicBezTo>
                    <a:pt x="7" y="39"/>
                    <a:pt x="0" y="55"/>
                    <a:pt x="2" y="62"/>
                  </a:cubicBezTo>
                  <a:cubicBezTo>
                    <a:pt x="5" y="69"/>
                    <a:pt x="2" y="80"/>
                    <a:pt x="5" y="86"/>
                  </a:cubicBezTo>
                  <a:cubicBezTo>
                    <a:pt x="3" y="87"/>
                    <a:pt x="1" y="89"/>
                    <a:pt x="2" y="91"/>
                  </a:cubicBezTo>
                  <a:cubicBezTo>
                    <a:pt x="7" y="100"/>
                    <a:pt x="13" y="112"/>
                    <a:pt x="19" y="113"/>
                  </a:cubicBezTo>
                  <a:cubicBezTo>
                    <a:pt x="18" y="125"/>
                    <a:pt x="26" y="128"/>
                    <a:pt x="30" y="138"/>
                  </a:cubicBezTo>
                  <a:cubicBezTo>
                    <a:pt x="31" y="140"/>
                    <a:pt x="30" y="144"/>
                    <a:pt x="32" y="144"/>
                  </a:cubicBezTo>
                  <a:cubicBezTo>
                    <a:pt x="42" y="148"/>
                    <a:pt x="57" y="154"/>
                    <a:pt x="61" y="163"/>
                  </a:cubicBezTo>
                  <a:cubicBezTo>
                    <a:pt x="79" y="163"/>
                    <a:pt x="79" y="163"/>
                    <a:pt x="79" y="163"/>
                  </a:cubicBezTo>
                  <a:cubicBezTo>
                    <a:pt x="110" y="173"/>
                    <a:pt x="110" y="173"/>
                    <a:pt x="110" y="173"/>
                  </a:cubicBezTo>
                  <a:cubicBezTo>
                    <a:pt x="133" y="173"/>
                    <a:pt x="133" y="173"/>
                    <a:pt x="133" y="173"/>
                  </a:cubicBezTo>
                  <a:cubicBezTo>
                    <a:pt x="133" y="169"/>
                    <a:pt x="133" y="169"/>
                    <a:pt x="133" y="169"/>
                  </a:cubicBezTo>
                  <a:cubicBezTo>
                    <a:pt x="139" y="169"/>
                    <a:pt x="139" y="169"/>
                    <a:pt x="139" y="169"/>
                  </a:cubicBezTo>
                  <a:cubicBezTo>
                    <a:pt x="149" y="172"/>
                    <a:pt x="154" y="173"/>
                    <a:pt x="159" y="181"/>
                  </a:cubicBezTo>
                  <a:cubicBezTo>
                    <a:pt x="161" y="185"/>
                    <a:pt x="166" y="195"/>
                    <a:pt x="172" y="195"/>
                  </a:cubicBezTo>
                  <a:cubicBezTo>
                    <a:pt x="177" y="195"/>
                    <a:pt x="175" y="187"/>
                    <a:pt x="181" y="187"/>
                  </a:cubicBezTo>
                  <a:cubicBezTo>
                    <a:pt x="198" y="187"/>
                    <a:pt x="198" y="208"/>
                    <a:pt x="207" y="217"/>
                  </a:cubicBezTo>
                  <a:cubicBezTo>
                    <a:pt x="209" y="219"/>
                    <a:pt x="216" y="220"/>
                    <a:pt x="221" y="221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0" y="219"/>
                    <a:pt x="220" y="219"/>
                    <a:pt x="220" y="218"/>
                  </a:cubicBezTo>
                  <a:cubicBezTo>
                    <a:pt x="220" y="210"/>
                    <a:pt x="224" y="202"/>
                    <a:pt x="230" y="200"/>
                  </a:cubicBezTo>
                  <a:cubicBezTo>
                    <a:pt x="231" y="200"/>
                    <a:pt x="231" y="199"/>
                    <a:pt x="232" y="199"/>
                  </a:cubicBezTo>
                  <a:cubicBezTo>
                    <a:pt x="232" y="199"/>
                    <a:pt x="233" y="200"/>
                    <a:pt x="233" y="200"/>
                  </a:cubicBezTo>
                  <a:cubicBezTo>
                    <a:pt x="234" y="200"/>
                    <a:pt x="234" y="200"/>
                    <a:pt x="235" y="200"/>
                  </a:cubicBezTo>
                  <a:cubicBezTo>
                    <a:pt x="236" y="200"/>
                    <a:pt x="237" y="199"/>
                    <a:pt x="238" y="198"/>
                  </a:cubicBezTo>
                  <a:cubicBezTo>
                    <a:pt x="241" y="195"/>
                    <a:pt x="245" y="188"/>
                    <a:pt x="253" y="188"/>
                  </a:cubicBezTo>
                  <a:cubicBezTo>
                    <a:pt x="256" y="188"/>
                    <a:pt x="258" y="191"/>
                    <a:pt x="261" y="191"/>
                  </a:cubicBezTo>
                  <a:cubicBezTo>
                    <a:pt x="263" y="191"/>
                    <a:pt x="264" y="189"/>
                    <a:pt x="265" y="189"/>
                  </a:cubicBezTo>
                  <a:cubicBezTo>
                    <a:pt x="270" y="189"/>
                    <a:pt x="276" y="195"/>
                    <a:pt x="282" y="195"/>
                  </a:cubicBezTo>
                  <a:cubicBezTo>
                    <a:pt x="283" y="195"/>
                    <a:pt x="285" y="195"/>
                    <a:pt x="286" y="194"/>
                  </a:cubicBezTo>
                  <a:cubicBezTo>
                    <a:pt x="282" y="192"/>
                    <a:pt x="285" y="189"/>
                    <a:pt x="285" y="185"/>
                  </a:cubicBezTo>
                  <a:cubicBezTo>
                    <a:pt x="284" y="186"/>
                    <a:pt x="284" y="186"/>
                    <a:pt x="284" y="186"/>
                  </a:cubicBezTo>
                  <a:cubicBezTo>
                    <a:pt x="283" y="186"/>
                    <a:pt x="283" y="186"/>
                    <a:pt x="281" y="185"/>
                  </a:cubicBezTo>
                  <a:cubicBezTo>
                    <a:pt x="286" y="183"/>
                    <a:pt x="292" y="184"/>
                    <a:pt x="297" y="183"/>
                  </a:cubicBezTo>
                  <a:cubicBezTo>
                    <a:pt x="297" y="184"/>
                    <a:pt x="298" y="185"/>
                    <a:pt x="299" y="185"/>
                  </a:cubicBezTo>
                  <a:cubicBezTo>
                    <a:pt x="301" y="185"/>
                    <a:pt x="302" y="183"/>
                    <a:pt x="306" y="183"/>
                  </a:cubicBezTo>
                  <a:cubicBezTo>
                    <a:pt x="313" y="183"/>
                    <a:pt x="316" y="189"/>
                    <a:pt x="321" y="189"/>
                  </a:cubicBezTo>
                  <a:cubicBezTo>
                    <a:pt x="323" y="189"/>
                    <a:pt x="325" y="186"/>
                    <a:pt x="327" y="186"/>
                  </a:cubicBezTo>
                  <a:cubicBezTo>
                    <a:pt x="340" y="186"/>
                    <a:pt x="336" y="203"/>
                    <a:pt x="341" y="212"/>
                  </a:cubicBezTo>
                  <a:cubicBezTo>
                    <a:pt x="343" y="217"/>
                    <a:pt x="346" y="218"/>
                    <a:pt x="349" y="223"/>
                  </a:cubicBezTo>
                  <a:cubicBezTo>
                    <a:pt x="351" y="225"/>
                    <a:pt x="351" y="230"/>
                    <a:pt x="355" y="230"/>
                  </a:cubicBezTo>
                  <a:cubicBezTo>
                    <a:pt x="360" y="230"/>
                    <a:pt x="361" y="224"/>
                    <a:pt x="361" y="218"/>
                  </a:cubicBezTo>
                  <a:cubicBezTo>
                    <a:pt x="361" y="213"/>
                    <a:pt x="359" y="210"/>
                    <a:pt x="358" y="207"/>
                  </a:cubicBezTo>
                  <a:cubicBezTo>
                    <a:pt x="358" y="205"/>
                    <a:pt x="358" y="205"/>
                    <a:pt x="358" y="205"/>
                  </a:cubicBezTo>
                  <a:cubicBezTo>
                    <a:pt x="358" y="206"/>
                    <a:pt x="358" y="206"/>
                    <a:pt x="358" y="206"/>
                  </a:cubicBezTo>
                  <a:cubicBezTo>
                    <a:pt x="358" y="196"/>
                    <a:pt x="350" y="194"/>
                    <a:pt x="350" y="184"/>
                  </a:cubicBezTo>
                  <a:cubicBezTo>
                    <a:pt x="350" y="164"/>
                    <a:pt x="367" y="158"/>
                    <a:pt x="380" y="151"/>
                  </a:cubicBezTo>
                  <a:cubicBezTo>
                    <a:pt x="379" y="150"/>
                    <a:pt x="379" y="150"/>
                    <a:pt x="379" y="150"/>
                  </a:cubicBezTo>
                  <a:cubicBezTo>
                    <a:pt x="381" y="148"/>
                    <a:pt x="381" y="148"/>
                    <a:pt x="384" y="146"/>
                  </a:cubicBezTo>
                  <a:cubicBezTo>
                    <a:pt x="387" y="146"/>
                    <a:pt x="388" y="144"/>
                    <a:pt x="391" y="143"/>
                  </a:cubicBezTo>
                  <a:cubicBezTo>
                    <a:pt x="393" y="143"/>
                    <a:pt x="394" y="141"/>
                    <a:pt x="395" y="140"/>
                  </a:cubicBezTo>
                  <a:cubicBezTo>
                    <a:pt x="391" y="138"/>
                    <a:pt x="391" y="138"/>
                    <a:pt x="391" y="138"/>
                  </a:cubicBezTo>
                  <a:cubicBezTo>
                    <a:pt x="391" y="136"/>
                    <a:pt x="391" y="136"/>
                    <a:pt x="391" y="136"/>
                  </a:cubicBezTo>
                  <a:cubicBezTo>
                    <a:pt x="392" y="136"/>
                    <a:pt x="392" y="136"/>
                    <a:pt x="392" y="136"/>
                  </a:cubicBezTo>
                  <a:cubicBezTo>
                    <a:pt x="394" y="136"/>
                    <a:pt x="395" y="135"/>
                    <a:pt x="396" y="133"/>
                  </a:cubicBezTo>
                  <a:cubicBezTo>
                    <a:pt x="394" y="132"/>
                    <a:pt x="393" y="132"/>
                    <a:pt x="392" y="130"/>
                  </a:cubicBezTo>
                  <a:cubicBezTo>
                    <a:pt x="393" y="130"/>
                    <a:pt x="396" y="129"/>
                    <a:pt x="396" y="127"/>
                  </a:cubicBezTo>
                  <a:cubicBezTo>
                    <a:pt x="396" y="126"/>
                    <a:pt x="396" y="125"/>
                    <a:pt x="396" y="124"/>
                  </a:cubicBezTo>
                  <a:cubicBezTo>
                    <a:pt x="395" y="124"/>
                    <a:pt x="394" y="124"/>
                    <a:pt x="394" y="124"/>
                  </a:cubicBezTo>
                  <a:cubicBezTo>
                    <a:pt x="392" y="122"/>
                    <a:pt x="394" y="123"/>
                    <a:pt x="394" y="120"/>
                  </a:cubicBezTo>
                  <a:cubicBezTo>
                    <a:pt x="394" y="117"/>
                    <a:pt x="392" y="112"/>
                    <a:pt x="392" y="110"/>
                  </a:cubicBezTo>
                  <a:cubicBezTo>
                    <a:pt x="392" y="110"/>
                    <a:pt x="392" y="107"/>
                    <a:pt x="393" y="106"/>
                  </a:cubicBezTo>
                  <a:cubicBezTo>
                    <a:pt x="393" y="109"/>
                    <a:pt x="396" y="113"/>
                    <a:pt x="396" y="115"/>
                  </a:cubicBezTo>
                  <a:cubicBezTo>
                    <a:pt x="396" y="117"/>
                    <a:pt x="396" y="117"/>
                    <a:pt x="396" y="119"/>
                  </a:cubicBezTo>
                  <a:cubicBezTo>
                    <a:pt x="396" y="119"/>
                    <a:pt x="396" y="120"/>
                    <a:pt x="397" y="120"/>
                  </a:cubicBezTo>
                  <a:cubicBezTo>
                    <a:pt x="398" y="120"/>
                    <a:pt x="403" y="110"/>
                    <a:pt x="403" y="109"/>
                  </a:cubicBezTo>
                  <a:cubicBezTo>
                    <a:pt x="403" y="106"/>
                    <a:pt x="401" y="105"/>
                    <a:pt x="401" y="103"/>
                  </a:cubicBezTo>
                  <a:cubicBezTo>
                    <a:pt x="402" y="102"/>
                    <a:pt x="402" y="102"/>
                    <a:pt x="402" y="102"/>
                  </a:cubicBezTo>
                  <a:cubicBezTo>
                    <a:pt x="403" y="102"/>
                    <a:pt x="403" y="104"/>
                    <a:pt x="404" y="104"/>
                  </a:cubicBezTo>
                  <a:cubicBezTo>
                    <a:pt x="406" y="104"/>
                    <a:pt x="412" y="94"/>
                    <a:pt x="412" y="92"/>
                  </a:cubicBezTo>
                  <a:cubicBezTo>
                    <a:pt x="412" y="92"/>
                    <a:pt x="410" y="90"/>
                    <a:pt x="410" y="88"/>
                  </a:cubicBezTo>
                  <a:cubicBezTo>
                    <a:pt x="410" y="88"/>
                    <a:pt x="410" y="87"/>
                    <a:pt x="411" y="86"/>
                  </a:cubicBezTo>
                  <a:cubicBezTo>
                    <a:pt x="412" y="86"/>
                    <a:pt x="413" y="87"/>
                    <a:pt x="414" y="87"/>
                  </a:cubicBezTo>
                  <a:cubicBezTo>
                    <a:pt x="418" y="87"/>
                    <a:pt x="421" y="87"/>
                    <a:pt x="425" y="85"/>
                  </a:cubicBezTo>
                  <a:cubicBezTo>
                    <a:pt x="424" y="85"/>
                    <a:pt x="423" y="85"/>
                    <a:pt x="423" y="85"/>
                  </a:cubicBezTo>
                  <a:cubicBezTo>
                    <a:pt x="421" y="85"/>
                    <a:pt x="419" y="85"/>
                    <a:pt x="418" y="85"/>
                  </a:cubicBezTo>
                  <a:cubicBezTo>
                    <a:pt x="415" y="85"/>
                    <a:pt x="415" y="85"/>
                    <a:pt x="415" y="85"/>
                  </a:cubicBezTo>
                  <a:cubicBezTo>
                    <a:pt x="420" y="82"/>
                    <a:pt x="430" y="83"/>
                    <a:pt x="436" y="79"/>
                  </a:cubicBezTo>
                  <a:cubicBezTo>
                    <a:pt x="436" y="79"/>
                    <a:pt x="437" y="79"/>
                    <a:pt x="438" y="79"/>
                  </a:cubicBezTo>
                  <a:cubicBezTo>
                    <a:pt x="440" y="79"/>
                    <a:pt x="443" y="79"/>
                    <a:pt x="445" y="78"/>
                  </a:cubicBezTo>
                  <a:cubicBezTo>
                    <a:pt x="445" y="76"/>
                    <a:pt x="445" y="76"/>
                    <a:pt x="445" y="76"/>
                  </a:cubicBezTo>
                  <a:cubicBezTo>
                    <a:pt x="445" y="76"/>
                    <a:pt x="443" y="78"/>
                    <a:pt x="442" y="78"/>
                  </a:cubicBezTo>
                  <a:cubicBezTo>
                    <a:pt x="440" y="78"/>
                    <a:pt x="439" y="74"/>
                    <a:pt x="439" y="73"/>
                  </a:cubicBezTo>
                  <a:cubicBezTo>
                    <a:pt x="438" y="73"/>
                    <a:pt x="438" y="71"/>
                    <a:pt x="438" y="70"/>
                  </a:cubicBezTo>
                  <a:cubicBezTo>
                    <a:pt x="438" y="60"/>
                    <a:pt x="448" y="57"/>
                    <a:pt x="452" y="52"/>
                  </a:cubicBezTo>
                  <a:cubicBezTo>
                    <a:pt x="453" y="52"/>
                    <a:pt x="454" y="51"/>
                    <a:pt x="454" y="51"/>
                  </a:cubicBezTo>
                  <a:cubicBezTo>
                    <a:pt x="456" y="51"/>
                    <a:pt x="457" y="52"/>
                    <a:pt x="459" y="52"/>
                  </a:cubicBezTo>
                  <a:cubicBezTo>
                    <a:pt x="463" y="52"/>
                    <a:pt x="466" y="50"/>
                    <a:pt x="468" y="47"/>
                  </a:cubicBezTo>
                  <a:cubicBezTo>
                    <a:pt x="467" y="47"/>
                    <a:pt x="467" y="46"/>
                    <a:pt x="467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6" y="44"/>
                    <a:pt x="466" y="42"/>
                    <a:pt x="465" y="41"/>
                  </a:cubicBezTo>
                  <a:cubicBezTo>
                    <a:pt x="464" y="34"/>
                    <a:pt x="465" y="27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1" y="20"/>
                    <a:pt x="460" y="19"/>
                    <a:pt x="459" y="19"/>
                  </a:cubicBezTo>
                  <a:cubicBezTo>
                    <a:pt x="458" y="19"/>
                    <a:pt x="458" y="20"/>
                    <a:pt x="457" y="20"/>
                  </a:cubicBezTo>
                  <a:cubicBezTo>
                    <a:pt x="456" y="20"/>
                    <a:pt x="455" y="20"/>
                    <a:pt x="454" y="20"/>
                  </a:cubicBezTo>
                  <a:cubicBezTo>
                    <a:pt x="453" y="20"/>
                    <a:pt x="452" y="20"/>
                    <a:pt x="451" y="19"/>
                  </a:cubicBezTo>
                  <a:cubicBezTo>
                    <a:pt x="443" y="23"/>
                    <a:pt x="443" y="33"/>
                    <a:pt x="438" y="38"/>
                  </a:cubicBezTo>
                  <a:cubicBezTo>
                    <a:pt x="437" y="39"/>
                    <a:pt x="438" y="41"/>
                    <a:pt x="435" y="41"/>
                  </a:cubicBezTo>
                  <a:cubicBezTo>
                    <a:pt x="433" y="41"/>
                    <a:pt x="431" y="42"/>
                    <a:pt x="428" y="42"/>
                  </a:cubicBezTo>
                  <a:cubicBezTo>
                    <a:pt x="426" y="42"/>
                    <a:pt x="424" y="42"/>
                    <a:pt x="421" y="42"/>
                  </a:cubicBezTo>
                  <a:cubicBezTo>
                    <a:pt x="418" y="42"/>
                    <a:pt x="416" y="42"/>
                    <a:pt x="413" y="42"/>
                  </a:cubicBezTo>
                  <a:cubicBezTo>
                    <a:pt x="410" y="42"/>
                    <a:pt x="407" y="42"/>
                    <a:pt x="406" y="43"/>
                  </a:cubicBezTo>
                  <a:cubicBezTo>
                    <a:pt x="404" y="44"/>
                    <a:pt x="394" y="55"/>
                    <a:pt x="393" y="55"/>
                  </a:cubicBezTo>
                  <a:cubicBezTo>
                    <a:pt x="393" y="62"/>
                    <a:pt x="385" y="63"/>
                    <a:pt x="378" y="63"/>
                  </a:cubicBezTo>
                  <a:cubicBezTo>
                    <a:pt x="374" y="63"/>
                    <a:pt x="370" y="63"/>
                    <a:pt x="367" y="63"/>
                  </a:cubicBezTo>
                  <a:cubicBezTo>
                    <a:pt x="366" y="63"/>
                    <a:pt x="366" y="63"/>
                    <a:pt x="364" y="63"/>
                  </a:cubicBezTo>
                  <a:cubicBezTo>
                    <a:pt x="364" y="63"/>
                    <a:pt x="364" y="64"/>
                    <a:pt x="364" y="65"/>
                  </a:cubicBezTo>
                  <a:cubicBezTo>
                    <a:pt x="364" y="65"/>
                    <a:pt x="365" y="65"/>
                    <a:pt x="365" y="65"/>
                  </a:cubicBezTo>
                  <a:cubicBezTo>
                    <a:pt x="365" y="67"/>
                    <a:pt x="366" y="68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5" y="71"/>
                    <a:pt x="364" y="71"/>
                  </a:cubicBezTo>
                  <a:cubicBezTo>
                    <a:pt x="363" y="72"/>
                    <a:pt x="362" y="72"/>
                    <a:pt x="362" y="72"/>
                  </a:cubicBezTo>
                  <a:cubicBezTo>
                    <a:pt x="362" y="72"/>
                    <a:pt x="362" y="72"/>
                    <a:pt x="362" y="72"/>
                  </a:cubicBezTo>
                  <a:cubicBezTo>
                    <a:pt x="355" y="76"/>
                    <a:pt x="346" y="80"/>
                    <a:pt x="340" y="80"/>
                  </a:cubicBezTo>
                  <a:cubicBezTo>
                    <a:pt x="337" y="80"/>
                    <a:pt x="336" y="76"/>
                    <a:pt x="336" y="73"/>
                  </a:cubicBezTo>
                  <a:cubicBezTo>
                    <a:pt x="336" y="73"/>
                    <a:pt x="336" y="73"/>
                    <a:pt x="336" y="73"/>
                  </a:cubicBezTo>
                  <a:cubicBezTo>
                    <a:pt x="336" y="73"/>
                    <a:pt x="336" y="73"/>
                    <a:pt x="336" y="73"/>
                  </a:cubicBezTo>
                  <a:cubicBezTo>
                    <a:pt x="336" y="68"/>
                    <a:pt x="339" y="66"/>
                    <a:pt x="342" y="63"/>
                  </a:cubicBezTo>
                  <a:cubicBezTo>
                    <a:pt x="339" y="61"/>
                    <a:pt x="339" y="59"/>
                    <a:pt x="338" y="54"/>
                  </a:cubicBezTo>
                  <a:cubicBezTo>
                    <a:pt x="335" y="55"/>
                    <a:pt x="336" y="56"/>
                    <a:pt x="333" y="56"/>
                  </a:cubicBezTo>
                  <a:cubicBezTo>
                    <a:pt x="333" y="52"/>
                    <a:pt x="336" y="50"/>
                    <a:pt x="336" y="46"/>
                  </a:cubicBezTo>
                  <a:cubicBezTo>
                    <a:pt x="336" y="42"/>
                    <a:pt x="325" y="37"/>
                    <a:pt x="323" y="37"/>
                  </a:cubicBezTo>
                  <a:cubicBezTo>
                    <a:pt x="318" y="37"/>
                    <a:pt x="323" y="44"/>
                    <a:pt x="313" y="45"/>
                  </a:cubicBezTo>
                  <a:cubicBezTo>
                    <a:pt x="309" y="45"/>
                    <a:pt x="309" y="54"/>
                    <a:pt x="309" y="57"/>
                  </a:cubicBezTo>
                  <a:cubicBezTo>
                    <a:pt x="309" y="57"/>
                    <a:pt x="309" y="63"/>
                    <a:pt x="309" y="66"/>
                  </a:cubicBezTo>
                  <a:cubicBezTo>
                    <a:pt x="309" y="70"/>
                    <a:pt x="308" y="78"/>
                    <a:pt x="304" y="78"/>
                  </a:cubicBezTo>
                  <a:cubicBezTo>
                    <a:pt x="301" y="78"/>
                    <a:pt x="297" y="76"/>
                    <a:pt x="297" y="73"/>
                  </a:cubicBezTo>
                  <a:cubicBezTo>
                    <a:pt x="297" y="65"/>
                    <a:pt x="300" y="51"/>
                    <a:pt x="304" y="45"/>
                  </a:cubicBezTo>
                  <a:cubicBezTo>
                    <a:pt x="302" y="45"/>
                    <a:pt x="300" y="47"/>
                    <a:pt x="298" y="49"/>
                  </a:cubicBezTo>
                  <a:cubicBezTo>
                    <a:pt x="298" y="43"/>
                    <a:pt x="309" y="35"/>
                    <a:pt x="316" y="35"/>
                  </a:cubicBezTo>
                  <a:cubicBezTo>
                    <a:pt x="317" y="35"/>
                    <a:pt x="321" y="36"/>
                    <a:pt x="324" y="36"/>
                  </a:cubicBezTo>
                  <a:cubicBezTo>
                    <a:pt x="325" y="36"/>
                    <a:pt x="327" y="35"/>
                    <a:pt x="329" y="35"/>
                  </a:cubicBezTo>
                  <a:cubicBezTo>
                    <a:pt x="329" y="32"/>
                    <a:pt x="329" y="32"/>
                    <a:pt x="329" y="32"/>
                  </a:cubicBezTo>
                  <a:cubicBezTo>
                    <a:pt x="323" y="32"/>
                    <a:pt x="319" y="28"/>
                    <a:pt x="312" y="28"/>
                  </a:cubicBezTo>
                  <a:cubicBezTo>
                    <a:pt x="309" y="28"/>
                    <a:pt x="308" y="31"/>
                    <a:pt x="304" y="31"/>
                  </a:cubicBezTo>
                  <a:cubicBezTo>
                    <a:pt x="302" y="31"/>
                    <a:pt x="300" y="29"/>
                    <a:pt x="300" y="27"/>
                  </a:cubicBezTo>
                  <a:cubicBezTo>
                    <a:pt x="294" y="27"/>
                    <a:pt x="294" y="27"/>
                    <a:pt x="294" y="27"/>
                  </a:cubicBezTo>
                  <a:cubicBezTo>
                    <a:pt x="295" y="25"/>
                    <a:pt x="297" y="24"/>
                    <a:pt x="297" y="20"/>
                  </a:cubicBezTo>
                  <a:cubicBezTo>
                    <a:pt x="293" y="21"/>
                    <a:pt x="288" y="26"/>
                    <a:pt x="284" y="26"/>
                  </a:cubicBezTo>
                  <a:cubicBezTo>
                    <a:pt x="282" y="26"/>
                    <a:pt x="282" y="30"/>
                    <a:pt x="277" y="30"/>
                  </a:cubicBezTo>
                  <a:cubicBezTo>
                    <a:pt x="274" y="30"/>
                    <a:pt x="274" y="30"/>
                    <a:pt x="273" y="27"/>
                  </a:cubicBezTo>
                  <a:cubicBezTo>
                    <a:pt x="271" y="28"/>
                    <a:pt x="269" y="28"/>
                    <a:pt x="267" y="29"/>
                  </a:cubicBezTo>
                  <a:cubicBezTo>
                    <a:pt x="263" y="29"/>
                    <a:pt x="263" y="29"/>
                    <a:pt x="263" y="29"/>
                  </a:cubicBezTo>
                  <a:cubicBezTo>
                    <a:pt x="270" y="21"/>
                    <a:pt x="278" y="18"/>
                    <a:pt x="285" y="13"/>
                  </a:cubicBezTo>
                  <a:cubicBezTo>
                    <a:pt x="275" y="13"/>
                    <a:pt x="267" y="13"/>
                    <a:pt x="262" y="7"/>
                  </a:cubicBezTo>
                  <a:cubicBezTo>
                    <a:pt x="247" y="7"/>
                    <a:pt x="247" y="7"/>
                    <a:pt x="247" y="7"/>
                  </a:cubicBezTo>
                  <a:cubicBezTo>
                    <a:pt x="244" y="5"/>
                    <a:pt x="244" y="3"/>
                    <a:pt x="24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09"/>
            <p:cNvSpPr>
              <a:spLocks noEditPoints="1"/>
            </p:cNvSpPr>
            <p:nvPr/>
          </p:nvSpPr>
          <p:spPr bwMode="auto">
            <a:xfrm>
              <a:off x="1820863" y="1520825"/>
              <a:ext cx="2590800" cy="1336675"/>
            </a:xfrm>
            <a:custGeom>
              <a:avLst/>
              <a:gdLst>
                <a:gd name="T0" fmla="*/ 144 w 690"/>
                <a:gd name="T1" fmla="*/ 284 h 356"/>
                <a:gd name="T2" fmla="*/ 0 w 690"/>
                <a:gd name="T3" fmla="*/ 32 h 356"/>
                <a:gd name="T4" fmla="*/ 357 w 690"/>
                <a:gd name="T5" fmla="*/ 24 h 356"/>
                <a:gd name="T6" fmla="*/ 362 w 690"/>
                <a:gd name="T7" fmla="*/ 64 h 356"/>
                <a:gd name="T8" fmla="*/ 317 w 690"/>
                <a:gd name="T9" fmla="*/ 59 h 356"/>
                <a:gd name="T10" fmla="*/ 263 w 690"/>
                <a:gd name="T11" fmla="*/ 60 h 356"/>
                <a:gd name="T12" fmla="*/ 215 w 690"/>
                <a:gd name="T13" fmla="*/ 59 h 356"/>
                <a:gd name="T14" fmla="*/ 192 w 690"/>
                <a:gd name="T15" fmla="*/ 44 h 356"/>
                <a:gd name="T16" fmla="*/ 118 w 690"/>
                <a:gd name="T17" fmla="*/ 34 h 356"/>
                <a:gd name="T18" fmla="*/ 57 w 690"/>
                <a:gd name="T19" fmla="*/ 36 h 356"/>
                <a:gd name="T20" fmla="*/ 7 w 690"/>
                <a:gd name="T21" fmla="*/ 36 h 356"/>
                <a:gd name="T22" fmla="*/ 0 w 690"/>
                <a:gd name="T23" fmla="*/ 33 h 356"/>
                <a:gd name="T24" fmla="*/ 15 w 690"/>
                <a:gd name="T25" fmla="*/ 160 h 356"/>
                <a:gd name="T26" fmla="*/ 67 w 690"/>
                <a:gd name="T27" fmla="*/ 190 h 356"/>
                <a:gd name="T28" fmla="*/ 87 w 690"/>
                <a:gd name="T29" fmla="*/ 214 h 356"/>
                <a:gd name="T30" fmla="*/ 96 w 690"/>
                <a:gd name="T31" fmla="*/ 247 h 356"/>
                <a:gd name="T32" fmla="*/ 144 w 690"/>
                <a:gd name="T33" fmla="*/ 284 h 356"/>
                <a:gd name="T34" fmla="*/ 416 w 690"/>
                <a:gd name="T35" fmla="*/ 293 h 356"/>
                <a:gd name="T36" fmla="*/ 438 w 690"/>
                <a:gd name="T37" fmla="*/ 288 h 356"/>
                <a:gd name="T38" fmla="*/ 492 w 690"/>
                <a:gd name="T39" fmla="*/ 326 h 356"/>
                <a:gd name="T40" fmla="*/ 467 w 690"/>
                <a:gd name="T41" fmla="*/ 353 h 356"/>
                <a:gd name="T42" fmla="*/ 486 w 690"/>
                <a:gd name="T43" fmla="*/ 351 h 356"/>
                <a:gd name="T44" fmla="*/ 497 w 690"/>
                <a:gd name="T45" fmla="*/ 350 h 356"/>
                <a:gd name="T46" fmla="*/ 497 w 690"/>
                <a:gd name="T47" fmla="*/ 350 h 356"/>
                <a:gd name="T48" fmla="*/ 524 w 690"/>
                <a:gd name="T49" fmla="*/ 335 h 356"/>
                <a:gd name="T50" fmla="*/ 566 w 690"/>
                <a:gd name="T51" fmla="*/ 321 h 356"/>
                <a:gd name="T52" fmla="*/ 590 w 690"/>
                <a:gd name="T53" fmla="*/ 299 h 356"/>
                <a:gd name="T54" fmla="*/ 593 w 690"/>
                <a:gd name="T55" fmla="*/ 301 h 356"/>
                <a:gd name="T56" fmla="*/ 598 w 690"/>
                <a:gd name="T57" fmla="*/ 325 h 356"/>
                <a:gd name="T58" fmla="*/ 607 w 690"/>
                <a:gd name="T59" fmla="*/ 324 h 356"/>
                <a:gd name="T60" fmla="*/ 612 w 690"/>
                <a:gd name="T61" fmla="*/ 340 h 356"/>
                <a:gd name="T62" fmla="*/ 618 w 690"/>
                <a:gd name="T63" fmla="*/ 295 h 356"/>
                <a:gd name="T64" fmla="*/ 582 w 690"/>
                <a:gd name="T65" fmla="*/ 291 h 356"/>
                <a:gd name="T66" fmla="*/ 649 w 690"/>
                <a:gd name="T67" fmla="*/ 270 h 356"/>
                <a:gd name="T68" fmla="*/ 683 w 690"/>
                <a:gd name="T69" fmla="*/ 226 h 356"/>
                <a:gd name="T70" fmla="*/ 671 w 690"/>
                <a:gd name="T71" fmla="*/ 220 h 356"/>
                <a:gd name="T72" fmla="*/ 641 w 690"/>
                <a:gd name="T73" fmla="*/ 187 h 356"/>
                <a:gd name="T74" fmla="*/ 594 w 690"/>
                <a:gd name="T75" fmla="*/ 178 h 356"/>
                <a:gd name="T76" fmla="*/ 535 w 690"/>
                <a:gd name="T77" fmla="*/ 131 h 356"/>
                <a:gd name="T78" fmla="*/ 501 w 690"/>
                <a:gd name="T79" fmla="*/ 171 h 356"/>
                <a:gd name="T80" fmla="*/ 492 w 690"/>
                <a:gd name="T81" fmla="*/ 260 h 356"/>
                <a:gd name="T82" fmla="*/ 414 w 690"/>
                <a:gd name="T83" fmla="*/ 198 h 356"/>
                <a:gd name="T84" fmla="*/ 373 w 690"/>
                <a:gd name="T85" fmla="*/ 164 h 356"/>
                <a:gd name="T86" fmla="*/ 391 w 690"/>
                <a:gd name="T87" fmla="*/ 113 h 356"/>
                <a:gd name="T88" fmla="*/ 413 w 690"/>
                <a:gd name="T89" fmla="*/ 109 h 356"/>
                <a:gd name="T90" fmla="*/ 416 w 690"/>
                <a:gd name="T91" fmla="*/ 85 h 356"/>
                <a:gd name="T92" fmla="*/ 462 w 690"/>
                <a:gd name="T93" fmla="*/ 79 h 356"/>
                <a:gd name="T94" fmla="*/ 475 w 690"/>
                <a:gd name="T95" fmla="*/ 57 h 356"/>
                <a:gd name="T96" fmla="*/ 448 w 690"/>
                <a:gd name="T97" fmla="*/ 36 h 356"/>
                <a:gd name="T98" fmla="*/ 423 w 690"/>
                <a:gd name="T99" fmla="*/ 55 h 356"/>
                <a:gd name="T100" fmla="*/ 403 w 690"/>
                <a:gd name="T101" fmla="*/ 35 h 356"/>
                <a:gd name="T102" fmla="*/ 369 w 690"/>
                <a:gd name="T103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90" h="356">
                  <a:moveTo>
                    <a:pt x="144" y="284"/>
                  </a:moveTo>
                  <a:cubicBezTo>
                    <a:pt x="144" y="284"/>
                    <a:pt x="144" y="284"/>
                    <a:pt x="144" y="284"/>
                  </a:cubicBezTo>
                  <a:cubicBezTo>
                    <a:pt x="144" y="284"/>
                    <a:pt x="144" y="284"/>
                    <a:pt x="144" y="284"/>
                  </a:cubicBezTo>
                  <a:cubicBezTo>
                    <a:pt x="144" y="284"/>
                    <a:pt x="144" y="284"/>
                    <a:pt x="144" y="284"/>
                  </a:cubicBezTo>
                  <a:cubicBezTo>
                    <a:pt x="144" y="284"/>
                    <a:pt x="144" y="284"/>
                    <a:pt x="144" y="284"/>
                  </a:cubicBezTo>
                  <a:moveTo>
                    <a:pt x="0" y="32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369" y="0"/>
                  </a:moveTo>
                  <a:cubicBezTo>
                    <a:pt x="364" y="0"/>
                    <a:pt x="366" y="4"/>
                    <a:pt x="367" y="6"/>
                  </a:cubicBezTo>
                  <a:cubicBezTo>
                    <a:pt x="363" y="7"/>
                    <a:pt x="359" y="6"/>
                    <a:pt x="359" y="11"/>
                  </a:cubicBezTo>
                  <a:cubicBezTo>
                    <a:pt x="359" y="13"/>
                    <a:pt x="361" y="15"/>
                    <a:pt x="361" y="18"/>
                  </a:cubicBezTo>
                  <a:cubicBezTo>
                    <a:pt x="361" y="21"/>
                    <a:pt x="357" y="20"/>
                    <a:pt x="357" y="24"/>
                  </a:cubicBezTo>
                  <a:cubicBezTo>
                    <a:pt x="357" y="34"/>
                    <a:pt x="376" y="28"/>
                    <a:pt x="376" y="38"/>
                  </a:cubicBezTo>
                  <a:cubicBezTo>
                    <a:pt x="376" y="39"/>
                    <a:pt x="374" y="46"/>
                    <a:pt x="374" y="46"/>
                  </a:cubicBezTo>
                  <a:cubicBezTo>
                    <a:pt x="376" y="45"/>
                    <a:pt x="378" y="44"/>
                    <a:pt x="380" y="43"/>
                  </a:cubicBezTo>
                  <a:cubicBezTo>
                    <a:pt x="384" y="55"/>
                    <a:pt x="365" y="49"/>
                    <a:pt x="365" y="63"/>
                  </a:cubicBezTo>
                  <a:cubicBezTo>
                    <a:pt x="364" y="63"/>
                    <a:pt x="363" y="64"/>
                    <a:pt x="362" y="64"/>
                  </a:cubicBezTo>
                  <a:cubicBezTo>
                    <a:pt x="357" y="64"/>
                    <a:pt x="363" y="56"/>
                    <a:pt x="361" y="53"/>
                  </a:cubicBezTo>
                  <a:cubicBezTo>
                    <a:pt x="360" y="52"/>
                    <a:pt x="352" y="50"/>
                    <a:pt x="348" y="50"/>
                  </a:cubicBezTo>
                  <a:cubicBezTo>
                    <a:pt x="343" y="50"/>
                    <a:pt x="341" y="53"/>
                    <a:pt x="341" y="59"/>
                  </a:cubicBezTo>
                  <a:cubicBezTo>
                    <a:pt x="339" y="59"/>
                    <a:pt x="338" y="59"/>
                    <a:pt x="336" y="59"/>
                  </a:cubicBezTo>
                  <a:cubicBezTo>
                    <a:pt x="333" y="59"/>
                    <a:pt x="328" y="59"/>
                    <a:pt x="317" y="59"/>
                  </a:cubicBezTo>
                  <a:cubicBezTo>
                    <a:pt x="301" y="59"/>
                    <a:pt x="283" y="54"/>
                    <a:pt x="280" y="42"/>
                  </a:cubicBezTo>
                  <a:cubicBezTo>
                    <a:pt x="275" y="43"/>
                    <a:pt x="258" y="44"/>
                    <a:pt x="258" y="50"/>
                  </a:cubicBezTo>
                  <a:cubicBezTo>
                    <a:pt x="258" y="52"/>
                    <a:pt x="259" y="53"/>
                    <a:pt x="261" y="53"/>
                  </a:cubicBezTo>
                  <a:cubicBezTo>
                    <a:pt x="266" y="53"/>
                    <a:pt x="273" y="51"/>
                    <a:pt x="277" y="48"/>
                  </a:cubicBezTo>
                  <a:cubicBezTo>
                    <a:pt x="278" y="58"/>
                    <a:pt x="263" y="50"/>
                    <a:pt x="263" y="60"/>
                  </a:cubicBezTo>
                  <a:cubicBezTo>
                    <a:pt x="263" y="62"/>
                    <a:pt x="266" y="68"/>
                    <a:pt x="265" y="68"/>
                  </a:cubicBezTo>
                  <a:cubicBezTo>
                    <a:pt x="259" y="68"/>
                    <a:pt x="258" y="61"/>
                    <a:pt x="253" y="59"/>
                  </a:cubicBezTo>
                  <a:cubicBezTo>
                    <a:pt x="249" y="57"/>
                    <a:pt x="249" y="57"/>
                    <a:pt x="249" y="57"/>
                  </a:cubicBezTo>
                  <a:cubicBezTo>
                    <a:pt x="242" y="57"/>
                    <a:pt x="238" y="57"/>
                    <a:pt x="231" y="57"/>
                  </a:cubicBezTo>
                  <a:cubicBezTo>
                    <a:pt x="225" y="57"/>
                    <a:pt x="221" y="59"/>
                    <a:pt x="215" y="59"/>
                  </a:cubicBezTo>
                  <a:cubicBezTo>
                    <a:pt x="215" y="60"/>
                    <a:pt x="214" y="60"/>
                    <a:pt x="213" y="60"/>
                  </a:cubicBezTo>
                  <a:cubicBezTo>
                    <a:pt x="204" y="60"/>
                    <a:pt x="204" y="56"/>
                    <a:pt x="204" y="55"/>
                  </a:cubicBezTo>
                  <a:cubicBezTo>
                    <a:pt x="204" y="52"/>
                    <a:pt x="213" y="54"/>
                    <a:pt x="214" y="52"/>
                  </a:cubicBezTo>
                  <a:cubicBezTo>
                    <a:pt x="209" y="45"/>
                    <a:pt x="208" y="43"/>
                    <a:pt x="203" y="43"/>
                  </a:cubicBezTo>
                  <a:cubicBezTo>
                    <a:pt x="201" y="43"/>
                    <a:pt x="197" y="43"/>
                    <a:pt x="192" y="44"/>
                  </a:cubicBezTo>
                  <a:cubicBezTo>
                    <a:pt x="191" y="44"/>
                    <a:pt x="190" y="44"/>
                    <a:pt x="189" y="44"/>
                  </a:cubicBezTo>
                  <a:cubicBezTo>
                    <a:pt x="174" y="44"/>
                    <a:pt x="165" y="31"/>
                    <a:pt x="148" y="31"/>
                  </a:cubicBezTo>
                  <a:cubicBezTo>
                    <a:pt x="143" y="31"/>
                    <a:pt x="141" y="35"/>
                    <a:pt x="136" y="35"/>
                  </a:cubicBezTo>
                  <a:cubicBezTo>
                    <a:pt x="133" y="35"/>
                    <a:pt x="130" y="29"/>
                    <a:pt x="129" y="27"/>
                  </a:cubicBezTo>
                  <a:cubicBezTo>
                    <a:pt x="124" y="28"/>
                    <a:pt x="124" y="34"/>
                    <a:pt x="118" y="34"/>
                  </a:cubicBezTo>
                  <a:cubicBezTo>
                    <a:pt x="113" y="34"/>
                    <a:pt x="105" y="22"/>
                    <a:pt x="103" y="22"/>
                  </a:cubicBezTo>
                  <a:cubicBezTo>
                    <a:pt x="98" y="22"/>
                    <a:pt x="100" y="30"/>
                    <a:pt x="94" y="30"/>
                  </a:cubicBezTo>
                  <a:cubicBezTo>
                    <a:pt x="91" y="30"/>
                    <a:pt x="90" y="28"/>
                    <a:pt x="89" y="26"/>
                  </a:cubicBezTo>
                  <a:cubicBezTo>
                    <a:pt x="80" y="28"/>
                    <a:pt x="77" y="29"/>
                    <a:pt x="69" y="32"/>
                  </a:cubicBezTo>
                  <a:cubicBezTo>
                    <a:pt x="66" y="32"/>
                    <a:pt x="61" y="36"/>
                    <a:pt x="57" y="36"/>
                  </a:cubicBezTo>
                  <a:cubicBezTo>
                    <a:pt x="57" y="36"/>
                    <a:pt x="56" y="36"/>
                    <a:pt x="56" y="35"/>
                  </a:cubicBezTo>
                  <a:cubicBezTo>
                    <a:pt x="54" y="33"/>
                    <a:pt x="52" y="33"/>
                    <a:pt x="51" y="33"/>
                  </a:cubicBezTo>
                  <a:cubicBezTo>
                    <a:pt x="49" y="33"/>
                    <a:pt x="49" y="37"/>
                    <a:pt x="47" y="37"/>
                  </a:cubicBezTo>
                  <a:cubicBezTo>
                    <a:pt x="28" y="38"/>
                    <a:pt x="41" y="45"/>
                    <a:pt x="39" y="45"/>
                  </a:cubicBezTo>
                  <a:cubicBezTo>
                    <a:pt x="31" y="45"/>
                    <a:pt x="19" y="43"/>
                    <a:pt x="7" y="36"/>
                  </a:cubicBezTo>
                  <a:cubicBezTo>
                    <a:pt x="7" y="36"/>
                    <a:pt x="3" y="33"/>
                    <a:pt x="3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1" y="33"/>
                    <a:pt x="0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1" y="157"/>
                    <a:pt x="3" y="157"/>
                    <a:pt x="5" y="157"/>
                  </a:cubicBezTo>
                  <a:cubicBezTo>
                    <a:pt x="6" y="157"/>
                    <a:pt x="6" y="157"/>
                    <a:pt x="7" y="157"/>
                  </a:cubicBezTo>
                  <a:cubicBezTo>
                    <a:pt x="7" y="157"/>
                    <a:pt x="8" y="157"/>
                    <a:pt x="8" y="157"/>
                  </a:cubicBezTo>
                  <a:cubicBezTo>
                    <a:pt x="11" y="157"/>
                    <a:pt x="14" y="157"/>
                    <a:pt x="15" y="160"/>
                  </a:cubicBezTo>
                  <a:cubicBezTo>
                    <a:pt x="18" y="164"/>
                    <a:pt x="24" y="171"/>
                    <a:pt x="29" y="171"/>
                  </a:cubicBezTo>
                  <a:cubicBezTo>
                    <a:pt x="33" y="171"/>
                    <a:pt x="33" y="165"/>
                    <a:pt x="37" y="164"/>
                  </a:cubicBezTo>
                  <a:cubicBezTo>
                    <a:pt x="39" y="164"/>
                    <a:pt x="41" y="164"/>
                    <a:pt x="43" y="163"/>
                  </a:cubicBezTo>
                  <a:cubicBezTo>
                    <a:pt x="51" y="171"/>
                    <a:pt x="56" y="174"/>
                    <a:pt x="63" y="185"/>
                  </a:cubicBezTo>
                  <a:cubicBezTo>
                    <a:pt x="64" y="187"/>
                    <a:pt x="66" y="187"/>
                    <a:pt x="67" y="190"/>
                  </a:cubicBezTo>
                  <a:cubicBezTo>
                    <a:pt x="68" y="193"/>
                    <a:pt x="69" y="197"/>
                    <a:pt x="72" y="201"/>
                  </a:cubicBezTo>
                  <a:cubicBezTo>
                    <a:pt x="74" y="202"/>
                    <a:pt x="78" y="201"/>
                    <a:pt x="79" y="204"/>
                  </a:cubicBezTo>
                  <a:cubicBezTo>
                    <a:pt x="82" y="206"/>
                    <a:pt x="87" y="208"/>
                    <a:pt x="87" y="214"/>
                  </a:cubicBezTo>
                  <a:cubicBezTo>
                    <a:pt x="87" y="214"/>
                    <a:pt x="87" y="214"/>
                    <a:pt x="87" y="214"/>
                  </a:cubicBezTo>
                  <a:cubicBezTo>
                    <a:pt x="87" y="214"/>
                    <a:pt x="87" y="214"/>
                    <a:pt x="87" y="214"/>
                  </a:cubicBezTo>
                  <a:cubicBezTo>
                    <a:pt x="87" y="217"/>
                    <a:pt x="83" y="217"/>
                    <a:pt x="83" y="219"/>
                  </a:cubicBezTo>
                  <a:cubicBezTo>
                    <a:pt x="83" y="221"/>
                    <a:pt x="84" y="222"/>
                    <a:pt x="84" y="223"/>
                  </a:cubicBezTo>
                  <a:cubicBezTo>
                    <a:pt x="84" y="227"/>
                    <a:pt x="83" y="235"/>
                    <a:pt x="87" y="236"/>
                  </a:cubicBezTo>
                  <a:cubicBezTo>
                    <a:pt x="90" y="236"/>
                    <a:pt x="92" y="236"/>
                    <a:pt x="93" y="238"/>
                  </a:cubicBezTo>
                  <a:cubicBezTo>
                    <a:pt x="96" y="241"/>
                    <a:pt x="93" y="244"/>
                    <a:pt x="96" y="247"/>
                  </a:cubicBezTo>
                  <a:cubicBezTo>
                    <a:pt x="96" y="247"/>
                    <a:pt x="104" y="251"/>
                    <a:pt x="104" y="252"/>
                  </a:cubicBezTo>
                  <a:cubicBezTo>
                    <a:pt x="106" y="259"/>
                    <a:pt x="107" y="266"/>
                    <a:pt x="116" y="266"/>
                  </a:cubicBezTo>
                  <a:cubicBezTo>
                    <a:pt x="118" y="272"/>
                    <a:pt x="128" y="268"/>
                    <a:pt x="130" y="276"/>
                  </a:cubicBezTo>
                  <a:cubicBezTo>
                    <a:pt x="131" y="278"/>
                    <a:pt x="138" y="279"/>
                    <a:pt x="141" y="282"/>
                  </a:cubicBezTo>
                  <a:cubicBezTo>
                    <a:pt x="141" y="282"/>
                    <a:pt x="143" y="283"/>
                    <a:pt x="144" y="284"/>
                  </a:cubicBezTo>
                  <a:cubicBezTo>
                    <a:pt x="371" y="284"/>
                    <a:pt x="371" y="284"/>
                    <a:pt x="371" y="284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5" y="283"/>
                    <a:pt x="375" y="285"/>
                    <a:pt x="378" y="287"/>
                  </a:cubicBezTo>
                  <a:cubicBezTo>
                    <a:pt x="393" y="287"/>
                    <a:pt x="393" y="287"/>
                    <a:pt x="393" y="287"/>
                  </a:cubicBezTo>
                  <a:cubicBezTo>
                    <a:pt x="398" y="293"/>
                    <a:pt x="406" y="293"/>
                    <a:pt x="416" y="293"/>
                  </a:cubicBezTo>
                  <a:cubicBezTo>
                    <a:pt x="420" y="292"/>
                    <a:pt x="421" y="293"/>
                    <a:pt x="424" y="292"/>
                  </a:cubicBezTo>
                  <a:cubicBezTo>
                    <a:pt x="427" y="290"/>
                    <a:pt x="425" y="286"/>
                    <a:pt x="428" y="286"/>
                  </a:cubicBezTo>
                  <a:cubicBezTo>
                    <a:pt x="432" y="286"/>
                    <a:pt x="434" y="291"/>
                    <a:pt x="435" y="292"/>
                  </a:cubicBezTo>
                  <a:cubicBezTo>
                    <a:pt x="436" y="291"/>
                    <a:pt x="435" y="288"/>
                    <a:pt x="435" y="288"/>
                  </a:cubicBezTo>
                  <a:cubicBezTo>
                    <a:pt x="436" y="288"/>
                    <a:pt x="437" y="288"/>
                    <a:pt x="438" y="288"/>
                  </a:cubicBezTo>
                  <a:cubicBezTo>
                    <a:pt x="439" y="288"/>
                    <a:pt x="451" y="298"/>
                    <a:pt x="452" y="299"/>
                  </a:cubicBezTo>
                  <a:cubicBezTo>
                    <a:pt x="454" y="302"/>
                    <a:pt x="452" y="305"/>
                    <a:pt x="454" y="307"/>
                  </a:cubicBezTo>
                  <a:cubicBezTo>
                    <a:pt x="461" y="314"/>
                    <a:pt x="469" y="312"/>
                    <a:pt x="477" y="317"/>
                  </a:cubicBezTo>
                  <a:cubicBezTo>
                    <a:pt x="484" y="317"/>
                    <a:pt x="484" y="317"/>
                    <a:pt x="484" y="317"/>
                  </a:cubicBezTo>
                  <a:cubicBezTo>
                    <a:pt x="487" y="319"/>
                    <a:pt x="492" y="322"/>
                    <a:pt x="492" y="326"/>
                  </a:cubicBezTo>
                  <a:cubicBezTo>
                    <a:pt x="492" y="328"/>
                    <a:pt x="491" y="330"/>
                    <a:pt x="489" y="330"/>
                  </a:cubicBezTo>
                  <a:cubicBezTo>
                    <a:pt x="485" y="330"/>
                    <a:pt x="482" y="326"/>
                    <a:pt x="481" y="325"/>
                  </a:cubicBezTo>
                  <a:cubicBezTo>
                    <a:pt x="480" y="329"/>
                    <a:pt x="477" y="343"/>
                    <a:pt x="473" y="343"/>
                  </a:cubicBezTo>
                  <a:cubicBezTo>
                    <a:pt x="473" y="343"/>
                    <a:pt x="473" y="343"/>
                    <a:pt x="473" y="343"/>
                  </a:cubicBezTo>
                  <a:cubicBezTo>
                    <a:pt x="470" y="346"/>
                    <a:pt x="467" y="348"/>
                    <a:pt x="467" y="353"/>
                  </a:cubicBezTo>
                  <a:cubicBezTo>
                    <a:pt x="467" y="353"/>
                    <a:pt x="467" y="353"/>
                    <a:pt x="467" y="353"/>
                  </a:cubicBezTo>
                  <a:cubicBezTo>
                    <a:pt x="468" y="354"/>
                    <a:pt x="469" y="356"/>
                    <a:pt x="471" y="356"/>
                  </a:cubicBezTo>
                  <a:cubicBezTo>
                    <a:pt x="474" y="356"/>
                    <a:pt x="474" y="354"/>
                    <a:pt x="475" y="353"/>
                  </a:cubicBezTo>
                  <a:cubicBezTo>
                    <a:pt x="477" y="351"/>
                    <a:pt x="480" y="351"/>
                    <a:pt x="484" y="351"/>
                  </a:cubicBezTo>
                  <a:cubicBezTo>
                    <a:pt x="484" y="351"/>
                    <a:pt x="485" y="351"/>
                    <a:pt x="486" y="351"/>
                  </a:cubicBezTo>
                  <a:cubicBezTo>
                    <a:pt x="489" y="351"/>
                    <a:pt x="491" y="352"/>
                    <a:pt x="492" y="352"/>
                  </a:cubicBezTo>
                  <a:cubicBezTo>
                    <a:pt x="492" y="352"/>
                    <a:pt x="492" y="352"/>
                    <a:pt x="493" y="352"/>
                  </a:cubicBezTo>
                  <a:cubicBezTo>
                    <a:pt x="493" y="352"/>
                    <a:pt x="493" y="352"/>
                    <a:pt x="493" y="352"/>
                  </a:cubicBezTo>
                  <a:cubicBezTo>
                    <a:pt x="493" y="352"/>
                    <a:pt x="494" y="352"/>
                    <a:pt x="495" y="351"/>
                  </a:cubicBezTo>
                  <a:cubicBezTo>
                    <a:pt x="496" y="351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48"/>
                    <a:pt x="496" y="347"/>
                    <a:pt x="496" y="345"/>
                  </a:cubicBezTo>
                  <a:cubicBezTo>
                    <a:pt x="496" y="345"/>
                    <a:pt x="495" y="345"/>
                    <a:pt x="495" y="345"/>
                  </a:cubicBezTo>
                  <a:cubicBezTo>
                    <a:pt x="495" y="344"/>
                    <a:pt x="494" y="343"/>
                    <a:pt x="494" y="342"/>
                  </a:cubicBezTo>
                  <a:cubicBezTo>
                    <a:pt x="494" y="341"/>
                    <a:pt x="497" y="341"/>
                    <a:pt x="498" y="340"/>
                  </a:cubicBezTo>
                  <a:cubicBezTo>
                    <a:pt x="504" y="338"/>
                    <a:pt x="517" y="335"/>
                    <a:pt x="524" y="335"/>
                  </a:cubicBezTo>
                  <a:cubicBezTo>
                    <a:pt x="525" y="335"/>
                    <a:pt x="535" y="324"/>
                    <a:pt x="537" y="323"/>
                  </a:cubicBezTo>
                  <a:cubicBezTo>
                    <a:pt x="538" y="322"/>
                    <a:pt x="541" y="322"/>
                    <a:pt x="544" y="322"/>
                  </a:cubicBezTo>
                  <a:cubicBezTo>
                    <a:pt x="547" y="322"/>
                    <a:pt x="549" y="322"/>
                    <a:pt x="552" y="322"/>
                  </a:cubicBezTo>
                  <a:cubicBezTo>
                    <a:pt x="555" y="322"/>
                    <a:pt x="557" y="322"/>
                    <a:pt x="559" y="322"/>
                  </a:cubicBezTo>
                  <a:cubicBezTo>
                    <a:pt x="562" y="322"/>
                    <a:pt x="564" y="321"/>
                    <a:pt x="566" y="321"/>
                  </a:cubicBezTo>
                  <a:cubicBezTo>
                    <a:pt x="569" y="321"/>
                    <a:pt x="568" y="319"/>
                    <a:pt x="569" y="318"/>
                  </a:cubicBezTo>
                  <a:cubicBezTo>
                    <a:pt x="574" y="313"/>
                    <a:pt x="574" y="303"/>
                    <a:pt x="582" y="299"/>
                  </a:cubicBezTo>
                  <a:cubicBezTo>
                    <a:pt x="583" y="300"/>
                    <a:pt x="584" y="300"/>
                    <a:pt x="585" y="300"/>
                  </a:cubicBezTo>
                  <a:cubicBezTo>
                    <a:pt x="586" y="300"/>
                    <a:pt x="587" y="300"/>
                    <a:pt x="588" y="300"/>
                  </a:cubicBezTo>
                  <a:cubicBezTo>
                    <a:pt x="589" y="300"/>
                    <a:pt x="589" y="299"/>
                    <a:pt x="590" y="299"/>
                  </a:cubicBezTo>
                  <a:cubicBezTo>
                    <a:pt x="591" y="299"/>
                    <a:pt x="592" y="300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6" y="307"/>
                    <a:pt x="595" y="314"/>
                    <a:pt x="596" y="321"/>
                  </a:cubicBezTo>
                  <a:cubicBezTo>
                    <a:pt x="597" y="322"/>
                    <a:pt x="597" y="324"/>
                    <a:pt x="598" y="325"/>
                  </a:cubicBezTo>
                  <a:cubicBezTo>
                    <a:pt x="598" y="325"/>
                    <a:pt x="598" y="325"/>
                    <a:pt x="598" y="325"/>
                  </a:cubicBezTo>
                  <a:cubicBezTo>
                    <a:pt x="597" y="324"/>
                    <a:pt x="597" y="324"/>
                    <a:pt x="597" y="324"/>
                  </a:cubicBezTo>
                  <a:cubicBezTo>
                    <a:pt x="597" y="323"/>
                    <a:pt x="597" y="323"/>
                    <a:pt x="597" y="323"/>
                  </a:cubicBezTo>
                  <a:cubicBezTo>
                    <a:pt x="598" y="324"/>
                    <a:pt x="598" y="324"/>
                    <a:pt x="598" y="324"/>
                  </a:cubicBezTo>
                  <a:cubicBezTo>
                    <a:pt x="599" y="324"/>
                    <a:pt x="600" y="323"/>
                    <a:pt x="600" y="323"/>
                  </a:cubicBezTo>
                  <a:cubicBezTo>
                    <a:pt x="601" y="323"/>
                    <a:pt x="604" y="324"/>
                    <a:pt x="607" y="324"/>
                  </a:cubicBezTo>
                  <a:cubicBezTo>
                    <a:pt x="609" y="324"/>
                    <a:pt x="611" y="324"/>
                    <a:pt x="612" y="323"/>
                  </a:cubicBezTo>
                  <a:cubicBezTo>
                    <a:pt x="614" y="321"/>
                    <a:pt x="614" y="317"/>
                    <a:pt x="619" y="317"/>
                  </a:cubicBezTo>
                  <a:cubicBezTo>
                    <a:pt x="619" y="321"/>
                    <a:pt x="618" y="321"/>
                    <a:pt x="623" y="321"/>
                  </a:cubicBezTo>
                  <a:cubicBezTo>
                    <a:pt x="616" y="322"/>
                    <a:pt x="606" y="327"/>
                    <a:pt x="606" y="333"/>
                  </a:cubicBezTo>
                  <a:cubicBezTo>
                    <a:pt x="606" y="335"/>
                    <a:pt x="610" y="340"/>
                    <a:pt x="612" y="340"/>
                  </a:cubicBezTo>
                  <a:cubicBezTo>
                    <a:pt x="614" y="340"/>
                    <a:pt x="619" y="332"/>
                    <a:pt x="625" y="331"/>
                  </a:cubicBezTo>
                  <a:cubicBezTo>
                    <a:pt x="626" y="330"/>
                    <a:pt x="646" y="323"/>
                    <a:pt x="646" y="321"/>
                  </a:cubicBezTo>
                  <a:cubicBezTo>
                    <a:pt x="646" y="317"/>
                    <a:pt x="638" y="317"/>
                    <a:pt x="637" y="317"/>
                  </a:cubicBezTo>
                  <a:cubicBezTo>
                    <a:pt x="628" y="317"/>
                    <a:pt x="615" y="309"/>
                    <a:pt x="615" y="302"/>
                  </a:cubicBezTo>
                  <a:cubicBezTo>
                    <a:pt x="615" y="300"/>
                    <a:pt x="618" y="298"/>
                    <a:pt x="618" y="295"/>
                  </a:cubicBezTo>
                  <a:cubicBezTo>
                    <a:pt x="617" y="295"/>
                    <a:pt x="614" y="294"/>
                    <a:pt x="611" y="294"/>
                  </a:cubicBezTo>
                  <a:cubicBezTo>
                    <a:pt x="613" y="292"/>
                    <a:pt x="623" y="291"/>
                    <a:pt x="623" y="285"/>
                  </a:cubicBezTo>
                  <a:cubicBezTo>
                    <a:pt x="623" y="281"/>
                    <a:pt x="619" y="281"/>
                    <a:pt x="614" y="281"/>
                  </a:cubicBezTo>
                  <a:cubicBezTo>
                    <a:pt x="612" y="281"/>
                    <a:pt x="610" y="281"/>
                    <a:pt x="608" y="281"/>
                  </a:cubicBezTo>
                  <a:cubicBezTo>
                    <a:pt x="596" y="281"/>
                    <a:pt x="590" y="290"/>
                    <a:pt x="582" y="291"/>
                  </a:cubicBezTo>
                  <a:cubicBezTo>
                    <a:pt x="585" y="283"/>
                    <a:pt x="591" y="286"/>
                    <a:pt x="597" y="279"/>
                  </a:cubicBezTo>
                  <a:cubicBezTo>
                    <a:pt x="601" y="275"/>
                    <a:pt x="599" y="273"/>
                    <a:pt x="605" y="271"/>
                  </a:cubicBezTo>
                  <a:cubicBezTo>
                    <a:pt x="610" y="269"/>
                    <a:pt x="614" y="269"/>
                    <a:pt x="617" y="269"/>
                  </a:cubicBezTo>
                  <a:cubicBezTo>
                    <a:pt x="622" y="269"/>
                    <a:pt x="627" y="269"/>
                    <a:pt x="632" y="269"/>
                  </a:cubicBezTo>
                  <a:cubicBezTo>
                    <a:pt x="639" y="269"/>
                    <a:pt x="644" y="270"/>
                    <a:pt x="649" y="270"/>
                  </a:cubicBezTo>
                  <a:cubicBezTo>
                    <a:pt x="654" y="270"/>
                    <a:pt x="658" y="269"/>
                    <a:pt x="663" y="263"/>
                  </a:cubicBezTo>
                  <a:cubicBezTo>
                    <a:pt x="667" y="258"/>
                    <a:pt x="690" y="257"/>
                    <a:pt x="690" y="248"/>
                  </a:cubicBezTo>
                  <a:cubicBezTo>
                    <a:pt x="690" y="241"/>
                    <a:pt x="688" y="238"/>
                    <a:pt x="685" y="234"/>
                  </a:cubicBezTo>
                  <a:cubicBezTo>
                    <a:pt x="683" y="234"/>
                    <a:pt x="686" y="231"/>
                    <a:pt x="683" y="230"/>
                  </a:cubicBezTo>
                  <a:cubicBezTo>
                    <a:pt x="683" y="226"/>
                    <a:pt x="683" y="226"/>
                    <a:pt x="683" y="226"/>
                  </a:cubicBezTo>
                  <a:cubicBezTo>
                    <a:pt x="676" y="230"/>
                    <a:pt x="663" y="235"/>
                    <a:pt x="656" y="235"/>
                  </a:cubicBezTo>
                  <a:cubicBezTo>
                    <a:pt x="655" y="235"/>
                    <a:pt x="653" y="234"/>
                    <a:pt x="653" y="234"/>
                  </a:cubicBezTo>
                  <a:cubicBezTo>
                    <a:pt x="659" y="230"/>
                    <a:pt x="674" y="228"/>
                    <a:pt x="676" y="223"/>
                  </a:cubicBezTo>
                  <a:cubicBezTo>
                    <a:pt x="676" y="221"/>
                    <a:pt x="674" y="221"/>
                    <a:pt x="674" y="220"/>
                  </a:cubicBezTo>
                  <a:cubicBezTo>
                    <a:pt x="673" y="220"/>
                    <a:pt x="672" y="220"/>
                    <a:pt x="671" y="220"/>
                  </a:cubicBezTo>
                  <a:cubicBezTo>
                    <a:pt x="664" y="220"/>
                    <a:pt x="652" y="216"/>
                    <a:pt x="652" y="208"/>
                  </a:cubicBezTo>
                  <a:cubicBezTo>
                    <a:pt x="652" y="207"/>
                    <a:pt x="652" y="207"/>
                    <a:pt x="652" y="207"/>
                  </a:cubicBezTo>
                  <a:cubicBezTo>
                    <a:pt x="646" y="207"/>
                    <a:pt x="642" y="203"/>
                    <a:pt x="639" y="200"/>
                  </a:cubicBezTo>
                  <a:cubicBezTo>
                    <a:pt x="640" y="199"/>
                    <a:pt x="643" y="198"/>
                    <a:pt x="643" y="195"/>
                  </a:cubicBezTo>
                  <a:cubicBezTo>
                    <a:pt x="643" y="192"/>
                    <a:pt x="640" y="190"/>
                    <a:pt x="641" y="187"/>
                  </a:cubicBezTo>
                  <a:cubicBezTo>
                    <a:pt x="638" y="186"/>
                    <a:pt x="629" y="180"/>
                    <a:pt x="632" y="175"/>
                  </a:cubicBezTo>
                  <a:cubicBezTo>
                    <a:pt x="635" y="169"/>
                    <a:pt x="623" y="167"/>
                    <a:pt x="622" y="159"/>
                  </a:cubicBezTo>
                  <a:cubicBezTo>
                    <a:pt x="621" y="159"/>
                    <a:pt x="618" y="157"/>
                    <a:pt x="617" y="156"/>
                  </a:cubicBezTo>
                  <a:cubicBezTo>
                    <a:pt x="615" y="157"/>
                    <a:pt x="610" y="160"/>
                    <a:pt x="610" y="164"/>
                  </a:cubicBezTo>
                  <a:cubicBezTo>
                    <a:pt x="610" y="168"/>
                    <a:pt x="601" y="178"/>
                    <a:pt x="594" y="178"/>
                  </a:cubicBezTo>
                  <a:cubicBezTo>
                    <a:pt x="589" y="178"/>
                    <a:pt x="588" y="172"/>
                    <a:pt x="585" y="172"/>
                  </a:cubicBezTo>
                  <a:cubicBezTo>
                    <a:pt x="580" y="172"/>
                    <a:pt x="578" y="158"/>
                    <a:pt x="577" y="152"/>
                  </a:cubicBezTo>
                  <a:cubicBezTo>
                    <a:pt x="576" y="144"/>
                    <a:pt x="561" y="150"/>
                    <a:pt x="561" y="139"/>
                  </a:cubicBezTo>
                  <a:cubicBezTo>
                    <a:pt x="553" y="138"/>
                    <a:pt x="551" y="129"/>
                    <a:pt x="543" y="129"/>
                  </a:cubicBezTo>
                  <a:cubicBezTo>
                    <a:pt x="539" y="129"/>
                    <a:pt x="539" y="131"/>
                    <a:pt x="535" y="131"/>
                  </a:cubicBezTo>
                  <a:cubicBezTo>
                    <a:pt x="527" y="131"/>
                    <a:pt x="522" y="127"/>
                    <a:pt x="514" y="127"/>
                  </a:cubicBezTo>
                  <a:cubicBezTo>
                    <a:pt x="509" y="127"/>
                    <a:pt x="505" y="129"/>
                    <a:pt x="505" y="134"/>
                  </a:cubicBezTo>
                  <a:cubicBezTo>
                    <a:pt x="505" y="137"/>
                    <a:pt x="515" y="141"/>
                    <a:pt x="506" y="147"/>
                  </a:cubicBezTo>
                  <a:cubicBezTo>
                    <a:pt x="502" y="149"/>
                    <a:pt x="511" y="155"/>
                    <a:pt x="512" y="159"/>
                  </a:cubicBezTo>
                  <a:cubicBezTo>
                    <a:pt x="513" y="168"/>
                    <a:pt x="505" y="170"/>
                    <a:pt x="501" y="171"/>
                  </a:cubicBezTo>
                  <a:cubicBezTo>
                    <a:pt x="507" y="182"/>
                    <a:pt x="517" y="186"/>
                    <a:pt x="517" y="205"/>
                  </a:cubicBezTo>
                  <a:cubicBezTo>
                    <a:pt x="517" y="210"/>
                    <a:pt x="500" y="223"/>
                    <a:pt x="495" y="224"/>
                  </a:cubicBezTo>
                  <a:cubicBezTo>
                    <a:pt x="504" y="229"/>
                    <a:pt x="500" y="244"/>
                    <a:pt x="504" y="249"/>
                  </a:cubicBezTo>
                  <a:cubicBezTo>
                    <a:pt x="503" y="251"/>
                    <a:pt x="500" y="253"/>
                    <a:pt x="499" y="256"/>
                  </a:cubicBezTo>
                  <a:cubicBezTo>
                    <a:pt x="496" y="256"/>
                    <a:pt x="494" y="260"/>
                    <a:pt x="492" y="260"/>
                  </a:cubicBezTo>
                  <a:cubicBezTo>
                    <a:pt x="492" y="260"/>
                    <a:pt x="491" y="260"/>
                    <a:pt x="491" y="259"/>
                  </a:cubicBezTo>
                  <a:cubicBezTo>
                    <a:pt x="484" y="254"/>
                    <a:pt x="474" y="245"/>
                    <a:pt x="474" y="237"/>
                  </a:cubicBezTo>
                  <a:cubicBezTo>
                    <a:pt x="474" y="228"/>
                    <a:pt x="475" y="220"/>
                    <a:pt x="468" y="215"/>
                  </a:cubicBezTo>
                  <a:cubicBezTo>
                    <a:pt x="449" y="215"/>
                    <a:pt x="449" y="215"/>
                    <a:pt x="449" y="215"/>
                  </a:cubicBezTo>
                  <a:cubicBezTo>
                    <a:pt x="438" y="208"/>
                    <a:pt x="427" y="203"/>
                    <a:pt x="414" y="198"/>
                  </a:cubicBezTo>
                  <a:cubicBezTo>
                    <a:pt x="412" y="197"/>
                    <a:pt x="405" y="193"/>
                    <a:pt x="401" y="193"/>
                  </a:cubicBezTo>
                  <a:cubicBezTo>
                    <a:pt x="397" y="193"/>
                    <a:pt x="395" y="197"/>
                    <a:pt x="391" y="197"/>
                  </a:cubicBezTo>
                  <a:cubicBezTo>
                    <a:pt x="391" y="190"/>
                    <a:pt x="386" y="174"/>
                    <a:pt x="380" y="174"/>
                  </a:cubicBezTo>
                  <a:cubicBezTo>
                    <a:pt x="377" y="174"/>
                    <a:pt x="376" y="176"/>
                    <a:pt x="373" y="177"/>
                  </a:cubicBezTo>
                  <a:cubicBezTo>
                    <a:pt x="374" y="174"/>
                    <a:pt x="373" y="172"/>
                    <a:pt x="373" y="164"/>
                  </a:cubicBezTo>
                  <a:cubicBezTo>
                    <a:pt x="373" y="153"/>
                    <a:pt x="376" y="146"/>
                    <a:pt x="383" y="139"/>
                  </a:cubicBezTo>
                  <a:cubicBezTo>
                    <a:pt x="385" y="137"/>
                    <a:pt x="390" y="126"/>
                    <a:pt x="392" y="125"/>
                  </a:cubicBezTo>
                  <a:cubicBezTo>
                    <a:pt x="397" y="124"/>
                    <a:pt x="405" y="126"/>
                    <a:pt x="405" y="120"/>
                  </a:cubicBezTo>
                  <a:cubicBezTo>
                    <a:pt x="405" y="115"/>
                    <a:pt x="395" y="115"/>
                    <a:pt x="391" y="113"/>
                  </a:cubicBezTo>
                  <a:cubicBezTo>
                    <a:pt x="391" y="113"/>
                    <a:pt x="391" y="113"/>
                    <a:pt x="391" y="113"/>
                  </a:cubicBezTo>
                  <a:cubicBezTo>
                    <a:pt x="391" y="113"/>
                    <a:pt x="391" y="112"/>
                    <a:pt x="391" y="112"/>
                  </a:cubicBezTo>
                  <a:cubicBezTo>
                    <a:pt x="391" y="112"/>
                    <a:pt x="391" y="111"/>
                    <a:pt x="393" y="111"/>
                  </a:cubicBezTo>
                  <a:cubicBezTo>
                    <a:pt x="394" y="111"/>
                    <a:pt x="399" y="112"/>
                    <a:pt x="408" y="115"/>
                  </a:cubicBezTo>
                  <a:cubicBezTo>
                    <a:pt x="408" y="115"/>
                    <a:pt x="409" y="115"/>
                    <a:pt x="409" y="115"/>
                  </a:cubicBezTo>
                  <a:cubicBezTo>
                    <a:pt x="413" y="115"/>
                    <a:pt x="410" y="109"/>
                    <a:pt x="413" y="109"/>
                  </a:cubicBezTo>
                  <a:cubicBezTo>
                    <a:pt x="414" y="109"/>
                    <a:pt x="416" y="109"/>
                    <a:pt x="420" y="109"/>
                  </a:cubicBezTo>
                  <a:cubicBezTo>
                    <a:pt x="427" y="109"/>
                    <a:pt x="430" y="102"/>
                    <a:pt x="435" y="98"/>
                  </a:cubicBezTo>
                  <a:cubicBezTo>
                    <a:pt x="435" y="94"/>
                    <a:pt x="435" y="94"/>
                    <a:pt x="435" y="94"/>
                  </a:cubicBezTo>
                  <a:cubicBezTo>
                    <a:pt x="425" y="92"/>
                    <a:pt x="415" y="93"/>
                    <a:pt x="411" y="85"/>
                  </a:cubicBezTo>
                  <a:cubicBezTo>
                    <a:pt x="411" y="85"/>
                    <a:pt x="414" y="85"/>
                    <a:pt x="416" y="85"/>
                  </a:cubicBezTo>
                  <a:cubicBezTo>
                    <a:pt x="420" y="87"/>
                    <a:pt x="424" y="91"/>
                    <a:pt x="429" y="91"/>
                  </a:cubicBezTo>
                  <a:cubicBezTo>
                    <a:pt x="434" y="91"/>
                    <a:pt x="442" y="85"/>
                    <a:pt x="442" y="82"/>
                  </a:cubicBezTo>
                  <a:cubicBezTo>
                    <a:pt x="442" y="81"/>
                    <a:pt x="438" y="75"/>
                    <a:pt x="440" y="75"/>
                  </a:cubicBezTo>
                  <a:cubicBezTo>
                    <a:pt x="446" y="75"/>
                    <a:pt x="448" y="81"/>
                    <a:pt x="452" y="81"/>
                  </a:cubicBezTo>
                  <a:cubicBezTo>
                    <a:pt x="455" y="81"/>
                    <a:pt x="457" y="79"/>
                    <a:pt x="462" y="79"/>
                  </a:cubicBezTo>
                  <a:cubicBezTo>
                    <a:pt x="461" y="78"/>
                    <a:pt x="461" y="75"/>
                    <a:pt x="463" y="75"/>
                  </a:cubicBezTo>
                  <a:cubicBezTo>
                    <a:pt x="463" y="75"/>
                    <a:pt x="464" y="76"/>
                    <a:pt x="465" y="77"/>
                  </a:cubicBezTo>
                  <a:cubicBezTo>
                    <a:pt x="465" y="78"/>
                    <a:pt x="466" y="78"/>
                    <a:pt x="466" y="78"/>
                  </a:cubicBezTo>
                  <a:cubicBezTo>
                    <a:pt x="470" y="78"/>
                    <a:pt x="482" y="67"/>
                    <a:pt x="482" y="64"/>
                  </a:cubicBezTo>
                  <a:cubicBezTo>
                    <a:pt x="482" y="61"/>
                    <a:pt x="475" y="59"/>
                    <a:pt x="475" y="57"/>
                  </a:cubicBezTo>
                  <a:cubicBezTo>
                    <a:pt x="475" y="55"/>
                    <a:pt x="471" y="50"/>
                    <a:pt x="480" y="46"/>
                  </a:cubicBezTo>
                  <a:cubicBezTo>
                    <a:pt x="481" y="44"/>
                    <a:pt x="480" y="44"/>
                    <a:pt x="480" y="39"/>
                  </a:cubicBezTo>
                  <a:cubicBezTo>
                    <a:pt x="471" y="39"/>
                    <a:pt x="473" y="32"/>
                    <a:pt x="462" y="32"/>
                  </a:cubicBezTo>
                  <a:cubicBezTo>
                    <a:pt x="459" y="32"/>
                    <a:pt x="457" y="30"/>
                    <a:pt x="455" y="30"/>
                  </a:cubicBezTo>
                  <a:cubicBezTo>
                    <a:pt x="451" y="30"/>
                    <a:pt x="448" y="32"/>
                    <a:pt x="448" y="36"/>
                  </a:cubicBezTo>
                  <a:cubicBezTo>
                    <a:pt x="448" y="39"/>
                    <a:pt x="452" y="41"/>
                    <a:pt x="452" y="43"/>
                  </a:cubicBezTo>
                  <a:cubicBezTo>
                    <a:pt x="452" y="46"/>
                    <a:pt x="445" y="46"/>
                    <a:pt x="444" y="49"/>
                  </a:cubicBezTo>
                  <a:cubicBezTo>
                    <a:pt x="442" y="54"/>
                    <a:pt x="442" y="58"/>
                    <a:pt x="438" y="63"/>
                  </a:cubicBezTo>
                  <a:cubicBezTo>
                    <a:pt x="437" y="65"/>
                    <a:pt x="435" y="65"/>
                    <a:pt x="434" y="65"/>
                  </a:cubicBezTo>
                  <a:cubicBezTo>
                    <a:pt x="428" y="65"/>
                    <a:pt x="423" y="57"/>
                    <a:pt x="423" y="55"/>
                  </a:cubicBezTo>
                  <a:cubicBezTo>
                    <a:pt x="423" y="51"/>
                    <a:pt x="428" y="52"/>
                    <a:pt x="428" y="48"/>
                  </a:cubicBezTo>
                  <a:cubicBezTo>
                    <a:pt x="428" y="46"/>
                    <a:pt x="420" y="38"/>
                    <a:pt x="418" y="38"/>
                  </a:cubicBezTo>
                  <a:cubicBezTo>
                    <a:pt x="409" y="38"/>
                    <a:pt x="415" y="50"/>
                    <a:pt x="406" y="50"/>
                  </a:cubicBezTo>
                  <a:cubicBezTo>
                    <a:pt x="406" y="45"/>
                    <a:pt x="406" y="42"/>
                    <a:pt x="400" y="39"/>
                  </a:cubicBezTo>
                  <a:cubicBezTo>
                    <a:pt x="401" y="37"/>
                    <a:pt x="401" y="36"/>
                    <a:pt x="403" y="35"/>
                  </a:cubicBezTo>
                  <a:cubicBezTo>
                    <a:pt x="398" y="32"/>
                    <a:pt x="392" y="35"/>
                    <a:pt x="388" y="31"/>
                  </a:cubicBezTo>
                  <a:cubicBezTo>
                    <a:pt x="390" y="30"/>
                    <a:pt x="396" y="28"/>
                    <a:pt x="396" y="24"/>
                  </a:cubicBezTo>
                  <a:cubicBezTo>
                    <a:pt x="396" y="19"/>
                    <a:pt x="387" y="19"/>
                    <a:pt x="387" y="15"/>
                  </a:cubicBezTo>
                  <a:cubicBezTo>
                    <a:pt x="387" y="6"/>
                    <a:pt x="380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10"/>
            <p:cNvSpPr>
              <a:spLocks noEditPoints="1"/>
            </p:cNvSpPr>
            <p:nvPr/>
          </p:nvSpPr>
          <p:spPr bwMode="auto">
            <a:xfrm>
              <a:off x="1009650" y="1554163"/>
              <a:ext cx="1138238" cy="819150"/>
            </a:xfrm>
            <a:custGeom>
              <a:avLst/>
              <a:gdLst>
                <a:gd name="T0" fmla="*/ 216 w 303"/>
                <a:gd name="T1" fmla="*/ 23 h 218"/>
                <a:gd name="T2" fmla="*/ 216 w 303"/>
                <a:gd name="T3" fmla="*/ 24 h 218"/>
                <a:gd name="T4" fmla="*/ 216 w 303"/>
                <a:gd name="T5" fmla="*/ 23 h 218"/>
                <a:gd name="T6" fmla="*/ 75 w 303"/>
                <a:gd name="T7" fmla="*/ 8 h 218"/>
                <a:gd name="T8" fmla="*/ 70 w 303"/>
                <a:gd name="T9" fmla="*/ 8 h 218"/>
                <a:gd name="T10" fmla="*/ 65 w 303"/>
                <a:gd name="T11" fmla="*/ 9 h 218"/>
                <a:gd name="T12" fmla="*/ 13 w 303"/>
                <a:gd name="T13" fmla="*/ 36 h 218"/>
                <a:gd name="T14" fmla="*/ 24 w 303"/>
                <a:gd name="T15" fmla="*/ 50 h 218"/>
                <a:gd name="T16" fmla="*/ 49 w 303"/>
                <a:gd name="T17" fmla="*/ 75 h 218"/>
                <a:gd name="T18" fmla="*/ 41 w 303"/>
                <a:gd name="T19" fmla="*/ 75 h 218"/>
                <a:gd name="T20" fmla="*/ 31 w 303"/>
                <a:gd name="T21" fmla="*/ 68 h 218"/>
                <a:gd name="T22" fmla="*/ 0 w 303"/>
                <a:gd name="T23" fmla="*/ 81 h 218"/>
                <a:gd name="T24" fmla="*/ 8 w 303"/>
                <a:gd name="T25" fmla="*/ 88 h 218"/>
                <a:gd name="T26" fmla="*/ 26 w 303"/>
                <a:gd name="T27" fmla="*/ 96 h 218"/>
                <a:gd name="T28" fmla="*/ 38 w 303"/>
                <a:gd name="T29" fmla="*/ 98 h 218"/>
                <a:gd name="T30" fmla="*/ 53 w 303"/>
                <a:gd name="T31" fmla="*/ 93 h 218"/>
                <a:gd name="T32" fmla="*/ 55 w 303"/>
                <a:gd name="T33" fmla="*/ 98 h 218"/>
                <a:gd name="T34" fmla="*/ 51 w 303"/>
                <a:gd name="T35" fmla="*/ 98 h 218"/>
                <a:gd name="T36" fmla="*/ 34 w 303"/>
                <a:gd name="T37" fmla="*/ 116 h 218"/>
                <a:gd name="T38" fmla="*/ 24 w 303"/>
                <a:gd name="T39" fmla="*/ 144 h 218"/>
                <a:gd name="T40" fmla="*/ 38 w 303"/>
                <a:gd name="T41" fmla="*/ 158 h 218"/>
                <a:gd name="T42" fmla="*/ 46 w 303"/>
                <a:gd name="T43" fmla="*/ 157 h 218"/>
                <a:gd name="T44" fmla="*/ 49 w 303"/>
                <a:gd name="T45" fmla="*/ 170 h 218"/>
                <a:gd name="T46" fmla="*/ 57 w 303"/>
                <a:gd name="T47" fmla="*/ 168 h 218"/>
                <a:gd name="T48" fmla="*/ 71 w 303"/>
                <a:gd name="T49" fmla="*/ 172 h 218"/>
                <a:gd name="T50" fmla="*/ 81 w 303"/>
                <a:gd name="T51" fmla="*/ 169 h 218"/>
                <a:gd name="T52" fmla="*/ 95 w 303"/>
                <a:gd name="T53" fmla="*/ 165 h 218"/>
                <a:gd name="T54" fmla="*/ 59 w 303"/>
                <a:gd name="T55" fmla="*/ 198 h 218"/>
                <a:gd name="T56" fmla="*/ 36 w 303"/>
                <a:gd name="T57" fmla="*/ 211 h 218"/>
                <a:gd name="T58" fmla="*/ 27 w 303"/>
                <a:gd name="T59" fmla="*/ 218 h 218"/>
                <a:gd name="T60" fmla="*/ 73 w 303"/>
                <a:gd name="T61" fmla="*/ 199 h 218"/>
                <a:gd name="T62" fmla="*/ 99 w 303"/>
                <a:gd name="T63" fmla="*/ 179 h 218"/>
                <a:gd name="T64" fmla="*/ 112 w 303"/>
                <a:gd name="T65" fmla="*/ 163 h 218"/>
                <a:gd name="T66" fmla="*/ 141 w 303"/>
                <a:gd name="T67" fmla="*/ 138 h 218"/>
                <a:gd name="T68" fmla="*/ 128 w 303"/>
                <a:gd name="T69" fmla="*/ 155 h 218"/>
                <a:gd name="T70" fmla="*/ 126 w 303"/>
                <a:gd name="T71" fmla="*/ 160 h 218"/>
                <a:gd name="T72" fmla="*/ 157 w 303"/>
                <a:gd name="T73" fmla="*/ 146 h 218"/>
                <a:gd name="T74" fmla="*/ 166 w 303"/>
                <a:gd name="T75" fmla="*/ 138 h 218"/>
                <a:gd name="T76" fmla="*/ 209 w 303"/>
                <a:gd name="T77" fmla="*/ 152 h 218"/>
                <a:gd name="T78" fmla="*/ 247 w 303"/>
                <a:gd name="T79" fmla="*/ 173 h 218"/>
                <a:gd name="T80" fmla="*/ 260 w 303"/>
                <a:gd name="T81" fmla="*/ 172 h 218"/>
                <a:gd name="T82" fmla="*/ 265 w 303"/>
                <a:gd name="T83" fmla="*/ 174 h 218"/>
                <a:gd name="T84" fmla="*/ 267 w 303"/>
                <a:gd name="T85" fmla="*/ 184 h 218"/>
                <a:gd name="T86" fmla="*/ 275 w 303"/>
                <a:gd name="T87" fmla="*/ 184 h 218"/>
                <a:gd name="T88" fmla="*/ 275 w 303"/>
                <a:gd name="T89" fmla="*/ 194 h 218"/>
                <a:gd name="T90" fmla="*/ 284 w 303"/>
                <a:gd name="T91" fmla="*/ 202 h 218"/>
                <a:gd name="T92" fmla="*/ 299 w 303"/>
                <a:gd name="T93" fmla="*/ 210 h 218"/>
                <a:gd name="T94" fmla="*/ 303 w 303"/>
                <a:gd name="T95" fmla="*/ 205 h 218"/>
                <a:gd name="T96" fmla="*/ 288 w 303"/>
                <a:gd name="T97" fmla="*/ 192 h 218"/>
                <a:gd name="T98" fmla="*/ 279 w 303"/>
                <a:gd name="T99" fmla="*/ 176 h 218"/>
                <a:gd name="T100" fmla="*/ 253 w 303"/>
                <a:gd name="T101" fmla="*/ 155 h 218"/>
                <a:gd name="T102" fmla="*/ 231 w 303"/>
                <a:gd name="T103" fmla="*/ 151 h 218"/>
                <a:gd name="T104" fmla="*/ 223 w 303"/>
                <a:gd name="T105" fmla="*/ 148 h 218"/>
                <a:gd name="T106" fmla="*/ 216 w 303"/>
                <a:gd name="T107" fmla="*/ 147 h 218"/>
                <a:gd name="T108" fmla="*/ 216 w 303"/>
                <a:gd name="T109" fmla="*/ 24 h 218"/>
                <a:gd name="T110" fmla="*/ 184 w 303"/>
                <a:gd name="T111" fmla="*/ 20 h 218"/>
                <a:gd name="T112" fmla="*/ 130 w 303"/>
                <a:gd name="T113" fmla="*/ 13 h 218"/>
                <a:gd name="T114" fmla="*/ 108 w 303"/>
                <a:gd name="T115" fmla="*/ 7 h 218"/>
                <a:gd name="T116" fmla="*/ 95 w 303"/>
                <a:gd name="T117" fmla="*/ 8 h 218"/>
                <a:gd name="T118" fmla="*/ 96 w 303"/>
                <a:gd name="T119" fmla="*/ 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3" h="218">
                  <a:moveTo>
                    <a:pt x="216" y="23"/>
                  </a:moveTo>
                  <a:cubicBezTo>
                    <a:pt x="216" y="23"/>
                    <a:pt x="216" y="23"/>
                    <a:pt x="216" y="23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3"/>
                    <a:pt x="216" y="23"/>
                    <a:pt x="216" y="23"/>
                  </a:cubicBezTo>
                  <a:cubicBezTo>
                    <a:pt x="216" y="23"/>
                    <a:pt x="216" y="23"/>
                    <a:pt x="216" y="23"/>
                  </a:cubicBezTo>
                  <a:moveTo>
                    <a:pt x="88" y="0"/>
                  </a:moveTo>
                  <a:cubicBezTo>
                    <a:pt x="83" y="0"/>
                    <a:pt x="80" y="6"/>
                    <a:pt x="75" y="8"/>
                  </a:cubicBezTo>
                  <a:cubicBezTo>
                    <a:pt x="74" y="9"/>
                    <a:pt x="73" y="9"/>
                    <a:pt x="72" y="9"/>
                  </a:cubicBezTo>
                  <a:cubicBezTo>
                    <a:pt x="71" y="9"/>
                    <a:pt x="71" y="9"/>
                    <a:pt x="70" y="8"/>
                  </a:cubicBezTo>
                  <a:cubicBezTo>
                    <a:pt x="69" y="8"/>
                    <a:pt x="68" y="8"/>
                    <a:pt x="68" y="8"/>
                  </a:cubicBezTo>
                  <a:cubicBezTo>
                    <a:pt x="67" y="8"/>
                    <a:pt x="66" y="8"/>
                    <a:pt x="65" y="9"/>
                  </a:cubicBezTo>
                  <a:cubicBezTo>
                    <a:pt x="50" y="14"/>
                    <a:pt x="37" y="24"/>
                    <a:pt x="28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7"/>
                    <a:pt x="9" y="44"/>
                    <a:pt x="9" y="44"/>
                  </a:cubicBezTo>
                  <a:cubicBezTo>
                    <a:pt x="9" y="46"/>
                    <a:pt x="20" y="48"/>
                    <a:pt x="24" y="50"/>
                  </a:cubicBezTo>
                  <a:cubicBezTo>
                    <a:pt x="26" y="52"/>
                    <a:pt x="30" y="60"/>
                    <a:pt x="32" y="61"/>
                  </a:cubicBezTo>
                  <a:cubicBezTo>
                    <a:pt x="40" y="65"/>
                    <a:pt x="46" y="66"/>
                    <a:pt x="49" y="75"/>
                  </a:cubicBezTo>
                  <a:cubicBezTo>
                    <a:pt x="48" y="75"/>
                    <a:pt x="47" y="75"/>
                    <a:pt x="47" y="75"/>
                  </a:cubicBezTo>
                  <a:cubicBezTo>
                    <a:pt x="45" y="75"/>
                    <a:pt x="44" y="75"/>
                    <a:pt x="41" y="75"/>
                  </a:cubicBezTo>
                  <a:cubicBezTo>
                    <a:pt x="39" y="75"/>
                    <a:pt x="37" y="75"/>
                    <a:pt x="36" y="75"/>
                  </a:cubicBezTo>
                  <a:cubicBezTo>
                    <a:pt x="33" y="75"/>
                    <a:pt x="31" y="74"/>
                    <a:pt x="31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19" y="73"/>
                    <a:pt x="7" y="77"/>
                    <a:pt x="0" y="81"/>
                  </a:cubicBezTo>
                  <a:cubicBezTo>
                    <a:pt x="1" y="84"/>
                    <a:pt x="4" y="85"/>
                    <a:pt x="9" y="85"/>
                  </a:cubicBezTo>
                  <a:cubicBezTo>
                    <a:pt x="8" y="86"/>
                    <a:pt x="8" y="87"/>
                    <a:pt x="8" y="88"/>
                  </a:cubicBezTo>
                  <a:cubicBezTo>
                    <a:pt x="8" y="91"/>
                    <a:pt x="11" y="92"/>
                    <a:pt x="11" y="96"/>
                  </a:cubicBezTo>
                  <a:cubicBezTo>
                    <a:pt x="14" y="96"/>
                    <a:pt x="21" y="96"/>
                    <a:pt x="26" y="96"/>
                  </a:cubicBezTo>
                  <a:cubicBezTo>
                    <a:pt x="27" y="96"/>
                    <a:pt x="28" y="96"/>
                    <a:pt x="28" y="96"/>
                  </a:cubicBezTo>
                  <a:cubicBezTo>
                    <a:pt x="31" y="96"/>
                    <a:pt x="33" y="98"/>
                    <a:pt x="38" y="98"/>
                  </a:cubicBezTo>
                  <a:cubicBezTo>
                    <a:pt x="44" y="98"/>
                    <a:pt x="46" y="93"/>
                    <a:pt x="51" y="93"/>
                  </a:cubicBezTo>
                  <a:cubicBezTo>
                    <a:pt x="52" y="93"/>
                    <a:pt x="52" y="93"/>
                    <a:pt x="53" y="93"/>
                  </a:cubicBezTo>
                  <a:cubicBezTo>
                    <a:pt x="54" y="93"/>
                    <a:pt x="54" y="93"/>
                    <a:pt x="55" y="93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4" y="97"/>
                    <a:pt x="54" y="97"/>
                    <a:pt x="53" y="97"/>
                  </a:cubicBezTo>
                  <a:cubicBezTo>
                    <a:pt x="53" y="97"/>
                    <a:pt x="52" y="97"/>
                    <a:pt x="51" y="98"/>
                  </a:cubicBezTo>
                  <a:cubicBezTo>
                    <a:pt x="51" y="99"/>
                    <a:pt x="56" y="103"/>
                    <a:pt x="56" y="105"/>
                  </a:cubicBezTo>
                  <a:cubicBezTo>
                    <a:pt x="56" y="109"/>
                    <a:pt x="36" y="116"/>
                    <a:pt x="34" y="116"/>
                  </a:cubicBezTo>
                  <a:cubicBezTo>
                    <a:pt x="28" y="116"/>
                    <a:pt x="12" y="123"/>
                    <a:pt x="12" y="132"/>
                  </a:cubicBezTo>
                  <a:cubicBezTo>
                    <a:pt x="12" y="136"/>
                    <a:pt x="21" y="138"/>
                    <a:pt x="24" y="144"/>
                  </a:cubicBezTo>
                  <a:cubicBezTo>
                    <a:pt x="22" y="144"/>
                    <a:pt x="21" y="145"/>
                    <a:pt x="19" y="145"/>
                  </a:cubicBezTo>
                  <a:cubicBezTo>
                    <a:pt x="21" y="147"/>
                    <a:pt x="35" y="158"/>
                    <a:pt x="38" y="158"/>
                  </a:cubicBezTo>
                  <a:cubicBezTo>
                    <a:pt x="40" y="158"/>
                    <a:pt x="42" y="153"/>
                    <a:pt x="44" y="153"/>
                  </a:cubicBezTo>
                  <a:cubicBezTo>
                    <a:pt x="47" y="153"/>
                    <a:pt x="46" y="157"/>
                    <a:pt x="46" y="157"/>
                  </a:cubicBezTo>
                  <a:cubicBezTo>
                    <a:pt x="46" y="160"/>
                    <a:pt x="46" y="160"/>
                    <a:pt x="46" y="163"/>
                  </a:cubicBezTo>
                  <a:cubicBezTo>
                    <a:pt x="46" y="165"/>
                    <a:pt x="48" y="170"/>
                    <a:pt x="49" y="170"/>
                  </a:cubicBezTo>
                  <a:cubicBezTo>
                    <a:pt x="50" y="170"/>
                    <a:pt x="52" y="168"/>
                    <a:pt x="54" y="168"/>
                  </a:cubicBezTo>
                  <a:cubicBezTo>
                    <a:pt x="55" y="168"/>
                    <a:pt x="54" y="168"/>
                    <a:pt x="57" y="168"/>
                  </a:cubicBezTo>
                  <a:cubicBezTo>
                    <a:pt x="57" y="167"/>
                    <a:pt x="57" y="165"/>
                    <a:pt x="57" y="164"/>
                  </a:cubicBezTo>
                  <a:cubicBezTo>
                    <a:pt x="62" y="167"/>
                    <a:pt x="64" y="169"/>
                    <a:pt x="71" y="172"/>
                  </a:cubicBezTo>
                  <a:cubicBezTo>
                    <a:pt x="71" y="170"/>
                    <a:pt x="72" y="169"/>
                    <a:pt x="73" y="167"/>
                  </a:cubicBezTo>
                  <a:cubicBezTo>
                    <a:pt x="76" y="167"/>
                    <a:pt x="77" y="169"/>
                    <a:pt x="81" y="169"/>
                  </a:cubicBezTo>
                  <a:cubicBezTo>
                    <a:pt x="85" y="169"/>
                    <a:pt x="87" y="167"/>
                    <a:pt x="91" y="165"/>
                  </a:cubicBezTo>
                  <a:cubicBezTo>
                    <a:pt x="95" y="165"/>
                    <a:pt x="95" y="165"/>
                    <a:pt x="95" y="165"/>
                  </a:cubicBezTo>
                  <a:cubicBezTo>
                    <a:pt x="88" y="169"/>
                    <a:pt x="88" y="178"/>
                    <a:pt x="82" y="182"/>
                  </a:cubicBezTo>
                  <a:cubicBezTo>
                    <a:pt x="75" y="187"/>
                    <a:pt x="64" y="192"/>
                    <a:pt x="59" y="198"/>
                  </a:cubicBezTo>
                  <a:cubicBezTo>
                    <a:pt x="56" y="202"/>
                    <a:pt x="50" y="199"/>
                    <a:pt x="46" y="202"/>
                  </a:cubicBezTo>
                  <a:cubicBezTo>
                    <a:pt x="42" y="204"/>
                    <a:pt x="40" y="209"/>
                    <a:pt x="36" y="211"/>
                  </a:cubicBezTo>
                  <a:cubicBezTo>
                    <a:pt x="32" y="214"/>
                    <a:pt x="26" y="212"/>
                    <a:pt x="23" y="217"/>
                  </a:cubicBezTo>
                  <a:cubicBezTo>
                    <a:pt x="24" y="218"/>
                    <a:pt x="26" y="218"/>
                    <a:pt x="27" y="218"/>
                  </a:cubicBezTo>
                  <a:cubicBezTo>
                    <a:pt x="36" y="218"/>
                    <a:pt x="42" y="209"/>
                    <a:pt x="51" y="207"/>
                  </a:cubicBezTo>
                  <a:cubicBezTo>
                    <a:pt x="59" y="206"/>
                    <a:pt x="69" y="203"/>
                    <a:pt x="73" y="199"/>
                  </a:cubicBezTo>
                  <a:cubicBezTo>
                    <a:pt x="78" y="194"/>
                    <a:pt x="88" y="191"/>
                    <a:pt x="92" y="186"/>
                  </a:cubicBezTo>
                  <a:cubicBezTo>
                    <a:pt x="94" y="183"/>
                    <a:pt x="95" y="180"/>
                    <a:pt x="99" y="179"/>
                  </a:cubicBezTo>
                  <a:cubicBezTo>
                    <a:pt x="106" y="176"/>
                    <a:pt x="112" y="174"/>
                    <a:pt x="112" y="167"/>
                  </a:cubicBezTo>
                  <a:cubicBezTo>
                    <a:pt x="112" y="166"/>
                    <a:pt x="112" y="165"/>
                    <a:pt x="112" y="163"/>
                  </a:cubicBezTo>
                  <a:cubicBezTo>
                    <a:pt x="112" y="154"/>
                    <a:pt x="131" y="138"/>
                    <a:pt x="137" y="138"/>
                  </a:cubicBezTo>
                  <a:cubicBezTo>
                    <a:pt x="139" y="138"/>
                    <a:pt x="138" y="138"/>
                    <a:pt x="141" y="138"/>
                  </a:cubicBezTo>
                  <a:cubicBezTo>
                    <a:pt x="141" y="139"/>
                    <a:pt x="141" y="140"/>
                    <a:pt x="141" y="141"/>
                  </a:cubicBezTo>
                  <a:cubicBezTo>
                    <a:pt x="132" y="143"/>
                    <a:pt x="128" y="148"/>
                    <a:pt x="128" y="155"/>
                  </a:cubicBezTo>
                  <a:cubicBezTo>
                    <a:pt x="128" y="156"/>
                    <a:pt x="127" y="156"/>
                    <a:pt x="128" y="158"/>
                  </a:cubicBezTo>
                  <a:cubicBezTo>
                    <a:pt x="128" y="158"/>
                    <a:pt x="126" y="159"/>
                    <a:pt x="126" y="160"/>
                  </a:cubicBezTo>
                  <a:cubicBezTo>
                    <a:pt x="126" y="161"/>
                    <a:pt x="128" y="162"/>
                    <a:pt x="129" y="162"/>
                  </a:cubicBezTo>
                  <a:cubicBezTo>
                    <a:pt x="135" y="162"/>
                    <a:pt x="154" y="152"/>
                    <a:pt x="157" y="146"/>
                  </a:cubicBezTo>
                  <a:cubicBezTo>
                    <a:pt x="156" y="145"/>
                    <a:pt x="155" y="144"/>
                    <a:pt x="154" y="142"/>
                  </a:cubicBezTo>
                  <a:cubicBezTo>
                    <a:pt x="157" y="141"/>
                    <a:pt x="163" y="140"/>
                    <a:pt x="166" y="138"/>
                  </a:cubicBezTo>
                  <a:cubicBezTo>
                    <a:pt x="171" y="148"/>
                    <a:pt x="183" y="149"/>
                    <a:pt x="193" y="152"/>
                  </a:cubicBezTo>
                  <a:cubicBezTo>
                    <a:pt x="209" y="152"/>
                    <a:pt x="209" y="152"/>
                    <a:pt x="209" y="152"/>
                  </a:cubicBezTo>
                  <a:cubicBezTo>
                    <a:pt x="217" y="157"/>
                    <a:pt x="227" y="157"/>
                    <a:pt x="234" y="162"/>
                  </a:cubicBezTo>
                  <a:cubicBezTo>
                    <a:pt x="238" y="165"/>
                    <a:pt x="242" y="173"/>
                    <a:pt x="247" y="173"/>
                  </a:cubicBezTo>
                  <a:cubicBezTo>
                    <a:pt x="250" y="173"/>
                    <a:pt x="251" y="170"/>
                    <a:pt x="252" y="168"/>
                  </a:cubicBezTo>
                  <a:cubicBezTo>
                    <a:pt x="254" y="170"/>
                    <a:pt x="256" y="172"/>
                    <a:pt x="260" y="172"/>
                  </a:cubicBezTo>
                  <a:cubicBezTo>
                    <a:pt x="261" y="172"/>
                    <a:pt x="261" y="171"/>
                    <a:pt x="261" y="171"/>
                  </a:cubicBezTo>
                  <a:cubicBezTo>
                    <a:pt x="263" y="171"/>
                    <a:pt x="264" y="173"/>
                    <a:pt x="265" y="174"/>
                  </a:cubicBezTo>
                  <a:cubicBezTo>
                    <a:pt x="265" y="176"/>
                    <a:pt x="263" y="177"/>
                    <a:pt x="263" y="180"/>
                  </a:cubicBezTo>
                  <a:cubicBezTo>
                    <a:pt x="263" y="182"/>
                    <a:pt x="266" y="184"/>
                    <a:pt x="267" y="184"/>
                  </a:cubicBezTo>
                  <a:cubicBezTo>
                    <a:pt x="271" y="184"/>
                    <a:pt x="269" y="181"/>
                    <a:pt x="275" y="181"/>
                  </a:cubicBezTo>
                  <a:cubicBezTo>
                    <a:pt x="275" y="181"/>
                    <a:pt x="275" y="182"/>
                    <a:pt x="275" y="184"/>
                  </a:cubicBezTo>
                  <a:cubicBezTo>
                    <a:pt x="275" y="187"/>
                    <a:pt x="270" y="187"/>
                    <a:pt x="270" y="189"/>
                  </a:cubicBezTo>
                  <a:cubicBezTo>
                    <a:pt x="270" y="191"/>
                    <a:pt x="271" y="194"/>
                    <a:pt x="275" y="194"/>
                  </a:cubicBezTo>
                  <a:cubicBezTo>
                    <a:pt x="280" y="194"/>
                    <a:pt x="284" y="194"/>
                    <a:pt x="284" y="198"/>
                  </a:cubicBezTo>
                  <a:cubicBezTo>
                    <a:pt x="284" y="200"/>
                    <a:pt x="284" y="200"/>
                    <a:pt x="284" y="202"/>
                  </a:cubicBezTo>
                  <a:cubicBezTo>
                    <a:pt x="284" y="205"/>
                    <a:pt x="291" y="211"/>
                    <a:pt x="296" y="211"/>
                  </a:cubicBezTo>
                  <a:cubicBezTo>
                    <a:pt x="297" y="211"/>
                    <a:pt x="297" y="210"/>
                    <a:pt x="299" y="210"/>
                  </a:cubicBezTo>
                  <a:cubicBezTo>
                    <a:pt x="299" y="208"/>
                    <a:pt x="303" y="208"/>
                    <a:pt x="303" y="205"/>
                  </a:cubicBezTo>
                  <a:cubicBezTo>
                    <a:pt x="303" y="205"/>
                    <a:pt x="303" y="205"/>
                    <a:pt x="303" y="205"/>
                  </a:cubicBezTo>
                  <a:cubicBezTo>
                    <a:pt x="303" y="199"/>
                    <a:pt x="298" y="197"/>
                    <a:pt x="295" y="195"/>
                  </a:cubicBezTo>
                  <a:cubicBezTo>
                    <a:pt x="294" y="192"/>
                    <a:pt x="290" y="193"/>
                    <a:pt x="288" y="192"/>
                  </a:cubicBezTo>
                  <a:cubicBezTo>
                    <a:pt x="285" y="188"/>
                    <a:pt x="284" y="184"/>
                    <a:pt x="283" y="181"/>
                  </a:cubicBezTo>
                  <a:cubicBezTo>
                    <a:pt x="282" y="178"/>
                    <a:pt x="280" y="178"/>
                    <a:pt x="279" y="176"/>
                  </a:cubicBezTo>
                  <a:cubicBezTo>
                    <a:pt x="272" y="165"/>
                    <a:pt x="267" y="162"/>
                    <a:pt x="259" y="154"/>
                  </a:cubicBezTo>
                  <a:cubicBezTo>
                    <a:pt x="257" y="155"/>
                    <a:pt x="255" y="155"/>
                    <a:pt x="253" y="155"/>
                  </a:cubicBezTo>
                  <a:cubicBezTo>
                    <a:pt x="249" y="156"/>
                    <a:pt x="249" y="162"/>
                    <a:pt x="245" y="162"/>
                  </a:cubicBezTo>
                  <a:cubicBezTo>
                    <a:pt x="240" y="162"/>
                    <a:pt x="234" y="155"/>
                    <a:pt x="231" y="151"/>
                  </a:cubicBezTo>
                  <a:cubicBezTo>
                    <a:pt x="230" y="148"/>
                    <a:pt x="227" y="148"/>
                    <a:pt x="224" y="148"/>
                  </a:cubicBezTo>
                  <a:cubicBezTo>
                    <a:pt x="224" y="148"/>
                    <a:pt x="223" y="148"/>
                    <a:pt x="223" y="148"/>
                  </a:cubicBezTo>
                  <a:cubicBezTo>
                    <a:pt x="222" y="148"/>
                    <a:pt x="222" y="148"/>
                    <a:pt x="221" y="148"/>
                  </a:cubicBezTo>
                  <a:cubicBezTo>
                    <a:pt x="219" y="148"/>
                    <a:pt x="217" y="148"/>
                    <a:pt x="216" y="147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09" y="21"/>
                    <a:pt x="206" y="18"/>
                    <a:pt x="198" y="18"/>
                  </a:cubicBezTo>
                  <a:cubicBezTo>
                    <a:pt x="193" y="18"/>
                    <a:pt x="189" y="20"/>
                    <a:pt x="184" y="20"/>
                  </a:cubicBezTo>
                  <a:cubicBezTo>
                    <a:pt x="176" y="20"/>
                    <a:pt x="158" y="19"/>
                    <a:pt x="152" y="13"/>
                  </a:cubicBezTo>
                  <a:cubicBezTo>
                    <a:pt x="130" y="13"/>
                    <a:pt x="130" y="13"/>
                    <a:pt x="130" y="13"/>
                  </a:cubicBezTo>
                  <a:cubicBezTo>
                    <a:pt x="126" y="11"/>
                    <a:pt x="125" y="10"/>
                    <a:pt x="122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5" y="6"/>
                    <a:pt x="104" y="6"/>
                    <a:pt x="101" y="4"/>
                  </a:cubicBezTo>
                  <a:cubicBezTo>
                    <a:pt x="100" y="6"/>
                    <a:pt x="97" y="8"/>
                    <a:pt x="95" y="8"/>
                  </a:cubicBezTo>
                  <a:cubicBezTo>
                    <a:pt x="95" y="8"/>
                    <a:pt x="94" y="8"/>
                    <a:pt x="94" y="8"/>
                  </a:cubicBezTo>
                  <a:cubicBezTo>
                    <a:pt x="95" y="7"/>
                    <a:pt x="95" y="6"/>
                    <a:pt x="96" y="4"/>
                  </a:cubicBezTo>
                  <a:cubicBezTo>
                    <a:pt x="93" y="3"/>
                    <a:pt x="91" y="0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111"/>
            <p:cNvSpPr>
              <a:spLocks/>
            </p:cNvSpPr>
            <p:nvPr/>
          </p:nvSpPr>
          <p:spPr bwMode="auto">
            <a:xfrm>
              <a:off x="2035175" y="2286000"/>
              <a:ext cx="52388" cy="68263"/>
            </a:xfrm>
            <a:custGeom>
              <a:avLst/>
              <a:gdLst>
                <a:gd name="T0" fmla="*/ 3 w 14"/>
                <a:gd name="T1" fmla="*/ 0 h 18"/>
                <a:gd name="T2" fmla="*/ 0 w 14"/>
                <a:gd name="T3" fmla="*/ 7 h 18"/>
                <a:gd name="T4" fmla="*/ 2 w 14"/>
                <a:gd name="T5" fmla="*/ 5 h 18"/>
                <a:gd name="T6" fmla="*/ 6 w 14"/>
                <a:gd name="T7" fmla="*/ 7 h 18"/>
                <a:gd name="T8" fmla="*/ 6 w 14"/>
                <a:gd name="T9" fmla="*/ 12 h 18"/>
                <a:gd name="T10" fmla="*/ 11 w 14"/>
                <a:gd name="T11" fmla="*/ 18 h 18"/>
                <a:gd name="T12" fmla="*/ 14 w 14"/>
                <a:gd name="T13" fmla="*/ 16 h 18"/>
                <a:gd name="T14" fmla="*/ 7 w 14"/>
                <a:gd name="T15" fmla="*/ 1 h 18"/>
                <a:gd name="T16" fmla="*/ 3 w 14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8">
                  <a:moveTo>
                    <a:pt x="3" y="0"/>
                  </a:moveTo>
                  <a:cubicBezTo>
                    <a:pt x="0" y="0"/>
                    <a:pt x="0" y="2"/>
                    <a:pt x="0" y="7"/>
                  </a:cubicBezTo>
                  <a:cubicBezTo>
                    <a:pt x="1" y="6"/>
                    <a:pt x="1" y="5"/>
                    <a:pt x="2" y="5"/>
                  </a:cubicBezTo>
                  <a:cubicBezTo>
                    <a:pt x="3" y="5"/>
                    <a:pt x="3" y="6"/>
                    <a:pt x="6" y="7"/>
                  </a:cubicBezTo>
                  <a:cubicBezTo>
                    <a:pt x="5" y="8"/>
                    <a:pt x="6" y="10"/>
                    <a:pt x="6" y="12"/>
                  </a:cubicBezTo>
                  <a:cubicBezTo>
                    <a:pt x="6" y="12"/>
                    <a:pt x="9" y="18"/>
                    <a:pt x="11" y="18"/>
                  </a:cubicBezTo>
                  <a:cubicBezTo>
                    <a:pt x="13" y="18"/>
                    <a:pt x="14" y="18"/>
                    <a:pt x="14" y="16"/>
                  </a:cubicBezTo>
                  <a:cubicBezTo>
                    <a:pt x="14" y="9"/>
                    <a:pt x="6" y="9"/>
                    <a:pt x="7" y="1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112"/>
            <p:cNvSpPr>
              <a:spLocks/>
            </p:cNvSpPr>
            <p:nvPr/>
          </p:nvSpPr>
          <p:spPr bwMode="auto">
            <a:xfrm>
              <a:off x="1952625" y="2203450"/>
              <a:ext cx="55563" cy="87313"/>
            </a:xfrm>
            <a:custGeom>
              <a:avLst/>
              <a:gdLst>
                <a:gd name="T0" fmla="*/ 10 w 15"/>
                <a:gd name="T1" fmla="*/ 0 h 23"/>
                <a:gd name="T2" fmla="*/ 8 w 15"/>
                <a:gd name="T3" fmla="*/ 1 h 23"/>
                <a:gd name="T4" fmla="*/ 4 w 15"/>
                <a:gd name="T5" fmla="*/ 0 h 23"/>
                <a:gd name="T6" fmla="*/ 0 w 15"/>
                <a:gd name="T7" fmla="*/ 3 h 23"/>
                <a:gd name="T8" fmla="*/ 8 w 15"/>
                <a:gd name="T9" fmla="*/ 11 h 23"/>
                <a:gd name="T10" fmla="*/ 12 w 15"/>
                <a:gd name="T11" fmla="*/ 23 h 23"/>
                <a:gd name="T12" fmla="*/ 13 w 15"/>
                <a:gd name="T13" fmla="*/ 12 h 23"/>
                <a:gd name="T14" fmla="*/ 11 w 15"/>
                <a:gd name="T15" fmla="*/ 12 h 23"/>
                <a:gd name="T16" fmla="*/ 10 w 15"/>
                <a:gd name="T17" fmla="*/ 12 h 23"/>
                <a:gd name="T18" fmla="*/ 10 w 15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23">
                  <a:moveTo>
                    <a:pt x="10" y="0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7" y="1"/>
                    <a:pt x="7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7"/>
                    <a:pt x="4" y="11"/>
                    <a:pt x="8" y="11"/>
                  </a:cubicBezTo>
                  <a:cubicBezTo>
                    <a:pt x="8" y="16"/>
                    <a:pt x="9" y="19"/>
                    <a:pt x="12" y="23"/>
                  </a:cubicBezTo>
                  <a:cubicBezTo>
                    <a:pt x="15" y="20"/>
                    <a:pt x="12" y="16"/>
                    <a:pt x="13" y="12"/>
                  </a:cubicBezTo>
                  <a:cubicBezTo>
                    <a:pt x="13" y="12"/>
                    <a:pt x="12" y="12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7"/>
                    <a:pt x="10" y="7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113"/>
            <p:cNvSpPr>
              <a:spLocks/>
            </p:cNvSpPr>
            <p:nvPr/>
          </p:nvSpPr>
          <p:spPr bwMode="auto">
            <a:xfrm>
              <a:off x="2470150" y="1403350"/>
              <a:ext cx="560388" cy="293688"/>
            </a:xfrm>
            <a:custGeom>
              <a:avLst/>
              <a:gdLst>
                <a:gd name="T0" fmla="*/ 109 w 149"/>
                <a:gd name="T1" fmla="*/ 0 h 78"/>
                <a:gd name="T2" fmla="*/ 100 w 149"/>
                <a:gd name="T3" fmla="*/ 5 h 78"/>
                <a:gd name="T4" fmla="*/ 101 w 149"/>
                <a:gd name="T5" fmla="*/ 7 h 78"/>
                <a:gd name="T6" fmla="*/ 98 w 149"/>
                <a:gd name="T7" fmla="*/ 8 h 78"/>
                <a:gd name="T8" fmla="*/ 93 w 149"/>
                <a:gd name="T9" fmla="*/ 7 h 78"/>
                <a:gd name="T10" fmla="*/ 87 w 149"/>
                <a:gd name="T11" fmla="*/ 11 h 78"/>
                <a:gd name="T12" fmla="*/ 94 w 149"/>
                <a:gd name="T13" fmla="*/ 31 h 78"/>
                <a:gd name="T14" fmla="*/ 90 w 149"/>
                <a:gd name="T15" fmla="*/ 33 h 78"/>
                <a:gd name="T16" fmla="*/ 85 w 149"/>
                <a:gd name="T17" fmla="*/ 23 h 78"/>
                <a:gd name="T18" fmla="*/ 76 w 149"/>
                <a:gd name="T19" fmla="*/ 15 h 78"/>
                <a:gd name="T20" fmla="*/ 70 w 149"/>
                <a:gd name="T21" fmla="*/ 15 h 78"/>
                <a:gd name="T22" fmla="*/ 71 w 149"/>
                <a:gd name="T23" fmla="*/ 20 h 78"/>
                <a:gd name="T24" fmla="*/ 63 w 149"/>
                <a:gd name="T25" fmla="*/ 22 h 78"/>
                <a:gd name="T26" fmla="*/ 50 w 149"/>
                <a:gd name="T27" fmla="*/ 13 h 78"/>
                <a:gd name="T28" fmla="*/ 41 w 149"/>
                <a:gd name="T29" fmla="*/ 18 h 78"/>
                <a:gd name="T30" fmla="*/ 36 w 149"/>
                <a:gd name="T31" fmla="*/ 8 h 78"/>
                <a:gd name="T32" fmla="*/ 0 w 149"/>
                <a:gd name="T33" fmla="*/ 32 h 78"/>
                <a:gd name="T34" fmla="*/ 9 w 149"/>
                <a:gd name="T35" fmla="*/ 38 h 78"/>
                <a:gd name="T36" fmla="*/ 14 w 149"/>
                <a:gd name="T37" fmla="*/ 38 h 78"/>
                <a:gd name="T38" fmla="*/ 19 w 149"/>
                <a:gd name="T39" fmla="*/ 38 h 78"/>
                <a:gd name="T40" fmla="*/ 7 w 149"/>
                <a:gd name="T41" fmla="*/ 44 h 78"/>
                <a:gd name="T42" fmla="*/ 18 w 149"/>
                <a:gd name="T43" fmla="*/ 50 h 78"/>
                <a:gd name="T44" fmla="*/ 29 w 149"/>
                <a:gd name="T45" fmla="*/ 50 h 78"/>
                <a:gd name="T46" fmla="*/ 44 w 149"/>
                <a:gd name="T47" fmla="*/ 50 h 78"/>
                <a:gd name="T48" fmla="*/ 51 w 149"/>
                <a:gd name="T49" fmla="*/ 52 h 78"/>
                <a:gd name="T50" fmla="*/ 42 w 149"/>
                <a:gd name="T51" fmla="*/ 53 h 78"/>
                <a:gd name="T52" fmla="*/ 14 w 149"/>
                <a:gd name="T53" fmla="*/ 60 h 78"/>
                <a:gd name="T54" fmla="*/ 28 w 149"/>
                <a:gd name="T55" fmla="*/ 69 h 78"/>
                <a:gd name="T56" fmla="*/ 35 w 149"/>
                <a:gd name="T57" fmla="*/ 69 h 78"/>
                <a:gd name="T58" fmla="*/ 43 w 149"/>
                <a:gd name="T59" fmla="*/ 71 h 78"/>
                <a:gd name="T60" fmla="*/ 48 w 149"/>
                <a:gd name="T61" fmla="*/ 78 h 78"/>
                <a:gd name="T62" fmla="*/ 74 w 149"/>
                <a:gd name="T63" fmla="*/ 78 h 78"/>
                <a:gd name="T64" fmla="*/ 95 w 149"/>
                <a:gd name="T65" fmla="*/ 72 h 78"/>
                <a:gd name="T66" fmla="*/ 102 w 149"/>
                <a:gd name="T67" fmla="*/ 67 h 78"/>
                <a:gd name="T68" fmla="*/ 125 w 149"/>
                <a:gd name="T69" fmla="*/ 76 h 78"/>
                <a:gd name="T70" fmla="*/ 127 w 149"/>
                <a:gd name="T71" fmla="*/ 76 h 78"/>
                <a:gd name="T72" fmla="*/ 141 w 149"/>
                <a:gd name="T73" fmla="*/ 71 h 78"/>
                <a:gd name="T74" fmla="*/ 139 w 149"/>
                <a:gd name="T75" fmla="*/ 67 h 78"/>
                <a:gd name="T76" fmla="*/ 134 w 149"/>
                <a:gd name="T77" fmla="*/ 64 h 78"/>
                <a:gd name="T78" fmla="*/ 138 w 149"/>
                <a:gd name="T79" fmla="*/ 61 h 78"/>
                <a:gd name="T80" fmla="*/ 143 w 149"/>
                <a:gd name="T81" fmla="*/ 62 h 78"/>
                <a:gd name="T82" fmla="*/ 149 w 149"/>
                <a:gd name="T83" fmla="*/ 59 h 78"/>
                <a:gd name="T84" fmla="*/ 120 w 149"/>
                <a:gd name="T85" fmla="*/ 40 h 78"/>
                <a:gd name="T86" fmla="*/ 112 w 149"/>
                <a:gd name="T87" fmla="*/ 15 h 78"/>
                <a:gd name="T88" fmla="*/ 119 w 149"/>
                <a:gd name="T89" fmla="*/ 6 h 78"/>
                <a:gd name="T90" fmla="*/ 109 w 149"/>
                <a:gd name="T9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78">
                  <a:moveTo>
                    <a:pt x="109" y="0"/>
                  </a:moveTo>
                  <a:cubicBezTo>
                    <a:pt x="104" y="0"/>
                    <a:pt x="100" y="2"/>
                    <a:pt x="100" y="5"/>
                  </a:cubicBezTo>
                  <a:cubicBezTo>
                    <a:pt x="100" y="5"/>
                    <a:pt x="100" y="7"/>
                    <a:pt x="101" y="7"/>
                  </a:cubicBezTo>
                  <a:cubicBezTo>
                    <a:pt x="99" y="8"/>
                    <a:pt x="98" y="8"/>
                    <a:pt x="98" y="8"/>
                  </a:cubicBezTo>
                  <a:cubicBezTo>
                    <a:pt x="96" y="8"/>
                    <a:pt x="96" y="7"/>
                    <a:pt x="93" y="7"/>
                  </a:cubicBezTo>
                  <a:cubicBezTo>
                    <a:pt x="90" y="7"/>
                    <a:pt x="87" y="9"/>
                    <a:pt x="87" y="11"/>
                  </a:cubicBezTo>
                  <a:cubicBezTo>
                    <a:pt x="87" y="14"/>
                    <a:pt x="92" y="27"/>
                    <a:pt x="94" y="31"/>
                  </a:cubicBezTo>
                  <a:cubicBezTo>
                    <a:pt x="93" y="32"/>
                    <a:pt x="93" y="33"/>
                    <a:pt x="90" y="33"/>
                  </a:cubicBezTo>
                  <a:cubicBezTo>
                    <a:pt x="85" y="33"/>
                    <a:pt x="87" y="26"/>
                    <a:pt x="85" y="23"/>
                  </a:cubicBezTo>
                  <a:cubicBezTo>
                    <a:pt x="84" y="19"/>
                    <a:pt x="80" y="16"/>
                    <a:pt x="76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6"/>
                    <a:pt x="71" y="17"/>
                    <a:pt x="71" y="20"/>
                  </a:cubicBezTo>
                  <a:cubicBezTo>
                    <a:pt x="68" y="21"/>
                    <a:pt x="66" y="21"/>
                    <a:pt x="63" y="22"/>
                  </a:cubicBezTo>
                  <a:cubicBezTo>
                    <a:pt x="61" y="17"/>
                    <a:pt x="58" y="13"/>
                    <a:pt x="50" y="13"/>
                  </a:cubicBezTo>
                  <a:cubicBezTo>
                    <a:pt x="45" y="13"/>
                    <a:pt x="43" y="17"/>
                    <a:pt x="41" y="18"/>
                  </a:cubicBezTo>
                  <a:cubicBezTo>
                    <a:pt x="40" y="17"/>
                    <a:pt x="40" y="8"/>
                    <a:pt x="36" y="8"/>
                  </a:cubicBezTo>
                  <a:cubicBezTo>
                    <a:pt x="26" y="8"/>
                    <a:pt x="0" y="19"/>
                    <a:pt x="0" y="32"/>
                  </a:cubicBezTo>
                  <a:cubicBezTo>
                    <a:pt x="0" y="34"/>
                    <a:pt x="6" y="38"/>
                    <a:pt x="9" y="38"/>
                  </a:cubicBezTo>
                  <a:cubicBezTo>
                    <a:pt x="11" y="38"/>
                    <a:pt x="12" y="38"/>
                    <a:pt x="14" y="38"/>
                  </a:cubicBezTo>
                  <a:cubicBezTo>
                    <a:pt x="15" y="38"/>
                    <a:pt x="17" y="38"/>
                    <a:pt x="19" y="38"/>
                  </a:cubicBezTo>
                  <a:cubicBezTo>
                    <a:pt x="15" y="40"/>
                    <a:pt x="7" y="38"/>
                    <a:pt x="7" y="44"/>
                  </a:cubicBezTo>
                  <a:cubicBezTo>
                    <a:pt x="7" y="49"/>
                    <a:pt x="13" y="50"/>
                    <a:pt x="18" y="50"/>
                  </a:cubicBezTo>
                  <a:cubicBezTo>
                    <a:pt x="22" y="50"/>
                    <a:pt x="27" y="50"/>
                    <a:pt x="29" y="50"/>
                  </a:cubicBezTo>
                  <a:cubicBezTo>
                    <a:pt x="32" y="50"/>
                    <a:pt x="39" y="50"/>
                    <a:pt x="44" y="50"/>
                  </a:cubicBezTo>
                  <a:cubicBezTo>
                    <a:pt x="47" y="50"/>
                    <a:pt x="49" y="51"/>
                    <a:pt x="51" y="52"/>
                  </a:cubicBezTo>
                  <a:cubicBezTo>
                    <a:pt x="48" y="53"/>
                    <a:pt x="46" y="53"/>
                    <a:pt x="42" y="53"/>
                  </a:cubicBezTo>
                  <a:cubicBezTo>
                    <a:pt x="30" y="53"/>
                    <a:pt x="21" y="54"/>
                    <a:pt x="14" y="60"/>
                  </a:cubicBezTo>
                  <a:cubicBezTo>
                    <a:pt x="16" y="63"/>
                    <a:pt x="21" y="69"/>
                    <a:pt x="28" y="69"/>
                  </a:cubicBezTo>
                  <a:cubicBezTo>
                    <a:pt x="29" y="69"/>
                    <a:pt x="32" y="69"/>
                    <a:pt x="35" y="69"/>
                  </a:cubicBezTo>
                  <a:cubicBezTo>
                    <a:pt x="38" y="69"/>
                    <a:pt x="42" y="70"/>
                    <a:pt x="43" y="71"/>
                  </a:cubicBezTo>
                  <a:cubicBezTo>
                    <a:pt x="47" y="73"/>
                    <a:pt x="44" y="78"/>
                    <a:pt x="48" y="78"/>
                  </a:cubicBezTo>
                  <a:cubicBezTo>
                    <a:pt x="56" y="78"/>
                    <a:pt x="61" y="78"/>
                    <a:pt x="74" y="78"/>
                  </a:cubicBezTo>
                  <a:cubicBezTo>
                    <a:pt x="80" y="74"/>
                    <a:pt x="87" y="76"/>
                    <a:pt x="95" y="72"/>
                  </a:cubicBezTo>
                  <a:cubicBezTo>
                    <a:pt x="99" y="70"/>
                    <a:pt x="97" y="67"/>
                    <a:pt x="102" y="67"/>
                  </a:cubicBezTo>
                  <a:cubicBezTo>
                    <a:pt x="110" y="67"/>
                    <a:pt x="114" y="76"/>
                    <a:pt x="125" y="76"/>
                  </a:cubicBezTo>
                  <a:cubicBezTo>
                    <a:pt x="126" y="76"/>
                    <a:pt x="127" y="76"/>
                    <a:pt x="127" y="76"/>
                  </a:cubicBezTo>
                  <a:cubicBezTo>
                    <a:pt x="134" y="76"/>
                    <a:pt x="139" y="75"/>
                    <a:pt x="141" y="71"/>
                  </a:cubicBezTo>
                  <a:cubicBezTo>
                    <a:pt x="140" y="70"/>
                    <a:pt x="139" y="69"/>
                    <a:pt x="139" y="67"/>
                  </a:cubicBezTo>
                  <a:cubicBezTo>
                    <a:pt x="138" y="67"/>
                    <a:pt x="134" y="67"/>
                    <a:pt x="134" y="64"/>
                  </a:cubicBezTo>
                  <a:cubicBezTo>
                    <a:pt x="134" y="62"/>
                    <a:pt x="136" y="61"/>
                    <a:pt x="138" y="61"/>
                  </a:cubicBezTo>
                  <a:cubicBezTo>
                    <a:pt x="140" y="61"/>
                    <a:pt x="141" y="62"/>
                    <a:pt x="143" y="62"/>
                  </a:cubicBezTo>
                  <a:cubicBezTo>
                    <a:pt x="145" y="62"/>
                    <a:pt x="146" y="61"/>
                    <a:pt x="149" y="59"/>
                  </a:cubicBezTo>
                  <a:cubicBezTo>
                    <a:pt x="144" y="55"/>
                    <a:pt x="120" y="49"/>
                    <a:pt x="120" y="40"/>
                  </a:cubicBezTo>
                  <a:cubicBezTo>
                    <a:pt x="120" y="32"/>
                    <a:pt x="112" y="26"/>
                    <a:pt x="112" y="15"/>
                  </a:cubicBezTo>
                  <a:cubicBezTo>
                    <a:pt x="112" y="13"/>
                    <a:pt x="119" y="10"/>
                    <a:pt x="119" y="6"/>
                  </a:cubicBezTo>
                  <a:cubicBezTo>
                    <a:pt x="119" y="2"/>
                    <a:pt x="114" y="0"/>
                    <a:pt x="1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114"/>
            <p:cNvSpPr>
              <a:spLocks/>
            </p:cNvSpPr>
            <p:nvPr/>
          </p:nvSpPr>
          <p:spPr bwMode="auto">
            <a:xfrm>
              <a:off x="2263775" y="1358900"/>
              <a:ext cx="315913" cy="203200"/>
            </a:xfrm>
            <a:custGeom>
              <a:avLst/>
              <a:gdLst>
                <a:gd name="T0" fmla="*/ 36 w 84"/>
                <a:gd name="T1" fmla="*/ 0 h 54"/>
                <a:gd name="T2" fmla="*/ 27 w 84"/>
                <a:gd name="T3" fmla="*/ 2 h 54"/>
                <a:gd name="T4" fmla="*/ 16 w 84"/>
                <a:gd name="T5" fmla="*/ 1 h 54"/>
                <a:gd name="T6" fmla="*/ 10 w 84"/>
                <a:gd name="T7" fmla="*/ 2 h 54"/>
                <a:gd name="T8" fmla="*/ 14 w 84"/>
                <a:gd name="T9" fmla="*/ 12 h 54"/>
                <a:gd name="T10" fmla="*/ 0 w 84"/>
                <a:gd name="T11" fmla="*/ 40 h 54"/>
                <a:gd name="T12" fmla="*/ 14 w 84"/>
                <a:gd name="T13" fmla="*/ 46 h 54"/>
                <a:gd name="T14" fmla="*/ 18 w 84"/>
                <a:gd name="T15" fmla="*/ 52 h 54"/>
                <a:gd name="T16" fmla="*/ 22 w 84"/>
                <a:gd name="T17" fmla="*/ 54 h 54"/>
                <a:gd name="T18" fmla="*/ 44 w 84"/>
                <a:gd name="T19" fmla="*/ 45 h 54"/>
                <a:gd name="T20" fmla="*/ 66 w 84"/>
                <a:gd name="T21" fmla="*/ 24 h 54"/>
                <a:gd name="T22" fmla="*/ 84 w 84"/>
                <a:gd name="T23" fmla="*/ 17 h 54"/>
                <a:gd name="T24" fmla="*/ 64 w 84"/>
                <a:gd name="T25" fmla="*/ 5 h 54"/>
                <a:gd name="T26" fmla="*/ 56 w 84"/>
                <a:gd name="T27" fmla="*/ 7 h 54"/>
                <a:gd name="T28" fmla="*/ 54 w 84"/>
                <a:gd name="T29" fmla="*/ 6 h 54"/>
                <a:gd name="T30" fmla="*/ 39 w 84"/>
                <a:gd name="T31" fmla="*/ 0 h 54"/>
                <a:gd name="T32" fmla="*/ 36 w 84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4">
                  <a:moveTo>
                    <a:pt x="36" y="0"/>
                  </a:moveTo>
                  <a:cubicBezTo>
                    <a:pt x="33" y="0"/>
                    <a:pt x="30" y="2"/>
                    <a:pt x="27" y="2"/>
                  </a:cubicBezTo>
                  <a:cubicBezTo>
                    <a:pt x="23" y="2"/>
                    <a:pt x="20" y="1"/>
                    <a:pt x="16" y="1"/>
                  </a:cubicBezTo>
                  <a:cubicBezTo>
                    <a:pt x="14" y="1"/>
                    <a:pt x="13" y="1"/>
                    <a:pt x="10" y="2"/>
                  </a:cubicBezTo>
                  <a:cubicBezTo>
                    <a:pt x="10" y="6"/>
                    <a:pt x="14" y="10"/>
                    <a:pt x="14" y="12"/>
                  </a:cubicBezTo>
                  <a:cubicBezTo>
                    <a:pt x="14" y="23"/>
                    <a:pt x="0" y="31"/>
                    <a:pt x="0" y="40"/>
                  </a:cubicBezTo>
                  <a:cubicBezTo>
                    <a:pt x="0" y="44"/>
                    <a:pt x="12" y="43"/>
                    <a:pt x="14" y="46"/>
                  </a:cubicBezTo>
                  <a:cubicBezTo>
                    <a:pt x="15" y="47"/>
                    <a:pt x="17" y="52"/>
                    <a:pt x="18" y="52"/>
                  </a:cubicBezTo>
                  <a:cubicBezTo>
                    <a:pt x="20" y="52"/>
                    <a:pt x="20" y="54"/>
                    <a:pt x="22" y="54"/>
                  </a:cubicBezTo>
                  <a:cubicBezTo>
                    <a:pt x="25" y="54"/>
                    <a:pt x="44" y="47"/>
                    <a:pt x="44" y="45"/>
                  </a:cubicBezTo>
                  <a:cubicBezTo>
                    <a:pt x="44" y="38"/>
                    <a:pt x="57" y="27"/>
                    <a:pt x="66" y="24"/>
                  </a:cubicBezTo>
                  <a:cubicBezTo>
                    <a:pt x="68" y="23"/>
                    <a:pt x="84" y="21"/>
                    <a:pt x="84" y="17"/>
                  </a:cubicBezTo>
                  <a:cubicBezTo>
                    <a:pt x="84" y="11"/>
                    <a:pt x="70" y="5"/>
                    <a:pt x="64" y="5"/>
                  </a:cubicBezTo>
                  <a:cubicBezTo>
                    <a:pt x="61" y="5"/>
                    <a:pt x="58" y="7"/>
                    <a:pt x="56" y="7"/>
                  </a:cubicBezTo>
                  <a:cubicBezTo>
                    <a:pt x="55" y="7"/>
                    <a:pt x="55" y="7"/>
                    <a:pt x="54" y="6"/>
                  </a:cubicBezTo>
                  <a:cubicBezTo>
                    <a:pt x="48" y="6"/>
                    <a:pt x="45" y="2"/>
                    <a:pt x="39" y="0"/>
                  </a:cubicBezTo>
                  <a:cubicBezTo>
                    <a:pt x="38" y="0"/>
                    <a:pt x="37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115"/>
            <p:cNvSpPr>
              <a:spLocks noEditPoints="1"/>
            </p:cNvSpPr>
            <p:nvPr/>
          </p:nvSpPr>
          <p:spPr bwMode="auto">
            <a:xfrm>
              <a:off x="2516188" y="1212850"/>
              <a:ext cx="371475" cy="153988"/>
            </a:xfrm>
            <a:custGeom>
              <a:avLst/>
              <a:gdLst>
                <a:gd name="T0" fmla="*/ 19 w 99"/>
                <a:gd name="T1" fmla="*/ 22 h 41"/>
                <a:gd name="T2" fmla="*/ 17 w 99"/>
                <a:gd name="T3" fmla="*/ 22 h 41"/>
                <a:gd name="T4" fmla="*/ 19 w 99"/>
                <a:gd name="T5" fmla="*/ 22 h 41"/>
                <a:gd name="T6" fmla="*/ 24 w 99"/>
                <a:gd name="T7" fmla="*/ 16 h 41"/>
                <a:gd name="T8" fmla="*/ 20 w 99"/>
                <a:gd name="T9" fmla="*/ 16 h 41"/>
                <a:gd name="T10" fmla="*/ 24 w 99"/>
                <a:gd name="T11" fmla="*/ 16 h 41"/>
                <a:gd name="T12" fmla="*/ 22 w 99"/>
                <a:gd name="T13" fmla="*/ 11 h 41"/>
                <a:gd name="T14" fmla="*/ 23 w 99"/>
                <a:gd name="T15" fmla="*/ 11 h 41"/>
                <a:gd name="T16" fmla="*/ 22 w 99"/>
                <a:gd name="T17" fmla="*/ 11 h 41"/>
                <a:gd name="T18" fmla="*/ 69 w 99"/>
                <a:gd name="T19" fmla="*/ 0 h 41"/>
                <a:gd name="T20" fmla="*/ 58 w 99"/>
                <a:gd name="T21" fmla="*/ 9 h 41"/>
                <a:gd name="T22" fmla="*/ 65 w 99"/>
                <a:gd name="T23" fmla="*/ 13 h 41"/>
                <a:gd name="T24" fmla="*/ 65 w 99"/>
                <a:gd name="T25" fmla="*/ 17 h 41"/>
                <a:gd name="T26" fmla="*/ 63 w 99"/>
                <a:gd name="T27" fmla="*/ 18 h 41"/>
                <a:gd name="T28" fmla="*/ 68 w 99"/>
                <a:gd name="T29" fmla="*/ 19 h 41"/>
                <a:gd name="T30" fmla="*/ 62 w 99"/>
                <a:gd name="T31" fmla="*/ 22 h 41"/>
                <a:gd name="T32" fmla="*/ 35 w 99"/>
                <a:gd name="T33" fmla="*/ 12 h 41"/>
                <a:gd name="T34" fmla="*/ 29 w 99"/>
                <a:gd name="T35" fmla="*/ 12 h 41"/>
                <a:gd name="T36" fmla="*/ 24 w 99"/>
                <a:gd name="T37" fmla="*/ 7 h 41"/>
                <a:gd name="T38" fmla="*/ 18 w 99"/>
                <a:gd name="T39" fmla="*/ 7 h 41"/>
                <a:gd name="T40" fmla="*/ 14 w 99"/>
                <a:gd name="T41" fmla="*/ 7 h 41"/>
                <a:gd name="T42" fmla="*/ 16 w 99"/>
                <a:gd name="T43" fmla="*/ 10 h 41"/>
                <a:gd name="T44" fmla="*/ 16 w 99"/>
                <a:gd name="T45" fmla="*/ 10 h 41"/>
                <a:gd name="T46" fmla="*/ 10 w 99"/>
                <a:gd name="T47" fmla="*/ 13 h 41"/>
                <a:gd name="T48" fmla="*/ 13 w 99"/>
                <a:gd name="T49" fmla="*/ 15 h 41"/>
                <a:gd name="T50" fmla="*/ 11 w 99"/>
                <a:gd name="T51" fmla="*/ 14 h 41"/>
                <a:gd name="T52" fmla="*/ 9 w 99"/>
                <a:gd name="T53" fmla="*/ 14 h 41"/>
                <a:gd name="T54" fmla="*/ 7 w 99"/>
                <a:gd name="T55" fmla="*/ 14 h 41"/>
                <a:gd name="T56" fmla="*/ 7 w 99"/>
                <a:gd name="T57" fmla="*/ 19 h 41"/>
                <a:gd name="T58" fmla="*/ 9 w 99"/>
                <a:gd name="T59" fmla="*/ 20 h 41"/>
                <a:gd name="T60" fmla="*/ 7 w 99"/>
                <a:gd name="T61" fmla="*/ 19 h 41"/>
                <a:gd name="T62" fmla="*/ 0 w 99"/>
                <a:gd name="T63" fmla="*/ 22 h 41"/>
                <a:gd name="T64" fmla="*/ 0 w 99"/>
                <a:gd name="T65" fmla="*/ 27 h 41"/>
                <a:gd name="T66" fmla="*/ 4 w 99"/>
                <a:gd name="T67" fmla="*/ 31 h 41"/>
                <a:gd name="T68" fmla="*/ 14 w 99"/>
                <a:gd name="T69" fmla="*/ 33 h 41"/>
                <a:gd name="T70" fmla="*/ 26 w 99"/>
                <a:gd name="T71" fmla="*/ 31 h 41"/>
                <a:gd name="T72" fmla="*/ 29 w 99"/>
                <a:gd name="T73" fmla="*/ 27 h 41"/>
                <a:gd name="T74" fmla="*/ 34 w 99"/>
                <a:gd name="T75" fmla="*/ 34 h 41"/>
                <a:gd name="T76" fmla="*/ 30 w 99"/>
                <a:gd name="T77" fmla="*/ 34 h 41"/>
                <a:gd name="T78" fmla="*/ 26 w 99"/>
                <a:gd name="T79" fmla="*/ 37 h 41"/>
                <a:gd name="T80" fmla="*/ 34 w 99"/>
                <a:gd name="T81" fmla="*/ 41 h 41"/>
                <a:gd name="T82" fmla="*/ 52 w 99"/>
                <a:gd name="T83" fmla="*/ 37 h 41"/>
                <a:gd name="T84" fmla="*/ 71 w 99"/>
                <a:gd name="T85" fmla="*/ 32 h 41"/>
                <a:gd name="T86" fmla="*/ 73 w 99"/>
                <a:gd name="T87" fmla="*/ 32 h 41"/>
                <a:gd name="T88" fmla="*/ 80 w 99"/>
                <a:gd name="T89" fmla="*/ 33 h 41"/>
                <a:gd name="T90" fmla="*/ 88 w 99"/>
                <a:gd name="T91" fmla="*/ 33 h 41"/>
                <a:gd name="T92" fmla="*/ 90 w 99"/>
                <a:gd name="T93" fmla="*/ 33 h 41"/>
                <a:gd name="T94" fmla="*/ 99 w 99"/>
                <a:gd name="T95" fmla="*/ 19 h 41"/>
                <a:gd name="T96" fmla="*/ 93 w 99"/>
                <a:gd name="T97" fmla="*/ 12 h 41"/>
                <a:gd name="T98" fmla="*/ 85 w 99"/>
                <a:gd name="T99" fmla="*/ 16 h 41"/>
                <a:gd name="T100" fmla="*/ 74 w 99"/>
                <a:gd name="T101" fmla="*/ 5 h 41"/>
                <a:gd name="T102" fmla="*/ 74 w 99"/>
                <a:gd name="T103" fmla="*/ 2 h 41"/>
                <a:gd name="T104" fmla="*/ 69 w 99"/>
                <a:gd name="T10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" h="41">
                  <a:moveTo>
                    <a:pt x="19" y="22"/>
                  </a:moveTo>
                  <a:cubicBezTo>
                    <a:pt x="19" y="22"/>
                    <a:pt x="18" y="22"/>
                    <a:pt x="17" y="22"/>
                  </a:cubicBezTo>
                  <a:cubicBezTo>
                    <a:pt x="18" y="22"/>
                    <a:pt x="19" y="22"/>
                    <a:pt x="19" y="22"/>
                  </a:cubicBezTo>
                  <a:moveTo>
                    <a:pt x="24" y="16"/>
                  </a:moveTo>
                  <a:cubicBezTo>
                    <a:pt x="23" y="16"/>
                    <a:pt x="22" y="16"/>
                    <a:pt x="20" y="16"/>
                  </a:cubicBezTo>
                  <a:cubicBezTo>
                    <a:pt x="21" y="16"/>
                    <a:pt x="23" y="16"/>
                    <a:pt x="24" y="16"/>
                  </a:cubicBezTo>
                  <a:moveTo>
                    <a:pt x="22" y="11"/>
                  </a:moveTo>
                  <a:cubicBezTo>
                    <a:pt x="22" y="11"/>
                    <a:pt x="23" y="11"/>
                    <a:pt x="23" y="11"/>
                  </a:cubicBezTo>
                  <a:cubicBezTo>
                    <a:pt x="23" y="11"/>
                    <a:pt x="22" y="11"/>
                    <a:pt x="22" y="11"/>
                  </a:cubicBezTo>
                  <a:moveTo>
                    <a:pt x="69" y="0"/>
                  </a:moveTo>
                  <a:cubicBezTo>
                    <a:pt x="66" y="2"/>
                    <a:pt x="58" y="4"/>
                    <a:pt x="58" y="9"/>
                  </a:cubicBezTo>
                  <a:cubicBezTo>
                    <a:pt x="58" y="11"/>
                    <a:pt x="63" y="13"/>
                    <a:pt x="65" y="13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3" y="17"/>
                    <a:pt x="63" y="18"/>
                  </a:cubicBezTo>
                  <a:cubicBezTo>
                    <a:pt x="64" y="18"/>
                    <a:pt x="65" y="19"/>
                    <a:pt x="68" y="19"/>
                  </a:cubicBezTo>
                  <a:cubicBezTo>
                    <a:pt x="67" y="21"/>
                    <a:pt x="66" y="22"/>
                    <a:pt x="62" y="22"/>
                  </a:cubicBezTo>
                  <a:cubicBezTo>
                    <a:pt x="50" y="22"/>
                    <a:pt x="44" y="12"/>
                    <a:pt x="35" y="12"/>
                  </a:cubicBezTo>
                  <a:cubicBezTo>
                    <a:pt x="34" y="12"/>
                    <a:pt x="32" y="12"/>
                    <a:pt x="29" y="12"/>
                  </a:cubicBezTo>
                  <a:cubicBezTo>
                    <a:pt x="28" y="8"/>
                    <a:pt x="25" y="7"/>
                    <a:pt x="24" y="7"/>
                  </a:cubicBezTo>
                  <a:cubicBezTo>
                    <a:pt x="22" y="7"/>
                    <a:pt x="21" y="7"/>
                    <a:pt x="18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3" y="10"/>
                    <a:pt x="11" y="12"/>
                    <a:pt x="10" y="13"/>
                  </a:cubicBezTo>
                  <a:cubicBezTo>
                    <a:pt x="11" y="14"/>
                    <a:pt x="12" y="14"/>
                    <a:pt x="13" y="15"/>
                  </a:cubicBezTo>
                  <a:cubicBezTo>
                    <a:pt x="12" y="14"/>
                    <a:pt x="12" y="14"/>
                    <a:pt x="11" y="14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8" y="14"/>
                    <a:pt x="7" y="14"/>
                    <a:pt x="7" y="1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9" y="20"/>
                  </a:cubicBezTo>
                  <a:cubicBezTo>
                    <a:pt x="9" y="20"/>
                    <a:pt x="8" y="19"/>
                    <a:pt x="7" y="19"/>
                  </a:cubicBezTo>
                  <a:cubicBezTo>
                    <a:pt x="4" y="19"/>
                    <a:pt x="2" y="22"/>
                    <a:pt x="0" y="22"/>
                  </a:cubicBezTo>
                  <a:cubicBezTo>
                    <a:pt x="1" y="24"/>
                    <a:pt x="0" y="24"/>
                    <a:pt x="0" y="27"/>
                  </a:cubicBezTo>
                  <a:cubicBezTo>
                    <a:pt x="0" y="29"/>
                    <a:pt x="1" y="31"/>
                    <a:pt x="4" y="31"/>
                  </a:cubicBezTo>
                  <a:cubicBezTo>
                    <a:pt x="6" y="31"/>
                    <a:pt x="10" y="33"/>
                    <a:pt x="14" y="33"/>
                  </a:cubicBezTo>
                  <a:cubicBezTo>
                    <a:pt x="17" y="33"/>
                    <a:pt x="21" y="31"/>
                    <a:pt x="26" y="31"/>
                  </a:cubicBezTo>
                  <a:cubicBezTo>
                    <a:pt x="26" y="29"/>
                    <a:pt x="27" y="27"/>
                    <a:pt x="29" y="27"/>
                  </a:cubicBezTo>
                  <a:cubicBezTo>
                    <a:pt x="29" y="30"/>
                    <a:pt x="32" y="31"/>
                    <a:pt x="34" y="34"/>
                  </a:cubicBezTo>
                  <a:cubicBezTo>
                    <a:pt x="33" y="34"/>
                    <a:pt x="31" y="34"/>
                    <a:pt x="30" y="34"/>
                  </a:cubicBezTo>
                  <a:cubicBezTo>
                    <a:pt x="28" y="34"/>
                    <a:pt x="26" y="34"/>
                    <a:pt x="26" y="37"/>
                  </a:cubicBezTo>
                  <a:cubicBezTo>
                    <a:pt x="26" y="39"/>
                    <a:pt x="30" y="41"/>
                    <a:pt x="34" y="41"/>
                  </a:cubicBezTo>
                  <a:cubicBezTo>
                    <a:pt x="41" y="41"/>
                    <a:pt x="46" y="39"/>
                    <a:pt x="52" y="37"/>
                  </a:cubicBezTo>
                  <a:cubicBezTo>
                    <a:pt x="53" y="37"/>
                    <a:pt x="71" y="33"/>
                    <a:pt x="71" y="32"/>
                  </a:cubicBezTo>
                  <a:cubicBezTo>
                    <a:pt x="71" y="32"/>
                    <a:pt x="72" y="32"/>
                    <a:pt x="73" y="32"/>
                  </a:cubicBezTo>
                  <a:cubicBezTo>
                    <a:pt x="74" y="32"/>
                    <a:pt x="77" y="32"/>
                    <a:pt x="80" y="33"/>
                  </a:cubicBezTo>
                  <a:cubicBezTo>
                    <a:pt x="83" y="33"/>
                    <a:pt x="87" y="33"/>
                    <a:pt x="88" y="33"/>
                  </a:cubicBezTo>
                  <a:cubicBezTo>
                    <a:pt x="89" y="33"/>
                    <a:pt x="89" y="33"/>
                    <a:pt x="90" y="33"/>
                  </a:cubicBezTo>
                  <a:cubicBezTo>
                    <a:pt x="92" y="32"/>
                    <a:pt x="99" y="23"/>
                    <a:pt x="99" y="19"/>
                  </a:cubicBezTo>
                  <a:cubicBezTo>
                    <a:pt x="99" y="16"/>
                    <a:pt x="96" y="12"/>
                    <a:pt x="93" y="12"/>
                  </a:cubicBezTo>
                  <a:cubicBezTo>
                    <a:pt x="89" y="12"/>
                    <a:pt x="87" y="16"/>
                    <a:pt x="85" y="16"/>
                  </a:cubicBezTo>
                  <a:cubicBezTo>
                    <a:pt x="79" y="16"/>
                    <a:pt x="74" y="10"/>
                    <a:pt x="74" y="5"/>
                  </a:cubicBezTo>
                  <a:cubicBezTo>
                    <a:pt x="74" y="5"/>
                    <a:pt x="74" y="4"/>
                    <a:pt x="74" y="2"/>
                  </a:cubicBezTo>
                  <a:cubicBezTo>
                    <a:pt x="72" y="2"/>
                    <a:pt x="70" y="1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116"/>
            <p:cNvSpPr>
              <a:spLocks/>
            </p:cNvSpPr>
            <p:nvPr/>
          </p:nvSpPr>
          <p:spPr bwMode="auto">
            <a:xfrm>
              <a:off x="2459038" y="1265238"/>
              <a:ext cx="52388" cy="36513"/>
            </a:xfrm>
            <a:custGeom>
              <a:avLst/>
              <a:gdLst>
                <a:gd name="T0" fmla="*/ 13 w 14"/>
                <a:gd name="T1" fmla="*/ 0 h 10"/>
                <a:gd name="T2" fmla="*/ 0 w 14"/>
                <a:gd name="T3" fmla="*/ 7 h 10"/>
                <a:gd name="T4" fmla="*/ 5 w 14"/>
                <a:gd name="T5" fmla="*/ 10 h 10"/>
                <a:gd name="T6" fmla="*/ 14 w 14"/>
                <a:gd name="T7" fmla="*/ 0 h 10"/>
                <a:gd name="T8" fmla="*/ 13 w 1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3" y="0"/>
                  </a:moveTo>
                  <a:cubicBezTo>
                    <a:pt x="10" y="0"/>
                    <a:pt x="0" y="3"/>
                    <a:pt x="0" y="7"/>
                  </a:cubicBezTo>
                  <a:cubicBezTo>
                    <a:pt x="0" y="9"/>
                    <a:pt x="3" y="10"/>
                    <a:pt x="5" y="10"/>
                  </a:cubicBezTo>
                  <a:cubicBezTo>
                    <a:pt x="9" y="10"/>
                    <a:pt x="13" y="4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117"/>
            <p:cNvSpPr>
              <a:spLocks/>
            </p:cNvSpPr>
            <p:nvPr/>
          </p:nvSpPr>
          <p:spPr bwMode="auto">
            <a:xfrm>
              <a:off x="2593975" y="1212850"/>
              <a:ext cx="38100" cy="14288"/>
            </a:xfrm>
            <a:custGeom>
              <a:avLst/>
              <a:gdLst>
                <a:gd name="T0" fmla="*/ 10 w 10"/>
                <a:gd name="T1" fmla="*/ 0 h 4"/>
                <a:gd name="T2" fmla="*/ 0 w 10"/>
                <a:gd name="T3" fmla="*/ 0 h 4"/>
                <a:gd name="T4" fmla="*/ 4 w 10"/>
                <a:gd name="T5" fmla="*/ 4 h 4"/>
                <a:gd name="T6" fmla="*/ 10 w 10"/>
                <a:gd name="T7" fmla="*/ 4 h 4"/>
                <a:gd name="T8" fmla="*/ 10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3" y="4"/>
                    <a:pt x="4" y="4"/>
                  </a:cubicBezTo>
                  <a:cubicBezTo>
                    <a:pt x="4" y="4"/>
                    <a:pt x="9" y="4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118"/>
            <p:cNvSpPr>
              <a:spLocks/>
            </p:cNvSpPr>
            <p:nvPr/>
          </p:nvSpPr>
          <p:spPr bwMode="auto">
            <a:xfrm>
              <a:off x="2354263" y="1174750"/>
              <a:ext cx="214313" cy="109538"/>
            </a:xfrm>
            <a:custGeom>
              <a:avLst/>
              <a:gdLst>
                <a:gd name="T0" fmla="*/ 52 w 57"/>
                <a:gd name="T1" fmla="*/ 0 h 29"/>
                <a:gd name="T2" fmla="*/ 40 w 57"/>
                <a:gd name="T3" fmla="*/ 2 h 29"/>
                <a:gd name="T4" fmla="*/ 35 w 57"/>
                <a:gd name="T5" fmla="*/ 1 h 29"/>
                <a:gd name="T6" fmla="*/ 20 w 57"/>
                <a:gd name="T7" fmla="*/ 12 h 29"/>
                <a:gd name="T8" fmla="*/ 6 w 57"/>
                <a:gd name="T9" fmla="*/ 17 h 29"/>
                <a:gd name="T10" fmla="*/ 0 w 57"/>
                <a:gd name="T11" fmla="*/ 22 h 29"/>
                <a:gd name="T12" fmla="*/ 3 w 57"/>
                <a:gd name="T13" fmla="*/ 27 h 29"/>
                <a:gd name="T14" fmla="*/ 8 w 57"/>
                <a:gd name="T15" fmla="*/ 24 h 29"/>
                <a:gd name="T16" fmla="*/ 13 w 57"/>
                <a:gd name="T17" fmla="*/ 25 h 29"/>
                <a:gd name="T18" fmla="*/ 15 w 57"/>
                <a:gd name="T19" fmla="*/ 24 h 29"/>
                <a:gd name="T20" fmla="*/ 20 w 57"/>
                <a:gd name="T21" fmla="*/ 29 h 29"/>
                <a:gd name="T22" fmla="*/ 26 w 57"/>
                <a:gd name="T23" fmla="*/ 22 h 29"/>
                <a:gd name="T24" fmla="*/ 27 w 57"/>
                <a:gd name="T25" fmla="*/ 22 h 29"/>
                <a:gd name="T26" fmla="*/ 36 w 57"/>
                <a:gd name="T27" fmla="*/ 14 h 29"/>
                <a:gd name="T28" fmla="*/ 43 w 57"/>
                <a:gd name="T29" fmla="*/ 22 h 29"/>
                <a:gd name="T30" fmla="*/ 55 w 57"/>
                <a:gd name="T31" fmla="*/ 12 h 29"/>
                <a:gd name="T32" fmla="*/ 53 w 57"/>
                <a:gd name="T33" fmla="*/ 7 h 29"/>
                <a:gd name="T34" fmla="*/ 57 w 57"/>
                <a:gd name="T35" fmla="*/ 2 h 29"/>
                <a:gd name="T36" fmla="*/ 52 w 57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29">
                  <a:moveTo>
                    <a:pt x="52" y="0"/>
                  </a:moveTo>
                  <a:cubicBezTo>
                    <a:pt x="47" y="0"/>
                    <a:pt x="40" y="2"/>
                    <a:pt x="40" y="2"/>
                  </a:cubicBezTo>
                  <a:cubicBezTo>
                    <a:pt x="37" y="1"/>
                    <a:pt x="37" y="1"/>
                    <a:pt x="35" y="1"/>
                  </a:cubicBezTo>
                  <a:cubicBezTo>
                    <a:pt x="27" y="1"/>
                    <a:pt x="25" y="8"/>
                    <a:pt x="20" y="12"/>
                  </a:cubicBezTo>
                  <a:cubicBezTo>
                    <a:pt x="15" y="14"/>
                    <a:pt x="11" y="15"/>
                    <a:pt x="6" y="17"/>
                  </a:cubicBezTo>
                  <a:cubicBezTo>
                    <a:pt x="5" y="18"/>
                    <a:pt x="0" y="22"/>
                    <a:pt x="0" y="22"/>
                  </a:cubicBezTo>
                  <a:cubicBezTo>
                    <a:pt x="0" y="23"/>
                    <a:pt x="2" y="25"/>
                    <a:pt x="3" y="27"/>
                  </a:cubicBezTo>
                  <a:cubicBezTo>
                    <a:pt x="5" y="26"/>
                    <a:pt x="6" y="24"/>
                    <a:pt x="8" y="24"/>
                  </a:cubicBezTo>
                  <a:cubicBezTo>
                    <a:pt x="9" y="24"/>
                    <a:pt x="11" y="25"/>
                    <a:pt x="13" y="25"/>
                  </a:cubicBezTo>
                  <a:cubicBezTo>
                    <a:pt x="13" y="25"/>
                    <a:pt x="14" y="25"/>
                    <a:pt x="15" y="24"/>
                  </a:cubicBezTo>
                  <a:cubicBezTo>
                    <a:pt x="16" y="25"/>
                    <a:pt x="18" y="29"/>
                    <a:pt x="20" y="29"/>
                  </a:cubicBezTo>
                  <a:cubicBezTo>
                    <a:pt x="23" y="29"/>
                    <a:pt x="26" y="25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2" y="22"/>
                    <a:pt x="35" y="18"/>
                    <a:pt x="36" y="14"/>
                  </a:cubicBezTo>
                  <a:cubicBezTo>
                    <a:pt x="39" y="15"/>
                    <a:pt x="38" y="22"/>
                    <a:pt x="43" y="2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0"/>
                    <a:pt x="53" y="10"/>
                    <a:pt x="53" y="7"/>
                  </a:cubicBezTo>
                  <a:cubicBezTo>
                    <a:pt x="55" y="6"/>
                    <a:pt x="57" y="4"/>
                    <a:pt x="57" y="2"/>
                  </a:cubicBezTo>
                  <a:cubicBezTo>
                    <a:pt x="57" y="0"/>
                    <a:pt x="55" y="0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119"/>
            <p:cNvSpPr>
              <a:spLocks/>
            </p:cNvSpPr>
            <p:nvPr/>
          </p:nvSpPr>
          <p:spPr bwMode="auto">
            <a:xfrm>
              <a:off x="2640013" y="1089025"/>
              <a:ext cx="119063" cy="36513"/>
            </a:xfrm>
            <a:custGeom>
              <a:avLst/>
              <a:gdLst>
                <a:gd name="T0" fmla="*/ 21 w 32"/>
                <a:gd name="T1" fmla="*/ 0 h 10"/>
                <a:gd name="T2" fmla="*/ 0 w 32"/>
                <a:gd name="T3" fmla="*/ 10 h 10"/>
                <a:gd name="T4" fmla="*/ 5 w 32"/>
                <a:gd name="T5" fmla="*/ 8 h 10"/>
                <a:gd name="T6" fmla="*/ 13 w 32"/>
                <a:gd name="T7" fmla="*/ 10 h 10"/>
                <a:gd name="T8" fmla="*/ 25 w 32"/>
                <a:gd name="T9" fmla="*/ 10 h 10"/>
                <a:gd name="T10" fmla="*/ 32 w 32"/>
                <a:gd name="T11" fmla="*/ 7 h 10"/>
                <a:gd name="T12" fmla="*/ 21 w 3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0">
                  <a:moveTo>
                    <a:pt x="21" y="0"/>
                  </a:moveTo>
                  <a:cubicBezTo>
                    <a:pt x="17" y="0"/>
                    <a:pt x="0" y="6"/>
                    <a:pt x="0" y="10"/>
                  </a:cubicBezTo>
                  <a:cubicBezTo>
                    <a:pt x="2" y="10"/>
                    <a:pt x="3" y="8"/>
                    <a:pt x="5" y="8"/>
                  </a:cubicBezTo>
                  <a:cubicBezTo>
                    <a:pt x="8" y="8"/>
                    <a:pt x="9" y="10"/>
                    <a:pt x="13" y="10"/>
                  </a:cubicBezTo>
                  <a:cubicBezTo>
                    <a:pt x="19" y="10"/>
                    <a:pt x="17" y="10"/>
                    <a:pt x="25" y="10"/>
                  </a:cubicBezTo>
                  <a:cubicBezTo>
                    <a:pt x="28" y="10"/>
                    <a:pt x="30" y="8"/>
                    <a:pt x="32" y="7"/>
                  </a:cubicBezTo>
                  <a:cubicBezTo>
                    <a:pt x="31" y="3"/>
                    <a:pt x="27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120"/>
            <p:cNvSpPr>
              <a:spLocks/>
            </p:cNvSpPr>
            <p:nvPr/>
          </p:nvSpPr>
          <p:spPr bwMode="auto">
            <a:xfrm>
              <a:off x="2643188" y="1130300"/>
              <a:ext cx="104775" cy="55563"/>
            </a:xfrm>
            <a:custGeom>
              <a:avLst/>
              <a:gdLst>
                <a:gd name="T0" fmla="*/ 23 w 28"/>
                <a:gd name="T1" fmla="*/ 0 h 15"/>
                <a:gd name="T2" fmla="*/ 0 w 28"/>
                <a:gd name="T3" fmla="*/ 7 h 15"/>
                <a:gd name="T4" fmla="*/ 9 w 28"/>
                <a:gd name="T5" fmla="*/ 15 h 15"/>
                <a:gd name="T6" fmla="*/ 24 w 28"/>
                <a:gd name="T7" fmla="*/ 6 h 15"/>
                <a:gd name="T8" fmla="*/ 16 w 28"/>
                <a:gd name="T9" fmla="*/ 6 h 15"/>
                <a:gd name="T10" fmla="*/ 28 w 28"/>
                <a:gd name="T11" fmla="*/ 3 h 15"/>
                <a:gd name="T12" fmla="*/ 23 w 28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5">
                  <a:moveTo>
                    <a:pt x="23" y="0"/>
                  </a:moveTo>
                  <a:cubicBezTo>
                    <a:pt x="17" y="0"/>
                    <a:pt x="0" y="1"/>
                    <a:pt x="0" y="7"/>
                  </a:cubicBezTo>
                  <a:cubicBezTo>
                    <a:pt x="0" y="10"/>
                    <a:pt x="4" y="15"/>
                    <a:pt x="9" y="15"/>
                  </a:cubicBezTo>
                  <a:cubicBezTo>
                    <a:pt x="15" y="15"/>
                    <a:pt x="24" y="12"/>
                    <a:pt x="24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0" y="6"/>
                    <a:pt x="25" y="6"/>
                    <a:pt x="28" y="3"/>
                  </a:cubicBezTo>
                  <a:cubicBezTo>
                    <a:pt x="27" y="2"/>
                    <a:pt x="26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121"/>
            <p:cNvSpPr>
              <a:spLocks/>
            </p:cNvSpPr>
            <p:nvPr/>
          </p:nvSpPr>
          <p:spPr bwMode="auto">
            <a:xfrm>
              <a:off x="2590800" y="1136650"/>
              <a:ext cx="38100" cy="26988"/>
            </a:xfrm>
            <a:custGeom>
              <a:avLst/>
              <a:gdLst>
                <a:gd name="T0" fmla="*/ 2 w 10"/>
                <a:gd name="T1" fmla="*/ 0 h 7"/>
                <a:gd name="T2" fmla="*/ 0 w 10"/>
                <a:gd name="T3" fmla="*/ 3 h 7"/>
                <a:gd name="T4" fmla="*/ 6 w 10"/>
                <a:gd name="T5" fmla="*/ 7 h 7"/>
                <a:gd name="T6" fmla="*/ 10 w 10"/>
                <a:gd name="T7" fmla="*/ 4 h 7"/>
                <a:gd name="T8" fmla="*/ 2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2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3" y="7"/>
                    <a:pt x="6" y="7"/>
                  </a:cubicBezTo>
                  <a:cubicBezTo>
                    <a:pt x="8" y="7"/>
                    <a:pt x="9" y="6"/>
                    <a:pt x="10" y="4"/>
                  </a:cubicBezTo>
                  <a:cubicBezTo>
                    <a:pt x="8" y="3"/>
                    <a:pt x="5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122"/>
            <p:cNvSpPr>
              <a:spLocks/>
            </p:cNvSpPr>
            <p:nvPr/>
          </p:nvSpPr>
          <p:spPr bwMode="auto">
            <a:xfrm>
              <a:off x="2984500" y="1403350"/>
              <a:ext cx="184150" cy="147638"/>
            </a:xfrm>
            <a:custGeom>
              <a:avLst/>
              <a:gdLst>
                <a:gd name="T0" fmla="*/ 21 w 49"/>
                <a:gd name="T1" fmla="*/ 0 h 39"/>
                <a:gd name="T2" fmla="*/ 10 w 49"/>
                <a:gd name="T3" fmla="*/ 4 h 39"/>
                <a:gd name="T4" fmla="*/ 8 w 49"/>
                <a:gd name="T5" fmla="*/ 6 h 39"/>
                <a:gd name="T6" fmla="*/ 17 w 49"/>
                <a:gd name="T7" fmla="*/ 10 h 39"/>
                <a:gd name="T8" fmla="*/ 17 w 49"/>
                <a:gd name="T9" fmla="*/ 17 h 39"/>
                <a:gd name="T10" fmla="*/ 13 w 49"/>
                <a:gd name="T11" fmla="*/ 17 h 39"/>
                <a:gd name="T12" fmla="*/ 0 w 49"/>
                <a:gd name="T13" fmla="*/ 14 h 39"/>
                <a:gd name="T14" fmla="*/ 0 w 49"/>
                <a:gd name="T15" fmla="*/ 19 h 39"/>
                <a:gd name="T16" fmla="*/ 25 w 49"/>
                <a:gd name="T17" fmla="*/ 34 h 39"/>
                <a:gd name="T18" fmla="*/ 32 w 49"/>
                <a:gd name="T19" fmla="*/ 39 h 39"/>
                <a:gd name="T20" fmla="*/ 37 w 49"/>
                <a:gd name="T21" fmla="*/ 34 h 39"/>
                <a:gd name="T22" fmla="*/ 49 w 49"/>
                <a:gd name="T23" fmla="*/ 20 h 39"/>
                <a:gd name="T24" fmla="*/ 42 w 49"/>
                <a:gd name="T25" fmla="*/ 18 h 39"/>
                <a:gd name="T26" fmla="*/ 43 w 49"/>
                <a:gd name="T27" fmla="*/ 14 h 39"/>
                <a:gd name="T28" fmla="*/ 40 w 49"/>
                <a:gd name="T29" fmla="*/ 12 h 39"/>
                <a:gd name="T30" fmla="*/ 32 w 49"/>
                <a:gd name="T31" fmla="*/ 14 h 39"/>
                <a:gd name="T32" fmla="*/ 41 w 49"/>
                <a:gd name="T33" fmla="*/ 3 h 39"/>
                <a:gd name="T34" fmla="*/ 39 w 49"/>
                <a:gd name="T35" fmla="*/ 0 h 39"/>
                <a:gd name="T36" fmla="*/ 27 w 49"/>
                <a:gd name="T37" fmla="*/ 0 h 39"/>
                <a:gd name="T38" fmla="*/ 21 w 49"/>
                <a:gd name="T3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39">
                  <a:moveTo>
                    <a:pt x="21" y="0"/>
                  </a:moveTo>
                  <a:cubicBezTo>
                    <a:pt x="17" y="0"/>
                    <a:pt x="13" y="1"/>
                    <a:pt x="10" y="4"/>
                  </a:cubicBezTo>
                  <a:cubicBezTo>
                    <a:pt x="10" y="5"/>
                    <a:pt x="8" y="5"/>
                    <a:pt x="8" y="6"/>
                  </a:cubicBezTo>
                  <a:cubicBezTo>
                    <a:pt x="8" y="10"/>
                    <a:pt x="14" y="9"/>
                    <a:pt x="17" y="10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7"/>
                    <a:pt x="16" y="17"/>
                    <a:pt x="13" y="17"/>
                  </a:cubicBezTo>
                  <a:cubicBezTo>
                    <a:pt x="8" y="17"/>
                    <a:pt x="4" y="14"/>
                    <a:pt x="0" y="1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8" y="27"/>
                    <a:pt x="17" y="26"/>
                    <a:pt x="25" y="34"/>
                  </a:cubicBezTo>
                  <a:cubicBezTo>
                    <a:pt x="27" y="36"/>
                    <a:pt x="28" y="39"/>
                    <a:pt x="32" y="39"/>
                  </a:cubicBezTo>
                  <a:cubicBezTo>
                    <a:pt x="34" y="39"/>
                    <a:pt x="35" y="35"/>
                    <a:pt x="37" y="34"/>
                  </a:cubicBezTo>
                  <a:cubicBezTo>
                    <a:pt x="46" y="31"/>
                    <a:pt x="47" y="35"/>
                    <a:pt x="49" y="20"/>
                  </a:cubicBezTo>
                  <a:cubicBezTo>
                    <a:pt x="47" y="19"/>
                    <a:pt x="43" y="19"/>
                    <a:pt x="42" y="18"/>
                  </a:cubicBezTo>
                  <a:cubicBezTo>
                    <a:pt x="42" y="15"/>
                    <a:pt x="43" y="18"/>
                    <a:pt x="43" y="14"/>
                  </a:cubicBezTo>
                  <a:cubicBezTo>
                    <a:pt x="43" y="13"/>
                    <a:pt x="42" y="12"/>
                    <a:pt x="40" y="12"/>
                  </a:cubicBezTo>
                  <a:cubicBezTo>
                    <a:pt x="38" y="12"/>
                    <a:pt x="34" y="14"/>
                    <a:pt x="32" y="14"/>
                  </a:cubicBezTo>
                  <a:cubicBezTo>
                    <a:pt x="34" y="11"/>
                    <a:pt x="41" y="9"/>
                    <a:pt x="41" y="3"/>
                  </a:cubicBezTo>
                  <a:cubicBezTo>
                    <a:pt x="41" y="2"/>
                    <a:pt x="39" y="0"/>
                    <a:pt x="39" y="0"/>
                  </a:cubicBezTo>
                  <a:cubicBezTo>
                    <a:pt x="39" y="0"/>
                    <a:pt x="32" y="0"/>
                    <a:pt x="27" y="0"/>
                  </a:cubicBezTo>
                  <a:cubicBezTo>
                    <a:pt x="25" y="0"/>
                    <a:pt x="23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123"/>
            <p:cNvSpPr>
              <a:spLocks/>
            </p:cNvSpPr>
            <p:nvPr/>
          </p:nvSpPr>
          <p:spPr bwMode="auto">
            <a:xfrm>
              <a:off x="2921000" y="1227138"/>
              <a:ext cx="203200" cy="101600"/>
            </a:xfrm>
            <a:custGeom>
              <a:avLst/>
              <a:gdLst>
                <a:gd name="T0" fmla="*/ 27 w 54"/>
                <a:gd name="T1" fmla="*/ 0 h 27"/>
                <a:gd name="T2" fmla="*/ 24 w 54"/>
                <a:gd name="T3" fmla="*/ 0 h 27"/>
                <a:gd name="T4" fmla="*/ 34 w 54"/>
                <a:gd name="T5" fmla="*/ 4 h 27"/>
                <a:gd name="T6" fmla="*/ 34 w 54"/>
                <a:gd name="T7" fmla="*/ 10 h 27"/>
                <a:gd name="T8" fmla="*/ 19 w 54"/>
                <a:gd name="T9" fmla="*/ 4 h 27"/>
                <a:gd name="T10" fmla="*/ 19 w 54"/>
                <a:gd name="T11" fmla="*/ 8 h 27"/>
                <a:gd name="T12" fmla="*/ 24 w 54"/>
                <a:gd name="T13" fmla="*/ 12 h 27"/>
                <a:gd name="T14" fmla="*/ 22 w 54"/>
                <a:gd name="T15" fmla="*/ 13 h 27"/>
                <a:gd name="T16" fmla="*/ 3 w 54"/>
                <a:gd name="T17" fmla="*/ 0 h 27"/>
                <a:gd name="T18" fmla="*/ 0 w 54"/>
                <a:gd name="T19" fmla="*/ 0 h 27"/>
                <a:gd name="T20" fmla="*/ 1 w 54"/>
                <a:gd name="T21" fmla="*/ 4 h 27"/>
                <a:gd name="T22" fmla="*/ 0 w 54"/>
                <a:gd name="T23" fmla="*/ 3 h 27"/>
                <a:gd name="T24" fmla="*/ 0 w 54"/>
                <a:gd name="T25" fmla="*/ 8 h 27"/>
                <a:gd name="T26" fmla="*/ 6 w 54"/>
                <a:gd name="T27" fmla="*/ 11 h 27"/>
                <a:gd name="T28" fmla="*/ 7 w 54"/>
                <a:gd name="T29" fmla="*/ 11 h 27"/>
                <a:gd name="T30" fmla="*/ 8 w 54"/>
                <a:gd name="T31" fmla="*/ 14 h 27"/>
                <a:gd name="T32" fmla="*/ 12 w 54"/>
                <a:gd name="T33" fmla="*/ 14 h 27"/>
                <a:gd name="T34" fmla="*/ 16 w 54"/>
                <a:gd name="T35" fmla="*/ 17 h 27"/>
                <a:gd name="T36" fmla="*/ 37 w 54"/>
                <a:gd name="T37" fmla="*/ 15 h 27"/>
                <a:gd name="T38" fmla="*/ 40 w 54"/>
                <a:gd name="T39" fmla="*/ 15 h 27"/>
                <a:gd name="T40" fmla="*/ 33 w 54"/>
                <a:gd name="T41" fmla="*/ 20 h 27"/>
                <a:gd name="T42" fmla="*/ 33 w 54"/>
                <a:gd name="T43" fmla="*/ 23 h 27"/>
                <a:gd name="T44" fmla="*/ 31 w 54"/>
                <a:gd name="T45" fmla="*/ 25 h 27"/>
                <a:gd name="T46" fmla="*/ 35 w 54"/>
                <a:gd name="T47" fmla="*/ 27 h 27"/>
                <a:gd name="T48" fmla="*/ 40 w 54"/>
                <a:gd name="T49" fmla="*/ 27 h 27"/>
                <a:gd name="T50" fmla="*/ 51 w 54"/>
                <a:gd name="T51" fmla="*/ 25 h 27"/>
                <a:gd name="T52" fmla="*/ 54 w 54"/>
                <a:gd name="T53" fmla="*/ 8 h 27"/>
                <a:gd name="T54" fmla="*/ 48 w 54"/>
                <a:gd name="T55" fmla="*/ 0 h 27"/>
                <a:gd name="T56" fmla="*/ 42 w 54"/>
                <a:gd name="T57" fmla="*/ 3 h 27"/>
                <a:gd name="T58" fmla="*/ 29 w 54"/>
                <a:gd name="T59" fmla="*/ 0 h 27"/>
                <a:gd name="T60" fmla="*/ 27 w 54"/>
                <a:gd name="T6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" h="27">
                  <a:moveTo>
                    <a:pt x="27" y="0"/>
                  </a:moveTo>
                  <a:cubicBezTo>
                    <a:pt x="26" y="0"/>
                    <a:pt x="25" y="0"/>
                    <a:pt x="24" y="0"/>
                  </a:cubicBezTo>
                  <a:cubicBezTo>
                    <a:pt x="25" y="4"/>
                    <a:pt x="29" y="4"/>
                    <a:pt x="34" y="4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27" y="10"/>
                    <a:pt x="25" y="4"/>
                    <a:pt x="19" y="4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9"/>
                    <a:pt x="22" y="11"/>
                    <a:pt x="24" y="12"/>
                  </a:cubicBezTo>
                  <a:cubicBezTo>
                    <a:pt x="24" y="13"/>
                    <a:pt x="23" y="13"/>
                    <a:pt x="22" y="13"/>
                  </a:cubicBezTo>
                  <a:cubicBezTo>
                    <a:pt x="15" y="13"/>
                    <a:pt x="11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10"/>
                    <a:pt x="4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6"/>
                    <a:pt x="14" y="17"/>
                    <a:pt x="16" y="17"/>
                  </a:cubicBezTo>
                  <a:cubicBezTo>
                    <a:pt x="21" y="17"/>
                    <a:pt x="31" y="15"/>
                    <a:pt x="37" y="15"/>
                  </a:cubicBezTo>
                  <a:cubicBezTo>
                    <a:pt x="38" y="15"/>
                    <a:pt x="39" y="15"/>
                    <a:pt x="40" y="15"/>
                  </a:cubicBezTo>
                  <a:cubicBezTo>
                    <a:pt x="38" y="17"/>
                    <a:pt x="33" y="17"/>
                    <a:pt x="33" y="20"/>
                  </a:cubicBezTo>
                  <a:cubicBezTo>
                    <a:pt x="33" y="21"/>
                    <a:pt x="33" y="22"/>
                    <a:pt x="33" y="23"/>
                  </a:cubicBezTo>
                  <a:cubicBezTo>
                    <a:pt x="32" y="23"/>
                    <a:pt x="31" y="24"/>
                    <a:pt x="31" y="25"/>
                  </a:cubicBezTo>
                  <a:cubicBezTo>
                    <a:pt x="31" y="27"/>
                    <a:pt x="33" y="27"/>
                    <a:pt x="35" y="27"/>
                  </a:cubicBezTo>
                  <a:cubicBezTo>
                    <a:pt x="37" y="27"/>
                    <a:pt x="39" y="27"/>
                    <a:pt x="40" y="27"/>
                  </a:cubicBezTo>
                  <a:cubicBezTo>
                    <a:pt x="41" y="27"/>
                    <a:pt x="47" y="27"/>
                    <a:pt x="51" y="25"/>
                  </a:cubicBezTo>
                  <a:cubicBezTo>
                    <a:pt x="50" y="17"/>
                    <a:pt x="54" y="14"/>
                    <a:pt x="54" y="8"/>
                  </a:cubicBezTo>
                  <a:cubicBezTo>
                    <a:pt x="54" y="3"/>
                    <a:pt x="53" y="0"/>
                    <a:pt x="48" y="0"/>
                  </a:cubicBezTo>
                  <a:cubicBezTo>
                    <a:pt x="46" y="0"/>
                    <a:pt x="45" y="3"/>
                    <a:pt x="42" y="3"/>
                  </a:cubicBezTo>
                  <a:cubicBezTo>
                    <a:pt x="37" y="3"/>
                    <a:pt x="34" y="0"/>
                    <a:pt x="29" y="0"/>
                  </a:cubicBezTo>
                  <a:cubicBezTo>
                    <a:pt x="28" y="0"/>
                    <a:pt x="27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124"/>
            <p:cNvSpPr>
              <a:spLocks/>
            </p:cNvSpPr>
            <p:nvPr/>
          </p:nvSpPr>
          <p:spPr bwMode="auto">
            <a:xfrm>
              <a:off x="3074988" y="1633538"/>
              <a:ext cx="120650" cy="71438"/>
            </a:xfrm>
            <a:custGeom>
              <a:avLst/>
              <a:gdLst>
                <a:gd name="T0" fmla="*/ 14 w 32"/>
                <a:gd name="T1" fmla="*/ 0 h 19"/>
                <a:gd name="T2" fmla="*/ 6 w 32"/>
                <a:gd name="T3" fmla="*/ 9 h 19"/>
                <a:gd name="T4" fmla="*/ 5 w 32"/>
                <a:gd name="T5" fmla="*/ 9 h 19"/>
                <a:gd name="T6" fmla="*/ 4 w 32"/>
                <a:gd name="T7" fmla="*/ 9 h 19"/>
                <a:gd name="T8" fmla="*/ 3 w 32"/>
                <a:gd name="T9" fmla="*/ 9 h 19"/>
                <a:gd name="T10" fmla="*/ 0 w 32"/>
                <a:gd name="T11" fmla="*/ 10 h 19"/>
                <a:gd name="T12" fmla="*/ 25 w 32"/>
                <a:gd name="T13" fmla="*/ 19 h 19"/>
                <a:gd name="T14" fmla="*/ 32 w 32"/>
                <a:gd name="T15" fmla="*/ 14 h 19"/>
                <a:gd name="T16" fmla="*/ 14 w 32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9">
                  <a:moveTo>
                    <a:pt x="14" y="0"/>
                  </a:moveTo>
                  <a:cubicBezTo>
                    <a:pt x="8" y="0"/>
                    <a:pt x="9" y="8"/>
                    <a:pt x="6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0" y="11"/>
                    <a:pt x="21" y="19"/>
                    <a:pt x="25" y="19"/>
                  </a:cubicBezTo>
                  <a:cubicBezTo>
                    <a:pt x="28" y="19"/>
                    <a:pt x="29" y="16"/>
                    <a:pt x="32" y="14"/>
                  </a:cubicBezTo>
                  <a:cubicBezTo>
                    <a:pt x="30" y="10"/>
                    <a:pt x="18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25"/>
            <p:cNvSpPr>
              <a:spLocks/>
            </p:cNvSpPr>
            <p:nvPr/>
          </p:nvSpPr>
          <p:spPr bwMode="auto">
            <a:xfrm>
              <a:off x="3187700" y="1381125"/>
              <a:ext cx="157163" cy="128588"/>
            </a:xfrm>
            <a:custGeom>
              <a:avLst/>
              <a:gdLst>
                <a:gd name="T0" fmla="*/ 14 w 42"/>
                <a:gd name="T1" fmla="*/ 0 h 34"/>
                <a:gd name="T2" fmla="*/ 7 w 42"/>
                <a:gd name="T3" fmla="*/ 4 h 34"/>
                <a:gd name="T4" fmla="*/ 7 w 42"/>
                <a:gd name="T5" fmla="*/ 7 h 34"/>
                <a:gd name="T6" fmla="*/ 0 w 42"/>
                <a:gd name="T7" fmla="*/ 7 h 34"/>
                <a:gd name="T8" fmla="*/ 0 w 42"/>
                <a:gd name="T9" fmla="*/ 12 h 34"/>
                <a:gd name="T10" fmla="*/ 5 w 42"/>
                <a:gd name="T11" fmla="*/ 26 h 34"/>
                <a:gd name="T12" fmla="*/ 5 w 42"/>
                <a:gd name="T13" fmla="*/ 34 h 34"/>
                <a:gd name="T14" fmla="*/ 10 w 42"/>
                <a:gd name="T15" fmla="*/ 34 h 34"/>
                <a:gd name="T16" fmla="*/ 17 w 42"/>
                <a:gd name="T17" fmla="*/ 25 h 34"/>
                <a:gd name="T18" fmla="*/ 13 w 42"/>
                <a:gd name="T19" fmla="*/ 25 h 34"/>
                <a:gd name="T20" fmla="*/ 15 w 42"/>
                <a:gd name="T21" fmla="*/ 22 h 34"/>
                <a:gd name="T22" fmla="*/ 21 w 42"/>
                <a:gd name="T23" fmla="*/ 23 h 34"/>
                <a:gd name="T24" fmla="*/ 37 w 42"/>
                <a:gd name="T25" fmla="*/ 11 h 34"/>
                <a:gd name="T26" fmla="*/ 42 w 42"/>
                <a:gd name="T27" fmla="*/ 7 h 34"/>
                <a:gd name="T28" fmla="*/ 42 w 42"/>
                <a:gd name="T29" fmla="*/ 3 h 34"/>
                <a:gd name="T30" fmla="*/ 14 w 42"/>
                <a:gd name="T3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4" y="0"/>
                  </a:moveTo>
                  <a:cubicBezTo>
                    <a:pt x="9" y="0"/>
                    <a:pt x="7" y="4"/>
                    <a:pt x="7" y="4"/>
                  </a:cubicBezTo>
                  <a:cubicBezTo>
                    <a:pt x="7" y="5"/>
                    <a:pt x="6" y="7"/>
                    <a:pt x="7" y="7"/>
                  </a:cubicBezTo>
                  <a:cubicBezTo>
                    <a:pt x="6" y="7"/>
                    <a:pt x="3" y="7"/>
                    <a:pt x="0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0" y="21"/>
                    <a:pt x="5" y="26"/>
                  </a:cubicBezTo>
                  <a:cubicBezTo>
                    <a:pt x="5" y="27"/>
                    <a:pt x="5" y="31"/>
                    <a:pt x="5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4" y="31"/>
                    <a:pt x="16" y="30"/>
                    <a:pt x="17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2"/>
                    <a:pt x="14" y="22"/>
                    <a:pt x="15" y="22"/>
                  </a:cubicBezTo>
                  <a:cubicBezTo>
                    <a:pt x="16" y="22"/>
                    <a:pt x="17" y="23"/>
                    <a:pt x="21" y="23"/>
                  </a:cubicBezTo>
                  <a:cubicBezTo>
                    <a:pt x="30" y="23"/>
                    <a:pt x="34" y="17"/>
                    <a:pt x="37" y="11"/>
                  </a:cubicBezTo>
                  <a:cubicBezTo>
                    <a:pt x="37" y="11"/>
                    <a:pt x="42" y="8"/>
                    <a:pt x="42" y="7"/>
                  </a:cubicBezTo>
                  <a:cubicBezTo>
                    <a:pt x="42" y="6"/>
                    <a:pt x="42" y="5"/>
                    <a:pt x="42" y="3"/>
                  </a:cubicBezTo>
                  <a:cubicBezTo>
                    <a:pt x="32" y="3"/>
                    <a:pt x="2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126"/>
            <p:cNvSpPr>
              <a:spLocks/>
            </p:cNvSpPr>
            <p:nvPr/>
          </p:nvSpPr>
          <p:spPr bwMode="auto">
            <a:xfrm>
              <a:off x="2868613" y="1152525"/>
              <a:ext cx="52388" cy="44450"/>
            </a:xfrm>
            <a:custGeom>
              <a:avLst/>
              <a:gdLst>
                <a:gd name="T0" fmla="*/ 0 w 14"/>
                <a:gd name="T1" fmla="*/ 0 h 12"/>
                <a:gd name="T2" fmla="*/ 10 w 14"/>
                <a:gd name="T3" fmla="*/ 12 h 12"/>
                <a:gd name="T4" fmla="*/ 14 w 14"/>
                <a:gd name="T5" fmla="*/ 8 h 12"/>
                <a:gd name="T6" fmla="*/ 0 w 1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0" y="0"/>
                  </a:moveTo>
                  <a:cubicBezTo>
                    <a:pt x="0" y="4"/>
                    <a:pt x="7" y="12"/>
                    <a:pt x="10" y="12"/>
                  </a:cubicBezTo>
                  <a:cubicBezTo>
                    <a:pt x="12" y="12"/>
                    <a:pt x="14" y="10"/>
                    <a:pt x="14" y="8"/>
                  </a:cubicBezTo>
                  <a:cubicBezTo>
                    <a:pt x="8" y="6"/>
                    <a:pt x="7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127"/>
            <p:cNvSpPr>
              <a:spLocks/>
            </p:cNvSpPr>
            <p:nvPr/>
          </p:nvSpPr>
          <p:spPr bwMode="auto">
            <a:xfrm>
              <a:off x="2898775" y="1298575"/>
              <a:ext cx="36513" cy="30163"/>
            </a:xfrm>
            <a:custGeom>
              <a:avLst/>
              <a:gdLst>
                <a:gd name="T0" fmla="*/ 8 w 10"/>
                <a:gd name="T1" fmla="*/ 0 h 8"/>
                <a:gd name="T2" fmla="*/ 0 w 10"/>
                <a:gd name="T3" fmla="*/ 8 h 8"/>
                <a:gd name="T4" fmla="*/ 2 w 10"/>
                <a:gd name="T5" fmla="*/ 7 h 8"/>
                <a:gd name="T6" fmla="*/ 6 w 10"/>
                <a:gd name="T7" fmla="*/ 8 h 8"/>
                <a:gd name="T8" fmla="*/ 10 w 10"/>
                <a:gd name="T9" fmla="*/ 4 h 8"/>
                <a:gd name="T10" fmla="*/ 8 w 10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8">
                  <a:moveTo>
                    <a:pt x="8" y="0"/>
                  </a:moveTo>
                  <a:cubicBezTo>
                    <a:pt x="4" y="1"/>
                    <a:pt x="2" y="3"/>
                    <a:pt x="0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3" y="7"/>
                    <a:pt x="4" y="8"/>
                    <a:pt x="6" y="8"/>
                  </a:cubicBezTo>
                  <a:cubicBezTo>
                    <a:pt x="8" y="8"/>
                    <a:pt x="10" y="8"/>
                    <a:pt x="10" y="4"/>
                  </a:cubicBezTo>
                  <a:cubicBezTo>
                    <a:pt x="10" y="2"/>
                    <a:pt x="9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128"/>
            <p:cNvSpPr>
              <a:spLocks/>
            </p:cNvSpPr>
            <p:nvPr/>
          </p:nvSpPr>
          <p:spPr bwMode="auto">
            <a:xfrm>
              <a:off x="2882900" y="1046163"/>
              <a:ext cx="195263" cy="106363"/>
            </a:xfrm>
            <a:custGeom>
              <a:avLst/>
              <a:gdLst>
                <a:gd name="T0" fmla="*/ 9 w 52"/>
                <a:gd name="T1" fmla="*/ 0 h 28"/>
                <a:gd name="T2" fmla="*/ 0 w 52"/>
                <a:gd name="T3" fmla="*/ 2 h 28"/>
                <a:gd name="T4" fmla="*/ 4 w 52"/>
                <a:gd name="T5" fmla="*/ 7 h 28"/>
                <a:gd name="T6" fmla="*/ 2 w 52"/>
                <a:gd name="T7" fmla="*/ 9 h 28"/>
                <a:gd name="T8" fmla="*/ 5 w 52"/>
                <a:gd name="T9" fmla="*/ 10 h 28"/>
                <a:gd name="T10" fmla="*/ 12 w 52"/>
                <a:gd name="T11" fmla="*/ 9 h 28"/>
                <a:gd name="T12" fmla="*/ 12 w 52"/>
                <a:gd name="T13" fmla="*/ 13 h 28"/>
                <a:gd name="T14" fmla="*/ 4 w 52"/>
                <a:gd name="T15" fmla="*/ 16 h 28"/>
                <a:gd name="T16" fmla="*/ 10 w 52"/>
                <a:gd name="T17" fmla="*/ 19 h 28"/>
                <a:gd name="T18" fmla="*/ 12 w 52"/>
                <a:gd name="T19" fmla="*/ 19 h 28"/>
                <a:gd name="T20" fmla="*/ 18 w 52"/>
                <a:gd name="T21" fmla="*/ 18 h 28"/>
                <a:gd name="T22" fmla="*/ 21 w 52"/>
                <a:gd name="T23" fmla="*/ 20 h 28"/>
                <a:gd name="T24" fmla="*/ 23 w 52"/>
                <a:gd name="T25" fmla="*/ 20 h 28"/>
                <a:gd name="T26" fmla="*/ 34 w 52"/>
                <a:gd name="T27" fmla="*/ 21 h 28"/>
                <a:gd name="T28" fmla="*/ 47 w 52"/>
                <a:gd name="T29" fmla="*/ 28 h 28"/>
                <a:gd name="T30" fmla="*/ 52 w 52"/>
                <a:gd name="T31" fmla="*/ 24 h 28"/>
                <a:gd name="T32" fmla="*/ 44 w 52"/>
                <a:gd name="T33" fmla="*/ 17 h 28"/>
                <a:gd name="T34" fmla="*/ 47 w 52"/>
                <a:gd name="T35" fmla="*/ 14 h 28"/>
                <a:gd name="T36" fmla="*/ 38 w 52"/>
                <a:gd name="T37" fmla="*/ 7 h 28"/>
                <a:gd name="T38" fmla="*/ 34 w 52"/>
                <a:gd name="T39" fmla="*/ 9 h 28"/>
                <a:gd name="T40" fmla="*/ 25 w 52"/>
                <a:gd name="T41" fmla="*/ 3 h 28"/>
                <a:gd name="T42" fmla="*/ 20 w 52"/>
                <a:gd name="T43" fmla="*/ 5 h 28"/>
                <a:gd name="T44" fmla="*/ 9 w 52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28">
                  <a:moveTo>
                    <a:pt x="9" y="0"/>
                  </a:moveTo>
                  <a:cubicBezTo>
                    <a:pt x="5" y="0"/>
                    <a:pt x="3" y="2"/>
                    <a:pt x="0" y="2"/>
                  </a:cubicBezTo>
                  <a:cubicBezTo>
                    <a:pt x="0" y="6"/>
                    <a:pt x="0" y="7"/>
                    <a:pt x="4" y="7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8" y="9"/>
                    <a:pt x="12" y="9"/>
                  </a:cubicBezTo>
                  <a:cubicBezTo>
                    <a:pt x="12" y="10"/>
                    <a:pt x="12" y="12"/>
                    <a:pt x="12" y="13"/>
                  </a:cubicBezTo>
                  <a:cubicBezTo>
                    <a:pt x="9" y="14"/>
                    <a:pt x="6" y="14"/>
                    <a:pt x="4" y="16"/>
                  </a:cubicBezTo>
                  <a:cubicBezTo>
                    <a:pt x="6" y="18"/>
                    <a:pt x="7" y="19"/>
                    <a:pt x="10" y="19"/>
                  </a:cubicBezTo>
                  <a:cubicBezTo>
                    <a:pt x="10" y="19"/>
                    <a:pt x="11" y="19"/>
                    <a:pt x="12" y="19"/>
                  </a:cubicBezTo>
                  <a:cubicBezTo>
                    <a:pt x="14" y="19"/>
                    <a:pt x="16" y="18"/>
                    <a:pt x="18" y="18"/>
                  </a:cubicBezTo>
                  <a:cubicBezTo>
                    <a:pt x="19" y="18"/>
                    <a:pt x="20" y="18"/>
                    <a:pt x="21" y="20"/>
                  </a:cubicBezTo>
                  <a:cubicBezTo>
                    <a:pt x="22" y="20"/>
                    <a:pt x="22" y="20"/>
                    <a:pt x="23" y="20"/>
                  </a:cubicBezTo>
                  <a:cubicBezTo>
                    <a:pt x="27" y="20"/>
                    <a:pt x="30" y="21"/>
                    <a:pt x="34" y="21"/>
                  </a:cubicBezTo>
                  <a:cubicBezTo>
                    <a:pt x="41" y="21"/>
                    <a:pt x="40" y="28"/>
                    <a:pt x="47" y="28"/>
                  </a:cubicBezTo>
                  <a:cubicBezTo>
                    <a:pt x="49" y="28"/>
                    <a:pt x="52" y="27"/>
                    <a:pt x="52" y="24"/>
                  </a:cubicBezTo>
                  <a:cubicBezTo>
                    <a:pt x="52" y="21"/>
                    <a:pt x="47" y="19"/>
                    <a:pt x="44" y="17"/>
                  </a:cubicBezTo>
                  <a:cubicBezTo>
                    <a:pt x="45" y="16"/>
                    <a:pt x="46" y="15"/>
                    <a:pt x="47" y="14"/>
                  </a:cubicBezTo>
                  <a:cubicBezTo>
                    <a:pt x="45" y="12"/>
                    <a:pt x="42" y="7"/>
                    <a:pt x="38" y="7"/>
                  </a:cubicBezTo>
                  <a:cubicBezTo>
                    <a:pt x="36" y="7"/>
                    <a:pt x="35" y="9"/>
                    <a:pt x="34" y="9"/>
                  </a:cubicBezTo>
                  <a:cubicBezTo>
                    <a:pt x="31" y="9"/>
                    <a:pt x="31" y="3"/>
                    <a:pt x="25" y="3"/>
                  </a:cubicBezTo>
                  <a:cubicBezTo>
                    <a:pt x="23" y="3"/>
                    <a:pt x="22" y="5"/>
                    <a:pt x="20" y="5"/>
                  </a:cubicBezTo>
                  <a:cubicBezTo>
                    <a:pt x="16" y="5"/>
                    <a:pt x="15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29"/>
            <p:cNvSpPr>
              <a:spLocks/>
            </p:cNvSpPr>
            <p:nvPr/>
          </p:nvSpPr>
          <p:spPr bwMode="auto">
            <a:xfrm>
              <a:off x="2959100" y="1136650"/>
              <a:ext cx="55563" cy="15875"/>
            </a:xfrm>
            <a:custGeom>
              <a:avLst/>
              <a:gdLst>
                <a:gd name="T0" fmla="*/ 8 w 15"/>
                <a:gd name="T1" fmla="*/ 0 h 4"/>
                <a:gd name="T2" fmla="*/ 6 w 15"/>
                <a:gd name="T3" fmla="*/ 4 h 4"/>
                <a:gd name="T4" fmla="*/ 15 w 15"/>
                <a:gd name="T5" fmla="*/ 2 h 4"/>
                <a:gd name="T6" fmla="*/ 8 w 1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4">
                  <a:moveTo>
                    <a:pt x="8" y="0"/>
                  </a:moveTo>
                  <a:cubicBezTo>
                    <a:pt x="7" y="0"/>
                    <a:pt x="0" y="4"/>
                    <a:pt x="6" y="4"/>
                  </a:cubicBezTo>
                  <a:cubicBezTo>
                    <a:pt x="10" y="4"/>
                    <a:pt x="13" y="4"/>
                    <a:pt x="15" y="2"/>
                  </a:cubicBezTo>
                  <a:cubicBezTo>
                    <a:pt x="12" y="2"/>
                    <a:pt x="11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30"/>
            <p:cNvSpPr>
              <a:spLocks/>
            </p:cNvSpPr>
            <p:nvPr/>
          </p:nvSpPr>
          <p:spPr bwMode="auto">
            <a:xfrm>
              <a:off x="3154363" y="1201738"/>
              <a:ext cx="525463" cy="160338"/>
            </a:xfrm>
            <a:custGeom>
              <a:avLst/>
              <a:gdLst>
                <a:gd name="T0" fmla="*/ 9 w 140"/>
                <a:gd name="T1" fmla="*/ 0 h 43"/>
                <a:gd name="T2" fmla="*/ 0 w 140"/>
                <a:gd name="T3" fmla="*/ 4 h 43"/>
                <a:gd name="T4" fmla="*/ 21 w 140"/>
                <a:gd name="T5" fmla="*/ 14 h 43"/>
                <a:gd name="T6" fmla="*/ 26 w 140"/>
                <a:gd name="T7" fmla="*/ 11 h 43"/>
                <a:gd name="T8" fmla="*/ 38 w 140"/>
                <a:gd name="T9" fmla="*/ 26 h 43"/>
                <a:gd name="T10" fmla="*/ 34 w 140"/>
                <a:gd name="T11" fmla="*/ 30 h 43"/>
                <a:gd name="T12" fmla="*/ 55 w 140"/>
                <a:gd name="T13" fmla="*/ 43 h 43"/>
                <a:gd name="T14" fmla="*/ 63 w 140"/>
                <a:gd name="T15" fmla="*/ 38 h 43"/>
                <a:gd name="T16" fmla="*/ 66 w 140"/>
                <a:gd name="T17" fmla="*/ 38 h 43"/>
                <a:gd name="T18" fmla="*/ 75 w 140"/>
                <a:gd name="T19" fmla="*/ 43 h 43"/>
                <a:gd name="T20" fmla="*/ 80 w 140"/>
                <a:gd name="T21" fmla="*/ 42 h 43"/>
                <a:gd name="T22" fmla="*/ 103 w 140"/>
                <a:gd name="T23" fmla="*/ 42 h 43"/>
                <a:gd name="T24" fmla="*/ 110 w 140"/>
                <a:gd name="T25" fmla="*/ 39 h 43"/>
                <a:gd name="T26" fmla="*/ 116 w 140"/>
                <a:gd name="T27" fmla="*/ 43 h 43"/>
                <a:gd name="T28" fmla="*/ 140 w 140"/>
                <a:gd name="T29" fmla="*/ 33 h 43"/>
                <a:gd name="T30" fmla="*/ 138 w 140"/>
                <a:gd name="T31" fmla="*/ 33 h 43"/>
                <a:gd name="T32" fmla="*/ 136 w 140"/>
                <a:gd name="T33" fmla="*/ 33 h 43"/>
                <a:gd name="T34" fmla="*/ 137 w 140"/>
                <a:gd name="T35" fmla="*/ 30 h 43"/>
                <a:gd name="T36" fmla="*/ 140 w 140"/>
                <a:gd name="T37" fmla="*/ 30 h 43"/>
                <a:gd name="T38" fmla="*/ 117 w 140"/>
                <a:gd name="T39" fmla="*/ 22 h 43"/>
                <a:gd name="T40" fmla="*/ 81 w 140"/>
                <a:gd name="T41" fmla="*/ 29 h 43"/>
                <a:gd name="T42" fmla="*/ 62 w 140"/>
                <a:gd name="T43" fmla="*/ 25 h 43"/>
                <a:gd name="T44" fmla="*/ 59 w 140"/>
                <a:gd name="T45" fmla="*/ 26 h 43"/>
                <a:gd name="T46" fmla="*/ 57 w 140"/>
                <a:gd name="T47" fmla="*/ 24 h 43"/>
                <a:gd name="T48" fmla="*/ 59 w 140"/>
                <a:gd name="T49" fmla="*/ 22 h 43"/>
                <a:gd name="T50" fmla="*/ 46 w 140"/>
                <a:gd name="T51" fmla="*/ 16 h 43"/>
                <a:gd name="T52" fmla="*/ 58 w 140"/>
                <a:gd name="T53" fmla="*/ 16 h 43"/>
                <a:gd name="T54" fmla="*/ 44 w 140"/>
                <a:gd name="T55" fmla="*/ 7 h 43"/>
                <a:gd name="T56" fmla="*/ 39 w 140"/>
                <a:gd name="T57" fmla="*/ 7 h 43"/>
                <a:gd name="T58" fmla="*/ 33 w 140"/>
                <a:gd name="T59" fmla="*/ 10 h 43"/>
                <a:gd name="T60" fmla="*/ 9 w 140"/>
                <a:gd name="T6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0" h="43">
                  <a:moveTo>
                    <a:pt x="9" y="0"/>
                  </a:moveTo>
                  <a:cubicBezTo>
                    <a:pt x="5" y="0"/>
                    <a:pt x="0" y="0"/>
                    <a:pt x="0" y="4"/>
                  </a:cubicBezTo>
                  <a:cubicBezTo>
                    <a:pt x="0" y="7"/>
                    <a:pt x="18" y="14"/>
                    <a:pt x="21" y="14"/>
                  </a:cubicBezTo>
                  <a:cubicBezTo>
                    <a:pt x="23" y="14"/>
                    <a:pt x="25" y="13"/>
                    <a:pt x="26" y="11"/>
                  </a:cubicBezTo>
                  <a:cubicBezTo>
                    <a:pt x="31" y="16"/>
                    <a:pt x="33" y="20"/>
                    <a:pt x="38" y="26"/>
                  </a:cubicBezTo>
                  <a:cubicBezTo>
                    <a:pt x="37" y="26"/>
                    <a:pt x="34" y="28"/>
                    <a:pt x="34" y="30"/>
                  </a:cubicBezTo>
                  <a:cubicBezTo>
                    <a:pt x="34" y="36"/>
                    <a:pt x="49" y="43"/>
                    <a:pt x="55" y="43"/>
                  </a:cubicBezTo>
                  <a:cubicBezTo>
                    <a:pt x="57" y="43"/>
                    <a:pt x="62" y="40"/>
                    <a:pt x="63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42"/>
                    <a:pt x="70" y="43"/>
                    <a:pt x="75" y="43"/>
                  </a:cubicBezTo>
                  <a:cubicBezTo>
                    <a:pt x="77" y="43"/>
                    <a:pt x="79" y="43"/>
                    <a:pt x="80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6" y="41"/>
                    <a:pt x="106" y="39"/>
                    <a:pt x="110" y="39"/>
                  </a:cubicBezTo>
                  <a:cubicBezTo>
                    <a:pt x="111" y="41"/>
                    <a:pt x="112" y="43"/>
                    <a:pt x="116" y="43"/>
                  </a:cubicBezTo>
                  <a:cubicBezTo>
                    <a:pt x="126" y="43"/>
                    <a:pt x="139" y="43"/>
                    <a:pt x="140" y="33"/>
                  </a:cubicBezTo>
                  <a:cubicBezTo>
                    <a:pt x="140" y="33"/>
                    <a:pt x="139" y="33"/>
                    <a:pt x="138" y="33"/>
                  </a:cubicBezTo>
                  <a:cubicBezTo>
                    <a:pt x="138" y="33"/>
                    <a:pt x="137" y="33"/>
                    <a:pt x="136" y="33"/>
                  </a:cubicBezTo>
                  <a:cubicBezTo>
                    <a:pt x="136" y="32"/>
                    <a:pt x="137" y="31"/>
                    <a:pt x="137" y="30"/>
                  </a:cubicBezTo>
                  <a:cubicBezTo>
                    <a:pt x="138" y="30"/>
                    <a:pt x="139" y="30"/>
                    <a:pt x="140" y="30"/>
                  </a:cubicBezTo>
                  <a:cubicBezTo>
                    <a:pt x="136" y="22"/>
                    <a:pt x="128" y="22"/>
                    <a:pt x="117" y="22"/>
                  </a:cubicBezTo>
                  <a:cubicBezTo>
                    <a:pt x="102" y="22"/>
                    <a:pt x="97" y="29"/>
                    <a:pt x="81" y="29"/>
                  </a:cubicBezTo>
                  <a:cubicBezTo>
                    <a:pt x="74" y="29"/>
                    <a:pt x="68" y="27"/>
                    <a:pt x="62" y="25"/>
                  </a:cubicBezTo>
                  <a:cubicBezTo>
                    <a:pt x="61" y="26"/>
                    <a:pt x="60" y="26"/>
                    <a:pt x="59" y="26"/>
                  </a:cubicBezTo>
                  <a:cubicBezTo>
                    <a:pt x="58" y="26"/>
                    <a:pt x="57" y="26"/>
                    <a:pt x="57" y="24"/>
                  </a:cubicBezTo>
                  <a:cubicBezTo>
                    <a:pt x="57" y="23"/>
                    <a:pt x="58" y="23"/>
                    <a:pt x="59" y="22"/>
                  </a:cubicBezTo>
                  <a:cubicBezTo>
                    <a:pt x="55" y="19"/>
                    <a:pt x="48" y="24"/>
                    <a:pt x="46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5" y="12"/>
                    <a:pt x="42" y="14"/>
                    <a:pt x="44" y="7"/>
                  </a:cubicBezTo>
                  <a:cubicBezTo>
                    <a:pt x="44" y="7"/>
                    <a:pt x="41" y="7"/>
                    <a:pt x="39" y="7"/>
                  </a:cubicBezTo>
                  <a:cubicBezTo>
                    <a:pt x="38" y="9"/>
                    <a:pt x="36" y="10"/>
                    <a:pt x="33" y="10"/>
                  </a:cubicBezTo>
                  <a:cubicBezTo>
                    <a:pt x="24" y="10"/>
                    <a:pt x="2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131"/>
            <p:cNvSpPr>
              <a:spLocks/>
            </p:cNvSpPr>
            <p:nvPr/>
          </p:nvSpPr>
          <p:spPr bwMode="auto">
            <a:xfrm>
              <a:off x="3160713" y="1287463"/>
              <a:ext cx="90488" cy="71438"/>
            </a:xfrm>
            <a:custGeom>
              <a:avLst/>
              <a:gdLst>
                <a:gd name="T0" fmla="*/ 12 w 24"/>
                <a:gd name="T1" fmla="*/ 0 h 19"/>
                <a:gd name="T2" fmla="*/ 4 w 24"/>
                <a:gd name="T3" fmla="*/ 7 h 19"/>
                <a:gd name="T4" fmla="*/ 0 w 24"/>
                <a:gd name="T5" fmla="*/ 11 h 19"/>
                <a:gd name="T6" fmla="*/ 19 w 24"/>
                <a:gd name="T7" fmla="*/ 19 h 19"/>
                <a:gd name="T8" fmla="*/ 24 w 24"/>
                <a:gd name="T9" fmla="*/ 9 h 19"/>
                <a:gd name="T10" fmla="*/ 12 w 24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9">
                  <a:moveTo>
                    <a:pt x="12" y="0"/>
                  </a:moveTo>
                  <a:cubicBezTo>
                    <a:pt x="6" y="0"/>
                    <a:pt x="7" y="7"/>
                    <a:pt x="4" y="7"/>
                  </a:cubicBezTo>
                  <a:cubicBezTo>
                    <a:pt x="3" y="7"/>
                    <a:pt x="0" y="8"/>
                    <a:pt x="0" y="11"/>
                  </a:cubicBezTo>
                  <a:cubicBezTo>
                    <a:pt x="0" y="11"/>
                    <a:pt x="17" y="19"/>
                    <a:pt x="19" y="19"/>
                  </a:cubicBezTo>
                  <a:cubicBezTo>
                    <a:pt x="23" y="19"/>
                    <a:pt x="24" y="14"/>
                    <a:pt x="24" y="9"/>
                  </a:cubicBezTo>
                  <a:cubicBezTo>
                    <a:pt x="24" y="6"/>
                    <a:pt x="17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132"/>
            <p:cNvSpPr>
              <a:spLocks/>
            </p:cNvSpPr>
            <p:nvPr/>
          </p:nvSpPr>
          <p:spPr bwMode="auto">
            <a:xfrm>
              <a:off x="3171825" y="1152525"/>
              <a:ext cx="82550" cy="25400"/>
            </a:xfrm>
            <a:custGeom>
              <a:avLst/>
              <a:gdLst>
                <a:gd name="T0" fmla="*/ 22 w 22"/>
                <a:gd name="T1" fmla="*/ 0 h 7"/>
                <a:gd name="T2" fmla="*/ 21 w 22"/>
                <a:gd name="T3" fmla="*/ 1 h 7"/>
                <a:gd name="T4" fmla="*/ 18 w 22"/>
                <a:gd name="T5" fmla="*/ 0 h 7"/>
                <a:gd name="T6" fmla="*/ 0 w 22"/>
                <a:gd name="T7" fmla="*/ 4 h 7"/>
                <a:gd name="T8" fmla="*/ 18 w 22"/>
                <a:gd name="T9" fmla="*/ 7 h 7"/>
                <a:gd name="T10" fmla="*/ 22 w 22"/>
                <a:gd name="T11" fmla="*/ 4 h 7"/>
                <a:gd name="T12" fmla="*/ 22 w 2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7">
                  <a:moveTo>
                    <a:pt x="22" y="0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21" y="0"/>
                    <a:pt x="18" y="0"/>
                  </a:cubicBezTo>
                  <a:cubicBezTo>
                    <a:pt x="13" y="0"/>
                    <a:pt x="3" y="1"/>
                    <a:pt x="0" y="4"/>
                  </a:cubicBezTo>
                  <a:cubicBezTo>
                    <a:pt x="0" y="4"/>
                    <a:pt x="16" y="7"/>
                    <a:pt x="18" y="7"/>
                  </a:cubicBezTo>
                  <a:cubicBezTo>
                    <a:pt x="20" y="7"/>
                    <a:pt x="22" y="6"/>
                    <a:pt x="22" y="4"/>
                  </a:cubicBezTo>
                  <a:cubicBezTo>
                    <a:pt x="22" y="4"/>
                    <a:pt x="22" y="2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133"/>
            <p:cNvSpPr>
              <a:spLocks/>
            </p:cNvSpPr>
            <p:nvPr/>
          </p:nvSpPr>
          <p:spPr bwMode="auto">
            <a:xfrm>
              <a:off x="3108325" y="1073150"/>
              <a:ext cx="98425" cy="74613"/>
            </a:xfrm>
            <a:custGeom>
              <a:avLst/>
              <a:gdLst>
                <a:gd name="T0" fmla="*/ 6 w 26"/>
                <a:gd name="T1" fmla="*/ 0 h 20"/>
                <a:gd name="T2" fmla="*/ 0 w 26"/>
                <a:gd name="T3" fmla="*/ 4 h 20"/>
                <a:gd name="T4" fmla="*/ 9 w 26"/>
                <a:gd name="T5" fmla="*/ 15 h 20"/>
                <a:gd name="T6" fmla="*/ 6 w 26"/>
                <a:gd name="T7" fmla="*/ 18 h 20"/>
                <a:gd name="T8" fmla="*/ 12 w 26"/>
                <a:gd name="T9" fmla="*/ 20 h 20"/>
                <a:gd name="T10" fmla="*/ 26 w 26"/>
                <a:gd name="T11" fmla="*/ 18 h 20"/>
                <a:gd name="T12" fmla="*/ 26 w 26"/>
                <a:gd name="T13" fmla="*/ 11 h 20"/>
                <a:gd name="T14" fmla="*/ 16 w 26"/>
                <a:gd name="T15" fmla="*/ 4 h 20"/>
                <a:gd name="T16" fmla="*/ 6 w 26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0">
                  <a:moveTo>
                    <a:pt x="6" y="0"/>
                  </a:moveTo>
                  <a:cubicBezTo>
                    <a:pt x="4" y="0"/>
                    <a:pt x="0" y="2"/>
                    <a:pt x="0" y="4"/>
                  </a:cubicBezTo>
                  <a:cubicBezTo>
                    <a:pt x="0" y="10"/>
                    <a:pt x="6" y="12"/>
                    <a:pt x="9" y="15"/>
                  </a:cubicBezTo>
                  <a:cubicBezTo>
                    <a:pt x="8" y="16"/>
                    <a:pt x="6" y="17"/>
                    <a:pt x="6" y="18"/>
                  </a:cubicBezTo>
                  <a:cubicBezTo>
                    <a:pt x="6" y="20"/>
                    <a:pt x="8" y="20"/>
                    <a:pt x="12" y="20"/>
                  </a:cubicBezTo>
                  <a:cubicBezTo>
                    <a:pt x="15" y="20"/>
                    <a:pt x="21" y="19"/>
                    <a:pt x="26" y="18"/>
                  </a:cubicBezTo>
                  <a:cubicBezTo>
                    <a:pt x="26" y="15"/>
                    <a:pt x="26" y="13"/>
                    <a:pt x="26" y="11"/>
                  </a:cubicBezTo>
                  <a:cubicBezTo>
                    <a:pt x="26" y="5"/>
                    <a:pt x="16" y="11"/>
                    <a:pt x="16" y="4"/>
                  </a:cubicBezTo>
                  <a:cubicBezTo>
                    <a:pt x="13" y="4"/>
                    <a:pt x="7" y="2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134"/>
            <p:cNvSpPr>
              <a:spLocks/>
            </p:cNvSpPr>
            <p:nvPr/>
          </p:nvSpPr>
          <p:spPr bwMode="auto">
            <a:xfrm>
              <a:off x="3071813" y="1001713"/>
              <a:ext cx="36513" cy="22225"/>
            </a:xfrm>
            <a:custGeom>
              <a:avLst/>
              <a:gdLst>
                <a:gd name="T0" fmla="*/ 4 w 10"/>
                <a:gd name="T1" fmla="*/ 0 h 6"/>
                <a:gd name="T2" fmla="*/ 0 w 10"/>
                <a:gd name="T3" fmla="*/ 0 h 6"/>
                <a:gd name="T4" fmla="*/ 5 w 10"/>
                <a:gd name="T5" fmla="*/ 6 h 6"/>
                <a:gd name="T6" fmla="*/ 10 w 10"/>
                <a:gd name="T7" fmla="*/ 6 h 6"/>
                <a:gd name="T8" fmla="*/ 10 w 10"/>
                <a:gd name="T9" fmla="*/ 0 h 6"/>
                <a:gd name="T10" fmla="*/ 4 w 1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3" y="4"/>
                    <a:pt x="5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135"/>
            <p:cNvSpPr>
              <a:spLocks/>
            </p:cNvSpPr>
            <p:nvPr/>
          </p:nvSpPr>
          <p:spPr bwMode="auto">
            <a:xfrm>
              <a:off x="3176588" y="908050"/>
              <a:ext cx="333375" cy="222250"/>
            </a:xfrm>
            <a:custGeom>
              <a:avLst/>
              <a:gdLst>
                <a:gd name="T0" fmla="*/ 16 w 89"/>
                <a:gd name="T1" fmla="*/ 0 h 59"/>
                <a:gd name="T2" fmla="*/ 25 w 89"/>
                <a:gd name="T3" fmla="*/ 6 h 59"/>
                <a:gd name="T4" fmla="*/ 20 w 89"/>
                <a:gd name="T5" fmla="*/ 6 h 59"/>
                <a:gd name="T6" fmla="*/ 17 w 89"/>
                <a:gd name="T7" fmla="*/ 5 h 59"/>
                <a:gd name="T8" fmla="*/ 9 w 89"/>
                <a:gd name="T9" fmla="*/ 8 h 59"/>
                <a:gd name="T10" fmla="*/ 13 w 89"/>
                <a:gd name="T11" fmla="*/ 13 h 59"/>
                <a:gd name="T12" fmla="*/ 18 w 89"/>
                <a:gd name="T13" fmla="*/ 12 h 59"/>
                <a:gd name="T14" fmla="*/ 21 w 89"/>
                <a:gd name="T15" fmla="*/ 13 h 59"/>
                <a:gd name="T16" fmla="*/ 17 w 89"/>
                <a:gd name="T17" fmla="*/ 16 h 59"/>
                <a:gd name="T18" fmla="*/ 10 w 89"/>
                <a:gd name="T19" fmla="*/ 14 h 59"/>
                <a:gd name="T20" fmla="*/ 9 w 89"/>
                <a:gd name="T21" fmla="*/ 14 h 59"/>
                <a:gd name="T22" fmla="*/ 3 w 89"/>
                <a:gd name="T23" fmla="*/ 17 h 59"/>
                <a:gd name="T24" fmla="*/ 16 w 89"/>
                <a:gd name="T25" fmla="*/ 23 h 59"/>
                <a:gd name="T26" fmla="*/ 13 w 89"/>
                <a:gd name="T27" fmla="*/ 25 h 59"/>
                <a:gd name="T28" fmla="*/ 5 w 89"/>
                <a:gd name="T29" fmla="*/ 22 h 59"/>
                <a:gd name="T30" fmla="*/ 0 w 89"/>
                <a:gd name="T31" fmla="*/ 22 h 59"/>
                <a:gd name="T32" fmla="*/ 17 w 89"/>
                <a:gd name="T33" fmla="*/ 31 h 59"/>
                <a:gd name="T34" fmla="*/ 10 w 89"/>
                <a:gd name="T35" fmla="*/ 35 h 59"/>
                <a:gd name="T36" fmla="*/ 13 w 89"/>
                <a:gd name="T37" fmla="*/ 38 h 59"/>
                <a:gd name="T38" fmla="*/ 19 w 89"/>
                <a:gd name="T39" fmla="*/ 36 h 59"/>
                <a:gd name="T40" fmla="*/ 23 w 89"/>
                <a:gd name="T41" fmla="*/ 39 h 59"/>
                <a:gd name="T42" fmla="*/ 31 w 89"/>
                <a:gd name="T43" fmla="*/ 37 h 59"/>
                <a:gd name="T44" fmla="*/ 43 w 89"/>
                <a:gd name="T45" fmla="*/ 39 h 59"/>
                <a:gd name="T46" fmla="*/ 21 w 89"/>
                <a:gd name="T47" fmla="*/ 45 h 59"/>
                <a:gd name="T48" fmla="*/ 34 w 89"/>
                <a:gd name="T49" fmla="*/ 52 h 59"/>
                <a:gd name="T50" fmla="*/ 30 w 89"/>
                <a:gd name="T51" fmla="*/ 54 h 59"/>
                <a:gd name="T52" fmla="*/ 42 w 89"/>
                <a:gd name="T53" fmla="*/ 59 h 59"/>
                <a:gd name="T54" fmla="*/ 48 w 89"/>
                <a:gd name="T55" fmla="*/ 53 h 59"/>
                <a:gd name="T56" fmla="*/ 58 w 89"/>
                <a:gd name="T57" fmla="*/ 58 h 59"/>
                <a:gd name="T58" fmla="*/ 59 w 89"/>
                <a:gd name="T59" fmla="*/ 58 h 59"/>
                <a:gd name="T60" fmla="*/ 59 w 89"/>
                <a:gd name="T61" fmla="*/ 54 h 59"/>
                <a:gd name="T62" fmla="*/ 64 w 89"/>
                <a:gd name="T63" fmla="*/ 54 h 59"/>
                <a:gd name="T64" fmla="*/ 60 w 89"/>
                <a:gd name="T65" fmla="*/ 48 h 59"/>
                <a:gd name="T66" fmla="*/ 64 w 89"/>
                <a:gd name="T67" fmla="*/ 44 h 59"/>
                <a:gd name="T68" fmla="*/ 68 w 89"/>
                <a:gd name="T69" fmla="*/ 50 h 59"/>
                <a:gd name="T70" fmla="*/ 81 w 89"/>
                <a:gd name="T71" fmla="*/ 41 h 59"/>
                <a:gd name="T72" fmla="*/ 88 w 89"/>
                <a:gd name="T73" fmla="*/ 39 h 59"/>
                <a:gd name="T74" fmla="*/ 88 w 89"/>
                <a:gd name="T75" fmla="*/ 35 h 59"/>
                <a:gd name="T76" fmla="*/ 74 w 89"/>
                <a:gd name="T77" fmla="*/ 31 h 59"/>
                <a:gd name="T78" fmla="*/ 71 w 89"/>
                <a:gd name="T79" fmla="*/ 33 h 59"/>
                <a:gd name="T80" fmla="*/ 70 w 89"/>
                <a:gd name="T81" fmla="*/ 31 h 59"/>
                <a:gd name="T82" fmla="*/ 72 w 89"/>
                <a:gd name="T83" fmla="*/ 27 h 59"/>
                <a:gd name="T84" fmla="*/ 68 w 89"/>
                <a:gd name="T85" fmla="*/ 23 h 59"/>
                <a:gd name="T86" fmla="*/ 64 w 89"/>
                <a:gd name="T87" fmla="*/ 18 h 59"/>
                <a:gd name="T88" fmla="*/ 62 w 89"/>
                <a:gd name="T89" fmla="*/ 18 h 59"/>
                <a:gd name="T90" fmla="*/ 63 w 89"/>
                <a:gd name="T91" fmla="*/ 20 h 59"/>
                <a:gd name="T92" fmla="*/ 63 w 89"/>
                <a:gd name="T93" fmla="*/ 24 h 59"/>
                <a:gd name="T94" fmla="*/ 60 w 89"/>
                <a:gd name="T95" fmla="*/ 24 h 59"/>
                <a:gd name="T96" fmla="*/ 54 w 89"/>
                <a:gd name="T97" fmla="*/ 16 h 59"/>
                <a:gd name="T98" fmla="*/ 51 w 89"/>
                <a:gd name="T99" fmla="*/ 15 h 59"/>
                <a:gd name="T100" fmla="*/ 49 w 89"/>
                <a:gd name="T101" fmla="*/ 15 h 59"/>
                <a:gd name="T102" fmla="*/ 46 w 89"/>
                <a:gd name="T103" fmla="*/ 16 h 59"/>
                <a:gd name="T104" fmla="*/ 43 w 89"/>
                <a:gd name="T105" fmla="*/ 15 h 59"/>
                <a:gd name="T106" fmla="*/ 34 w 89"/>
                <a:gd name="T107" fmla="*/ 3 h 59"/>
                <a:gd name="T108" fmla="*/ 16 w 89"/>
                <a:gd name="T10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9" h="59">
                  <a:moveTo>
                    <a:pt x="16" y="0"/>
                  </a:moveTo>
                  <a:cubicBezTo>
                    <a:pt x="16" y="4"/>
                    <a:pt x="21" y="4"/>
                    <a:pt x="25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8" y="5"/>
                    <a:pt x="17" y="5"/>
                  </a:cubicBezTo>
                  <a:cubicBezTo>
                    <a:pt x="14" y="5"/>
                    <a:pt x="12" y="7"/>
                    <a:pt x="9" y="8"/>
                  </a:cubicBezTo>
                  <a:cubicBezTo>
                    <a:pt x="9" y="9"/>
                    <a:pt x="12" y="13"/>
                    <a:pt x="13" y="13"/>
                  </a:cubicBezTo>
                  <a:cubicBezTo>
                    <a:pt x="14" y="13"/>
                    <a:pt x="16" y="12"/>
                    <a:pt x="18" y="12"/>
                  </a:cubicBezTo>
                  <a:cubicBezTo>
                    <a:pt x="19" y="12"/>
                    <a:pt x="20" y="12"/>
                    <a:pt x="21" y="13"/>
                  </a:cubicBezTo>
                  <a:cubicBezTo>
                    <a:pt x="20" y="14"/>
                    <a:pt x="19" y="16"/>
                    <a:pt x="17" y="16"/>
                  </a:cubicBezTo>
                  <a:cubicBezTo>
                    <a:pt x="15" y="16"/>
                    <a:pt x="14" y="14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6" y="14"/>
                    <a:pt x="3" y="14"/>
                    <a:pt x="3" y="17"/>
                  </a:cubicBezTo>
                  <a:cubicBezTo>
                    <a:pt x="3" y="20"/>
                    <a:pt x="12" y="22"/>
                    <a:pt x="16" y="23"/>
                  </a:cubicBezTo>
                  <a:cubicBezTo>
                    <a:pt x="16" y="23"/>
                    <a:pt x="14" y="25"/>
                    <a:pt x="13" y="25"/>
                  </a:cubicBezTo>
                  <a:cubicBezTo>
                    <a:pt x="11" y="25"/>
                    <a:pt x="6" y="23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31"/>
                    <a:pt x="7" y="31"/>
                    <a:pt x="17" y="31"/>
                  </a:cubicBezTo>
                  <a:cubicBezTo>
                    <a:pt x="15" y="34"/>
                    <a:pt x="13" y="34"/>
                    <a:pt x="10" y="35"/>
                  </a:cubicBezTo>
                  <a:cubicBezTo>
                    <a:pt x="10" y="37"/>
                    <a:pt x="11" y="38"/>
                    <a:pt x="13" y="38"/>
                  </a:cubicBezTo>
                  <a:cubicBezTo>
                    <a:pt x="15" y="38"/>
                    <a:pt x="16" y="37"/>
                    <a:pt x="19" y="36"/>
                  </a:cubicBezTo>
                  <a:cubicBezTo>
                    <a:pt x="19" y="37"/>
                    <a:pt x="20" y="39"/>
                    <a:pt x="23" y="39"/>
                  </a:cubicBezTo>
                  <a:cubicBezTo>
                    <a:pt x="26" y="39"/>
                    <a:pt x="27" y="37"/>
                    <a:pt x="31" y="37"/>
                  </a:cubicBezTo>
                  <a:cubicBezTo>
                    <a:pt x="35" y="37"/>
                    <a:pt x="39" y="38"/>
                    <a:pt x="43" y="39"/>
                  </a:cubicBezTo>
                  <a:cubicBezTo>
                    <a:pt x="39" y="40"/>
                    <a:pt x="21" y="40"/>
                    <a:pt x="21" y="45"/>
                  </a:cubicBezTo>
                  <a:cubicBezTo>
                    <a:pt x="21" y="49"/>
                    <a:pt x="29" y="52"/>
                    <a:pt x="34" y="52"/>
                  </a:cubicBezTo>
                  <a:cubicBezTo>
                    <a:pt x="33" y="53"/>
                    <a:pt x="32" y="54"/>
                    <a:pt x="30" y="54"/>
                  </a:cubicBezTo>
                  <a:cubicBezTo>
                    <a:pt x="31" y="58"/>
                    <a:pt x="37" y="59"/>
                    <a:pt x="42" y="59"/>
                  </a:cubicBezTo>
                  <a:cubicBezTo>
                    <a:pt x="46" y="59"/>
                    <a:pt x="48" y="58"/>
                    <a:pt x="48" y="53"/>
                  </a:cubicBezTo>
                  <a:cubicBezTo>
                    <a:pt x="51" y="54"/>
                    <a:pt x="56" y="58"/>
                    <a:pt x="58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3" y="52"/>
                    <a:pt x="62" y="51"/>
                    <a:pt x="60" y="48"/>
                  </a:cubicBezTo>
                  <a:cubicBezTo>
                    <a:pt x="62" y="47"/>
                    <a:pt x="62" y="46"/>
                    <a:pt x="64" y="44"/>
                  </a:cubicBezTo>
                  <a:cubicBezTo>
                    <a:pt x="64" y="47"/>
                    <a:pt x="64" y="50"/>
                    <a:pt x="68" y="50"/>
                  </a:cubicBezTo>
                  <a:cubicBezTo>
                    <a:pt x="72" y="50"/>
                    <a:pt x="76" y="41"/>
                    <a:pt x="81" y="41"/>
                  </a:cubicBezTo>
                  <a:cubicBezTo>
                    <a:pt x="84" y="40"/>
                    <a:pt x="87" y="41"/>
                    <a:pt x="88" y="39"/>
                  </a:cubicBezTo>
                  <a:cubicBezTo>
                    <a:pt x="89" y="38"/>
                    <a:pt x="88" y="37"/>
                    <a:pt x="88" y="35"/>
                  </a:cubicBezTo>
                  <a:cubicBezTo>
                    <a:pt x="85" y="35"/>
                    <a:pt x="77" y="31"/>
                    <a:pt x="74" y="31"/>
                  </a:cubicBezTo>
                  <a:cubicBezTo>
                    <a:pt x="74" y="31"/>
                    <a:pt x="72" y="33"/>
                    <a:pt x="71" y="33"/>
                  </a:cubicBezTo>
                  <a:cubicBezTo>
                    <a:pt x="70" y="33"/>
                    <a:pt x="70" y="32"/>
                    <a:pt x="70" y="31"/>
                  </a:cubicBezTo>
                  <a:cubicBezTo>
                    <a:pt x="70" y="30"/>
                    <a:pt x="72" y="29"/>
                    <a:pt x="72" y="27"/>
                  </a:cubicBezTo>
                  <a:cubicBezTo>
                    <a:pt x="72" y="25"/>
                    <a:pt x="68" y="25"/>
                    <a:pt x="68" y="23"/>
                  </a:cubicBezTo>
                  <a:cubicBezTo>
                    <a:pt x="68" y="19"/>
                    <a:pt x="68" y="18"/>
                    <a:pt x="64" y="18"/>
                  </a:cubicBezTo>
                  <a:cubicBezTo>
                    <a:pt x="64" y="18"/>
                    <a:pt x="62" y="18"/>
                    <a:pt x="62" y="18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7" y="21"/>
                    <a:pt x="59" y="17"/>
                    <a:pt x="54" y="16"/>
                  </a:cubicBezTo>
                  <a:cubicBezTo>
                    <a:pt x="53" y="15"/>
                    <a:pt x="52" y="15"/>
                    <a:pt x="51" y="15"/>
                  </a:cubicBezTo>
                  <a:cubicBezTo>
                    <a:pt x="51" y="15"/>
                    <a:pt x="50" y="15"/>
                    <a:pt x="49" y="15"/>
                  </a:cubicBezTo>
                  <a:cubicBezTo>
                    <a:pt x="48" y="16"/>
                    <a:pt x="47" y="16"/>
                    <a:pt x="46" y="16"/>
                  </a:cubicBezTo>
                  <a:cubicBezTo>
                    <a:pt x="45" y="16"/>
                    <a:pt x="44" y="16"/>
                    <a:pt x="43" y="15"/>
                  </a:cubicBezTo>
                  <a:cubicBezTo>
                    <a:pt x="39" y="13"/>
                    <a:pt x="40" y="5"/>
                    <a:pt x="34" y="3"/>
                  </a:cubicBezTo>
                  <a:cubicBezTo>
                    <a:pt x="29" y="1"/>
                    <a:pt x="23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136"/>
            <p:cNvSpPr>
              <a:spLocks/>
            </p:cNvSpPr>
            <p:nvPr/>
          </p:nvSpPr>
          <p:spPr bwMode="auto">
            <a:xfrm>
              <a:off x="3446463" y="1839913"/>
              <a:ext cx="214313" cy="134938"/>
            </a:xfrm>
            <a:custGeom>
              <a:avLst/>
              <a:gdLst>
                <a:gd name="T0" fmla="*/ 16 w 57"/>
                <a:gd name="T1" fmla="*/ 0 h 36"/>
                <a:gd name="T2" fmla="*/ 7 w 57"/>
                <a:gd name="T3" fmla="*/ 17 h 36"/>
                <a:gd name="T4" fmla="*/ 7 w 57"/>
                <a:gd name="T5" fmla="*/ 21 h 36"/>
                <a:gd name="T6" fmla="*/ 4 w 57"/>
                <a:gd name="T7" fmla="*/ 25 h 36"/>
                <a:gd name="T8" fmla="*/ 0 w 57"/>
                <a:gd name="T9" fmla="*/ 30 h 36"/>
                <a:gd name="T10" fmla="*/ 6 w 57"/>
                <a:gd name="T11" fmla="*/ 30 h 36"/>
                <a:gd name="T12" fmla="*/ 12 w 57"/>
                <a:gd name="T13" fmla="*/ 30 h 36"/>
                <a:gd name="T14" fmla="*/ 14 w 57"/>
                <a:gd name="T15" fmla="*/ 36 h 36"/>
                <a:gd name="T16" fmla="*/ 16 w 57"/>
                <a:gd name="T17" fmla="*/ 34 h 36"/>
                <a:gd name="T18" fmla="*/ 18 w 57"/>
                <a:gd name="T19" fmla="*/ 34 h 36"/>
                <a:gd name="T20" fmla="*/ 29 w 57"/>
                <a:gd name="T21" fmla="*/ 23 h 36"/>
                <a:gd name="T22" fmla="*/ 40 w 57"/>
                <a:gd name="T23" fmla="*/ 30 h 36"/>
                <a:gd name="T24" fmla="*/ 48 w 57"/>
                <a:gd name="T25" fmla="*/ 30 h 36"/>
                <a:gd name="T26" fmla="*/ 57 w 57"/>
                <a:gd name="T27" fmla="*/ 27 h 36"/>
                <a:gd name="T28" fmla="*/ 45 w 57"/>
                <a:gd name="T29" fmla="*/ 22 h 36"/>
                <a:gd name="T30" fmla="*/ 43 w 57"/>
                <a:gd name="T31" fmla="*/ 17 h 36"/>
                <a:gd name="T32" fmla="*/ 23 w 57"/>
                <a:gd name="T33" fmla="*/ 5 h 36"/>
                <a:gd name="T34" fmla="*/ 20 w 57"/>
                <a:gd name="T35" fmla="*/ 7 h 36"/>
                <a:gd name="T36" fmla="*/ 16 w 57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36">
                  <a:moveTo>
                    <a:pt x="16" y="0"/>
                  </a:moveTo>
                  <a:cubicBezTo>
                    <a:pt x="8" y="0"/>
                    <a:pt x="7" y="12"/>
                    <a:pt x="7" y="17"/>
                  </a:cubicBezTo>
                  <a:cubicBezTo>
                    <a:pt x="7" y="19"/>
                    <a:pt x="7" y="18"/>
                    <a:pt x="7" y="21"/>
                  </a:cubicBezTo>
                  <a:cubicBezTo>
                    <a:pt x="7" y="23"/>
                    <a:pt x="5" y="23"/>
                    <a:pt x="4" y="25"/>
                  </a:cubicBezTo>
                  <a:cubicBezTo>
                    <a:pt x="3" y="26"/>
                    <a:pt x="0" y="25"/>
                    <a:pt x="0" y="30"/>
                  </a:cubicBezTo>
                  <a:cubicBezTo>
                    <a:pt x="1" y="30"/>
                    <a:pt x="4" y="30"/>
                    <a:pt x="6" y="30"/>
                  </a:cubicBezTo>
                  <a:cubicBezTo>
                    <a:pt x="8" y="30"/>
                    <a:pt x="10" y="30"/>
                    <a:pt x="12" y="30"/>
                  </a:cubicBezTo>
                  <a:cubicBezTo>
                    <a:pt x="11" y="33"/>
                    <a:pt x="10" y="36"/>
                    <a:pt x="14" y="36"/>
                  </a:cubicBezTo>
                  <a:cubicBezTo>
                    <a:pt x="15" y="36"/>
                    <a:pt x="15" y="35"/>
                    <a:pt x="16" y="34"/>
                  </a:cubicBezTo>
                  <a:cubicBezTo>
                    <a:pt x="16" y="34"/>
                    <a:pt x="17" y="34"/>
                    <a:pt x="18" y="34"/>
                  </a:cubicBezTo>
                  <a:cubicBezTo>
                    <a:pt x="22" y="34"/>
                    <a:pt x="29" y="29"/>
                    <a:pt x="29" y="23"/>
                  </a:cubicBezTo>
                  <a:cubicBezTo>
                    <a:pt x="31" y="24"/>
                    <a:pt x="40" y="30"/>
                    <a:pt x="40" y="30"/>
                  </a:cubicBezTo>
                  <a:cubicBezTo>
                    <a:pt x="43" y="30"/>
                    <a:pt x="44" y="30"/>
                    <a:pt x="48" y="30"/>
                  </a:cubicBezTo>
                  <a:cubicBezTo>
                    <a:pt x="52" y="30"/>
                    <a:pt x="54" y="29"/>
                    <a:pt x="57" y="27"/>
                  </a:cubicBezTo>
                  <a:cubicBezTo>
                    <a:pt x="55" y="24"/>
                    <a:pt x="50" y="25"/>
                    <a:pt x="45" y="22"/>
                  </a:cubicBezTo>
                  <a:cubicBezTo>
                    <a:pt x="44" y="21"/>
                    <a:pt x="44" y="19"/>
                    <a:pt x="43" y="17"/>
                  </a:cubicBezTo>
                  <a:cubicBezTo>
                    <a:pt x="38" y="10"/>
                    <a:pt x="29" y="13"/>
                    <a:pt x="23" y="5"/>
                  </a:cubicBezTo>
                  <a:cubicBezTo>
                    <a:pt x="22" y="6"/>
                    <a:pt x="21" y="6"/>
                    <a:pt x="20" y="7"/>
                  </a:cubicBezTo>
                  <a:cubicBezTo>
                    <a:pt x="19" y="5"/>
                    <a:pt x="17" y="4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137"/>
            <p:cNvSpPr>
              <a:spLocks/>
            </p:cNvSpPr>
            <p:nvPr/>
          </p:nvSpPr>
          <p:spPr bwMode="auto">
            <a:xfrm>
              <a:off x="3751263" y="1716088"/>
              <a:ext cx="66675" cy="52388"/>
            </a:xfrm>
            <a:custGeom>
              <a:avLst/>
              <a:gdLst>
                <a:gd name="T0" fmla="*/ 9 w 18"/>
                <a:gd name="T1" fmla="*/ 0 h 14"/>
                <a:gd name="T2" fmla="*/ 0 w 18"/>
                <a:gd name="T3" fmla="*/ 8 h 14"/>
                <a:gd name="T4" fmla="*/ 8 w 18"/>
                <a:gd name="T5" fmla="*/ 14 h 14"/>
                <a:gd name="T6" fmla="*/ 18 w 18"/>
                <a:gd name="T7" fmla="*/ 8 h 14"/>
                <a:gd name="T8" fmla="*/ 9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9" y="0"/>
                  </a:moveTo>
                  <a:cubicBezTo>
                    <a:pt x="4" y="0"/>
                    <a:pt x="0" y="2"/>
                    <a:pt x="0" y="8"/>
                  </a:cubicBezTo>
                  <a:cubicBezTo>
                    <a:pt x="0" y="11"/>
                    <a:pt x="3" y="14"/>
                    <a:pt x="8" y="14"/>
                  </a:cubicBezTo>
                  <a:cubicBezTo>
                    <a:pt x="11" y="14"/>
                    <a:pt x="18" y="11"/>
                    <a:pt x="18" y="8"/>
                  </a:cubicBezTo>
                  <a:cubicBezTo>
                    <a:pt x="18" y="3"/>
                    <a:pt x="13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138"/>
            <p:cNvSpPr>
              <a:spLocks/>
            </p:cNvSpPr>
            <p:nvPr/>
          </p:nvSpPr>
          <p:spPr bwMode="auto">
            <a:xfrm>
              <a:off x="3556000" y="1982788"/>
              <a:ext cx="52388" cy="41275"/>
            </a:xfrm>
            <a:custGeom>
              <a:avLst/>
              <a:gdLst>
                <a:gd name="T0" fmla="*/ 10 w 14"/>
                <a:gd name="T1" fmla="*/ 0 h 11"/>
                <a:gd name="T2" fmla="*/ 6 w 14"/>
                <a:gd name="T3" fmla="*/ 0 h 11"/>
                <a:gd name="T4" fmla="*/ 0 w 14"/>
                <a:gd name="T5" fmla="*/ 7 h 11"/>
                <a:gd name="T6" fmla="*/ 0 w 14"/>
                <a:gd name="T7" fmla="*/ 11 h 11"/>
                <a:gd name="T8" fmla="*/ 14 w 14"/>
                <a:gd name="T9" fmla="*/ 1 h 11"/>
                <a:gd name="T10" fmla="*/ 10 w 1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10" y="0"/>
                  </a:moveTo>
                  <a:cubicBezTo>
                    <a:pt x="9" y="0"/>
                    <a:pt x="8" y="0"/>
                    <a:pt x="6" y="0"/>
                  </a:cubicBezTo>
                  <a:cubicBezTo>
                    <a:pt x="6" y="2"/>
                    <a:pt x="2" y="4"/>
                    <a:pt x="0" y="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0"/>
                    <a:pt x="11" y="4"/>
                    <a:pt x="14" y="1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139"/>
            <p:cNvSpPr>
              <a:spLocks/>
            </p:cNvSpPr>
            <p:nvPr/>
          </p:nvSpPr>
          <p:spPr bwMode="auto">
            <a:xfrm>
              <a:off x="3641725" y="1403350"/>
              <a:ext cx="142875" cy="65088"/>
            </a:xfrm>
            <a:custGeom>
              <a:avLst/>
              <a:gdLst>
                <a:gd name="T0" fmla="*/ 4 w 38"/>
                <a:gd name="T1" fmla="*/ 0 h 17"/>
                <a:gd name="T2" fmla="*/ 0 w 38"/>
                <a:gd name="T3" fmla="*/ 5 h 17"/>
                <a:gd name="T4" fmla="*/ 5 w 38"/>
                <a:gd name="T5" fmla="*/ 11 h 17"/>
                <a:gd name="T6" fmla="*/ 14 w 38"/>
                <a:gd name="T7" fmla="*/ 17 h 17"/>
                <a:gd name="T8" fmla="*/ 24 w 38"/>
                <a:gd name="T9" fmla="*/ 14 h 17"/>
                <a:gd name="T10" fmla="*/ 33 w 38"/>
                <a:gd name="T11" fmla="*/ 16 h 17"/>
                <a:gd name="T12" fmla="*/ 38 w 38"/>
                <a:gd name="T13" fmla="*/ 11 h 17"/>
                <a:gd name="T14" fmla="*/ 19 w 38"/>
                <a:gd name="T15" fmla="*/ 3 h 17"/>
                <a:gd name="T16" fmla="*/ 4 w 38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7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3" y="9"/>
                    <a:pt x="5" y="11"/>
                  </a:cubicBezTo>
                  <a:cubicBezTo>
                    <a:pt x="3" y="15"/>
                    <a:pt x="8" y="17"/>
                    <a:pt x="14" y="17"/>
                  </a:cubicBezTo>
                  <a:cubicBezTo>
                    <a:pt x="19" y="17"/>
                    <a:pt x="21" y="14"/>
                    <a:pt x="24" y="14"/>
                  </a:cubicBezTo>
                  <a:cubicBezTo>
                    <a:pt x="27" y="14"/>
                    <a:pt x="29" y="16"/>
                    <a:pt x="33" y="16"/>
                  </a:cubicBezTo>
                  <a:cubicBezTo>
                    <a:pt x="35" y="16"/>
                    <a:pt x="37" y="14"/>
                    <a:pt x="38" y="11"/>
                  </a:cubicBezTo>
                  <a:cubicBezTo>
                    <a:pt x="33" y="9"/>
                    <a:pt x="26" y="3"/>
                    <a:pt x="19" y="3"/>
                  </a:cubicBezTo>
                  <a:cubicBezTo>
                    <a:pt x="13" y="3"/>
                    <a:pt x="11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140"/>
            <p:cNvSpPr>
              <a:spLocks/>
            </p:cNvSpPr>
            <p:nvPr/>
          </p:nvSpPr>
          <p:spPr bwMode="auto">
            <a:xfrm>
              <a:off x="3652838" y="2012950"/>
              <a:ext cx="33338" cy="30163"/>
            </a:xfrm>
            <a:custGeom>
              <a:avLst/>
              <a:gdLst>
                <a:gd name="T0" fmla="*/ 4 w 9"/>
                <a:gd name="T1" fmla="*/ 0 h 8"/>
                <a:gd name="T2" fmla="*/ 0 w 9"/>
                <a:gd name="T3" fmla="*/ 4 h 8"/>
                <a:gd name="T4" fmla="*/ 4 w 9"/>
                <a:gd name="T5" fmla="*/ 8 h 8"/>
                <a:gd name="T6" fmla="*/ 9 w 9"/>
                <a:gd name="T7" fmla="*/ 2 h 8"/>
                <a:gd name="T8" fmla="*/ 4 w 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4"/>
                    <a:pt x="4" y="8"/>
                    <a:pt x="4" y="8"/>
                  </a:cubicBezTo>
                  <a:cubicBezTo>
                    <a:pt x="7" y="8"/>
                    <a:pt x="8" y="4"/>
                    <a:pt x="9" y="2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141"/>
            <p:cNvSpPr>
              <a:spLocks/>
            </p:cNvSpPr>
            <p:nvPr/>
          </p:nvSpPr>
          <p:spPr bwMode="auto">
            <a:xfrm>
              <a:off x="3829050" y="1719263"/>
              <a:ext cx="34925" cy="19050"/>
            </a:xfrm>
            <a:custGeom>
              <a:avLst/>
              <a:gdLst>
                <a:gd name="T0" fmla="*/ 4 w 9"/>
                <a:gd name="T1" fmla="*/ 0 h 5"/>
                <a:gd name="T2" fmla="*/ 0 w 9"/>
                <a:gd name="T3" fmla="*/ 3 h 5"/>
                <a:gd name="T4" fmla="*/ 4 w 9"/>
                <a:gd name="T5" fmla="*/ 5 h 5"/>
                <a:gd name="T6" fmla="*/ 6 w 9"/>
                <a:gd name="T7" fmla="*/ 5 h 5"/>
                <a:gd name="T8" fmla="*/ 9 w 9"/>
                <a:gd name="T9" fmla="*/ 5 h 5"/>
                <a:gd name="T10" fmla="*/ 4 w 9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cubicBezTo>
                    <a:pt x="3" y="0"/>
                    <a:pt x="0" y="2"/>
                    <a:pt x="0" y="3"/>
                  </a:cubicBezTo>
                  <a:cubicBezTo>
                    <a:pt x="0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7" y="5"/>
                    <a:pt x="7" y="5"/>
                    <a:pt x="9" y="5"/>
                  </a:cubicBezTo>
                  <a:cubicBezTo>
                    <a:pt x="8" y="4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142"/>
            <p:cNvSpPr>
              <a:spLocks/>
            </p:cNvSpPr>
            <p:nvPr/>
          </p:nvSpPr>
          <p:spPr bwMode="auto">
            <a:xfrm>
              <a:off x="3679825" y="1658938"/>
              <a:ext cx="33338" cy="22225"/>
            </a:xfrm>
            <a:custGeom>
              <a:avLst/>
              <a:gdLst>
                <a:gd name="T0" fmla="*/ 9 w 9"/>
                <a:gd name="T1" fmla="*/ 0 h 6"/>
                <a:gd name="T2" fmla="*/ 3 w 9"/>
                <a:gd name="T3" fmla="*/ 6 h 6"/>
                <a:gd name="T4" fmla="*/ 9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9" y="0"/>
                  </a:moveTo>
                  <a:cubicBezTo>
                    <a:pt x="6" y="0"/>
                    <a:pt x="0" y="6"/>
                    <a:pt x="3" y="6"/>
                  </a:cubicBezTo>
                  <a:cubicBezTo>
                    <a:pt x="6" y="6"/>
                    <a:pt x="9" y="3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143"/>
            <p:cNvSpPr>
              <a:spLocks/>
            </p:cNvSpPr>
            <p:nvPr/>
          </p:nvSpPr>
          <p:spPr bwMode="auto">
            <a:xfrm>
              <a:off x="3355975" y="1403350"/>
              <a:ext cx="879475" cy="631825"/>
            </a:xfrm>
            <a:custGeom>
              <a:avLst/>
              <a:gdLst>
                <a:gd name="T0" fmla="*/ 8 w 234"/>
                <a:gd name="T1" fmla="*/ 10 h 168"/>
                <a:gd name="T2" fmla="*/ 0 w 234"/>
                <a:gd name="T3" fmla="*/ 31 h 168"/>
                <a:gd name="T4" fmla="*/ 20 w 234"/>
                <a:gd name="T5" fmla="*/ 42 h 168"/>
                <a:gd name="T6" fmla="*/ 11 w 234"/>
                <a:gd name="T7" fmla="*/ 44 h 168"/>
                <a:gd name="T8" fmla="*/ 14 w 234"/>
                <a:gd name="T9" fmla="*/ 53 h 168"/>
                <a:gd name="T10" fmla="*/ 36 w 234"/>
                <a:gd name="T11" fmla="*/ 59 h 168"/>
                <a:gd name="T12" fmla="*/ 79 w 234"/>
                <a:gd name="T13" fmla="*/ 59 h 168"/>
                <a:gd name="T14" fmla="*/ 95 w 234"/>
                <a:gd name="T15" fmla="*/ 54 h 168"/>
                <a:gd name="T16" fmla="*/ 109 w 234"/>
                <a:gd name="T17" fmla="*/ 74 h 168"/>
                <a:gd name="T18" fmla="*/ 120 w 234"/>
                <a:gd name="T19" fmla="*/ 74 h 168"/>
                <a:gd name="T20" fmla="*/ 136 w 234"/>
                <a:gd name="T21" fmla="*/ 108 h 168"/>
                <a:gd name="T22" fmla="*/ 134 w 234"/>
                <a:gd name="T23" fmla="*/ 118 h 168"/>
                <a:gd name="T24" fmla="*/ 109 w 234"/>
                <a:gd name="T25" fmla="*/ 122 h 168"/>
                <a:gd name="T26" fmla="*/ 110 w 234"/>
                <a:gd name="T27" fmla="*/ 138 h 168"/>
                <a:gd name="T28" fmla="*/ 123 w 234"/>
                <a:gd name="T29" fmla="*/ 135 h 168"/>
                <a:gd name="T30" fmla="*/ 151 w 234"/>
                <a:gd name="T31" fmla="*/ 145 h 168"/>
                <a:gd name="T32" fmla="*/ 191 w 234"/>
                <a:gd name="T33" fmla="*/ 165 h 168"/>
                <a:gd name="T34" fmla="*/ 196 w 234"/>
                <a:gd name="T35" fmla="*/ 165 h 168"/>
                <a:gd name="T36" fmla="*/ 180 w 234"/>
                <a:gd name="T37" fmla="*/ 145 h 168"/>
                <a:gd name="T38" fmla="*/ 211 w 234"/>
                <a:gd name="T39" fmla="*/ 145 h 168"/>
                <a:gd name="T40" fmla="*/ 206 w 234"/>
                <a:gd name="T41" fmla="*/ 133 h 168"/>
                <a:gd name="T42" fmla="*/ 199 w 234"/>
                <a:gd name="T43" fmla="*/ 130 h 168"/>
                <a:gd name="T44" fmla="*/ 197 w 234"/>
                <a:gd name="T45" fmla="*/ 130 h 168"/>
                <a:gd name="T46" fmla="*/ 186 w 234"/>
                <a:gd name="T47" fmla="*/ 118 h 168"/>
                <a:gd name="T48" fmla="*/ 183 w 234"/>
                <a:gd name="T49" fmla="*/ 114 h 168"/>
                <a:gd name="T50" fmla="*/ 187 w 234"/>
                <a:gd name="T51" fmla="*/ 114 h 168"/>
                <a:gd name="T52" fmla="*/ 184 w 234"/>
                <a:gd name="T53" fmla="*/ 111 h 168"/>
                <a:gd name="T54" fmla="*/ 187 w 234"/>
                <a:gd name="T55" fmla="*/ 107 h 168"/>
                <a:gd name="T56" fmla="*/ 219 w 234"/>
                <a:gd name="T57" fmla="*/ 118 h 168"/>
                <a:gd name="T58" fmla="*/ 225 w 234"/>
                <a:gd name="T59" fmla="*/ 111 h 168"/>
                <a:gd name="T60" fmla="*/ 226 w 234"/>
                <a:gd name="T61" fmla="*/ 100 h 168"/>
                <a:gd name="T62" fmla="*/ 218 w 234"/>
                <a:gd name="T63" fmla="*/ 96 h 168"/>
                <a:gd name="T64" fmla="*/ 205 w 234"/>
                <a:gd name="T65" fmla="*/ 87 h 168"/>
                <a:gd name="T66" fmla="*/ 183 w 234"/>
                <a:gd name="T67" fmla="*/ 75 h 168"/>
                <a:gd name="T68" fmla="*/ 188 w 234"/>
                <a:gd name="T69" fmla="*/ 66 h 168"/>
                <a:gd name="T70" fmla="*/ 189 w 234"/>
                <a:gd name="T71" fmla="*/ 61 h 168"/>
                <a:gd name="T72" fmla="*/ 177 w 234"/>
                <a:gd name="T73" fmla="*/ 54 h 168"/>
                <a:gd name="T74" fmla="*/ 157 w 234"/>
                <a:gd name="T75" fmla="*/ 42 h 168"/>
                <a:gd name="T76" fmla="*/ 140 w 234"/>
                <a:gd name="T77" fmla="*/ 36 h 168"/>
                <a:gd name="T78" fmla="*/ 101 w 234"/>
                <a:gd name="T79" fmla="*/ 17 h 168"/>
                <a:gd name="T80" fmla="*/ 83 w 234"/>
                <a:gd name="T81" fmla="*/ 22 h 168"/>
                <a:gd name="T82" fmla="*/ 78 w 234"/>
                <a:gd name="T83" fmla="*/ 19 h 168"/>
                <a:gd name="T84" fmla="*/ 36 w 234"/>
                <a:gd name="T85" fmla="*/ 17 h 168"/>
                <a:gd name="T86" fmla="*/ 33 w 234"/>
                <a:gd name="T87" fmla="*/ 30 h 168"/>
                <a:gd name="T88" fmla="*/ 30 w 234"/>
                <a:gd name="T89" fmla="*/ 20 h 168"/>
                <a:gd name="T90" fmla="*/ 40 w 234"/>
                <a:gd name="T91" fmla="*/ 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4" h="168">
                  <a:moveTo>
                    <a:pt x="31" y="0"/>
                  </a:moveTo>
                  <a:cubicBezTo>
                    <a:pt x="21" y="0"/>
                    <a:pt x="14" y="5"/>
                    <a:pt x="8" y="10"/>
                  </a:cubicBezTo>
                  <a:cubicBezTo>
                    <a:pt x="7" y="11"/>
                    <a:pt x="8" y="17"/>
                    <a:pt x="6" y="18"/>
                  </a:cubicBezTo>
                  <a:cubicBezTo>
                    <a:pt x="2" y="21"/>
                    <a:pt x="0" y="23"/>
                    <a:pt x="0" y="31"/>
                  </a:cubicBezTo>
                  <a:cubicBezTo>
                    <a:pt x="0" y="34"/>
                    <a:pt x="4" y="39"/>
                    <a:pt x="4" y="39"/>
                  </a:cubicBezTo>
                  <a:cubicBezTo>
                    <a:pt x="4" y="39"/>
                    <a:pt x="18" y="40"/>
                    <a:pt x="20" y="42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7" y="45"/>
                    <a:pt x="13" y="44"/>
                    <a:pt x="11" y="44"/>
                  </a:cubicBezTo>
                  <a:cubicBezTo>
                    <a:pt x="9" y="44"/>
                    <a:pt x="8" y="44"/>
                    <a:pt x="7" y="44"/>
                  </a:cubicBezTo>
                  <a:cubicBezTo>
                    <a:pt x="8" y="48"/>
                    <a:pt x="12" y="49"/>
                    <a:pt x="14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9" y="55"/>
                    <a:pt x="33" y="59"/>
                    <a:pt x="36" y="59"/>
                  </a:cubicBezTo>
                  <a:cubicBezTo>
                    <a:pt x="44" y="59"/>
                    <a:pt x="57" y="58"/>
                    <a:pt x="67" y="58"/>
                  </a:cubicBezTo>
                  <a:cubicBezTo>
                    <a:pt x="72" y="58"/>
                    <a:pt x="76" y="58"/>
                    <a:pt x="79" y="59"/>
                  </a:cubicBezTo>
                  <a:cubicBezTo>
                    <a:pt x="79" y="61"/>
                    <a:pt x="78" y="65"/>
                    <a:pt x="81" y="65"/>
                  </a:cubicBezTo>
                  <a:cubicBezTo>
                    <a:pt x="86" y="65"/>
                    <a:pt x="91" y="54"/>
                    <a:pt x="95" y="54"/>
                  </a:cubicBezTo>
                  <a:cubicBezTo>
                    <a:pt x="98" y="54"/>
                    <a:pt x="113" y="67"/>
                    <a:pt x="116" y="70"/>
                  </a:cubicBezTo>
                  <a:cubicBezTo>
                    <a:pt x="114" y="70"/>
                    <a:pt x="109" y="71"/>
                    <a:pt x="109" y="74"/>
                  </a:cubicBezTo>
                  <a:cubicBezTo>
                    <a:pt x="109" y="74"/>
                    <a:pt x="110" y="77"/>
                    <a:pt x="111" y="77"/>
                  </a:cubicBezTo>
                  <a:cubicBezTo>
                    <a:pt x="115" y="77"/>
                    <a:pt x="117" y="74"/>
                    <a:pt x="120" y="74"/>
                  </a:cubicBezTo>
                  <a:cubicBezTo>
                    <a:pt x="126" y="74"/>
                    <a:pt x="144" y="88"/>
                    <a:pt x="144" y="95"/>
                  </a:cubicBezTo>
                  <a:cubicBezTo>
                    <a:pt x="144" y="99"/>
                    <a:pt x="138" y="105"/>
                    <a:pt x="136" y="108"/>
                  </a:cubicBezTo>
                  <a:cubicBezTo>
                    <a:pt x="134" y="110"/>
                    <a:pt x="129" y="107"/>
                    <a:pt x="129" y="112"/>
                  </a:cubicBezTo>
                  <a:cubicBezTo>
                    <a:pt x="129" y="114"/>
                    <a:pt x="132" y="117"/>
                    <a:pt x="134" y="118"/>
                  </a:cubicBezTo>
                  <a:cubicBezTo>
                    <a:pt x="130" y="120"/>
                    <a:pt x="124" y="122"/>
                    <a:pt x="121" y="122"/>
                  </a:cubicBezTo>
                  <a:cubicBezTo>
                    <a:pt x="119" y="122"/>
                    <a:pt x="114" y="122"/>
                    <a:pt x="109" y="122"/>
                  </a:cubicBezTo>
                  <a:cubicBezTo>
                    <a:pt x="105" y="122"/>
                    <a:pt x="97" y="127"/>
                    <a:pt x="97" y="130"/>
                  </a:cubicBezTo>
                  <a:cubicBezTo>
                    <a:pt x="97" y="134"/>
                    <a:pt x="107" y="138"/>
                    <a:pt x="110" y="138"/>
                  </a:cubicBezTo>
                  <a:cubicBezTo>
                    <a:pt x="113" y="138"/>
                    <a:pt x="115" y="133"/>
                    <a:pt x="118" y="133"/>
                  </a:cubicBezTo>
                  <a:cubicBezTo>
                    <a:pt x="121" y="133"/>
                    <a:pt x="120" y="135"/>
                    <a:pt x="123" y="135"/>
                  </a:cubicBezTo>
                  <a:cubicBezTo>
                    <a:pt x="126" y="135"/>
                    <a:pt x="127" y="133"/>
                    <a:pt x="129" y="131"/>
                  </a:cubicBezTo>
                  <a:cubicBezTo>
                    <a:pt x="137" y="136"/>
                    <a:pt x="142" y="141"/>
                    <a:pt x="151" y="145"/>
                  </a:cubicBezTo>
                  <a:cubicBezTo>
                    <a:pt x="146" y="155"/>
                    <a:pt x="163" y="154"/>
                    <a:pt x="170" y="158"/>
                  </a:cubicBezTo>
                  <a:cubicBezTo>
                    <a:pt x="177" y="162"/>
                    <a:pt x="183" y="161"/>
                    <a:pt x="191" y="165"/>
                  </a:cubicBezTo>
                  <a:cubicBezTo>
                    <a:pt x="192" y="165"/>
                    <a:pt x="192" y="168"/>
                    <a:pt x="194" y="168"/>
                  </a:cubicBezTo>
                  <a:cubicBezTo>
                    <a:pt x="195" y="168"/>
                    <a:pt x="196" y="167"/>
                    <a:pt x="196" y="165"/>
                  </a:cubicBezTo>
                  <a:cubicBezTo>
                    <a:pt x="196" y="157"/>
                    <a:pt x="181" y="151"/>
                    <a:pt x="176" y="145"/>
                  </a:cubicBezTo>
                  <a:cubicBezTo>
                    <a:pt x="180" y="145"/>
                    <a:pt x="180" y="145"/>
                    <a:pt x="180" y="145"/>
                  </a:cubicBezTo>
                  <a:cubicBezTo>
                    <a:pt x="183" y="149"/>
                    <a:pt x="201" y="156"/>
                    <a:pt x="206" y="156"/>
                  </a:cubicBezTo>
                  <a:cubicBezTo>
                    <a:pt x="208" y="153"/>
                    <a:pt x="211" y="148"/>
                    <a:pt x="211" y="145"/>
                  </a:cubicBezTo>
                  <a:cubicBezTo>
                    <a:pt x="211" y="142"/>
                    <a:pt x="206" y="140"/>
                    <a:pt x="206" y="138"/>
                  </a:cubicBezTo>
                  <a:cubicBezTo>
                    <a:pt x="205" y="137"/>
                    <a:pt x="205" y="137"/>
                    <a:pt x="206" y="133"/>
                  </a:cubicBezTo>
                  <a:cubicBezTo>
                    <a:pt x="204" y="133"/>
                    <a:pt x="204" y="133"/>
                    <a:pt x="201" y="133"/>
                  </a:cubicBezTo>
                  <a:cubicBezTo>
                    <a:pt x="200" y="130"/>
                    <a:pt x="200" y="130"/>
                    <a:pt x="199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7" y="130"/>
                    <a:pt x="197" y="130"/>
                    <a:pt x="197" y="130"/>
                  </a:cubicBezTo>
                  <a:cubicBezTo>
                    <a:pt x="196" y="130"/>
                    <a:pt x="194" y="130"/>
                    <a:pt x="193" y="129"/>
                  </a:cubicBezTo>
                  <a:cubicBezTo>
                    <a:pt x="190" y="128"/>
                    <a:pt x="187" y="122"/>
                    <a:pt x="186" y="118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83" y="114"/>
                    <a:pt x="183" y="114"/>
                    <a:pt x="183" y="114"/>
                  </a:cubicBezTo>
                  <a:cubicBezTo>
                    <a:pt x="183" y="114"/>
                    <a:pt x="184" y="115"/>
                    <a:pt x="185" y="115"/>
                  </a:cubicBezTo>
                  <a:cubicBezTo>
                    <a:pt x="185" y="115"/>
                    <a:pt x="186" y="114"/>
                    <a:pt x="187" y="114"/>
                  </a:cubicBezTo>
                  <a:cubicBezTo>
                    <a:pt x="187" y="111"/>
                    <a:pt x="187" y="111"/>
                    <a:pt x="187" y="111"/>
                  </a:cubicBezTo>
                  <a:cubicBezTo>
                    <a:pt x="186" y="111"/>
                    <a:pt x="185" y="111"/>
                    <a:pt x="184" y="111"/>
                  </a:cubicBezTo>
                  <a:cubicBezTo>
                    <a:pt x="184" y="111"/>
                    <a:pt x="183" y="111"/>
                    <a:pt x="181" y="110"/>
                  </a:cubicBezTo>
                  <a:cubicBezTo>
                    <a:pt x="182" y="110"/>
                    <a:pt x="185" y="107"/>
                    <a:pt x="187" y="107"/>
                  </a:cubicBezTo>
                  <a:cubicBezTo>
                    <a:pt x="201" y="107"/>
                    <a:pt x="201" y="126"/>
                    <a:pt x="215" y="126"/>
                  </a:cubicBezTo>
                  <a:cubicBezTo>
                    <a:pt x="219" y="126"/>
                    <a:pt x="219" y="122"/>
                    <a:pt x="219" y="118"/>
                  </a:cubicBezTo>
                  <a:cubicBezTo>
                    <a:pt x="225" y="118"/>
                    <a:pt x="225" y="116"/>
                    <a:pt x="225" y="115"/>
                  </a:cubicBezTo>
                  <a:cubicBezTo>
                    <a:pt x="225" y="114"/>
                    <a:pt x="226" y="114"/>
                    <a:pt x="225" y="111"/>
                  </a:cubicBezTo>
                  <a:cubicBezTo>
                    <a:pt x="229" y="111"/>
                    <a:pt x="234" y="110"/>
                    <a:pt x="234" y="106"/>
                  </a:cubicBezTo>
                  <a:cubicBezTo>
                    <a:pt x="234" y="102"/>
                    <a:pt x="232" y="100"/>
                    <a:pt x="226" y="100"/>
                  </a:cubicBezTo>
                  <a:cubicBezTo>
                    <a:pt x="225" y="100"/>
                    <a:pt x="223" y="100"/>
                    <a:pt x="221" y="98"/>
                  </a:cubicBezTo>
                  <a:cubicBezTo>
                    <a:pt x="220" y="96"/>
                    <a:pt x="219" y="96"/>
                    <a:pt x="218" y="96"/>
                  </a:cubicBezTo>
                  <a:cubicBezTo>
                    <a:pt x="217" y="96"/>
                    <a:pt x="215" y="97"/>
                    <a:pt x="211" y="97"/>
                  </a:cubicBezTo>
                  <a:cubicBezTo>
                    <a:pt x="207" y="97"/>
                    <a:pt x="206" y="92"/>
                    <a:pt x="205" y="87"/>
                  </a:cubicBezTo>
                  <a:cubicBezTo>
                    <a:pt x="199" y="87"/>
                    <a:pt x="191" y="84"/>
                    <a:pt x="191" y="77"/>
                  </a:cubicBezTo>
                  <a:cubicBezTo>
                    <a:pt x="187" y="77"/>
                    <a:pt x="185" y="76"/>
                    <a:pt x="183" y="75"/>
                  </a:cubicBezTo>
                  <a:cubicBezTo>
                    <a:pt x="185" y="71"/>
                    <a:pt x="188" y="71"/>
                    <a:pt x="192" y="68"/>
                  </a:cubicBezTo>
                  <a:cubicBezTo>
                    <a:pt x="191" y="67"/>
                    <a:pt x="189" y="66"/>
                    <a:pt x="188" y="66"/>
                  </a:cubicBezTo>
                  <a:cubicBezTo>
                    <a:pt x="185" y="66"/>
                    <a:pt x="184" y="66"/>
                    <a:pt x="179" y="65"/>
                  </a:cubicBezTo>
                  <a:cubicBezTo>
                    <a:pt x="182" y="62"/>
                    <a:pt x="185" y="62"/>
                    <a:pt x="189" y="61"/>
                  </a:cubicBezTo>
                  <a:cubicBezTo>
                    <a:pt x="188" y="57"/>
                    <a:pt x="185" y="54"/>
                    <a:pt x="181" y="54"/>
                  </a:cubicBezTo>
                  <a:cubicBezTo>
                    <a:pt x="181" y="54"/>
                    <a:pt x="178" y="54"/>
                    <a:pt x="177" y="54"/>
                  </a:cubicBezTo>
                  <a:cubicBezTo>
                    <a:pt x="177" y="50"/>
                    <a:pt x="177" y="50"/>
                    <a:pt x="177" y="50"/>
                  </a:cubicBezTo>
                  <a:cubicBezTo>
                    <a:pt x="169" y="49"/>
                    <a:pt x="164" y="44"/>
                    <a:pt x="157" y="42"/>
                  </a:cubicBezTo>
                  <a:cubicBezTo>
                    <a:pt x="157" y="37"/>
                    <a:pt x="150" y="36"/>
                    <a:pt x="147" y="36"/>
                  </a:cubicBezTo>
                  <a:cubicBezTo>
                    <a:pt x="145" y="36"/>
                    <a:pt x="144" y="36"/>
                    <a:pt x="140" y="36"/>
                  </a:cubicBezTo>
                  <a:cubicBezTo>
                    <a:pt x="131" y="36"/>
                    <a:pt x="129" y="26"/>
                    <a:pt x="122" y="22"/>
                  </a:cubicBezTo>
                  <a:cubicBezTo>
                    <a:pt x="119" y="19"/>
                    <a:pt x="107" y="17"/>
                    <a:pt x="101" y="17"/>
                  </a:cubicBezTo>
                  <a:cubicBezTo>
                    <a:pt x="96" y="17"/>
                    <a:pt x="95" y="25"/>
                    <a:pt x="90" y="25"/>
                  </a:cubicBezTo>
                  <a:cubicBezTo>
                    <a:pt x="87" y="25"/>
                    <a:pt x="86" y="22"/>
                    <a:pt x="83" y="22"/>
                  </a:cubicBezTo>
                  <a:cubicBezTo>
                    <a:pt x="80" y="22"/>
                    <a:pt x="79" y="25"/>
                    <a:pt x="78" y="25"/>
                  </a:cubicBezTo>
                  <a:cubicBezTo>
                    <a:pt x="76" y="25"/>
                    <a:pt x="78" y="20"/>
                    <a:pt x="78" y="19"/>
                  </a:cubicBezTo>
                  <a:cubicBezTo>
                    <a:pt x="78" y="13"/>
                    <a:pt x="74" y="3"/>
                    <a:pt x="66" y="3"/>
                  </a:cubicBezTo>
                  <a:cubicBezTo>
                    <a:pt x="55" y="3"/>
                    <a:pt x="36" y="6"/>
                    <a:pt x="36" y="17"/>
                  </a:cubicBezTo>
                  <a:cubicBezTo>
                    <a:pt x="36" y="20"/>
                    <a:pt x="39" y="22"/>
                    <a:pt x="39" y="25"/>
                  </a:cubicBezTo>
                  <a:cubicBezTo>
                    <a:pt x="39" y="27"/>
                    <a:pt x="35" y="30"/>
                    <a:pt x="33" y="30"/>
                  </a:cubicBezTo>
                  <a:cubicBezTo>
                    <a:pt x="29" y="30"/>
                    <a:pt x="30" y="28"/>
                    <a:pt x="30" y="25"/>
                  </a:cubicBezTo>
                  <a:cubicBezTo>
                    <a:pt x="30" y="25"/>
                    <a:pt x="29" y="22"/>
                    <a:pt x="30" y="20"/>
                  </a:cubicBezTo>
                  <a:cubicBezTo>
                    <a:pt x="29" y="20"/>
                    <a:pt x="28" y="19"/>
                    <a:pt x="28" y="17"/>
                  </a:cubicBezTo>
                  <a:cubicBezTo>
                    <a:pt x="28" y="9"/>
                    <a:pt x="37" y="9"/>
                    <a:pt x="40" y="3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144"/>
            <p:cNvSpPr>
              <a:spLocks/>
            </p:cNvSpPr>
            <p:nvPr/>
          </p:nvSpPr>
          <p:spPr bwMode="auto">
            <a:xfrm>
              <a:off x="3716338" y="1955800"/>
              <a:ext cx="26988" cy="15875"/>
            </a:xfrm>
            <a:custGeom>
              <a:avLst/>
              <a:gdLst>
                <a:gd name="T0" fmla="*/ 3 w 7"/>
                <a:gd name="T1" fmla="*/ 0 h 4"/>
                <a:gd name="T2" fmla="*/ 0 w 7"/>
                <a:gd name="T3" fmla="*/ 2 h 4"/>
                <a:gd name="T4" fmla="*/ 3 w 7"/>
                <a:gd name="T5" fmla="*/ 4 h 4"/>
                <a:gd name="T6" fmla="*/ 7 w 7"/>
                <a:gd name="T7" fmla="*/ 2 h 4"/>
                <a:gd name="T8" fmla="*/ 3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3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1" y="3"/>
                    <a:pt x="2" y="4"/>
                    <a:pt x="3" y="4"/>
                  </a:cubicBezTo>
                  <a:cubicBezTo>
                    <a:pt x="4" y="4"/>
                    <a:pt x="5" y="3"/>
                    <a:pt x="7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145"/>
            <p:cNvSpPr>
              <a:spLocks/>
            </p:cNvSpPr>
            <p:nvPr/>
          </p:nvSpPr>
          <p:spPr bwMode="auto">
            <a:xfrm>
              <a:off x="3536950" y="1831975"/>
              <a:ext cx="22225" cy="19050"/>
            </a:xfrm>
            <a:custGeom>
              <a:avLst/>
              <a:gdLst>
                <a:gd name="T0" fmla="*/ 2 w 6"/>
                <a:gd name="T1" fmla="*/ 0 h 5"/>
                <a:gd name="T2" fmla="*/ 1 w 6"/>
                <a:gd name="T3" fmla="*/ 0 h 5"/>
                <a:gd name="T4" fmla="*/ 6 w 6"/>
                <a:gd name="T5" fmla="*/ 5 h 5"/>
                <a:gd name="T6" fmla="*/ 2 w 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2"/>
                    <a:pt x="3" y="4"/>
                    <a:pt x="6" y="5"/>
                  </a:cubicBezTo>
                  <a:cubicBezTo>
                    <a:pt x="5" y="3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146"/>
            <p:cNvSpPr>
              <a:spLocks/>
            </p:cNvSpPr>
            <p:nvPr/>
          </p:nvSpPr>
          <p:spPr bwMode="auto">
            <a:xfrm>
              <a:off x="3303588" y="768350"/>
              <a:ext cx="935038" cy="488950"/>
            </a:xfrm>
            <a:custGeom>
              <a:avLst/>
              <a:gdLst>
                <a:gd name="T0" fmla="*/ 141 w 249"/>
                <a:gd name="T1" fmla="*/ 4 h 130"/>
                <a:gd name="T2" fmla="*/ 127 w 249"/>
                <a:gd name="T3" fmla="*/ 3 h 130"/>
                <a:gd name="T4" fmla="*/ 87 w 249"/>
                <a:gd name="T5" fmla="*/ 7 h 130"/>
                <a:gd name="T6" fmla="*/ 82 w 249"/>
                <a:gd name="T7" fmla="*/ 7 h 130"/>
                <a:gd name="T8" fmla="*/ 48 w 249"/>
                <a:gd name="T9" fmla="*/ 14 h 130"/>
                <a:gd name="T10" fmla="*/ 35 w 249"/>
                <a:gd name="T11" fmla="*/ 22 h 130"/>
                <a:gd name="T12" fmla="*/ 0 w 249"/>
                <a:gd name="T13" fmla="*/ 33 h 130"/>
                <a:gd name="T14" fmla="*/ 10 w 249"/>
                <a:gd name="T15" fmla="*/ 31 h 130"/>
                <a:gd name="T16" fmla="*/ 11 w 249"/>
                <a:gd name="T17" fmla="*/ 36 h 130"/>
                <a:gd name="T18" fmla="*/ 28 w 249"/>
                <a:gd name="T19" fmla="*/ 33 h 130"/>
                <a:gd name="T20" fmla="*/ 16 w 249"/>
                <a:gd name="T21" fmla="*/ 42 h 130"/>
                <a:gd name="T22" fmla="*/ 29 w 249"/>
                <a:gd name="T23" fmla="*/ 42 h 130"/>
                <a:gd name="T24" fmla="*/ 37 w 249"/>
                <a:gd name="T25" fmla="*/ 51 h 130"/>
                <a:gd name="T26" fmla="*/ 47 w 249"/>
                <a:gd name="T27" fmla="*/ 48 h 130"/>
                <a:gd name="T28" fmla="*/ 64 w 249"/>
                <a:gd name="T29" fmla="*/ 51 h 130"/>
                <a:gd name="T30" fmla="*/ 95 w 249"/>
                <a:gd name="T31" fmla="*/ 47 h 130"/>
                <a:gd name="T32" fmla="*/ 86 w 249"/>
                <a:gd name="T33" fmla="*/ 55 h 130"/>
                <a:gd name="T34" fmla="*/ 70 w 249"/>
                <a:gd name="T35" fmla="*/ 58 h 130"/>
                <a:gd name="T36" fmla="*/ 79 w 249"/>
                <a:gd name="T37" fmla="*/ 67 h 130"/>
                <a:gd name="T38" fmla="*/ 55 w 249"/>
                <a:gd name="T39" fmla="*/ 56 h 130"/>
                <a:gd name="T40" fmla="*/ 45 w 249"/>
                <a:gd name="T41" fmla="*/ 56 h 130"/>
                <a:gd name="T42" fmla="*/ 47 w 249"/>
                <a:gd name="T43" fmla="*/ 60 h 130"/>
                <a:gd name="T44" fmla="*/ 40 w 249"/>
                <a:gd name="T45" fmla="*/ 62 h 130"/>
                <a:gd name="T46" fmla="*/ 44 w 249"/>
                <a:gd name="T47" fmla="*/ 84 h 130"/>
                <a:gd name="T48" fmla="*/ 36 w 249"/>
                <a:gd name="T49" fmla="*/ 97 h 130"/>
                <a:gd name="T50" fmla="*/ 43 w 249"/>
                <a:gd name="T51" fmla="*/ 95 h 130"/>
                <a:gd name="T52" fmla="*/ 60 w 249"/>
                <a:gd name="T53" fmla="*/ 109 h 130"/>
                <a:gd name="T54" fmla="*/ 37 w 249"/>
                <a:gd name="T55" fmla="*/ 101 h 130"/>
                <a:gd name="T56" fmla="*/ 30 w 249"/>
                <a:gd name="T57" fmla="*/ 104 h 130"/>
                <a:gd name="T58" fmla="*/ 18 w 249"/>
                <a:gd name="T59" fmla="*/ 124 h 130"/>
                <a:gd name="T60" fmla="*/ 25 w 249"/>
                <a:gd name="T61" fmla="*/ 123 h 130"/>
                <a:gd name="T62" fmla="*/ 60 w 249"/>
                <a:gd name="T63" fmla="*/ 126 h 130"/>
                <a:gd name="T64" fmla="*/ 91 w 249"/>
                <a:gd name="T65" fmla="*/ 130 h 130"/>
                <a:gd name="T66" fmla="*/ 110 w 249"/>
                <a:gd name="T67" fmla="*/ 118 h 130"/>
                <a:gd name="T68" fmla="*/ 102 w 249"/>
                <a:gd name="T69" fmla="*/ 118 h 130"/>
                <a:gd name="T70" fmla="*/ 112 w 249"/>
                <a:gd name="T71" fmla="*/ 100 h 130"/>
                <a:gd name="T72" fmla="*/ 139 w 249"/>
                <a:gd name="T73" fmla="*/ 87 h 130"/>
                <a:gd name="T74" fmla="*/ 135 w 249"/>
                <a:gd name="T75" fmla="*/ 81 h 130"/>
                <a:gd name="T76" fmla="*/ 131 w 249"/>
                <a:gd name="T77" fmla="*/ 75 h 130"/>
                <a:gd name="T78" fmla="*/ 152 w 249"/>
                <a:gd name="T79" fmla="*/ 69 h 130"/>
                <a:gd name="T80" fmla="*/ 160 w 249"/>
                <a:gd name="T81" fmla="*/ 70 h 130"/>
                <a:gd name="T82" fmla="*/ 191 w 249"/>
                <a:gd name="T83" fmla="*/ 47 h 130"/>
                <a:gd name="T84" fmla="*/ 222 w 249"/>
                <a:gd name="T85" fmla="*/ 33 h 130"/>
                <a:gd name="T86" fmla="*/ 208 w 249"/>
                <a:gd name="T87" fmla="*/ 34 h 130"/>
                <a:gd name="T88" fmla="*/ 242 w 249"/>
                <a:gd name="T89" fmla="*/ 21 h 130"/>
                <a:gd name="T90" fmla="*/ 231 w 249"/>
                <a:gd name="T91" fmla="*/ 10 h 130"/>
                <a:gd name="T92" fmla="*/ 221 w 249"/>
                <a:gd name="T93" fmla="*/ 3 h 130"/>
                <a:gd name="T94" fmla="*/ 203 w 249"/>
                <a:gd name="T95" fmla="*/ 6 h 130"/>
                <a:gd name="T96" fmla="*/ 166 w 249"/>
                <a:gd name="T97" fmla="*/ 2 h 130"/>
                <a:gd name="T98" fmla="*/ 150 w 249"/>
                <a:gd name="T9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9" h="130">
                  <a:moveTo>
                    <a:pt x="150" y="0"/>
                  </a:moveTo>
                  <a:cubicBezTo>
                    <a:pt x="146" y="0"/>
                    <a:pt x="145" y="4"/>
                    <a:pt x="141" y="4"/>
                  </a:cubicBezTo>
                  <a:cubicBezTo>
                    <a:pt x="136" y="4"/>
                    <a:pt x="135" y="1"/>
                    <a:pt x="130" y="1"/>
                  </a:cubicBezTo>
                  <a:cubicBezTo>
                    <a:pt x="129" y="1"/>
                    <a:pt x="127" y="2"/>
                    <a:pt x="127" y="3"/>
                  </a:cubicBezTo>
                  <a:cubicBezTo>
                    <a:pt x="112" y="3"/>
                    <a:pt x="109" y="3"/>
                    <a:pt x="94" y="3"/>
                  </a:cubicBezTo>
                  <a:cubicBezTo>
                    <a:pt x="91" y="3"/>
                    <a:pt x="89" y="4"/>
                    <a:pt x="87" y="7"/>
                  </a:cubicBezTo>
                  <a:cubicBezTo>
                    <a:pt x="86" y="8"/>
                    <a:pt x="85" y="8"/>
                    <a:pt x="85" y="8"/>
                  </a:cubicBezTo>
                  <a:cubicBezTo>
                    <a:pt x="85" y="8"/>
                    <a:pt x="85" y="7"/>
                    <a:pt x="82" y="7"/>
                  </a:cubicBezTo>
                  <a:cubicBezTo>
                    <a:pt x="73" y="7"/>
                    <a:pt x="70" y="13"/>
                    <a:pt x="67" y="20"/>
                  </a:cubicBezTo>
                  <a:cubicBezTo>
                    <a:pt x="65" y="19"/>
                    <a:pt x="54" y="14"/>
                    <a:pt x="48" y="14"/>
                  </a:cubicBezTo>
                  <a:cubicBezTo>
                    <a:pt x="42" y="14"/>
                    <a:pt x="46" y="20"/>
                    <a:pt x="37" y="20"/>
                  </a:cubicBezTo>
                  <a:cubicBezTo>
                    <a:pt x="37" y="21"/>
                    <a:pt x="36" y="22"/>
                    <a:pt x="35" y="22"/>
                  </a:cubicBezTo>
                  <a:cubicBezTo>
                    <a:pt x="34" y="22"/>
                    <a:pt x="32" y="22"/>
                    <a:pt x="28" y="22"/>
                  </a:cubicBezTo>
                  <a:cubicBezTo>
                    <a:pt x="20" y="22"/>
                    <a:pt x="2" y="26"/>
                    <a:pt x="0" y="33"/>
                  </a:cubicBezTo>
                  <a:cubicBezTo>
                    <a:pt x="2" y="33"/>
                    <a:pt x="5" y="33"/>
                    <a:pt x="6" y="33"/>
                  </a:cubicBezTo>
                  <a:cubicBezTo>
                    <a:pt x="7" y="32"/>
                    <a:pt x="9" y="31"/>
                    <a:pt x="10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6" y="32"/>
                    <a:pt x="14" y="33"/>
                    <a:pt x="11" y="36"/>
                  </a:cubicBezTo>
                  <a:cubicBezTo>
                    <a:pt x="12" y="36"/>
                    <a:pt x="15" y="38"/>
                    <a:pt x="16" y="38"/>
                  </a:cubicBezTo>
                  <a:cubicBezTo>
                    <a:pt x="22" y="38"/>
                    <a:pt x="22" y="33"/>
                    <a:pt x="28" y="33"/>
                  </a:cubicBezTo>
                  <a:cubicBezTo>
                    <a:pt x="30" y="33"/>
                    <a:pt x="31" y="33"/>
                    <a:pt x="33" y="33"/>
                  </a:cubicBezTo>
                  <a:cubicBezTo>
                    <a:pt x="26" y="36"/>
                    <a:pt x="19" y="35"/>
                    <a:pt x="16" y="42"/>
                  </a:cubicBezTo>
                  <a:cubicBezTo>
                    <a:pt x="16" y="42"/>
                    <a:pt x="18" y="42"/>
                    <a:pt x="19" y="42"/>
                  </a:cubicBezTo>
                  <a:cubicBezTo>
                    <a:pt x="22" y="42"/>
                    <a:pt x="25" y="42"/>
                    <a:pt x="29" y="42"/>
                  </a:cubicBezTo>
                  <a:cubicBezTo>
                    <a:pt x="25" y="42"/>
                    <a:pt x="23" y="44"/>
                    <a:pt x="21" y="45"/>
                  </a:cubicBezTo>
                  <a:cubicBezTo>
                    <a:pt x="23" y="48"/>
                    <a:pt x="31" y="51"/>
                    <a:pt x="37" y="51"/>
                  </a:cubicBezTo>
                  <a:cubicBezTo>
                    <a:pt x="40" y="51"/>
                    <a:pt x="41" y="50"/>
                    <a:pt x="43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5" y="52"/>
                    <a:pt x="53" y="54"/>
                    <a:pt x="58" y="54"/>
                  </a:cubicBezTo>
                  <a:cubicBezTo>
                    <a:pt x="61" y="54"/>
                    <a:pt x="62" y="51"/>
                    <a:pt x="64" y="51"/>
                  </a:cubicBezTo>
                  <a:cubicBezTo>
                    <a:pt x="67" y="51"/>
                    <a:pt x="69" y="54"/>
                    <a:pt x="74" y="54"/>
                  </a:cubicBezTo>
                  <a:cubicBezTo>
                    <a:pt x="83" y="54"/>
                    <a:pt x="90" y="52"/>
                    <a:pt x="95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96" y="51"/>
                    <a:pt x="91" y="53"/>
                    <a:pt x="86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1" y="56"/>
                    <a:pt x="70" y="57"/>
                    <a:pt x="70" y="58"/>
                  </a:cubicBezTo>
                  <a:cubicBezTo>
                    <a:pt x="70" y="60"/>
                    <a:pt x="79" y="65"/>
                    <a:pt x="80" y="67"/>
                  </a:cubicBezTo>
                  <a:cubicBezTo>
                    <a:pt x="80" y="67"/>
                    <a:pt x="79" y="67"/>
                    <a:pt x="79" y="67"/>
                  </a:cubicBezTo>
                  <a:cubicBezTo>
                    <a:pt x="72" y="67"/>
                    <a:pt x="69" y="59"/>
                    <a:pt x="63" y="57"/>
                  </a:cubicBezTo>
                  <a:cubicBezTo>
                    <a:pt x="60" y="56"/>
                    <a:pt x="58" y="56"/>
                    <a:pt x="55" y="56"/>
                  </a:cubicBezTo>
                  <a:cubicBezTo>
                    <a:pt x="52" y="56"/>
                    <a:pt x="49" y="56"/>
                    <a:pt x="47" y="56"/>
                  </a:cubicBezTo>
                  <a:cubicBezTo>
                    <a:pt x="47" y="56"/>
                    <a:pt x="46" y="56"/>
                    <a:pt x="45" y="56"/>
                  </a:cubicBezTo>
                  <a:cubicBezTo>
                    <a:pt x="44" y="56"/>
                    <a:pt x="44" y="56"/>
                    <a:pt x="43" y="56"/>
                  </a:cubicBezTo>
                  <a:cubicBezTo>
                    <a:pt x="44" y="59"/>
                    <a:pt x="44" y="60"/>
                    <a:pt x="47" y="60"/>
                  </a:cubicBezTo>
                  <a:cubicBezTo>
                    <a:pt x="47" y="60"/>
                    <a:pt x="46" y="60"/>
                    <a:pt x="45" y="60"/>
                  </a:cubicBezTo>
                  <a:cubicBezTo>
                    <a:pt x="43" y="60"/>
                    <a:pt x="40" y="60"/>
                    <a:pt x="40" y="62"/>
                  </a:cubicBezTo>
                  <a:cubicBezTo>
                    <a:pt x="40" y="67"/>
                    <a:pt x="60" y="67"/>
                    <a:pt x="60" y="76"/>
                  </a:cubicBezTo>
                  <a:cubicBezTo>
                    <a:pt x="60" y="84"/>
                    <a:pt x="51" y="82"/>
                    <a:pt x="44" y="84"/>
                  </a:cubicBezTo>
                  <a:cubicBezTo>
                    <a:pt x="40" y="85"/>
                    <a:pt x="38" y="89"/>
                    <a:pt x="36" y="93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1" y="96"/>
                    <a:pt x="41" y="96"/>
                    <a:pt x="43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7" y="102"/>
                    <a:pt x="56" y="105"/>
                    <a:pt x="60" y="109"/>
                  </a:cubicBezTo>
                  <a:cubicBezTo>
                    <a:pt x="55" y="109"/>
                    <a:pt x="55" y="109"/>
                    <a:pt x="55" y="109"/>
                  </a:cubicBezTo>
                  <a:cubicBezTo>
                    <a:pt x="49" y="106"/>
                    <a:pt x="46" y="101"/>
                    <a:pt x="37" y="101"/>
                  </a:cubicBezTo>
                  <a:cubicBezTo>
                    <a:pt x="36" y="101"/>
                    <a:pt x="35" y="101"/>
                    <a:pt x="34" y="101"/>
                  </a:cubicBezTo>
                  <a:cubicBezTo>
                    <a:pt x="32" y="101"/>
                    <a:pt x="30" y="101"/>
                    <a:pt x="30" y="104"/>
                  </a:cubicBezTo>
                  <a:cubicBezTo>
                    <a:pt x="30" y="109"/>
                    <a:pt x="36" y="110"/>
                    <a:pt x="39" y="112"/>
                  </a:cubicBezTo>
                  <a:cubicBezTo>
                    <a:pt x="33" y="117"/>
                    <a:pt x="18" y="112"/>
                    <a:pt x="18" y="124"/>
                  </a:cubicBezTo>
                  <a:cubicBezTo>
                    <a:pt x="18" y="125"/>
                    <a:pt x="19" y="126"/>
                    <a:pt x="21" y="126"/>
                  </a:cubicBezTo>
                  <a:cubicBezTo>
                    <a:pt x="23" y="126"/>
                    <a:pt x="24" y="125"/>
                    <a:pt x="25" y="123"/>
                  </a:cubicBezTo>
                  <a:cubicBezTo>
                    <a:pt x="35" y="126"/>
                    <a:pt x="42" y="129"/>
                    <a:pt x="52" y="129"/>
                  </a:cubicBezTo>
                  <a:cubicBezTo>
                    <a:pt x="56" y="129"/>
                    <a:pt x="58" y="126"/>
                    <a:pt x="60" y="126"/>
                  </a:cubicBezTo>
                  <a:cubicBezTo>
                    <a:pt x="67" y="126"/>
                    <a:pt x="73" y="126"/>
                    <a:pt x="82" y="126"/>
                  </a:cubicBezTo>
                  <a:cubicBezTo>
                    <a:pt x="87" y="126"/>
                    <a:pt x="84" y="130"/>
                    <a:pt x="91" y="130"/>
                  </a:cubicBezTo>
                  <a:cubicBezTo>
                    <a:pt x="98" y="130"/>
                    <a:pt x="114" y="125"/>
                    <a:pt x="114" y="120"/>
                  </a:cubicBezTo>
                  <a:cubicBezTo>
                    <a:pt x="114" y="118"/>
                    <a:pt x="111" y="118"/>
                    <a:pt x="110" y="118"/>
                  </a:cubicBezTo>
                  <a:cubicBezTo>
                    <a:pt x="110" y="118"/>
                    <a:pt x="110" y="118"/>
                    <a:pt x="109" y="118"/>
                  </a:cubicBezTo>
                  <a:cubicBezTo>
                    <a:pt x="107" y="118"/>
                    <a:pt x="107" y="118"/>
                    <a:pt x="102" y="118"/>
                  </a:cubicBezTo>
                  <a:cubicBezTo>
                    <a:pt x="102" y="108"/>
                    <a:pt x="114" y="114"/>
                    <a:pt x="114" y="105"/>
                  </a:cubicBezTo>
                  <a:cubicBezTo>
                    <a:pt x="114" y="103"/>
                    <a:pt x="113" y="102"/>
                    <a:pt x="112" y="100"/>
                  </a:cubicBezTo>
                  <a:cubicBezTo>
                    <a:pt x="115" y="100"/>
                    <a:pt x="114" y="100"/>
                    <a:pt x="127" y="100"/>
                  </a:cubicBezTo>
                  <a:cubicBezTo>
                    <a:pt x="131" y="97"/>
                    <a:pt x="133" y="90"/>
                    <a:pt x="139" y="87"/>
                  </a:cubicBezTo>
                  <a:cubicBezTo>
                    <a:pt x="138" y="83"/>
                    <a:pt x="135" y="82"/>
                    <a:pt x="131" y="81"/>
                  </a:cubicBezTo>
                  <a:cubicBezTo>
                    <a:pt x="133" y="81"/>
                    <a:pt x="134" y="81"/>
                    <a:pt x="135" y="81"/>
                  </a:cubicBezTo>
                  <a:cubicBezTo>
                    <a:pt x="138" y="81"/>
                    <a:pt x="140" y="80"/>
                    <a:pt x="139" y="75"/>
                  </a:cubicBezTo>
                  <a:cubicBezTo>
                    <a:pt x="131" y="75"/>
                    <a:pt x="131" y="75"/>
                    <a:pt x="131" y="75"/>
                  </a:cubicBezTo>
                  <a:cubicBezTo>
                    <a:pt x="136" y="72"/>
                    <a:pt x="143" y="71"/>
                    <a:pt x="149" y="69"/>
                  </a:cubicBezTo>
                  <a:cubicBezTo>
                    <a:pt x="150" y="69"/>
                    <a:pt x="151" y="69"/>
                    <a:pt x="152" y="69"/>
                  </a:cubicBezTo>
                  <a:cubicBezTo>
                    <a:pt x="153" y="69"/>
                    <a:pt x="155" y="69"/>
                    <a:pt x="156" y="69"/>
                  </a:cubicBezTo>
                  <a:cubicBezTo>
                    <a:pt x="157" y="69"/>
                    <a:pt x="159" y="70"/>
                    <a:pt x="160" y="70"/>
                  </a:cubicBezTo>
                  <a:cubicBezTo>
                    <a:pt x="161" y="70"/>
                    <a:pt x="163" y="69"/>
                    <a:pt x="164" y="68"/>
                  </a:cubicBezTo>
                  <a:cubicBezTo>
                    <a:pt x="173" y="62"/>
                    <a:pt x="179" y="51"/>
                    <a:pt x="191" y="47"/>
                  </a:cubicBezTo>
                  <a:cubicBezTo>
                    <a:pt x="201" y="44"/>
                    <a:pt x="217" y="40"/>
                    <a:pt x="223" y="33"/>
                  </a:cubicBezTo>
                  <a:cubicBezTo>
                    <a:pt x="223" y="33"/>
                    <a:pt x="222" y="33"/>
                    <a:pt x="222" y="33"/>
                  </a:cubicBezTo>
                  <a:cubicBezTo>
                    <a:pt x="220" y="33"/>
                    <a:pt x="217" y="33"/>
                    <a:pt x="215" y="33"/>
                  </a:cubicBezTo>
                  <a:cubicBezTo>
                    <a:pt x="213" y="34"/>
                    <a:pt x="211" y="34"/>
                    <a:pt x="208" y="34"/>
                  </a:cubicBezTo>
                  <a:cubicBezTo>
                    <a:pt x="205" y="34"/>
                    <a:pt x="203" y="33"/>
                    <a:pt x="202" y="32"/>
                  </a:cubicBezTo>
                  <a:cubicBezTo>
                    <a:pt x="217" y="25"/>
                    <a:pt x="231" y="30"/>
                    <a:pt x="242" y="21"/>
                  </a:cubicBezTo>
                  <a:cubicBezTo>
                    <a:pt x="244" y="20"/>
                    <a:pt x="249" y="21"/>
                    <a:pt x="249" y="17"/>
                  </a:cubicBezTo>
                  <a:cubicBezTo>
                    <a:pt x="249" y="12"/>
                    <a:pt x="234" y="13"/>
                    <a:pt x="231" y="10"/>
                  </a:cubicBezTo>
                  <a:cubicBezTo>
                    <a:pt x="229" y="8"/>
                    <a:pt x="229" y="6"/>
                    <a:pt x="226" y="5"/>
                  </a:cubicBezTo>
                  <a:cubicBezTo>
                    <a:pt x="224" y="5"/>
                    <a:pt x="223" y="4"/>
                    <a:pt x="221" y="3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201" y="9"/>
                    <a:pt x="202" y="8"/>
                    <a:pt x="203" y="6"/>
                  </a:cubicBezTo>
                  <a:cubicBezTo>
                    <a:pt x="199" y="2"/>
                    <a:pt x="183" y="1"/>
                    <a:pt x="173" y="1"/>
                  </a:cubicBezTo>
                  <a:cubicBezTo>
                    <a:pt x="170" y="1"/>
                    <a:pt x="168" y="2"/>
                    <a:pt x="166" y="2"/>
                  </a:cubicBezTo>
                  <a:cubicBezTo>
                    <a:pt x="164" y="2"/>
                    <a:pt x="162" y="2"/>
                    <a:pt x="158" y="2"/>
                  </a:cubicBezTo>
                  <a:cubicBezTo>
                    <a:pt x="156" y="2"/>
                    <a:pt x="154" y="0"/>
                    <a:pt x="1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147"/>
            <p:cNvSpPr>
              <a:spLocks/>
            </p:cNvSpPr>
            <p:nvPr/>
          </p:nvSpPr>
          <p:spPr bwMode="auto">
            <a:xfrm>
              <a:off x="3889375" y="720725"/>
              <a:ext cx="1831975" cy="1393825"/>
            </a:xfrm>
            <a:custGeom>
              <a:avLst/>
              <a:gdLst>
                <a:gd name="T0" fmla="*/ 264 w 488"/>
                <a:gd name="T1" fmla="*/ 8 h 371"/>
                <a:gd name="T2" fmla="*/ 253 w 488"/>
                <a:gd name="T3" fmla="*/ 12 h 371"/>
                <a:gd name="T4" fmla="*/ 229 w 488"/>
                <a:gd name="T5" fmla="*/ 10 h 371"/>
                <a:gd name="T6" fmla="*/ 200 w 488"/>
                <a:gd name="T7" fmla="*/ 23 h 371"/>
                <a:gd name="T8" fmla="*/ 177 w 488"/>
                <a:gd name="T9" fmla="*/ 24 h 371"/>
                <a:gd name="T10" fmla="*/ 168 w 488"/>
                <a:gd name="T11" fmla="*/ 34 h 371"/>
                <a:gd name="T12" fmla="*/ 153 w 488"/>
                <a:gd name="T13" fmla="*/ 36 h 371"/>
                <a:gd name="T14" fmla="*/ 93 w 488"/>
                <a:gd name="T15" fmla="*/ 38 h 371"/>
                <a:gd name="T16" fmla="*/ 46 w 488"/>
                <a:gd name="T17" fmla="*/ 66 h 371"/>
                <a:gd name="T18" fmla="*/ 54 w 488"/>
                <a:gd name="T19" fmla="*/ 91 h 371"/>
                <a:gd name="T20" fmla="*/ 37 w 488"/>
                <a:gd name="T21" fmla="*/ 92 h 371"/>
                <a:gd name="T22" fmla="*/ 0 w 488"/>
                <a:gd name="T23" fmla="*/ 107 h 371"/>
                <a:gd name="T24" fmla="*/ 42 w 488"/>
                <a:gd name="T25" fmla="*/ 116 h 371"/>
                <a:gd name="T26" fmla="*/ 33 w 488"/>
                <a:gd name="T27" fmla="*/ 123 h 371"/>
                <a:gd name="T28" fmla="*/ 12 w 488"/>
                <a:gd name="T29" fmla="*/ 131 h 371"/>
                <a:gd name="T30" fmla="*/ 34 w 488"/>
                <a:gd name="T31" fmla="*/ 135 h 371"/>
                <a:gd name="T32" fmla="*/ 49 w 488"/>
                <a:gd name="T33" fmla="*/ 147 h 371"/>
                <a:gd name="T34" fmla="*/ 53 w 488"/>
                <a:gd name="T35" fmla="*/ 143 h 371"/>
                <a:gd name="T36" fmla="*/ 79 w 488"/>
                <a:gd name="T37" fmla="*/ 141 h 371"/>
                <a:gd name="T38" fmla="*/ 146 w 488"/>
                <a:gd name="T39" fmla="*/ 199 h 371"/>
                <a:gd name="T40" fmla="*/ 155 w 488"/>
                <a:gd name="T41" fmla="*/ 212 h 371"/>
                <a:gd name="T42" fmla="*/ 155 w 488"/>
                <a:gd name="T43" fmla="*/ 228 h 371"/>
                <a:gd name="T44" fmla="*/ 181 w 488"/>
                <a:gd name="T45" fmla="*/ 240 h 371"/>
                <a:gd name="T46" fmla="*/ 165 w 488"/>
                <a:gd name="T47" fmla="*/ 260 h 371"/>
                <a:gd name="T48" fmla="*/ 153 w 488"/>
                <a:gd name="T49" fmla="*/ 283 h 371"/>
                <a:gd name="T50" fmla="*/ 156 w 488"/>
                <a:gd name="T51" fmla="*/ 290 h 371"/>
                <a:gd name="T52" fmla="*/ 170 w 488"/>
                <a:gd name="T53" fmla="*/ 316 h 371"/>
                <a:gd name="T54" fmla="*/ 179 w 488"/>
                <a:gd name="T55" fmla="*/ 316 h 371"/>
                <a:gd name="T56" fmla="*/ 193 w 488"/>
                <a:gd name="T57" fmla="*/ 353 h 371"/>
                <a:gd name="T58" fmla="*/ 228 w 488"/>
                <a:gd name="T59" fmla="*/ 370 h 371"/>
                <a:gd name="T60" fmla="*/ 248 w 488"/>
                <a:gd name="T61" fmla="*/ 353 h 371"/>
                <a:gd name="T62" fmla="*/ 258 w 488"/>
                <a:gd name="T63" fmla="*/ 316 h 371"/>
                <a:gd name="T64" fmla="*/ 281 w 488"/>
                <a:gd name="T65" fmla="*/ 297 h 371"/>
                <a:gd name="T66" fmla="*/ 291 w 488"/>
                <a:gd name="T67" fmla="*/ 296 h 371"/>
                <a:gd name="T68" fmla="*/ 329 w 488"/>
                <a:gd name="T69" fmla="*/ 268 h 371"/>
                <a:gd name="T70" fmla="*/ 377 w 488"/>
                <a:gd name="T71" fmla="*/ 256 h 371"/>
                <a:gd name="T72" fmla="*/ 379 w 488"/>
                <a:gd name="T73" fmla="*/ 227 h 371"/>
                <a:gd name="T74" fmla="*/ 384 w 488"/>
                <a:gd name="T75" fmla="*/ 217 h 371"/>
                <a:gd name="T76" fmla="*/ 416 w 488"/>
                <a:gd name="T77" fmla="*/ 227 h 371"/>
                <a:gd name="T78" fmla="*/ 390 w 488"/>
                <a:gd name="T79" fmla="*/ 192 h 371"/>
                <a:gd name="T80" fmla="*/ 411 w 488"/>
                <a:gd name="T81" fmla="*/ 197 h 371"/>
                <a:gd name="T82" fmla="*/ 409 w 488"/>
                <a:gd name="T83" fmla="*/ 190 h 371"/>
                <a:gd name="T84" fmla="*/ 434 w 488"/>
                <a:gd name="T85" fmla="*/ 168 h 371"/>
                <a:gd name="T86" fmla="*/ 432 w 488"/>
                <a:gd name="T87" fmla="*/ 152 h 371"/>
                <a:gd name="T88" fmla="*/ 424 w 488"/>
                <a:gd name="T89" fmla="*/ 131 h 371"/>
                <a:gd name="T90" fmla="*/ 432 w 488"/>
                <a:gd name="T91" fmla="*/ 116 h 371"/>
                <a:gd name="T92" fmla="*/ 420 w 488"/>
                <a:gd name="T93" fmla="*/ 110 h 371"/>
                <a:gd name="T94" fmla="*/ 433 w 488"/>
                <a:gd name="T95" fmla="*/ 85 h 371"/>
                <a:gd name="T96" fmla="*/ 446 w 488"/>
                <a:gd name="T97" fmla="*/ 70 h 371"/>
                <a:gd name="T98" fmla="*/ 453 w 488"/>
                <a:gd name="T99" fmla="*/ 61 h 371"/>
                <a:gd name="T100" fmla="*/ 471 w 488"/>
                <a:gd name="T101" fmla="*/ 33 h 371"/>
                <a:gd name="T102" fmla="*/ 441 w 488"/>
                <a:gd name="T103" fmla="*/ 42 h 371"/>
                <a:gd name="T104" fmla="*/ 416 w 488"/>
                <a:gd name="T105" fmla="*/ 42 h 371"/>
                <a:gd name="T106" fmla="*/ 401 w 488"/>
                <a:gd name="T107" fmla="*/ 32 h 371"/>
                <a:gd name="T108" fmla="*/ 373 w 488"/>
                <a:gd name="T109" fmla="*/ 34 h 371"/>
                <a:gd name="T110" fmla="*/ 321 w 488"/>
                <a:gd name="T111" fmla="*/ 34 h 371"/>
                <a:gd name="T112" fmla="*/ 387 w 488"/>
                <a:gd name="T113" fmla="*/ 17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88" h="371">
                  <a:moveTo>
                    <a:pt x="345" y="0"/>
                  </a:moveTo>
                  <a:cubicBezTo>
                    <a:pt x="330" y="0"/>
                    <a:pt x="319" y="0"/>
                    <a:pt x="303" y="0"/>
                  </a:cubicBezTo>
                  <a:cubicBezTo>
                    <a:pt x="289" y="0"/>
                    <a:pt x="278" y="8"/>
                    <a:pt x="264" y="8"/>
                  </a:cubicBezTo>
                  <a:cubicBezTo>
                    <a:pt x="261" y="8"/>
                    <a:pt x="259" y="8"/>
                    <a:pt x="257" y="8"/>
                  </a:cubicBezTo>
                  <a:cubicBezTo>
                    <a:pt x="255" y="8"/>
                    <a:pt x="254" y="8"/>
                    <a:pt x="253" y="8"/>
                  </a:cubicBezTo>
                  <a:cubicBezTo>
                    <a:pt x="253" y="12"/>
                    <a:pt x="253" y="12"/>
                    <a:pt x="253" y="12"/>
                  </a:cubicBezTo>
                  <a:cubicBezTo>
                    <a:pt x="247" y="12"/>
                    <a:pt x="247" y="12"/>
                    <a:pt x="247" y="12"/>
                  </a:cubicBezTo>
                  <a:cubicBezTo>
                    <a:pt x="242" y="10"/>
                    <a:pt x="238" y="10"/>
                    <a:pt x="233" y="10"/>
                  </a:cubicBezTo>
                  <a:cubicBezTo>
                    <a:pt x="232" y="10"/>
                    <a:pt x="231" y="10"/>
                    <a:pt x="229" y="10"/>
                  </a:cubicBezTo>
                  <a:cubicBezTo>
                    <a:pt x="220" y="10"/>
                    <a:pt x="213" y="12"/>
                    <a:pt x="205" y="15"/>
                  </a:cubicBezTo>
                  <a:cubicBezTo>
                    <a:pt x="207" y="17"/>
                    <a:pt x="209" y="18"/>
                    <a:pt x="211" y="20"/>
                  </a:cubicBezTo>
                  <a:cubicBezTo>
                    <a:pt x="208" y="20"/>
                    <a:pt x="200" y="19"/>
                    <a:pt x="200" y="23"/>
                  </a:cubicBezTo>
                  <a:cubicBezTo>
                    <a:pt x="200" y="28"/>
                    <a:pt x="211" y="32"/>
                    <a:pt x="216" y="34"/>
                  </a:cubicBezTo>
                  <a:cubicBezTo>
                    <a:pt x="203" y="34"/>
                    <a:pt x="203" y="34"/>
                    <a:pt x="203" y="34"/>
                  </a:cubicBezTo>
                  <a:cubicBezTo>
                    <a:pt x="196" y="31"/>
                    <a:pt x="189" y="24"/>
                    <a:pt x="177" y="24"/>
                  </a:cubicBezTo>
                  <a:cubicBezTo>
                    <a:pt x="174" y="24"/>
                    <a:pt x="170" y="25"/>
                    <a:pt x="170" y="28"/>
                  </a:cubicBezTo>
                  <a:cubicBezTo>
                    <a:pt x="170" y="30"/>
                    <a:pt x="172" y="32"/>
                    <a:pt x="172" y="34"/>
                  </a:cubicBezTo>
                  <a:cubicBezTo>
                    <a:pt x="172" y="34"/>
                    <a:pt x="170" y="34"/>
                    <a:pt x="168" y="34"/>
                  </a:cubicBezTo>
                  <a:cubicBezTo>
                    <a:pt x="163" y="32"/>
                    <a:pt x="158" y="33"/>
                    <a:pt x="155" y="27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32"/>
                    <a:pt x="153" y="34"/>
                    <a:pt x="153" y="36"/>
                  </a:cubicBezTo>
                  <a:cubicBezTo>
                    <a:pt x="148" y="36"/>
                    <a:pt x="146" y="27"/>
                    <a:pt x="141" y="27"/>
                  </a:cubicBezTo>
                  <a:cubicBezTo>
                    <a:pt x="134" y="27"/>
                    <a:pt x="128" y="32"/>
                    <a:pt x="120" y="34"/>
                  </a:cubicBezTo>
                  <a:cubicBezTo>
                    <a:pt x="109" y="34"/>
                    <a:pt x="105" y="37"/>
                    <a:pt x="93" y="38"/>
                  </a:cubicBezTo>
                  <a:cubicBezTo>
                    <a:pt x="84" y="39"/>
                    <a:pt x="92" y="52"/>
                    <a:pt x="82" y="52"/>
                  </a:cubicBezTo>
                  <a:cubicBezTo>
                    <a:pt x="79" y="52"/>
                    <a:pt x="77" y="52"/>
                    <a:pt x="75" y="50"/>
                  </a:cubicBezTo>
                  <a:cubicBezTo>
                    <a:pt x="69" y="56"/>
                    <a:pt x="56" y="63"/>
                    <a:pt x="46" y="66"/>
                  </a:cubicBezTo>
                  <a:cubicBezTo>
                    <a:pt x="45" y="66"/>
                    <a:pt x="41" y="67"/>
                    <a:pt x="41" y="70"/>
                  </a:cubicBezTo>
                  <a:cubicBezTo>
                    <a:pt x="41" y="75"/>
                    <a:pt x="57" y="75"/>
                    <a:pt x="62" y="76"/>
                  </a:cubicBezTo>
                  <a:cubicBezTo>
                    <a:pt x="62" y="83"/>
                    <a:pt x="59" y="88"/>
                    <a:pt x="54" y="91"/>
                  </a:cubicBezTo>
                  <a:cubicBezTo>
                    <a:pt x="52" y="92"/>
                    <a:pt x="50" y="92"/>
                    <a:pt x="47" y="92"/>
                  </a:cubicBezTo>
                  <a:cubicBezTo>
                    <a:pt x="45" y="92"/>
                    <a:pt x="44" y="92"/>
                    <a:pt x="42" y="92"/>
                  </a:cubicBezTo>
                  <a:cubicBezTo>
                    <a:pt x="40" y="92"/>
                    <a:pt x="38" y="92"/>
                    <a:pt x="37" y="92"/>
                  </a:cubicBezTo>
                  <a:cubicBezTo>
                    <a:pt x="34" y="92"/>
                    <a:pt x="32" y="92"/>
                    <a:pt x="30" y="93"/>
                  </a:cubicBezTo>
                  <a:cubicBezTo>
                    <a:pt x="25" y="94"/>
                    <a:pt x="22" y="98"/>
                    <a:pt x="17" y="99"/>
                  </a:cubicBezTo>
                  <a:cubicBezTo>
                    <a:pt x="10" y="101"/>
                    <a:pt x="0" y="98"/>
                    <a:pt x="0" y="107"/>
                  </a:cubicBezTo>
                  <a:cubicBezTo>
                    <a:pt x="0" y="112"/>
                    <a:pt x="28" y="119"/>
                    <a:pt x="29" y="119"/>
                  </a:cubicBezTo>
                  <a:cubicBezTo>
                    <a:pt x="33" y="119"/>
                    <a:pt x="34" y="119"/>
                    <a:pt x="39" y="119"/>
                  </a:cubicBezTo>
                  <a:cubicBezTo>
                    <a:pt x="40" y="119"/>
                    <a:pt x="41" y="118"/>
                    <a:pt x="42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2" y="119"/>
                    <a:pt x="52" y="121"/>
                    <a:pt x="49" y="123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2" y="125"/>
                    <a:pt x="31" y="125"/>
                    <a:pt x="28" y="125"/>
                  </a:cubicBezTo>
                  <a:cubicBezTo>
                    <a:pt x="26" y="125"/>
                    <a:pt x="24" y="125"/>
                    <a:pt x="21" y="125"/>
                  </a:cubicBezTo>
                  <a:cubicBezTo>
                    <a:pt x="19" y="125"/>
                    <a:pt x="13" y="127"/>
                    <a:pt x="12" y="131"/>
                  </a:cubicBezTo>
                  <a:cubicBezTo>
                    <a:pt x="14" y="131"/>
                    <a:pt x="15" y="131"/>
                    <a:pt x="16" y="131"/>
                  </a:cubicBezTo>
                  <a:cubicBezTo>
                    <a:pt x="18" y="131"/>
                    <a:pt x="18" y="131"/>
                    <a:pt x="22" y="131"/>
                  </a:cubicBezTo>
                  <a:cubicBezTo>
                    <a:pt x="26" y="131"/>
                    <a:pt x="29" y="134"/>
                    <a:pt x="34" y="135"/>
                  </a:cubicBezTo>
                  <a:cubicBezTo>
                    <a:pt x="33" y="138"/>
                    <a:pt x="31" y="138"/>
                    <a:pt x="28" y="140"/>
                  </a:cubicBezTo>
                  <a:cubicBezTo>
                    <a:pt x="31" y="144"/>
                    <a:pt x="41" y="147"/>
                    <a:pt x="46" y="147"/>
                  </a:cubicBezTo>
                  <a:cubicBezTo>
                    <a:pt x="48" y="147"/>
                    <a:pt x="48" y="147"/>
                    <a:pt x="49" y="147"/>
                  </a:cubicBezTo>
                  <a:cubicBezTo>
                    <a:pt x="49" y="147"/>
                    <a:pt x="49" y="147"/>
                    <a:pt x="50" y="146"/>
                  </a:cubicBezTo>
                  <a:cubicBezTo>
                    <a:pt x="49" y="146"/>
                    <a:pt x="48" y="145"/>
                    <a:pt x="47" y="144"/>
                  </a:cubicBezTo>
                  <a:cubicBezTo>
                    <a:pt x="49" y="143"/>
                    <a:pt x="50" y="143"/>
                    <a:pt x="53" y="143"/>
                  </a:cubicBezTo>
                  <a:cubicBezTo>
                    <a:pt x="56" y="143"/>
                    <a:pt x="59" y="145"/>
                    <a:pt x="62" y="145"/>
                  </a:cubicBezTo>
                  <a:cubicBezTo>
                    <a:pt x="65" y="145"/>
                    <a:pt x="67" y="141"/>
                    <a:pt x="71" y="141"/>
                  </a:cubicBezTo>
                  <a:cubicBezTo>
                    <a:pt x="73" y="141"/>
                    <a:pt x="74" y="141"/>
                    <a:pt x="79" y="141"/>
                  </a:cubicBezTo>
                  <a:cubicBezTo>
                    <a:pt x="111" y="141"/>
                    <a:pt x="131" y="166"/>
                    <a:pt x="139" y="190"/>
                  </a:cubicBezTo>
                  <a:cubicBezTo>
                    <a:pt x="139" y="195"/>
                    <a:pt x="139" y="195"/>
                    <a:pt x="139" y="195"/>
                  </a:cubicBezTo>
                  <a:cubicBezTo>
                    <a:pt x="141" y="195"/>
                    <a:pt x="146" y="195"/>
                    <a:pt x="146" y="199"/>
                  </a:cubicBezTo>
                  <a:cubicBezTo>
                    <a:pt x="146" y="206"/>
                    <a:pt x="140" y="205"/>
                    <a:pt x="140" y="212"/>
                  </a:cubicBezTo>
                  <a:cubicBezTo>
                    <a:pt x="140" y="216"/>
                    <a:pt x="142" y="216"/>
                    <a:pt x="147" y="216"/>
                  </a:cubicBezTo>
                  <a:cubicBezTo>
                    <a:pt x="151" y="216"/>
                    <a:pt x="152" y="212"/>
                    <a:pt x="155" y="212"/>
                  </a:cubicBezTo>
                  <a:cubicBezTo>
                    <a:pt x="164" y="212"/>
                    <a:pt x="167" y="225"/>
                    <a:pt x="175" y="228"/>
                  </a:cubicBezTo>
                  <a:cubicBezTo>
                    <a:pt x="175" y="230"/>
                    <a:pt x="175" y="232"/>
                    <a:pt x="172" y="232"/>
                  </a:cubicBezTo>
                  <a:cubicBezTo>
                    <a:pt x="166" y="232"/>
                    <a:pt x="161" y="228"/>
                    <a:pt x="155" y="228"/>
                  </a:cubicBezTo>
                  <a:cubicBezTo>
                    <a:pt x="154" y="228"/>
                    <a:pt x="153" y="227"/>
                    <a:pt x="152" y="227"/>
                  </a:cubicBezTo>
                  <a:cubicBezTo>
                    <a:pt x="152" y="227"/>
                    <a:pt x="151" y="227"/>
                    <a:pt x="150" y="228"/>
                  </a:cubicBezTo>
                  <a:cubicBezTo>
                    <a:pt x="151" y="236"/>
                    <a:pt x="172" y="237"/>
                    <a:pt x="181" y="240"/>
                  </a:cubicBezTo>
                  <a:cubicBezTo>
                    <a:pt x="178" y="248"/>
                    <a:pt x="174" y="251"/>
                    <a:pt x="172" y="259"/>
                  </a:cubicBezTo>
                  <a:cubicBezTo>
                    <a:pt x="171" y="259"/>
                    <a:pt x="170" y="258"/>
                    <a:pt x="169" y="258"/>
                  </a:cubicBezTo>
                  <a:cubicBezTo>
                    <a:pt x="168" y="258"/>
                    <a:pt x="167" y="259"/>
                    <a:pt x="165" y="260"/>
                  </a:cubicBezTo>
                  <a:cubicBezTo>
                    <a:pt x="165" y="261"/>
                    <a:pt x="165" y="261"/>
                    <a:pt x="165" y="261"/>
                  </a:cubicBezTo>
                  <a:cubicBezTo>
                    <a:pt x="159" y="265"/>
                    <a:pt x="157" y="271"/>
                    <a:pt x="153" y="276"/>
                  </a:cubicBezTo>
                  <a:cubicBezTo>
                    <a:pt x="153" y="283"/>
                    <a:pt x="153" y="283"/>
                    <a:pt x="153" y="283"/>
                  </a:cubicBezTo>
                  <a:cubicBezTo>
                    <a:pt x="154" y="282"/>
                    <a:pt x="155" y="282"/>
                    <a:pt x="156" y="282"/>
                  </a:cubicBezTo>
                  <a:cubicBezTo>
                    <a:pt x="157" y="282"/>
                    <a:pt x="158" y="282"/>
                    <a:pt x="159" y="283"/>
                  </a:cubicBezTo>
                  <a:cubicBezTo>
                    <a:pt x="158" y="286"/>
                    <a:pt x="156" y="287"/>
                    <a:pt x="156" y="290"/>
                  </a:cubicBezTo>
                  <a:cubicBezTo>
                    <a:pt x="156" y="298"/>
                    <a:pt x="164" y="301"/>
                    <a:pt x="165" y="306"/>
                  </a:cubicBezTo>
                  <a:cubicBezTo>
                    <a:pt x="166" y="309"/>
                    <a:pt x="167" y="314"/>
                    <a:pt x="168" y="315"/>
                  </a:cubicBezTo>
                  <a:cubicBezTo>
                    <a:pt x="169" y="316"/>
                    <a:pt x="170" y="316"/>
                    <a:pt x="170" y="316"/>
                  </a:cubicBezTo>
                  <a:cubicBezTo>
                    <a:pt x="171" y="316"/>
                    <a:pt x="172" y="316"/>
                    <a:pt x="173" y="315"/>
                  </a:cubicBezTo>
                  <a:cubicBezTo>
                    <a:pt x="174" y="315"/>
                    <a:pt x="175" y="314"/>
                    <a:pt x="176" y="314"/>
                  </a:cubicBezTo>
                  <a:cubicBezTo>
                    <a:pt x="177" y="314"/>
                    <a:pt x="178" y="315"/>
                    <a:pt x="179" y="316"/>
                  </a:cubicBezTo>
                  <a:cubicBezTo>
                    <a:pt x="177" y="318"/>
                    <a:pt x="174" y="318"/>
                    <a:pt x="174" y="322"/>
                  </a:cubicBezTo>
                  <a:cubicBezTo>
                    <a:pt x="174" y="330"/>
                    <a:pt x="185" y="343"/>
                    <a:pt x="191" y="347"/>
                  </a:cubicBezTo>
                  <a:cubicBezTo>
                    <a:pt x="192" y="348"/>
                    <a:pt x="191" y="352"/>
                    <a:pt x="193" y="353"/>
                  </a:cubicBezTo>
                  <a:cubicBezTo>
                    <a:pt x="198" y="356"/>
                    <a:pt x="200" y="354"/>
                    <a:pt x="202" y="361"/>
                  </a:cubicBezTo>
                  <a:cubicBezTo>
                    <a:pt x="206" y="361"/>
                    <a:pt x="210" y="357"/>
                    <a:pt x="214" y="357"/>
                  </a:cubicBezTo>
                  <a:cubicBezTo>
                    <a:pt x="221" y="357"/>
                    <a:pt x="221" y="370"/>
                    <a:pt x="228" y="370"/>
                  </a:cubicBezTo>
                  <a:cubicBezTo>
                    <a:pt x="230" y="370"/>
                    <a:pt x="230" y="368"/>
                    <a:pt x="234" y="368"/>
                  </a:cubicBezTo>
                  <a:cubicBezTo>
                    <a:pt x="234" y="370"/>
                    <a:pt x="235" y="371"/>
                    <a:pt x="237" y="371"/>
                  </a:cubicBezTo>
                  <a:cubicBezTo>
                    <a:pt x="245" y="371"/>
                    <a:pt x="241" y="356"/>
                    <a:pt x="248" y="353"/>
                  </a:cubicBezTo>
                  <a:cubicBezTo>
                    <a:pt x="247" y="350"/>
                    <a:pt x="248" y="342"/>
                    <a:pt x="248" y="337"/>
                  </a:cubicBezTo>
                  <a:cubicBezTo>
                    <a:pt x="248" y="329"/>
                    <a:pt x="261" y="332"/>
                    <a:pt x="261" y="323"/>
                  </a:cubicBezTo>
                  <a:cubicBezTo>
                    <a:pt x="261" y="319"/>
                    <a:pt x="258" y="318"/>
                    <a:pt x="258" y="316"/>
                  </a:cubicBezTo>
                  <a:cubicBezTo>
                    <a:pt x="258" y="315"/>
                    <a:pt x="259" y="314"/>
                    <a:pt x="260" y="313"/>
                  </a:cubicBezTo>
                  <a:cubicBezTo>
                    <a:pt x="260" y="312"/>
                    <a:pt x="259" y="311"/>
                    <a:pt x="259" y="310"/>
                  </a:cubicBezTo>
                  <a:cubicBezTo>
                    <a:pt x="259" y="300"/>
                    <a:pt x="275" y="303"/>
                    <a:pt x="281" y="297"/>
                  </a:cubicBezTo>
                  <a:cubicBezTo>
                    <a:pt x="283" y="294"/>
                    <a:pt x="282" y="292"/>
                    <a:pt x="286" y="290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91" y="296"/>
                    <a:pt x="291" y="296"/>
                    <a:pt x="291" y="296"/>
                  </a:cubicBezTo>
                  <a:cubicBezTo>
                    <a:pt x="296" y="291"/>
                    <a:pt x="306" y="293"/>
                    <a:pt x="312" y="287"/>
                  </a:cubicBezTo>
                  <a:cubicBezTo>
                    <a:pt x="316" y="283"/>
                    <a:pt x="316" y="277"/>
                    <a:pt x="322" y="273"/>
                  </a:cubicBezTo>
                  <a:cubicBezTo>
                    <a:pt x="329" y="268"/>
                    <a:pt x="329" y="268"/>
                    <a:pt x="329" y="268"/>
                  </a:cubicBezTo>
                  <a:cubicBezTo>
                    <a:pt x="329" y="265"/>
                    <a:pt x="332" y="265"/>
                    <a:pt x="335" y="263"/>
                  </a:cubicBezTo>
                  <a:cubicBezTo>
                    <a:pt x="348" y="263"/>
                    <a:pt x="348" y="263"/>
                    <a:pt x="348" y="263"/>
                  </a:cubicBezTo>
                  <a:cubicBezTo>
                    <a:pt x="359" y="258"/>
                    <a:pt x="367" y="259"/>
                    <a:pt x="377" y="256"/>
                  </a:cubicBezTo>
                  <a:cubicBezTo>
                    <a:pt x="386" y="253"/>
                    <a:pt x="388" y="245"/>
                    <a:pt x="398" y="242"/>
                  </a:cubicBezTo>
                  <a:cubicBezTo>
                    <a:pt x="403" y="240"/>
                    <a:pt x="406" y="240"/>
                    <a:pt x="410" y="237"/>
                  </a:cubicBezTo>
                  <a:cubicBezTo>
                    <a:pt x="404" y="235"/>
                    <a:pt x="379" y="236"/>
                    <a:pt x="379" y="227"/>
                  </a:cubicBezTo>
                  <a:cubicBezTo>
                    <a:pt x="380" y="227"/>
                    <a:pt x="385" y="226"/>
                    <a:pt x="385" y="224"/>
                  </a:cubicBezTo>
                  <a:cubicBezTo>
                    <a:pt x="385" y="221"/>
                    <a:pt x="382" y="220"/>
                    <a:pt x="382" y="216"/>
                  </a:cubicBezTo>
                  <a:cubicBezTo>
                    <a:pt x="383" y="217"/>
                    <a:pt x="383" y="217"/>
                    <a:pt x="384" y="217"/>
                  </a:cubicBezTo>
                  <a:cubicBezTo>
                    <a:pt x="384" y="217"/>
                    <a:pt x="385" y="216"/>
                    <a:pt x="386" y="216"/>
                  </a:cubicBezTo>
                  <a:cubicBezTo>
                    <a:pt x="398" y="216"/>
                    <a:pt x="395" y="231"/>
                    <a:pt x="409" y="231"/>
                  </a:cubicBezTo>
                  <a:cubicBezTo>
                    <a:pt x="412" y="231"/>
                    <a:pt x="416" y="230"/>
                    <a:pt x="416" y="227"/>
                  </a:cubicBezTo>
                  <a:cubicBezTo>
                    <a:pt x="416" y="211"/>
                    <a:pt x="398" y="206"/>
                    <a:pt x="388" y="196"/>
                  </a:cubicBezTo>
                  <a:cubicBezTo>
                    <a:pt x="388" y="192"/>
                    <a:pt x="388" y="192"/>
                    <a:pt x="388" y="192"/>
                  </a:cubicBezTo>
                  <a:cubicBezTo>
                    <a:pt x="388" y="192"/>
                    <a:pt x="389" y="192"/>
                    <a:pt x="390" y="192"/>
                  </a:cubicBezTo>
                  <a:cubicBezTo>
                    <a:pt x="390" y="192"/>
                    <a:pt x="391" y="192"/>
                    <a:pt x="391" y="192"/>
                  </a:cubicBezTo>
                  <a:cubicBezTo>
                    <a:pt x="393" y="197"/>
                    <a:pt x="402" y="205"/>
                    <a:pt x="407" y="205"/>
                  </a:cubicBezTo>
                  <a:cubicBezTo>
                    <a:pt x="411" y="205"/>
                    <a:pt x="411" y="200"/>
                    <a:pt x="411" y="197"/>
                  </a:cubicBezTo>
                  <a:cubicBezTo>
                    <a:pt x="411" y="189"/>
                    <a:pt x="399" y="191"/>
                    <a:pt x="396" y="184"/>
                  </a:cubicBezTo>
                  <a:cubicBezTo>
                    <a:pt x="400" y="184"/>
                    <a:pt x="400" y="184"/>
                    <a:pt x="400" y="184"/>
                  </a:cubicBezTo>
                  <a:cubicBezTo>
                    <a:pt x="402" y="187"/>
                    <a:pt x="405" y="188"/>
                    <a:pt x="409" y="190"/>
                  </a:cubicBezTo>
                  <a:cubicBezTo>
                    <a:pt x="411" y="184"/>
                    <a:pt x="422" y="188"/>
                    <a:pt x="424" y="179"/>
                  </a:cubicBezTo>
                  <a:cubicBezTo>
                    <a:pt x="423" y="179"/>
                    <a:pt x="421" y="177"/>
                    <a:pt x="421" y="175"/>
                  </a:cubicBezTo>
                  <a:cubicBezTo>
                    <a:pt x="427" y="175"/>
                    <a:pt x="432" y="172"/>
                    <a:pt x="434" y="168"/>
                  </a:cubicBezTo>
                  <a:cubicBezTo>
                    <a:pt x="431" y="166"/>
                    <a:pt x="423" y="167"/>
                    <a:pt x="423" y="162"/>
                  </a:cubicBezTo>
                  <a:cubicBezTo>
                    <a:pt x="423" y="158"/>
                    <a:pt x="427" y="158"/>
                    <a:pt x="432" y="158"/>
                  </a:cubicBezTo>
                  <a:cubicBezTo>
                    <a:pt x="430" y="156"/>
                    <a:pt x="432" y="154"/>
                    <a:pt x="432" y="152"/>
                  </a:cubicBezTo>
                  <a:cubicBezTo>
                    <a:pt x="432" y="148"/>
                    <a:pt x="428" y="146"/>
                    <a:pt x="428" y="140"/>
                  </a:cubicBezTo>
                  <a:cubicBezTo>
                    <a:pt x="424" y="140"/>
                    <a:pt x="419" y="140"/>
                    <a:pt x="419" y="135"/>
                  </a:cubicBezTo>
                  <a:cubicBezTo>
                    <a:pt x="419" y="133"/>
                    <a:pt x="421" y="131"/>
                    <a:pt x="424" y="131"/>
                  </a:cubicBezTo>
                  <a:cubicBezTo>
                    <a:pt x="426" y="131"/>
                    <a:pt x="430" y="131"/>
                    <a:pt x="434" y="131"/>
                  </a:cubicBezTo>
                  <a:cubicBezTo>
                    <a:pt x="439" y="131"/>
                    <a:pt x="444" y="130"/>
                    <a:pt x="444" y="126"/>
                  </a:cubicBezTo>
                  <a:cubicBezTo>
                    <a:pt x="444" y="119"/>
                    <a:pt x="433" y="121"/>
                    <a:pt x="432" y="116"/>
                  </a:cubicBezTo>
                  <a:cubicBezTo>
                    <a:pt x="434" y="116"/>
                    <a:pt x="436" y="115"/>
                    <a:pt x="437" y="115"/>
                  </a:cubicBezTo>
                  <a:cubicBezTo>
                    <a:pt x="434" y="112"/>
                    <a:pt x="430" y="109"/>
                    <a:pt x="426" y="109"/>
                  </a:cubicBezTo>
                  <a:cubicBezTo>
                    <a:pt x="424" y="109"/>
                    <a:pt x="422" y="110"/>
                    <a:pt x="420" y="110"/>
                  </a:cubicBezTo>
                  <a:cubicBezTo>
                    <a:pt x="419" y="110"/>
                    <a:pt x="418" y="110"/>
                    <a:pt x="417" y="109"/>
                  </a:cubicBezTo>
                  <a:cubicBezTo>
                    <a:pt x="419" y="106"/>
                    <a:pt x="419" y="100"/>
                    <a:pt x="422" y="97"/>
                  </a:cubicBezTo>
                  <a:cubicBezTo>
                    <a:pt x="427" y="93"/>
                    <a:pt x="433" y="91"/>
                    <a:pt x="433" y="85"/>
                  </a:cubicBezTo>
                  <a:cubicBezTo>
                    <a:pt x="433" y="84"/>
                    <a:pt x="434" y="84"/>
                    <a:pt x="433" y="81"/>
                  </a:cubicBezTo>
                  <a:cubicBezTo>
                    <a:pt x="439" y="79"/>
                    <a:pt x="446" y="78"/>
                    <a:pt x="446" y="74"/>
                  </a:cubicBezTo>
                  <a:cubicBezTo>
                    <a:pt x="446" y="71"/>
                    <a:pt x="448" y="74"/>
                    <a:pt x="446" y="70"/>
                  </a:cubicBezTo>
                  <a:cubicBezTo>
                    <a:pt x="451" y="69"/>
                    <a:pt x="459" y="69"/>
                    <a:pt x="459" y="61"/>
                  </a:cubicBezTo>
                  <a:cubicBezTo>
                    <a:pt x="458" y="62"/>
                    <a:pt x="457" y="62"/>
                    <a:pt x="456" y="62"/>
                  </a:cubicBezTo>
                  <a:cubicBezTo>
                    <a:pt x="456" y="62"/>
                    <a:pt x="455" y="62"/>
                    <a:pt x="453" y="61"/>
                  </a:cubicBezTo>
                  <a:cubicBezTo>
                    <a:pt x="466" y="61"/>
                    <a:pt x="472" y="53"/>
                    <a:pt x="481" y="50"/>
                  </a:cubicBezTo>
                  <a:cubicBezTo>
                    <a:pt x="483" y="49"/>
                    <a:pt x="488" y="46"/>
                    <a:pt x="488" y="43"/>
                  </a:cubicBezTo>
                  <a:cubicBezTo>
                    <a:pt x="488" y="39"/>
                    <a:pt x="475" y="33"/>
                    <a:pt x="471" y="33"/>
                  </a:cubicBezTo>
                  <a:cubicBezTo>
                    <a:pt x="468" y="33"/>
                    <a:pt x="466" y="33"/>
                    <a:pt x="465" y="37"/>
                  </a:cubicBezTo>
                  <a:cubicBezTo>
                    <a:pt x="452" y="37"/>
                    <a:pt x="452" y="37"/>
                    <a:pt x="452" y="37"/>
                  </a:cubicBezTo>
                  <a:cubicBezTo>
                    <a:pt x="447" y="39"/>
                    <a:pt x="446" y="40"/>
                    <a:pt x="441" y="42"/>
                  </a:cubicBezTo>
                  <a:cubicBezTo>
                    <a:pt x="441" y="42"/>
                    <a:pt x="441" y="42"/>
                    <a:pt x="441" y="42"/>
                  </a:cubicBezTo>
                  <a:cubicBezTo>
                    <a:pt x="439" y="42"/>
                    <a:pt x="435" y="42"/>
                    <a:pt x="435" y="42"/>
                  </a:cubicBezTo>
                  <a:cubicBezTo>
                    <a:pt x="435" y="42"/>
                    <a:pt x="423" y="42"/>
                    <a:pt x="416" y="42"/>
                  </a:cubicBezTo>
                  <a:cubicBezTo>
                    <a:pt x="411" y="45"/>
                    <a:pt x="397" y="64"/>
                    <a:pt x="389" y="66"/>
                  </a:cubicBezTo>
                  <a:cubicBezTo>
                    <a:pt x="390" y="63"/>
                    <a:pt x="409" y="44"/>
                    <a:pt x="409" y="41"/>
                  </a:cubicBezTo>
                  <a:cubicBezTo>
                    <a:pt x="409" y="37"/>
                    <a:pt x="407" y="32"/>
                    <a:pt x="401" y="32"/>
                  </a:cubicBezTo>
                  <a:cubicBezTo>
                    <a:pt x="392" y="32"/>
                    <a:pt x="375" y="49"/>
                    <a:pt x="368" y="49"/>
                  </a:cubicBezTo>
                  <a:cubicBezTo>
                    <a:pt x="366" y="49"/>
                    <a:pt x="378" y="37"/>
                    <a:pt x="379" y="34"/>
                  </a:cubicBezTo>
                  <a:cubicBezTo>
                    <a:pt x="378" y="34"/>
                    <a:pt x="376" y="34"/>
                    <a:pt x="373" y="34"/>
                  </a:cubicBezTo>
                  <a:cubicBezTo>
                    <a:pt x="369" y="34"/>
                    <a:pt x="361" y="34"/>
                    <a:pt x="354" y="35"/>
                  </a:cubicBezTo>
                  <a:cubicBezTo>
                    <a:pt x="346" y="35"/>
                    <a:pt x="338" y="36"/>
                    <a:pt x="332" y="36"/>
                  </a:cubicBezTo>
                  <a:cubicBezTo>
                    <a:pt x="326" y="36"/>
                    <a:pt x="322" y="35"/>
                    <a:pt x="321" y="34"/>
                  </a:cubicBezTo>
                  <a:cubicBezTo>
                    <a:pt x="384" y="31"/>
                    <a:pt x="384" y="31"/>
                    <a:pt x="384" y="31"/>
                  </a:cubicBezTo>
                  <a:cubicBezTo>
                    <a:pt x="391" y="28"/>
                    <a:pt x="411" y="30"/>
                    <a:pt x="412" y="20"/>
                  </a:cubicBezTo>
                  <a:cubicBezTo>
                    <a:pt x="405" y="18"/>
                    <a:pt x="395" y="20"/>
                    <a:pt x="387" y="17"/>
                  </a:cubicBezTo>
                  <a:cubicBezTo>
                    <a:pt x="374" y="11"/>
                    <a:pt x="361" y="0"/>
                    <a:pt x="3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148"/>
            <p:cNvSpPr>
              <a:spLocks/>
            </p:cNvSpPr>
            <p:nvPr/>
          </p:nvSpPr>
          <p:spPr bwMode="auto">
            <a:xfrm>
              <a:off x="4433888" y="1598613"/>
              <a:ext cx="90488" cy="57150"/>
            </a:xfrm>
            <a:custGeom>
              <a:avLst/>
              <a:gdLst>
                <a:gd name="T0" fmla="*/ 7 w 24"/>
                <a:gd name="T1" fmla="*/ 0 h 15"/>
                <a:gd name="T2" fmla="*/ 0 w 24"/>
                <a:gd name="T3" fmla="*/ 5 h 15"/>
                <a:gd name="T4" fmla="*/ 6 w 24"/>
                <a:gd name="T5" fmla="*/ 15 h 15"/>
                <a:gd name="T6" fmla="*/ 12 w 24"/>
                <a:gd name="T7" fmla="*/ 15 h 15"/>
                <a:gd name="T8" fmla="*/ 24 w 24"/>
                <a:gd name="T9" fmla="*/ 9 h 15"/>
                <a:gd name="T10" fmla="*/ 7 w 24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5">
                  <a:moveTo>
                    <a:pt x="7" y="0"/>
                  </a:moveTo>
                  <a:cubicBezTo>
                    <a:pt x="4" y="0"/>
                    <a:pt x="0" y="1"/>
                    <a:pt x="0" y="5"/>
                  </a:cubicBezTo>
                  <a:cubicBezTo>
                    <a:pt x="0" y="9"/>
                    <a:pt x="4" y="15"/>
                    <a:pt x="6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15"/>
                    <a:pt x="23" y="14"/>
                    <a:pt x="24" y="9"/>
                  </a:cubicBezTo>
                  <a:cubicBezTo>
                    <a:pt x="16" y="7"/>
                    <a:pt x="14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149"/>
            <p:cNvSpPr>
              <a:spLocks/>
            </p:cNvSpPr>
            <p:nvPr/>
          </p:nvSpPr>
          <p:spPr bwMode="auto">
            <a:xfrm>
              <a:off x="5526088" y="1298575"/>
              <a:ext cx="49213" cy="30163"/>
            </a:xfrm>
            <a:custGeom>
              <a:avLst/>
              <a:gdLst>
                <a:gd name="T0" fmla="*/ 8 w 13"/>
                <a:gd name="T1" fmla="*/ 0 h 8"/>
                <a:gd name="T2" fmla="*/ 3 w 13"/>
                <a:gd name="T3" fmla="*/ 0 h 8"/>
                <a:gd name="T4" fmla="*/ 0 w 13"/>
                <a:gd name="T5" fmla="*/ 4 h 8"/>
                <a:gd name="T6" fmla="*/ 4 w 13"/>
                <a:gd name="T7" fmla="*/ 8 h 8"/>
                <a:gd name="T8" fmla="*/ 13 w 13"/>
                <a:gd name="T9" fmla="*/ 4 h 8"/>
                <a:gd name="T10" fmla="*/ 8 w 13"/>
                <a:gd name="T11" fmla="*/ 4 h 8"/>
                <a:gd name="T12" fmla="*/ 8 w 13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">
                  <a:moveTo>
                    <a:pt x="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5"/>
                    <a:pt x="2" y="8"/>
                    <a:pt x="4" y="8"/>
                  </a:cubicBezTo>
                  <a:cubicBezTo>
                    <a:pt x="7" y="8"/>
                    <a:pt x="12" y="4"/>
                    <a:pt x="13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8" y="2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150"/>
            <p:cNvSpPr>
              <a:spLocks/>
            </p:cNvSpPr>
            <p:nvPr/>
          </p:nvSpPr>
          <p:spPr bwMode="auto">
            <a:xfrm>
              <a:off x="4302125" y="2482850"/>
              <a:ext cx="200025" cy="195263"/>
            </a:xfrm>
            <a:custGeom>
              <a:avLst/>
              <a:gdLst>
                <a:gd name="T0" fmla="*/ 27 w 53"/>
                <a:gd name="T1" fmla="*/ 0 h 52"/>
                <a:gd name="T2" fmla="*/ 19 w 53"/>
                <a:gd name="T3" fmla="*/ 8 h 52"/>
                <a:gd name="T4" fmla="*/ 3 w 53"/>
                <a:gd name="T5" fmla="*/ 32 h 52"/>
                <a:gd name="T6" fmla="*/ 6 w 53"/>
                <a:gd name="T7" fmla="*/ 33 h 52"/>
                <a:gd name="T8" fmla="*/ 6 w 53"/>
                <a:gd name="T9" fmla="*/ 35 h 52"/>
                <a:gd name="T10" fmla="*/ 0 w 53"/>
                <a:gd name="T11" fmla="*/ 40 h 52"/>
                <a:gd name="T12" fmla="*/ 3 w 53"/>
                <a:gd name="T13" fmla="*/ 43 h 52"/>
                <a:gd name="T14" fmla="*/ 12 w 53"/>
                <a:gd name="T15" fmla="*/ 41 h 52"/>
                <a:gd name="T16" fmla="*/ 21 w 53"/>
                <a:gd name="T17" fmla="*/ 43 h 52"/>
                <a:gd name="T18" fmla="*/ 26 w 53"/>
                <a:gd name="T19" fmla="*/ 42 h 52"/>
                <a:gd name="T20" fmla="*/ 29 w 53"/>
                <a:gd name="T21" fmla="*/ 43 h 52"/>
                <a:gd name="T22" fmla="*/ 34 w 53"/>
                <a:gd name="T23" fmla="*/ 43 h 52"/>
                <a:gd name="T24" fmla="*/ 31 w 53"/>
                <a:gd name="T25" fmla="*/ 48 h 52"/>
                <a:gd name="T26" fmla="*/ 32 w 53"/>
                <a:gd name="T27" fmla="*/ 48 h 52"/>
                <a:gd name="T28" fmla="*/ 33 w 53"/>
                <a:gd name="T29" fmla="*/ 48 h 52"/>
                <a:gd name="T30" fmla="*/ 41 w 53"/>
                <a:gd name="T31" fmla="*/ 40 h 52"/>
                <a:gd name="T32" fmla="*/ 44 w 53"/>
                <a:gd name="T33" fmla="*/ 48 h 52"/>
                <a:gd name="T34" fmla="*/ 46 w 53"/>
                <a:gd name="T35" fmla="*/ 48 h 52"/>
                <a:gd name="T36" fmla="*/ 49 w 53"/>
                <a:gd name="T37" fmla="*/ 52 h 52"/>
                <a:gd name="T38" fmla="*/ 53 w 53"/>
                <a:gd name="T39" fmla="*/ 45 h 52"/>
                <a:gd name="T40" fmla="*/ 51 w 53"/>
                <a:gd name="T41" fmla="*/ 39 h 52"/>
                <a:gd name="T42" fmla="*/ 48 w 53"/>
                <a:gd name="T43" fmla="*/ 40 h 52"/>
                <a:gd name="T44" fmla="*/ 46 w 53"/>
                <a:gd name="T45" fmla="*/ 36 h 52"/>
                <a:gd name="T46" fmla="*/ 49 w 53"/>
                <a:gd name="T47" fmla="*/ 32 h 52"/>
                <a:gd name="T48" fmla="*/ 45 w 53"/>
                <a:gd name="T49" fmla="*/ 32 h 52"/>
                <a:gd name="T50" fmla="*/ 46 w 53"/>
                <a:gd name="T51" fmla="*/ 23 h 52"/>
                <a:gd name="T52" fmla="*/ 42 w 53"/>
                <a:gd name="T53" fmla="*/ 24 h 52"/>
                <a:gd name="T54" fmla="*/ 37 w 53"/>
                <a:gd name="T55" fmla="*/ 23 h 52"/>
                <a:gd name="T56" fmla="*/ 34 w 53"/>
                <a:gd name="T57" fmla="*/ 24 h 52"/>
                <a:gd name="T58" fmla="*/ 34 w 53"/>
                <a:gd name="T59" fmla="*/ 23 h 52"/>
                <a:gd name="T60" fmla="*/ 29 w 53"/>
                <a:gd name="T61" fmla="*/ 23 h 52"/>
                <a:gd name="T62" fmla="*/ 29 w 53"/>
                <a:gd name="T63" fmla="*/ 20 h 52"/>
                <a:gd name="T64" fmla="*/ 30 w 53"/>
                <a:gd name="T65" fmla="*/ 19 h 52"/>
                <a:gd name="T66" fmla="*/ 26 w 53"/>
                <a:gd name="T67" fmla="*/ 17 h 52"/>
                <a:gd name="T68" fmla="*/ 22 w 53"/>
                <a:gd name="T69" fmla="*/ 20 h 52"/>
                <a:gd name="T70" fmla="*/ 22 w 53"/>
                <a:gd name="T71" fmla="*/ 17 h 52"/>
                <a:gd name="T72" fmla="*/ 29 w 53"/>
                <a:gd name="T73" fmla="*/ 3 h 52"/>
                <a:gd name="T74" fmla="*/ 27 w 53"/>
                <a:gd name="T7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2">
                  <a:moveTo>
                    <a:pt x="27" y="0"/>
                  </a:moveTo>
                  <a:cubicBezTo>
                    <a:pt x="23" y="0"/>
                    <a:pt x="21" y="5"/>
                    <a:pt x="19" y="8"/>
                  </a:cubicBezTo>
                  <a:cubicBezTo>
                    <a:pt x="14" y="15"/>
                    <a:pt x="11" y="28"/>
                    <a:pt x="3" y="32"/>
                  </a:cubicBezTo>
                  <a:cubicBezTo>
                    <a:pt x="4" y="32"/>
                    <a:pt x="5" y="33"/>
                    <a:pt x="6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0" y="39"/>
                    <a:pt x="0" y="40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7" y="43"/>
                    <a:pt x="8" y="41"/>
                    <a:pt x="12" y="41"/>
                  </a:cubicBezTo>
                  <a:cubicBezTo>
                    <a:pt x="15" y="41"/>
                    <a:pt x="17" y="43"/>
                    <a:pt x="21" y="43"/>
                  </a:cubicBezTo>
                  <a:cubicBezTo>
                    <a:pt x="23" y="43"/>
                    <a:pt x="24" y="43"/>
                    <a:pt x="26" y="42"/>
                  </a:cubicBezTo>
                  <a:cubicBezTo>
                    <a:pt x="27" y="43"/>
                    <a:pt x="28" y="43"/>
                    <a:pt x="29" y="43"/>
                  </a:cubicBezTo>
                  <a:cubicBezTo>
                    <a:pt x="31" y="43"/>
                    <a:pt x="33" y="43"/>
                    <a:pt x="34" y="43"/>
                  </a:cubicBezTo>
                  <a:cubicBezTo>
                    <a:pt x="33" y="45"/>
                    <a:pt x="31" y="45"/>
                    <a:pt x="31" y="48"/>
                  </a:cubicBezTo>
                  <a:cubicBezTo>
                    <a:pt x="31" y="48"/>
                    <a:pt x="31" y="48"/>
                    <a:pt x="32" y="48"/>
                  </a:cubicBezTo>
                  <a:cubicBezTo>
                    <a:pt x="32" y="48"/>
                    <a:pt x="33" y="48"/>
                    <a:pt x="33" y="48"/>
                  </a:cubicBezTo>
                  <a:cubicBezTo>
                    <a:pt x="36" y="48"/>
                    <a:pt x="39" y="43"/>
                    <a:pt x="41" y="40"/>
                  </a:cubicBezTo>
                  <a:cubicBezTo>
                    <a:pt x="43" y="42"/>
                    <a:pt x="42" y="48"/>
                    <a:pt x="44" y="48"/>
                  </a:cubicBezTo>
                  <a:cubicBezTo>
                    <a:pt x="45" y="48"/>
                    <a:pt x="45" y="48"/>
                    <a:pt x="46" y="48"/>
                  </a:cubicBezTo>
                  <a:cubicBezTo>
                    <a:pt x="46" y="49"/>
                    <a:pt x="47" y="52"/>
                    <a:pt x="49" y="52"/>
                  </a:cubicBezTo>
                  <a:cubicBezTo>
                    <a:pt x="52" y="52"/>
                    <a:pt x="53" y="48"/>
                    <a:pt x="53" y="45"/>
                  </a:cubicBezTo>
                  <a:cubicBezTo>
                    <a:pt x="53" y="42"/>
                    <a:pt x="51" y="42"/>
                    <a:pt x="51" y="39"/>
                  </a:cubicBezTo>
                  <a:cubicBezTo>
                    <a:pt x="50" y="40"/>
                    <a:pt x="51" y="40"/>
                    <a:pt x="48" y="40"/>
                  </a:cubicBezTo>
                  <a:cubicBezTo>
                    <a:pt x="48" y="38"/>
                    <a:pt x="46" y="37"/>
                    <a:pt x="46" y="36"/>
                  </a:cubicBezTo>
                  <a:cubicBezTo>
                    <a:pt x="46" y="35"/>
                    <a:pt x="48" y="34"/>
                    <a:pt x="49" y="32"/>
                  </a:cubicBezTo>
                  <a:cubicBezTo>
                    <a:pt x="47" y="32"/>
                    <a:pt x="46" y="32"/>
                    <a:pt x="45" y="32"/>
                  </a:cubicBezTo>
                  <a:cubicBezTo>
                    <a:pt x="45" y="28"/>
                    <a:pt x="46" y="26"/>
                    <a:pt x="46" y="23"/>
                  </a:cubicBezTo>
                  <a:cubicBezTo>
                    <a:pt x="45" y="23"/>
                    <a:pt x="44" y="24"/>
                    <a:pt x="42" y="24"/>
                  </a:cubicBezTo>
                  <a:cubicBezTo>
                    <a:pt x="41" y="24"/>
                    <a:pt x="39" y="23"/>
                    <a:pt x="37" y="23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9" y="18"/>
                    <a:pt x="28" y="17"/>
                    <a:pt x="26" y="17"/>
                  </a:cubicBezTo>
                  <a:cubicBezTo>
                    <a:pt x="24" y="17"/>
                    <a:pt x="24" y="19"/>
                    <a:pt x="22" y="20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2"/>
                    <a:pt x="29" y="9"/>
                    <a:pt x="29" y="3"/>
                  </a:cubicBezTo>
                  <a:cubicBezTo>
                    <a:pt x="29" y="1"/>
                    <a:pt x="28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151"/>
            <p:cNvSpPr>
              <a:spLocks/>
            </p:cNvSpPr>
            <p:nvPr/>
          </p:nvSpPr>
          <p:spPr bwMode="auto">
            <a:xfrm>
              <a:off x="10263188" y="1238250"/>
              <a:ext cx="236538" cy="90488"/>
            </a:xfrm>
            <a:custGeom>
              <a:avLst/>
              <a:gdLst>
                <a:gd name="T0" fmla="*/ 13 w 63"/>
                <a:gd name="T1" fmla="*/ 0 h 24"/>
                <a:gd name="T2" fmla="*/ 0 w 63"/>
                <a:gd name="T3" fmla="*/ 11 h 24"/>
                <a:gd name="T4" fmla="*/ 15 w 63"/>
                <a:gd name="T5" fmla="*/ 24 h 24"/>
                <a:gd name="T6" fmla="*/ 21 w 63"/>
                <a:gd name="T7" fmla="*/ 20 h 24"/>
                <a:gd name="T8" fmla="*/ 26 w 63"/>
                <a:gd name="T9" fmla="*/ 22 h 24"/>
                <a:gd name="T10" fmla="*/ 32 w 63"/>
                <a:gd name="T11" fmla="*/ 20 h 24"/>
                <a:gd name="T12" fmla="*/ 38 w 63"/>
                <a:gd name="T13" fmla="*/ 18 h 24"/>
                <a:gd name="T14" fmla="*/ 43 w 63"/>
                <a:gd name="T15" fmla="*/ 21 h 24"/>
                <a:gd name="T16" fmla="*/ 50 w 63"/>
                <a:gd name="T17" fmla="*/ 18 h 24"/>
                <a:gd name="T18" fmla="*/ 58 w 63"/>
                <a:gd name="T19" fmla="*/ 18 h 24"/>
                <a:gd name="T20" fmla="*/ 63 w 63"/>
                <a:gd name="T21" fmla="*/ 9 h 24"/>
                <a:gd name="T22" fmla="*/ 35 w 63"/>
                <a:gd name="T23" fmla="*/ 1 h 24"/>
                <a:gd name="T24" fmla="*/ 30 w 63"/>
                <a:gd name="T25" fmla="*/ 9 h 24"/>
                <a:gd name="T26" fmla="*/ 13 w 63"/>
                <a:gd name="T2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24">
                  <a:moveTo>
                    <a:pt x="13" y="0"/>
                  </a:moveTo>
                  <a:cubicBezTo>
                    <a:pt x="7" y="0"/>
                    <a:pt x="0" y="5"/>
                    <a:pt x="0" y="11"/>
                  </a:cubicBezTo>
                  <a:cubicBezTo>
                    <a:pt x="0" y="18"/>
                    <a:pt x="7" y="24"/>
                    <a:pt x="15" y="24"/>
                  </a:cubicBezTo>
                  <a:cubicBezTo>
                    <a:pt x="17" y="24"/>
                    <a:pt x="19" y="21"/>
                    <a:pt x="21" y="20"/>
                  </a:cubicBezTo>
                  <a:cubicBezTo>
                    <a:pt x="22" y="21"/>
                    <a:pt x="23" y="22"/>
                    <a:pt x="26" y="22"/>
                  </a:cubicBezTo>
                  <a:cubicBezTo>
                    <a:pt x="29" y="22"/>
                    <a:pt x="31" y="20"/>
                    <a:pt x="32" y="20"/>
                  </a:cubicBezTo>
                  <a:cubicBezTo>
                    <a:pt x="35" y="20"/>
                    <a:pt x="36" y="18"/>
                    <a:pt x="38" y="18"/>
                  </a:cubicBezTo>
                  <a:cubicBezTo>
                    <a:pt x="40" y="18"/>
                    <a:pt x="41" y="21"/>
                    <a:pt x="43" y="21"/>
                  </a:cubicBezTo>
                  <a:cubicBezTo>
                    <a:pt x="46" y="21"/>
                    <a:pt x="48" y="18"/>
                    <a:pt x="50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6"/>
                    <a:pt x="62" y="13"/>
                    <a:pt x="63" y="9"/>
                  </a:cubicBezTo>
                  <a:cubicBezTo>
                    <a:pt x="57" y="7"/>
                    <a:pt x="40" y="1"/>
                    <a:pt x="35" y="1"/>
                  </a:cubicBezTo>
                  <a:cubicBezTo>
                    <a:pt x="32" y="1"/>
                    <a:pt x="30" y="5"/>
                    <a:pt x="30" y="9"/>
                  </a:cubicBezTo>
                  <a:cubicBezTo>
                    <a:pt x="23" y="9"/>
                    <a:pt x="22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152"/>
            <p:cNvSpPr>
              <a:spLocks noEditPoints="1"/>
            </p:cNvSpPr>
            <p:nvPr/>
          </p:nvSpPr>
          <p:spPr bwMode="auto">
            <a:xfrm>
              <a:off x="2541588" y="3184525"/>
              <a:ext cx="1216025" cy="819150"/>
            </a:xfrm>
            <a:custGeom>
              <a:avLst/>
              <a:gdLst>
                <a:gd name="T0" fmla="*/ 160 w 324"/>
                <a:gd name="T1" fmla="*/ 58 h 218"/>
                <a:gd name="T2" fmla="*/ 159 w 324"/>
                <a:gd name="T3" fmla="*/ 56 h 218"/>
                <a:gd name="T4" fmla="*/ 0 w 324"/>
                <a:gd name="T5" fmla="*/ 0 h 218"/>
                <a:gd name="T6" fmla="*/ 0 w 324"/>
                <a:gd name="T7" fmla="*/ 2 h 218"/>
                <a:gd name="T8" fmla="*/ 25 w 324"/>
                <a:gd name="T9" fmla="*/ 44 h 218"/>
                <a:gd name="T10" fmla="*/ 33 w 324"/>
                <a:gd name="T11" fmla="*/ 54 h 218"/>
                <a:gd name="T12" fmla="*/ 44 w 324"/>
                <a:gd name="T13" fmla="*/ 73 h 218"/>
                <a:gd name="T14" fmla="*/ 62 w 324"/>
                <a:gd name="T15" fmla="*/ 84 h 218"/>
                <a:gd name="T16" fmla="*/ 47 w 324"/>
                <a:gd name="T17" fmla="*/ 61 h 218"/>
                <a:gd name="T18" fmla="*/ 23 w 324"/>
                <a:gd name="T19" fmla="*/ 27 h 218"/>
                <a:gd name="T20" fmla="*/ 31 w 324"/>
                <a:gd name="T21" fmla="*/ 14 h 218"/>
                <a:gd name="T22" fmla="*/ 49 w 324"/>
                <a:gd name="T23" fmla="*/ 44 h 218"/>
                <a:gd name="T24" fmla="*/ 64 w 324"/>
                <a:gd name="T25" fmla="*/ 57 h 218"/>
                <a:gd name="T26" fmla="*/ 95 w 324"/>
                <a:gd name="T27" fmla="*/ 96 h 218"/>
                <a:gd name="T28" fmla="*/ 99 w 324"/>
                <a:gd name="T29" fmla="*/ 117 h 218"/>
                <a:gd name="T30" fmla="*/ 125 w 324"/>
                <a:gd name="T31" fmla="*/ 130 h 218"/>
                <a:gd name="T32" fmla="*/ 138 w 324"/>
                <a:gd name="T33" fmla="*/ 137 h 218"/>
                <a:gd name="T34" fmla="*/ 158 w 324"/>
                <a:gd name="T35" fmla="*/ 146 h 218"/>
                <a:gd name="T36" fmla="*/ 170 w 324"/>
                <a:gd name="T37" fmla="*/ 149 h 218"/>
                <a:gd name="T38" fmla="*/ 189 w 324"/>
                <a:gd name="T39" fmla="*/ 146 h 218"/>
                <a:gd name="T40" fmla="*/ 234 w 324"/>
                <a:gd name="T41" fmla="*/ 169 h 218"/>
                <a:gd name="T42" fmla="*/ 252 w 324"/>
                <a:gd name="T43" fmla="*/ 181 h 218"/>
                <a:gd name="T44" fmla="*/ 261 w 324"/>
                <a:gd name="T45" fmla="*/ 197 h 218"/>
                <a:gd name="T46" fmla="*/ 277 w 324"/>
                <a:gd name="T47" fmla="*/ 208 h 218"/>
                <a:gd name="T48" fmla="*/ 287 w 324"/>
                <a:gd name="T49" fmla="*/ 210 h 218"/>
                <a:gd name="T50" fmla="*/ 299 w 324"/>
                <a:gd name="T51" fmla="*/ 211 h 218"/>
                <a:gd name="T52" fmla="*/ 314 w 324"/>
                <a:gd name="T53" fmla="*/ 212 h 218"/>
                <a:gd name="T54" fmla="*/ 318 w 324"/>
                <a:gd name="T55" fmla="*/ 214 h 218"/>
                <a:gd name="T56" fmla="*/ 308 w 324"/>
                <a:gd name="T57" fmla="*/ 198 h 218"/>
                <a:gd name="T58" fmla="*/ 272 w 324"/>
                <a:gd name="T59" fmla="*/ 186 h 218"/>
                <a:gd name="T60" fmla="*/ 274 w 324"/>
                <a:gd name="T61" fmla="*/ 152 h 218"/>
                <a:gd name="T62" fmla="*/ 230 w 324"/>
                <a:gd name="T63" fmla="*/ 144 h 218"/>
                <a:gd name="T64" fmla="*/ 235 w 324"/>
                <a:gd name="T65" fmla="*/ 124 h 218"/>
                <a:gd name="T66" fmla="*/ 241 w 324"/>
                <a:gd name="T67" fmla="*/ 116 h 218"/>
                <a:gd name="T68" fmla="*/ 239 w 324"/>
                <a:gd name="T69" fmla="*/ 99 h 218"/>
                <a:gd name="T70" fmla="*/ 210 w 324"/>
                <a:gd name="T71" fmla="*/ 120 h 218"/>
                <a:gd name="T72" fmla="*/ 185 w 324"/>
                <a:gd name="T73" fmla="*/ 127 h 218"/>
                <a:gd name="T74" fmla="*/ 161 w 324"/>
                <a:gd name="T75" fmla="*/ 103 h 218"/>
                <a:gd name="T76" fmla="*/ 158 w 324"/>
                <a:gd name="T77" fmla="*/ 75 h 218"/>
                <a:gd name="T78" fmla="*/ 160 w 324"/>
                <a:gd name="T79" fmla="*/ 58 h 218"/>
                <a:gd name="T80" fmla="*/ 111 w 324"/>
                <a:gd name="T81" fmla="*/ 32 h 218"/>
                <a:gd name="T82" fmla="*/ 72 w 324"/>
                <a:gd name="T83" fmla="*/ 6 h 218"/>
                <a:gd name="T84" fmla="*/ 18 w 324"/>
                <a:gd name="T8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4" h="218">
                  <a:moveTo>
                    <a:pt x="159" y="56"/>
                  </a:moveTo>
                  <a:cubicBezTo>
                    <a:pt x="160" y="58"/>
                    <a:pt x="160" y="58"/>
                    <a:pt x="160" y="58"/>
                  </a:cubicBezTo>
                  <a:cubicBezTo>
                    <a:pt x="160" y="58"/>
                    <a:pt x="160" y="58"/>
                    <a:pt x="160" y="58"/>
                  </a:cubicBezTo>
                  <a:cubicBezTo>
                    <a:pt x="160" y="57"/>
                    <a:pt x="159" y="57"/>
                    <a:pt x="159" y="56"/>
                  </a:cubicBezTo>
                  <a:moveTo>
                    <a:pt x="159" y="55"/>
                  </a:moveTo>
                  <a:cubicBezTo>
                    <a:pt x="159" y="56"/>
                    <a:pt x="159" y="56"/>
                    <a:pt x="159" y="56"/>
                  </a:cubicBezTo>
                  <a:cubicBezTo>
                    <a:pt x="159" y="55"/>
                    <a:pt x="159" y="55"/>
                    <a:pt x="159" y="55"/>
                  </a:cubicBezTo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4" y="10"/>
                    <a:pt x="7" y="15"/>
                  </a:cubicBezTo>
                  <a:cubicBezTo>
                    <a:pt x="8" y="19"/>
                    <a:pt x="8" y="27"/>
                    <a:pt x="12" y="29"/>
                  </a:cubicBezTo>
                  <a:cubicBezTo>
                    <a:pt x="17" y="32"/>
                    <a:pt x="21" y="38"/>
                    <a:pt x="25" y="44"/>
                  </a:cubicBezTo>
                  <a:cubicBezTo>
                    <a:pt x="27" y="46"/>
                    <a:pt x="25" y="47"/>
                    <a:pt x="23" y="47"/>
                  </a:cubicBezTo>
                  <a:cubicBezTo>
                    <a:pt x="22" y="47"/>
                    <a:pt x="20" y="47"/>
                    <a:pt x="20" y="47"/>
                  </a:cubicBezTo>
                  <a:cubicBezTo>
                    <a:pt x="23" y="51"/>
                    <a:pt x="29" y="50"/>
                    <a:pt x="33" y="54"/>
                  </a:cubicBezTo>
                  <a:cubicBezTo>
                    <a:pt x="36" y="57"/>
                    <a:pt x="38" y="60"/>
                    <a:pt x="41" y="63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2" y="72"/>
                    <a:pt x="42" y="72"/>
                    <a:pt x="44" y="73"/>
                  </a:cubicBezTo>
                  <a:cubicBezTo>
                    <a:pt x="47" y="75"/>
                    <a:pt x="50" y="82"/>
                    <a:pt x="55" y="82"/>
                  </a:cubicBezTo>
                  <a:cubicBezTo>
                    <a:pt x="55" y="83"/>
                    <a:pt x="59" y="88"/>
                    <a:pt x="60" y="88"/>
                  </a:cubicBezTo>
                  <a:cubicBezTo>
                    <a:pt x="60" y="88"/>
                    <a:pt x="62" y="85"/>
                    <a:pt x="62" y="84"/>
                  </a:cubicBezTo>
                  <a:cubicBezTo>
                    <a:pt x="62" y="82"/>
                    <a:pt x="59" y="78"/>
                    <a:pt x="57" y="78"/>
                  </a:cubicBezTo>
                  <a:cubicBezTo>
                    <a:pt x="57" y="78"/>
                    <a:pt x="56" y="78"/>
                    <a:pt x="56" y="79"/>
                  </a:cubicBezTo>
                  <a:cubicBezTo>
                    <a:pt x="51" y="75"/>
                    <a:pt x="49" y="68"/>
                    <a:pt x="47" y="61"/>
                  </a:cubicBezTo>
                  <a:cubicBezTo>
                    <a:pt x="45" y="55"/>
                    <a:pt x="39" y="52"/>
                    <a:pt x="37" y="45"/>
                  </a:cubicBezTo>
                  <a:cubicBezTo>
                    <a:pt x="36" y="41"/>
                    <a:pt x="35" y="38"/>
                    <a:pt x="31" y="34"/>
                  </a:cubicBezTo>
                  <a:cubicBezTo>
                    <a:pt x="28" y="31"/>
                    <a:pt x="25" y="31"/>
                    <a:pt x="23" y="27"/>
                  </a:cubicBezTo>
                  <a:cubicBezTo>
                    <a:pt x="20" y="22"/>
                    <a:pt x="18" y="18"/>
                    <a:pt x="18" y="12"/>
                  </a:cubicBezTo>
                  <a:cubicBezTo>
                    <a:pt x="18" y="11"/>
                    <a:pt x="17" y="10"/>
                    <a:pt x="18" y="8"/>
                  </a:cubicBezTo>
                  <a:cubicBezTo>
                    <a:pt x="22" y="12"/>
                    <a:pt x="26" y="12"/>
                    <a:pt x="31" y="14"/>
                  </a:cubicBezTo>
                  <a:cubicBezTo>
                    <a:pt x="33" y="15"/>
                    <a:pt x="33" y="22"/>
                    <a:pt x="35" y="24"/>
                  </a:cubicBezTo>
                  <a:cubicBezTo>
                    <a:pt x="38" y="27"/>
                    <a:pt x="37" y="31"/>
                    <a:pt x="40" y="34"/>
                  </a:cubicBezTo>
                  <a:cubicBezTo>
                    <a:pt x="43" y="37"/>
                    <a:pt x="46" y="40"/>
                    <a:pt x="49" y="44"/>
                  </a:cubicBezTo>
                  <a:cubicBezTo>
                    <a:pt x="50" y="44"/>
                    <a:pt x="50" y="43"/>
                    <a:pt x="50" y="43"/>
                  </a:cubicBezTo>
                  <a:cubicBezTo>
                    <a:pt x="51" y="43"/>
                    <a:pt x="51" y="44"/>
                    <a:pt x="53" y="44"/>
                  </a:cubicBezTo>
                  <a:cubicBezTo>
                    <a:pt x="53" y="51"/>
                    <a:pt x="61" y="51"/>
                    <a:pt x="64" y="57"/>
                  </a:cubicBezTo>
                  <a:cubicBezTo>
                    <a:pt x="65" y="60"/>
                    <a:pt x="63" y="62"/>
                    <a:pt x="66" y="65"/>
                  </a:cubicBezTo>
                  <a:cubicBezTo>
                    <a:pt x="68" y="68"/>
                    <a:pt x="73" y="69"/>
                    <a:pt x="76" y="72"/>
                  </a:cubicBezTo>
                  <a:cubicBezTo>
                    <a:pt x="82" y="78"/>
                    <a:pt x="92" y="86"/>
                    <a:pt x="95" y="96"/>
                  </a:cubicBezTo>
                  <a:cubicBezTo>
                    <a:pt x="96" y="98"/>
                    <a:pt x="98" y="99"/>
                    <a:pt x="98" y="103"/>
                  </a:cubicBezTo>
                  <a:cubicBezTo>
                    <a:pt x="98" y="106"/>
                    <a:pt x="95" y="108"/>
                    <a:pt x="95" y="111"/>
                  </a:cubicBezTo>
                  <a:cubicBezTo>
                    <a:pt x="95" y="113"/>
                    <a:pt x="97" y="117"/>
                    <a:pt x="99" y="117"/>
                  </a:cubicBezTo>
                  <a:cubicBezTo>
                    <a:pt x="100" y="120"/>
                    <a:pt x="109" y="122"/>
                    <a:pt x="113" y="126"/>
                  </a:cubicBezTo>
                  <a:cubicBezTo>
                    <a:pt x="113" y="126"/>
                    <a:pt x="114" y="127"/>
                    <a:pt x="116" y="128"/>
                  </a:cubicBezTo>
                  <a:cubicBezTo>
                    <a:pt x="119" y="129"/>
                    <a:pt x="121" y="129"/>
                    <a:pt x="125" y="130"/>
                  </a:cubicBezTo>
                  <a:cubicBezTo>
                    <a:pt x="129" y="132"/>
                    <a:pt x="130" y="136"/>
                    <a:pt x="134" y="137"/>
                  </a:cubicBezTo>
                  <a:cubicBezTo>
                    <a:pt x="135" y="137"/>
                    <a:pt x="135" y="137"/>
                    <a:pt x="136" y="137"/>
                  </a:cubicBezTo>
                  <a:cubicBezTo>
                    <a:pt x="136" y="137"/>
                    <a:pt x="137" y="137"/>
                    <a:pt x="138" y="137"/>
                  </a:cubicBezTo>
                  <a:cubicBezTo>
                    <a:pt x="138" y="137"/>
                    <a:pt x="139" y="137"/>
                    <a:pt x="139" y="137"/>
                  </a:cubicBezTo>
                  <a:cubicBezTo>
                    <a:pt x="140" y="137"/>
                    <a:pt x="141" y="137"/>
                    <a:pt x="142" y="138"/>
                  </a:cubicBezTo>
                  <a:cubicBezTo>
                    <a:pt x="145" y="139"/>
                    <a:pt x="155" y="146"/>
                    <a:pt x="158" y="146"/>
                  </a:cubicBezTo>
                  <a:cubicBezTo>
                    <a:pt x="159" y="146"/>
                    <a:pt x="160" y="146"/>
                    <a:pt x="161" y="146"/>
                  </a:cubicBezTo>
                  <a:cubicBezTo>
                    <a:pt x="162" y="146"/>
                    <a:pt x="163" y="146"/>
                    <a:pt x="165" y="146"/>
                  </a:cubicBezTo>
                  <a:cubicBezTo>
                    <a:pt x="166" y="147"/>
                    <a:pt x="168" y="149"/>
                    <a:pt x="170" y="149"/>
                  </a:cubicBezTo>
                  <a:cubicBezTo>
                    <a:pt x="175" y="149"/>
                    <a:pt x="176" y="143"/>
                    <a:pt x="181" y="143"/>
                  </a:cubicBezTo>
                  <a:cubicBezTo>
                    <a:pt x="183" y="143"/>
                    <a:pt x="185" y="144"/>
                    <a:pt x="187" y="146"/>
                  </a:cubicBezTo>
                  <a:cubicBezTo>
                    <a:pt x="189" y="146"/>
                    <a:pt x="189" y="146"/>
                    <a:pt x="189" y="146"/>
                  </a:cubicBezTo>
                  <a:cubicBezTo>
                    <a:pt x="197" y="149"/>
                    <a:pt x="198" y="156"/>
                    <a:pt x="207" y="160"/>
                  </a:cubicBezTo>
                  <a:cubicBezTo>
                    <a:pt x="212" y="163"/>
                    <a:pt x="216" y="161"/>
                    <a:pt x="222" y="164"/>
                  </a:cubicBezTo>
                  <a:cubicBezTo>
                    <a:pt x="225" y="166"/>
                    <a:pt x="228" y="169"/>
                    <a:pt x="234" y="169"/>
                  </a:cubicBezTo>
                  <a:cubicBezTo>
                    <a:pt x="236" y="169"/>
                    <a:pt x="237" y="167"/>
                    <a:pt x="239" y="167"/>
                  </a:cubicBezTo>
                  <a:cubicBezTo>
                    <a:pt x="240" y="167"/>
                    <a:pt x="240" y="167"/>
                    <a:pt x="241" y="167"/>
                  </a:cubicBezTo>
                  <a:cubicBezTo>
                    <a:pt x="243" y="174"/>
                    <a:pt x="247" y="177"/>
                    <a:pt x="252" y="181"/>
                  </a:cubicBezTo>
                  <a:cubicBezTo>
                    <a:pt x="253" y="183"/>
                    <a:pt x="255" y="183"/>
                    <a:pt x="256" y="186"/>
                  </a:cubicBezTo>
                  <a:cubicBezTo>
                    <a:pt x="257" y="190"/>
                    <a:pt x="254" y="194"/>
                    <a:pt x="258" y="197"/>
                  </a:cubicBezTo>
                  <a:cubicBezTo>
                    <a:pt x="261" y="197"/>
                    <a:pt x="261" y="197"/>
                    <a:pt x="261" y="197"/>
                  </a:cubicBezTo>
                  <a:cubicBezTo>
                    <a:pt x="261" y="197"/>
                    <a:pt x="261" y="196"/>
                    <a:pt x="261" y="195"/>
                  </a:cubicBezTo>
                  <a:cubicBezTo>
                    <a:pt x="262" y="195"/>
                    <a:pt x="271" y="201"/>
                    <a:pt x="272" y="202"/>
                  </a:cubicBezTo>
                  <a:cubicBezTo>
                    <a:pt x="273" y="205"/>
                    <a:pt x="273" y="208"/>
                    <a:pt x="277" y="208"/>
                  </a:cubicBezTo>
                  <a:cubicBezTo>
                    <a:pt x="277" y="209"/>
                    <a:pt x="278" y="210"/>
                    <a:pt x="279" y="210"/>
                  </a:cubicBezTo>
                  <a:cubicBezTo>
                    <a:pt x="280" y="210"/>
                    <a:pt x="282" y="209"/>
                    <a:pt x="284" y="209"/>
                  </a:cubicBezTo>
                  <a:cubicBezTo>
                    <a:pt x="285" y="209"/>
                    <a:pt x="286" y="210"/>
                    <a:pt x="287" y="210"/>
                  </a:cubicBezTo>
                  <a:cubicBezTo>
                    <a:pt x="289" y="213"/>
                    <a:pt x="292" y="218"/>
                    <a:pt x="297" y="218"/>
                  </a:cubicBezTo>
                  <a:cubicBezTo>
                    <a:pt x="299" y="218"/>
                    <a:pt x="301" y="217"/>
                    <a:pt x="301" y="214"/>
                  </a:cubicBezTo>
                  <a:cubicBezTo>
                    <a:pt x="301" y="213"/>
                    <a:pt x="299" y="212"/>
                    <a:pt x="299" y="211"/>
                  </a:cubicBezTo>
                  <a:cubicBezTo>
                    <a:pt x="299" y="210"/>
                    <a:pt x="307" y="204"/>
                    <a:pt x="309" y="204"/>
                  </a:cubicBezTo>
                  <a:cubicBezTo>
                    <a:pt x="312" y="204"/>
                    <a:pt x="313" y="208"/>
                    <a:pt x="316" y="209"/>
                  </a:cubicBezTo>
                  <a:cubicBezTo>
                    <a:pt x="315" y="210"/>
                    <a:pt x="314" y="211"/>
                    <a:pt x="314" y="212"/>
                  </a:cubicBezTo>
                  <a:cubicBezTo>
                    <a:pt x="314" y="213"/>
                    <a:pt x="317" y="213"/>
                    <a:pt x="317" y="214"/>
                  </a:cubicBezTo>
                  <a:cubicBezTo>
                    <a:pt x="317" y="214"/>
                    <a:pt x="317" y="214"/>
                    <a:pt x="317" y="214"/>
                  </a:cubicBezTo>
                  <a:cubicBezTo>
                    <a:pt x="318" y="214"/>
                    <a:pt x="318" y="214"/>
                    <a:pt x="318" y="214"/>
                  </a:cubicBezTo>
                  <a:cubicBezTo>
                    <a:pt x="319" y="213"/>
                    <a:pt x="321" y="211"/>
                    <a:pt x="323" y="209"/>
                  </a:cubicBezTo>
                  <a:cubicBezTo>
                    <a:pt x="324" y="208"/>
                    <a:pt x="324" y="207"/>
                    <a:pt x="324" y="207"/>
                  </a:cubicBezTo>
                  <a:cubicBezTo>
                    <a:pt x="320" y="204"/>
                    <a:pt x="316" y="198"/>
                    <a:pt x="308" y="198"/>
                  </a:cubicBezTo>
                  <a:cubicBezTo>
                    <a:pt x="302" y="198"/>
                    <a:pt x="298" y="204"/>
                    <a:pt x="291" y="204"/>
                  </a:cubicBezTo>
                  <a:cubicBezTo>
                    <a:pt x="286" y="204"/>
                    <a:pt x="286" y="198"/>
                    <a:pt x="283" y="197"/>
                  </a:cubicBezTo>
                  <a:cubicBezTo>
                    <a:pt x="278" y="195"/>
                    <a:pt x="272" y="192"/>
                    <a:pt x="272" y="186"/>
                  </a:cubicBezTo>
                  <a:cubicBezTo>
                    <a:pt x="272" y="181"/>
                    <a:pt x="272" y="175"/>
                    <a:pt x="272" y="169"/>
                  </a:cubicBezTo>
                  <a:cubicBezTo>
                    <a:pt x="274" y="166"/>
                    <a:pt x="274" y="159"/>
                    <a:pt x="274" y="156"/>
                  </a:cubicBezTo>
                  <a:cubicBezTo>
                    <a:pt x="274" y="155"/>
                    <a:pt x="274" y="153"/>
                    <a:pt x="274" y="152"/>
                  </a:cubicBezTo>
                  <a:cubicBezTo>
                    <a:pt x="269" y="151"/>
                    <a:pt x="267" y="146"/>
                    <a:pt x="260" y="146"/>
                  </a:cubicBezTo>
                  <a:cubicBezTo>
                    <a:pt x="250" y="146"/>
                    <a:pt x="243" y="148"/>
                    <a:pt x="233" y="148"/>
                  </a:cubicBezTo>
                  <a:cubicBezTo>
                    <a:pt x="232" y="148"/>
                    <a:pt x="230" y="146"/>
                    <a:pt x="230" y="144"/>
                  </a:cubicBezTo>
                  <a:cubicBezTo>
                    <a:pt x="230" y="144"/>
                    <a:pt x="230" y="144"/>
                    <a:pt x="230" y="143"/>
                  </a:cubicBezTo>
                  <a:cubicBezTo>
                    <a:pt x="232" y="141"/>
                    <a:pt x="235" y="140"/>
                    <a:pt x="235" y="137"/>
                  </a:cubicBezTo>
                  <a:cubicBezTo>
                    <a:pt x="235" y="133"/>
                    <a:pt x="235" y="127"/>
                    <a:pt x="235" y="124"/>
                  </a:cubicBezTo>
                  <a:cubicBezTo>
                    <a:pt x="236" y="124"/>
                    <a:pt x="237" y="124"/>
                    <a:pt x="237" y="124"/>
                  </a:cubicBezTo>
                  <a:cubicBezTo>
                    <a:pt x="237" y="124"/>
                    <a:pt x="237" y="125"/>
                    <a:pt x="237" y="126"/>
                  </a:cubicBezTo>
                  <a:cubicBezTo>
                    <a:pt x="239" y="123"/>
                    <a:pt x="241" y="121"/>
                    <a:pt x="241" y="116"/>
                  </a:cubicBezTo>
                  <a:cubicBezTo>
                    <a:pt x="241" y="111"/>
                    <a:pt x="246" y="106"/>
                    <a:pt x="246" y="102"/>
                  </a:cubicBezTo>
                  <a:cubicBezTo>
                    <a:pt x="246" y="101"/>
                    <a:pt x="246" y="100"/>
                    <a:pt x="246" y="99"/>
                  </a:cubicBezTo>
                  <a:cubicBezTo>
                    <a:pt x="244" y="99"/>
                    <a:pt x="240" y="99"/>
                    <a:pt x="239" y="99"/>
                  </a:cubicBezTo>
                  <a:cubicBezTo>
                    <a:pt x="238" y="98"/>
                    <a:pt x="236" y="98"/>
                    <a:pt x="233" y="98"/>
                  </a:cubicBezTo>
                  <a:cubicBezTo>
                    <a:pt x="226" y="98"/>
                    <a:pt x="216" y="101"/>
                    <a:pt x="216" y="109"/>
                  </a:cubicBezTo>
                  <a:cubicBezTo>
                    <a:pt x="216" y="113"/>
                    <a:pt x="212" y="117"/>
                    <a:pt x="210" y="120"/>
                  </a:cubicBezTo>
                  <a:cubicBezTo>
                    <a:pt x="210" y="121"/>
                    <a:pt x="209" y="125"/>
                    <a:pt x="206" y="125"/>
                  </a:cubicBezTo>
                  <a:cubicBezTo>
                    <a:pt x="205" y="125"/>
                    <a:pt x="204" y="123"/>
                    <a:pt x="201" y="123"/>
                  </a:cubicBezTo>
                  <a:cubicBezTo>
                    <a:pt x="195" y="123"/>
                    <a:pt x="191" y="127"/>
                    <a:pt x="185" y="127"/>
                  </a:cubicBezTo>
                  <a:cubicBezTo>
                    <a:pt x="183" y="127"/>
                    <a:pt x="183" y="124"/>
                    <a:pt x="181" y="124"/>
                  </a:cubicBezTo>
                  <a:cubicBezTo>
                    <a:pt x="173" y="121"/>
                    <a:pt x="173" y="117"/>
                    <a:pt x="168" y="111"/>
                  </a:cubicBezTo>
                  <a:cubicBezTo>
                    <a:pt x="166" y="109"/>
                    <a:pt x="162" y="105"/>
                    <a:pt x="161" y="103"/>
                  </a:cubicBezTo>
                  <a:cubicBezTo>
                    <a:pt x="160" y="101"/>
                    <a:pt x="161" y="99"/>
                    <a:pt x="160" y="96"/>
                  </a:cubicBezTo>
                  <a:cubicBezTo>
                    <a:pt x="160" y="95"/>
                    <a:pt x="157" y="93"/>
                    <a:pt x="158" y="91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9" y="70"/>
                    <a:pt x="161" y="68"/>
                    <a:pt x="161" y="63"/>
                  </a:cubicBezTo>
                  <a:cubicBezTo>
                    <a:pt x="161" y="62"/>
                    <a:pt x="160" y="60"/>
                    <a:pt x="160" y="59"/>
                  </a:cubicBezTo>
                  <a:cubicBezTo>
                    <a:pt x="160" y="58"/>
                    <a:pt x="160" y="58"/>
                    <a:pt x="160" y="58"/>
                  </a:cubicBezTo>
                  <a:cubicBezTo>
                    <a:pt x="155" y="57"/>
                    <a:pt x="148" y="56"/>
                    <a:pt x="146" y="54"/>
                  </a:cubicBezTo>
                  <a:cubicBezTo>
                    <a:pt x="137" y="45"/>
                    <a:pt x="137" y="24"/>
                    <a:pt x="120" y="24"/>
                  </a:cubicBezTo>
                  <a:cubicBezTo>
                    <a:pt x="114" y="24"/>
                    <a:pt x="116" y="32"/>
                    <a:pt x="111" y="32"/>
                  </a:cubicBezTo>
                  <a:cubicBezTo>
                    <a:pt x="105" y="32"/>
                    <a:pt x="100" y="22"/>
                    <a:pt x="98" y="18"/>
                  </a:cubicBezTo>
                  <a:cubicBezTo>
                    <a:pt x="93" y="10"/>
                    <a:pt x="88" y="9"/>
                    <a:pt x="78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153"/>
            <p:cNvSpPr>
              <a:spLocks/>
            </p:cNvSpPr>
            <p:nvPr/>
          </p:nvSpPr>
          <p:spPr bwMode="auto">
            <a:xfrm>
              <a:off x="3611563" y="2422525"/>
              <a:ext cx="38100" cy="14288"/>
            </a:xfrm>
            <a:custGeom>
              <a:avLst/>
              <a:gdLst>
                <a:gd name="T0" fmla="*/ 0 w 10"/>
                <a:gd name="T1" fmla="*/ 0 h 4"/>
                <a:gd name="T2" fmla="*/ 0 w 10"/>
                <a:gd name="T3" fmla="*/ 2 h 4"/>
                <a:gd name="T4" fmla="*/ 8 w 10"/>
                <a:gd name="T5" fmla="*/ 4 h 4"/>
                <a:gd name="T6" fmla="*/ 10 w 10"/>
                <a:gd name="T7" fmla="*/ 4 h 4"/>
                <a:gd name="T8" fmla="*/ 0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2" y="3"/>
                    <a:pt x="6" y="4"/>
                    <a:pt x="8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0"/>
                    <a:pt x="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154"/>
            <p:cNvSpPr>
              <a:spLocks/>
            </p:cNvSpPr>
            <p:nvPr/>
          </p:nvSpPr>
          <p:spPr bwMode="auto">
            <a:xfrm>
              <a:off x="2200275" y="2524125"/>
              <a:ext cx="142875" cy="88900"/>
            </a:xfrm>
            <a:custGeom>
              <a:avLst/>
              <a:gdLst>
                <a:gd name="T0" fmla="*/ 4 w 38"/>
                <a:gd name="T1" fmla="*/ 0 h 24"/>
                <a:gd name="T2" fmla="*/ 0 w 38"/>
                <a:gd name="T3" fmla="*/ 1 h 24"/>
                <a:gd name="T4" fmla="*/ 1 w 38"/>
                <a:gd name="T5" fmla="*/ 1 h 24"/>
                <a:gd name="T6" fmla="*/ 6 w 38"/>
                <a:gd name="T7" fmla="*/ 2 h 24"/>
                <a:gd name="T8" fmla="*/ 3 w 38"/>
                <a:gd name="T9" fmla="*/ 5 h 24"/>
                <a:gd name="T10" fmla="*/ 18 w 38"/>
                <a:gd name="T11" fmla="*/ 11 h 24"/>
                <a:gd name="T12" fmla="*/ 15 w 38"/>
                <a:gd name="T13" fmla="*/ 14 h 24"/>
                <a:gd name="T14" fmla="*/ 36 w 38"/>
                <a:gd name="T15" fmla="*/ 24 h 24"/>
                <a:gd name="T16" fmla="*/ 38 w 38"/>
                <a:gd name="T17" fmla="*/ 24 h 24"/>
                <a:gd name="T18" fmla="*/ 38 w 38"/>
                <a:gd name="T19" fmla="*/ 22 h 24"/>
                <a:gd name="T20" fmla="*/ 12 w 38"/>
                <a:gd name="T21" fmla="*/ 4 h 24"/>
                <a:gd name="T22" fmla="*/ 4 w 38"/>
                <a:gd name="T2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4" y="2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4" y="8"/>
                    <a:pt x="12" y="11"/>
                    <a:pt x="18" y="11"/>
                  </a:cubicBezTo>
                  <a:cubicBezTo>
                    <a:pt x="17" y="12"/>
                    <a:pt x="15" y="12"/>
                    <a:pt x="15" y="14"/>
                  </a:cubicBezTo>
                  <a:cubicBezTo>
                    <a:pt x="19" y="17"/>
                    <a:pt x="29" y="24"/>
                    <a:pt x="36" y="24"/>
                  </a:cubicBezTo>
                  <a:cubicBezTo>
                    <a:pt x="37" y="24"/>
                    <a:pt x="37" y="24"/>
                    <a:pt x="38" y="24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1" y="14"/>
                    <a:pt x="24" y="8"/>
                    <a:pt x="12" y="4"/>
                  </a:cubicBezTo>
                  <a:cubicBezTo>
                    <a:pt x="10" y="3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155"/>
            <p:cNvSpPr>
              <a:spLocks/>
            </p:cNvSpPr>
            <p:nvPr/>
          </p:nvSpPr>
          <p:spPr bwMode="auto">
            <a:xfrm>
              <a:off x="2057400" y="2387600"/>
              <a:ext cx="52388" cy="71438"/>
            </a:xfrm>
            <a:custGeom>
              <a:avLst/>
              <a:gdLst>
                <a:gd name="T0" fmla="*/ 0 w 14"/>
                <a:gd name="T1" fmla="*/ 0 h 19"/>
                <a:gd name="T2" fmla="*/ 0 w 14"/>
                <a:gd name="T3" fmla="*/ 2 h 19"/>
                <a:gd name="T4" fmla="*/ 3 w 14"/>
                <a:gd name="T5" fmla="*/ 7 h 19"/>
                <a:gd name="T6" fmla="*/ 8 w 14"/>
                <a:gd name="T7" fmla="*/ 11 h 19"/>
                <a:gd name="T8" fmla="*/ 7 w 14"/>
                <a:gd name="T9" fmla="*/ 14 h 19"/>
                <a:gd name="T10" fmla="*/ 11 w 14"/>
                <a:gd name="T11" fmla="*/ 19 h 19"/>
                <a:gd name="T12" fmla="*/ 9 w 14"/>
                <a:gd name="T13" fmla="*/ 14 h 19"/>
                <a:gd name="T14" fmla="*/ 10 w 14"/>
                <a:gd name="T15" fmla="*/ 11 h 19"/>
                <a:gd name="T16" fmla="*/ 9 w 14"/>
                <a:gd name="T17" fmla="*/ 8 h 19"/>
                <a:gd name="T18" fmla="*/ 9 w 14"/>
                <a:gd name="T19" fmla="*/ 1 h 19"/>
                <a:gd name="T20" fmla="*/ 5 w 14"/>
                <a:gd name="T21" fmla="*/ 5 h 19"/>
                <a:gd name="T22" fmla="*/ 7 w 14"/>
                <a:gd name="T23" fmla="*/ 2 h 19"/>
                <a:gd name="T24" fmla="*/ 0 w 14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9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2" y="7"/>
                    <a:pt x="3" y="7"/>
                  </a:cubicBezTo>
                  <a:cubicBezTo>
                    <a:pt x="5" y="7"/>
                    <a:pt x="6" y="10"/>
                    <a:pt x="8" y="11"/>
                  </a:cubicBezTo>
                  <a:cubicBezTo>
                    <a:pt x="8" y="11"/>
                    <a:pt x="7" y="12"/>
                    <a:pt x="7" y="14"/>
                  </a:cubicBezTo>
                  <a:cubicBezTo>
                    <a:pt x="7" y="16"/>
                    <a:pt x="9" y="19"/>
                    <a:pt x="11" y="19"/>
                  </a:cubicBezTo>
                  <a:cubicBezTo>
                    <a:pt x="14" y="19"/>
                    <a:pt x="9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0"/>
                    <a:pt x="9" y="9"/>
                    <a:pt x="9" y="8"/>
                  </a:cubicBezTo>
                  <a:cubicBezTo>
                    <a:pt x="9" y="5"/>
                    <a:pt x="9" y="3"/>
                    <a:pt x="9" y="1"/>
                  </a:cubicBezTo>
                  <a:cubicBezTo>
                    <a:pt x="8" y="3"/>
                    <a:pt x="7" y="5"/>
                    <a:pt x="5" y="5"/>
                  </a:cubicBezTo>
                  <a:cubicBezTo>
                    <a:pt x="3" y="5"/>
                    <a:pt x="7" y="2"/>
                    <a:pt x="7" y="2"/>
                  </a:cubicBezTo>
                  <a:cubicBezTo>
                    <a:pt x="4" y="1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156"/>
            <p:cNvSpPr>
              <a:spLocks/>
            </p:cNvSpPr>
            <p:nvPr/>
          </p:nvSpPr>
          <p:spPr bwMode="auto">
            <a:xfrm>
              <a:off x="1404938" y="2227263"/>
              <a:ext cx="63500" cy="41275"/>
            </a:xfrm>
            <a:custGeom>
              <a:avLst/>
              <a:gdLst>
                <a:gd name="T0" fmla="*/ 17 w 17"/>
                <a:gd name="T1" fmla="*/ 0 h 11"/>
                <a:gd name="T2" fmla="*/ 14 w 17"/>
                <a:gd name="T3" fmla="*/ 0 h 11"/>
                <a:gd name="T4" fmla="*/ 0 w 17"/>
                <a:gd name="T5" fmla="*/ 4 h 11"/>
                <a:gd name="T6" fmla="*/ 0 w 17"/>
                <a:gd name="T7" fmla="*/ 7 h 11"/>
                <a:gd name="T8" fmla="*/ 6 w 17"/>
                <a:gd name="T9" fmla="*/ 11 h 11"/>
                <a:gd name="T10" fmla="*/ 17 w 17"/>
                <a:gd name="T11" fmla="*/ 3 h 11"/>
                <a:gd name="T12" fmla="*/ 17 w 17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6" y="0"/>
                    <a:pt x="16" y="0"/>
                    <a:pt x="14" y="0"/>
                  </a:cubicBezTo>
                  <a:cubicBezTo>
                    <a:pt x="9" y="0"/>
                    <a:pt x="5" y="3"/>
                    <a:pt x="0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9"/>
                    <a:pt x="4" y="9"/>
                    <a:pt x="6" y="11"/>
                  </a:cubicBezTo>
                  <a:cubicBezTo>
                    <a:pt x="11" y="8"/>
                    <a:pt x="12" y="6"/>
                    <a:pt x="17" y="3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157"/>
            <p:cNvSpPr>
              <a:spLocks/>
            </p:cNvSpPr>
            <p:nvPr/>
          </p:nvSpPr>
          <p:spPr bwMode="auto">
            <a:xfrm>
              <a:off x="6475413" y="2989263"/>
              <a:ext cx="82550" cy="49213"/>
            </a:xfrm>
            <a:custGeom>
              <a:avLst/>
              <a:gdLst>
                <a:gd name="T0" fmla="*/ 21 w 22"/>
                <a:gd name="T1" fmla="*/ 0 h 13"/>
                <a:gd name="T2" fmla="*/ 13 w 22"/>
                <a:gd name="T3" fmla="*/ 2 h 13"/>
                <a:gd name="T4" fmla="*/ 5 w 22"/>
                <a:gd name="T5" fmla="*/ 0 h 13"/>
                <a:gd name="T6" fmla="*/ 0 w 22"/>
                <a:gd name="T7" fmla="*/ 1 h 13"/>
                <a:gd name="T8" fmla="*/ 0 w 22"/>
                <a:gd name="T9" fmla="*/ 3 h 13"/>
                <a:gd name="T10" fmla="*/ 4 w 22"/>
                <a:gd name="T11" fmla="*/ 4 h 13"/>
                <a:gd name="T12" fmla="*/ 17 w 22"/>
                <a:gd name="T13" fmla="*/ 12 h 13"/>
                <a:gd name="T14" fmla="*/ 20 w 22"/>
                <a:gd name="T15" fmla="*/ 13 h 13"/>
                <a:gd name="T16" fmla="*/ 21 w 22"/>
                <a:gd name="T17" fmla="*/ 11 h 13"/>
                <a:gd name="T18" fmla="*/ 20 w 22"/>
                <a:gd name="T19" fmla="*/ 6 h 13"/>
                <a:gd name="T20" fmla="*/ 21 w 22"/>
                <a:gd name="T21" fmla="*/ 3 h 13"/>
                <a:gd name="T22" fmla="*/ 22 w 22"/>
                <a:gd name="T23" fmla="*/ 0 h 13"/>
                <a:gd name="T24" fmla="*/ 21 w 22"/>
                <a:gd name="T2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3">
                  <a:moveTo>
                    <a:pt x="21" y="0"/>
                  </a:moveTo>
                  <a:cubicBezTo>
                    <a:pt x="18" y="0"/>
                    <a:pt x="16" y="2"/>
                    <a:pt x="13" y="2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2" y="0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9" y="6"/>
                    <a:pt x="13" y="10"/>
                    <a:pt x="17" y="12"/>
                  </a:cubicBezTo>
                  <a:cubicBezTo>
                    <a:pt x="17" y="12"/>
                    <a:pt x="19" y="13"/>
                    <a:pt x="20" y="13"/>
                  </a:cubicBezTo>
                  <a:cubicBezTo>
                    <a:pt x="20" y="13"/>
                    <a:pt x="21" y="12"/>
                    <a:pt x="21" y="11"/>
                  </a:cubicBezTo>
                  <a:cubicBezTo>
                    <a:pt x="21" y="8"/>
                    <a:pt x="20" y="8"/>
                    <a:pt x="20" y="6"/>
                  </a:cubicBezTo>
                  <a:cubicBezTo>
                    <a:pt x="20" y="5"/>
                    <a:pt x="21" y="3"/>
                    <a:pt x="21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158"/>
            <p:cNvSpPr>
              <a:spLocks/>
            </p:cNvSpPr>
            <p:nvPr/>
          </p:nvSpPr>
          <p:spPr bwMode="auto">
            <a:xfrm>
              <a:off x="6359525" y="2813050"/>
              <a:ext cx="30163" cy="55563"/>
            </a:xfrm>
            <a:custGeom>
              <a:avLst/>
              <a:gdLst>
                <a:gd name="T0" fmla="*/ 7 w 8"/>
                <a:gd name="T1" fmla="*/ 0 h 15"/>
                <a:gd name="T2" fmla="*/ 2 w 8"/>
                <a:gd name="T3" fmla="*/ 3 h 15"/>
                <a:gd name="T4" fmla="*/ 0 w 8"/>
                <a:gd name="T5" fmla="*/ 4 h 15"/>
                <a:gd name="T6" fmla="*/ 5 w 8"/>
                <a:gd name="T7" fmla="*/ 15 h 15"/>
                <a:gd name="T8" fmla="*/ 8 w 8"/>
                <a:gd name="T9" fmla="*/ 4 h 15"/>
                <a:gd name="T10" fmla="*/ 7 w 8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5">
                  <a:moveTo>
                    <a:pt x="7" y="0"/>
                  </a:moveTo>
                  <a:cubicBezTo>
                    <a:pt x="5" y="1"/>
                    <a:pt x="4" y="3"/>
                    <a:pt x="2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2" y="6"/>
                    <a:pt x="3" y="14"/>
                    <a:pt x="5" y="15"/>
                  </a:cubicBezTo>
                  <a:cubicBezTo>
                    <a:pt x="6" y="13"/>
                    <a:pt x="7" y="7"/>
                    <a:pt x="8" y="4"/>
                  </a:cubicBezTo>
                  <a:cubicBezTo>
                    <a:pt x="7" y="3"/>
                    <a:pt x="7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159"/>
            <p:cNvSpPr>
              <a:spLocks/>
            </p:cNvSpPr>
            <p:nvPr/>
          </p:nvSpPr>
          <p:spPr bwMode="auto">
            <a:xfrm>
              <a:off x="6351588" y="2876550"/>
              <a:ext cx="46038" cy="79375"/>
            </a:xfrm>
            <a:custGeom>
              <a:avLst/>
              <a:gdLst>
                <a:gd name="T0" fmla="*/ 6 w 12"/>
                <a:gd name="T1" fmla="*/ 0 h 21"/>
                <a:gd name="T2" fmla="*/ 0 w 12"/>
                <a:gd name="T3" fmla="*/ 4 h 21"/>
                <a:gd name="T4" fmla="*/ 3 w 12"/>
                <a:gd name="T5" fmla="*/ 10 h 21"/>
                <a:gd name="T6" fmla="*/ 1 w 12"/>
                <a:gd name="T7" fmla="*/ 15 h 21"/>
                <a:gd name="T8" fmla="*/ 4 w 12"/>
                <a:gd name="T9" fmla="*/ 21 h 21"/>
                <a:gd name="T10" fmla="*/ 12 w 12"/>
                <a:gd name="T11" fmla="*/ 13 h 21"/>
                <a:gd name="T12" fmla="*/ 10 w 12"/>
                <a:gd name="T13" fmla="*/ 2 h 21"/>
                <a:gd name="T14" fmla="*/ 6 w 12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1">
                  <a:moveTo>
                    <a:pt x="6" y="0"/>
                  </a:moveTo>
                  <a:cubicBezTo>
                    <a:pt x="4" y="0"/>
                    <a:pt x="3" y="3"/>
                    <a:pt x="0" y="4"/>
                  </a:cubicBezTo>
                  <a:cubicBezTo>
                    <a:pt x="1" y="6"/>
                    <a:pt x="3" y="7"/>
                    <a:pt x="3" y="10"/>
                  </a:cubicBezTo>
                  <a:cubicBezTo>
                    <a:pt x="3" y="12"/>
                    <a:pt x="2" y="13"/>
                    <a:pt x="1" y="15"/>
                  </a:cubicBezTo>
                  <a:cubicBezTo>
                    <a:pt x="1" y="18"/>
                    <a:pt x="1" y="21"/>
                    <a:pt x="4" y="21"/>
                  </a:cubicBezTo>
                  <a:cubicBezTo>
                    <a:pt x="7" y="21"/>
                    <a:pt x="12" y="17"/>
                    <a:pt x="12" y="13"/>
                  </a:cubicBezTo>
                  <a:cubicBezTo>
                    <a:pt x="12" y="9"/>
                    <a:pt x="12" y="6"/>
                    <a:pt x="10" y="2"/>
                  </a:cubicBezTo>
                  <a:cubicBezTo>
                    <a:pt x="9" y="2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160"/>
            <p:cNvSpPr>
              <a:spLocks/>
            </p:cNvSpPr>
            <p:nvPr/>
          </p:nvSpPr>
          <p:spPr bwMode="auto">
            <a:xfrm>
              <a:off x="6180138" y="2925763"/>
              <a:ext cx="22225" cy="14288"/>
            </a:xfrm>
            <a:custGeom>
              <a:avLst/>
              <a:gdLst>
                <a:gd name="T0" fmla="*/ 5 w 6"/>
                <a:gd name="T1" fmla="*/ 0 h 4"/>
                <a:gd name="T2" fmla="*/ 0 w 6"/>
                <a:gd name="T3" fmla="*/ 2 h 4"/>
                <a:gd name="T4" fmla="*/ 4 w 6"/>
                <a:gd name="T5" fmla="*/ 4 h 4"/>
                <a:gd name="T6" fmla="*/ 6 w 6"/>
                <a:gd name="T7" fmla="*/ 3 h 4"/>
                <a:gd name="T8" fmla="*/ 5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3" y="0"/>
                    <a:pt x="2" y="1"/>
                    <a:pt x="0" y="2"/>
                  </a:cubicBezTo>
                  <a:cubicBezTo>
                    <a:pt x="1" y="2"/>
                    <a:pt x="3" y="4"/>
                    <a:pt x="4" y="4"/>
                  </a:cubicBezTo>
                  <a:cubicBezTo>
                    <a:pt x="5" y="4"/>
                    <a:pt x="6" y="4"/>
                    <a:pt x="6" y="3"/>
                  </a:cubicBezTo>
                  <a:cubicBezTo>
                    <a:pt x="6" y="2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61"/>
            <p:cNvSpPr>
              <a:spLocks/>
            </p:cNvSpPr>
            <p:nvPr/>
          </p:nvSpPr>
          <p:spPr bwMode="auto">
            <a:xfrm>
              <a:off x="6400800" y="2309813"/>
              <a:ext cx="30163" cy="33338"/>
            </a:xfrm>
            <a:custGeom>
              <a:avLst/>
              <a:gdLst>
                <a:gd name="T0" fmla="*/ 6 w 8"/>
                <a:gd name="T1" fmla="*/ 0 h 9"/>
                <a:gd name="T2" fmla="*/ 0 w 8"/>
                <a:gd name="T3" fmla="*/ 0 h 9"/>
                <a:gd name="T4" fmla="*/ 0 w 8"/>
                <a:gd name="T5" fmla="*/ 3 h 9"/>
                <a:gd name="T6" fmla="*/ 7 w 8"/>
                <a:gd name="T7" fmla="*/ 7 h 9"/>
                <a:gd name="T8" fmla="*/ 7 w 8"/>
                <a:gd name="T9" fmla="*/ 9 h 9"/>
                <a:gd name="T10" fmla="*/ 8 w 8"/>
                <a:gd name="T11" fmla="*/ 6 h 9"/>
                <a:gd name="T12" fmla="*/ 6 w 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6"/>
                    <a:pt x="3" y="7"/>
                    <a:pt x="7" y="7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8"/>
                    <a:pt x="8" y="8"/>
                    <a:pt x="8" y="6"/>
                  </a:cubicBezTo>
                  <a:cubicBezTo>
                    <a:pt x="8" y="3"/>
                    <a:pt x="6" y="4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62"/>
            <p:cNvSpPr>
              <a:spLocks/>
            </p:cNvSpPr>
            <p:nvPr/>
          </p:nvSpPr>
          <p:spPr bwMode="auto">
            <a:xfrm>
              <a:off x="6434138" y="2279650"/>
              <a:ext cx="49213" cy="71438"/>
            </a:xfrm>
            <a:custGeom>
              <a:avLst/>
              <a:gdLst>
                <a:gd name="T0" fmla="*/ 6 w 13"/>
                <a:gd name="T1" fmla="*/ 0 h 19"/>
                <a:gd name="T2" fmla="*/ 0 w 13"/>
                <a:gd name="T3" fmla="*/ 9 h 19"/>
                <a:gd name="T4" fmla="*/ 6 w 13"/>
                <a:gd name="T5" fmla="*/ 13 h 19"/>
                <a:gd name="T6" fmla="*/ 2 w 13"/>
                <a:gd name="T7" fmla="*/ 17 h 19"/>
                <a:gd name="T8" fmla="*/ 2 w 13"/>
                <a:gd name="T9" fmla="*/ 16 h 19"/>
                <a:gd name="T10" fmla="*/ 0 w 13"/>
                <a:gd name="T11" fmla="*/ 17 h 19"/>
                <a:gd name="T12" fmla="*/ 4 w 13"/>
                <a:gd name="T13" fmla="*/ 19 h 19"/>
                <a:gd name="T14" fmla="*/ 13 w 13"/>
                <a:gd name="T15" fmla="*/ 7 h 19"/>
                <a:gd name="T16" fmla="*/ 6 w 13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9">
                  <a:moveTo>
                    <a:pt x="6" y="0"/>
                  </a:moveTo>
                  <a:cubicBezTo>
                    <a:pt x="4" y="0"/>
                    <a:pt x="0" y="7"/>
                    <a:pt x="0" y="9"/>
                  </a:cubicBezTo>
                  <a:cubicBezTo>
                    <a:pt x="0" y="10"/>
                    <a:pt x="3" y="12"/>
                    <a:pt x="6" y="13"/>
                  </a:cubicBezTo>
                  <a:cubicBezTo>
                    <a:pt x="6" y="14"/>
                    <a:pt x="4" y="16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7"/>
                    <a:pt x="2" y="19"/>
                    <a:pt x="4" y="19"/>
                  </a:cubicBezTo>
                  <a:cubicBezTo>
                    <a:pt x="10" y="19"/>
                    <a:pt x="8" y="9"/>
                    <a:pt x="13" y="7"/>
                  </a:cubicBezTo>
                  <a:cubicBezTo>
                    <a:pt x="12" y="3"/>
                    <a:pt x="11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163"/>
            <p:cNvSpPr>
              <a:spLocks/>
            </p:cNvSpPr>
            <p:nvPr/>
          </p:nvSpPr>
          <p:spPr bwMode="auto">
            <a:xfrm>
              <a:off x="6645275" y="2200275"/>
              <a:ext cx="25400" cy="41275"/>
            </a:xfrm>
            <a:custGeom>
              <a:avLst/>
              <a:gdLst>
                <a:gd name="T0" fmla="*/ 7 w 7"/>
                <a:gd name="T1" fmla="*/ 0 h 11"/>
                <a:gd name="T2" fmla="*/ 1 w 7"/>
                <a:gd name="T3" fmla="*/ 7 h 11"/>
                <a:gd name="T4" fmla="*/ 1 w 7"/>
                <a:gd name="T5" fmla="*/ 11 h 11"/>
                <a:gd name="T6" fmla="*/ 5 w 7"/>
                <a:gd name="T7" fmla="*/ 4 h 11"/>
                <a:gd name="T8" fmla="*/ 7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7" y="0"/>
                  </a:moveTo>
                  <a:cubicBezTo>
                    <a:pt x="2" y="1"/>
                    <a:pt x="1" y="6"/>
                    <a:pt x="1" y="7"/>
                  </a:cubicBezTo>
                  <a:cubicBezTo>
                    <a:pt x="1" y="9"/>
                    <a:pt x="0" y="10"/>
                    <a:pt x="1" y="11"/>
                  </a:cubicBezTo>
                  <a:cubicBezTo>
                    <a:pt x="3" y="8"/>
                    <a:pt x="5" y="7"/>
                    <a:pt x="5" y="4"/>
                  </a:cubicBezTo>
                  <a:cubicBezTo>
                    <a:pt x="5" y="2"/>
                    <a:pt x="7" y="1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164"/>
            <p:cNvSpPr>
              <a:spLocks/>
            </p:cNvSpPr>
            <p:nvPr/>
          </p:nvSpPr>
          <p:spPr bwMode="auto">
            <a:xfrm>
              <a:off x="6757988" y="2147888"/>
              <a:ext cx="36513" cy="49213"/>
            </a:xfrm>
            <a:custGeom>
              <a:avLst/>
              <a:gdLst>
                <a:gd name="T0" fmla="*/ 7 w 10"/>
                <a:gd name="T1" fmla="*/ 0 h 13"/>
                <a:gd name="T2" fmla="*/ 4 w 10"/>
                <a:gd name="T3" fmla="*/ 3 h 13"/>
                <a:gd name="T4" fmla="*/ 6 w 10"/>
                <a:gd name="T5" fmla="*/ 6 h 13"/>
                <a:gd name="T6" fmla="*/ 0 w 10"/>
                <a:gd name="T7" fmla="*/ 9 h 13"/>
                <a:gd name="T8" fmla="*/ 3 w 10"/>
                <a:gd name="T9" fmla="*/ 13 h 13"/>
                <a:gd name="T10" fmla="*/ 8 w 10"/>
                <a:gd name="T11" fmla="*/ 10 h 13"/>
                <a:gd name="T12" fmla="*/ 8 w 10"/>
                <a:gd name="T13" fmla="*/ 7 h 13"/>
                <a:gd name="T14" fmla="*/ 10 w 10"/>
                <a:gd name="T15" fmla="*/ 3 h 13"/>
                <a:gd name="T16" fmla="*/ 7 w 10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3">
                  <a:moveTo>
                    <a:pt x="7" y="0"/>
                  </a:moveTo>
                  <a:cubicBezTo>
                    <a:pt x="7" y="0"/>
                    <a:pt x="4" y="1"/>
                    <a:pt x="4" y="3"/>
                  </a:cubicBezTo>
                  <a:cubicBezTo>
                    <a:pt x="4" y="4"/>
                    <a:pt x="5" y="5"/>
                    <a:pt x="6" y="6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0" y="10"/>
                    <a:pt x="0" y="13"/>
                    <a:pt x="3" y="13"/>
                  </a:cubicBezTo>
                  <a:cubicBezTo>
                    <a:pt x="4" y="13"/>
                    <a:pt x="8" y="11"/>
                    <a:pt x="8" y="10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8" y="6"/>
                    <a:pt x="10" y="4"/>
                    <a:pt x="10" y="3"/>
                  </a:cubicBezTo>
                  <a:cubicBezTo>
                    <a:pt x="9" y="2"/>
                    <a:pt x="8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165"/>
            <p:cNvSpPr>
              <a:spLocks/>
            </p:cNvSpPr>
            <p:nvPr/>
          </p:nvSpPr>
          <p:spPr bwMode="auto">
            <a:xfrm>
              <a:off x="6824663" y="3082925"/>
              <a:ext cx="68263" cy="11113"/>
            </a:xfrm>
            <a:custGeom>
              <a:avLst/>
              <a:gdLst>
                <a:gd name="T0" fmla="*/ 5 w 18"/>
                <a:gd name="T1" fmla="*/ 0 h 3"/>
                <a:gd name="T2" fmla="*/ 0 w 18"/>
                <a:gd name="T3" fmla="*/ 0 h 3"/>
                <a:gd name="T4" fmla="*/ 11 w 18"/>
                <a:gd name="T5" fmla="*/ 3 h 3"/>
                <a:gd name="T6" fmla="*/ 14 w 18"/>
                <a:gd name="T7" fmla="*/ 3 h 3"/>
                <a:gd name="T8" fmla="*/ 18 w 18"/>
                <a:gd name="T9" fmla="*/ 2 h 3"/>
                <a:gd name="T10" fmla="*/ 5 w 18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">
                  <a:moveTo>
                    <a:pt x="5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3" y="2"/>
                    <a:pt x="8" y="3"/>
                    <a:pt x="11" y="3"/>
                  </a:cubicBezTo>
                  <a:cubicBezTo>
                    <a:pt x="12" y="3"/>
                    <a:pt x="13" y="3"/>
                    <a:pt x="14" y="3"/>
                  </a:cubicBezTo>
                  <a:cubicBezTo>
                    <a:pt x="15" y="3"/>
                    <a:pt x="16" y="3"/>
                    <a:pt x="18" y="2"/>
                  </a:cubicBezTo>
                  <a:cubicBezTo>
                    <a:pt x="14" y="1"/>
                    <a:pt x="9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166"/>
            <p:cNvSpPr>
              <a:spLocks/>
            </p:cNvSpPr>
            <p:nvPr/>
          </p:nvSpPr>
          <p:spPr bwMode="auto">
            <a:xfrm>
              <a:off x="7080250" y="3071813"/>
              <a:ext cx="63500" cy="33338"/>
            </a:xfrm>
            <a:custGeom>
              <a:avLst/>
              <a:gdLst>
                <a:gd name="T0" fmla="*/ 17 w 17"/>
                <a:gd name="T1" fmla="*/ 0 h 9"/>
                <a:gd name="T2" fmla="*/ 0 w 17"/>
                <a:gd name="T3" fmla="*/ 6 h 9"/>
                <a:gd name="T4" fmla="*/ 2 w 17"/>
                <a:gd name="T5" fmla="*/ 7 h 9"/>
                <a:gd name="T6" fmla="*/ 4 w 17"/>
                <a:gd name="T7" fmla="*/ 9 h 9"/>
                <a:gd name="T8" fmla="*/ 13 w 17"/>
                <a:gd name="T9" fmla="*/ 5 h 9"/>
                <a:gd name="T10" fmla="*/ 13 w 17"/>
                <a:gd name="T11" fmla="*/ 3 h 9"/>
                <a:gd name="T12" fmla="*/ 17 w 17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9">
                  <a:moveTo>
                    <a:pt x="17" y="0"/>
                  </a:moveTo>
                  <a:cubicBezTo>
                    <a:pt x="12" y="1"/>
                    <a:pt x="5" y="4"/>
                    <a:pt x="0" y="6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6" y="9"/>
                    <a:pt x="12" y="7"/>
                    <a:pt x="13" y="5"/>
                  </a:cubicBezTo>
                  <a:cubicBezTo>
                    <a:pt x="13" y="5"/>
                    <a:pt x="12" y="3"/>
                    <a:pt x="13" y="3"/>
                  </a:cubicBezTo>
                  <a:cubicBezTo>
                    <a:pt x="15" y="2"/>
                    <a:pt x="16" y="3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167"/>
            <p:cNvSpPr>
              <a:spLocks/>
            </p:cNvSpPr>
            <p:nvPr/>
          </p:nvSpPr>
          <p:spPr bwMode="auto">
            <a:xfrm>
              <a:off x="7715250" y="3827463"/>
              <a:ext cx="30163" cy="11113"/>
            </a:xfrm>
            <a:custGeom>
              <a:avLst/>
              <a:gdLst>
                <a:gd name="T0" fmla="*/ 8 w 8"/>
                <a:gd name="T1" fmla="*/ 0 h 3"/>
                <a:gd name="T2" fmla="*/ 0 w 8"/>
                <a:gd name="T3" fmla="*/ 1 h 3"/>
                <a:gd name="T4" fmla="*/ 3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cubicBezTo>
                    <a:pt x="4" y="0"/>
                    <a:pt x="2" y="0"/>
                    <a:pt x="0" y="1"/>
                  </a:cubicBezTo>
                  <a:cubicBezTo>
                    <a:pt x="0" y="2"/>
                    <a:pt x="2" y="3"/>
                    <a:pt x="3" y="3"/>
                  </a:cubicBezTo>
                  <a:cubicBezTo>
                    <a:pt x="5" y="3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168"/>
            <p:cNvSpPr>
              <a:spLocks/>
            </p:cNvSpPr>
            <p:nvPr/>
          </p:nvSpPr>
          <p:spPr bwMode="auto">
            <a:xfrm>
              <a:off x="7550150" y="1633538"/>
              <a:ext cx="63500" cy="47625"/>
            </a:xfrm>
            <a:custGeom>
              <a:avLst/>
              <a:gdLst>
                <a:gd name="T0" fmla="*/ 7 w 17"/>
                <a:gd name="T1" fmla="*/ 0 h 13"/>
                <a:gd name="T2" fmla="*/ 4 w 17"/>
                <a:gd name="T3" fmla="*/ 3 h 13"/>
                <a:gd name="T4" fmla="*/ 0 w 17"/>
                <a:gd name="T5" fmla="*/ 10 h 13"/>
                <a:gd name="T6" fmla="*/ 5 w 17"/>
                <a:gd name="T7" fmla="*/ 13 h 13"/>
                <a:gd name="T8" fmla="*/ 17 w 17"/>
                <a:gd name="T9" fmla="*/ 8 h 13"/>
                <a:gd name="T10" fmla="*/ 17 w 17"/>
                <a:gd name="T11" fmla="*/ 5 h 13"/>
                <a:gd name="T12" fmla="*/ 7 w 17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3">
                  <a:moveTo>
                    <a:pt x="7" y="0"/>
                  </a:moveTo>
                  <a:cubicBezTo>
                    <a:pt x="6" y="0"/>
                    <a:pt x="5" y="3"/>
                    <a:pt x="4" y="3"/>
                  </a:cubicBezTo>
                  <a:cubicBezTo>
                    <a:pt x="3" y="3"/>
                    <a:pt x="0" y="9"/>
                    <a:pt x="0" y="10"/>
                  </a:cubicBezTo>
                  <a:cubicBezTo>
                    <a:pt x="0" y="13"/>
                    <a:pt x="2" y="13"/>
                    <a:pt x="5" y="13"/>
                  </a:cubicBezTo>
                  <a:cubicBezTo>
                    <a:pt x="10" y="13"/>
                    <a:pt x="13" y="10"/>
                    <a:pt x="17" y="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3" y="4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169"/>
            <p:cNvSpPr>
              <a:spLocks/>
            </p:cNvSpPr>
            <p:nvPr/>
          </p:nvSpPr>
          <p:spPr bwMode="auto">
            <a:xfrm>
              <a:off x="7869238" y="1592263"/>
              <a:ext cx="52388" cy="36513"/>
            </a:xfrm>
            <a:custGeom>
              <a:avLst/>
              <a:gdLst>
                <a:gd name="T0" fmla="*/ 3 w 14"/>
                <a:gd name="T1" fmla="*/ 0 h 10"/>
                <a:gd name="T2" fmla="*/ 0 w 14"/>
                <a:gd name="T3" fmla="*/ 2 h 10"/>
                <a:gd name="T4" fmla="*/ 10 w 14"/>
                <a:gd name="T5" fmla="*/ 10 h 10"/>
                <a:gd name="T6" fmla="*/ 11 w 14"/>
                <a:gd name="T7" fmla="*/ 10 h 10"/>
                <a:gd name="T8" fmla="*/ 14 w 14"/>
                <a:gd name="T9" fmla="*/ 8 h 10"/>
                <a:gd name="T10" fmla="*/ 3 w 14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6"/>
                    <a:pt x="7" y="10"/>
                    <a:pt x="10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3" y="10"/>
                    <a:pt x="14" y="9"/>
                    <a:pt x="14" y="8"/>
                  </a:cubicBezTo>
                  <a:cubicBezTo>
                    <a:pt x="14" y="4"/>
                    <a:pt x="7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170"/>
            <p:cNvSpPr>
              <a:spLocks/>
            </p:cNvSpPr>
            <p:nvPr/>
          </p:nvSpPr>
          <p:spPr bwMode="auto">
            <a:xfrm>
              <a:off x="8218488" y="1408113"/>
              <a:ext cx="44450" cy="33338"/>
            </a:xfrm>
            <a:custGeom>
              <a:avLst/>
              <a:gdLst>
                <a:gd name="T0" fmla="*/ 5 w 12"/>
                <a:gd name="T1" fmla="*/ 0 h 9"/>
                <a:gd name="T2" fmla="*/ 1 w 12"/>
                <a:gd name="T3" fmla="*/ 6 h 9"/>
                <a:gd name="T4" fmla="*/ 1 w 12"/>
                <a:gd name="T5" fmla="*/ 9 h 9"/>
                <a:gd name="T6" fmla="*/ 12 w 12"/>
                <a:gd name="T7" fmla="*/ 6 h 9"/>
                <a:gd name="T8" fmla="*/ 5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5" y="0"/>
                  </a:moveTo>
                  <a:cubicBezTo>
                    <a:pt x="2" y="0"/>
                    <a:pt x="1" y="3"/>
                    <a:pt x="1" y="6"/>
                  </a:cubicBezTo>
                  <a:cubicBezTo>
                    <a:pt x="1" y="7"/>
                    <a:pt x="0" y="9"/>
                    <a:pt x="1" y="9"/>
                  </a:cubicBezTo>
                  <a:cubicBezTo>
                    <a:pt x="4" y="9"/>
                    <a:pt x="11" y="7"/>
                    <a:pt x="12" y="6"/>
                  </a:cubicBezTo>
                  <a:cubicBezTo>
                    <a:pt x="9" y="3"/>
                    <a:pt x="8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171"/>
            <p:cNvSpPr>
              <a:spLocks/>
            </p:cNvSpPr>
            <p:nvPr/>
          </p:nvSpPr>
          <p:spPr bwMode="auto">
            <a:xfrm>
              <a:off x="10358438" y="1377950"/>
              <a:ext cx="100013" cy="41275"/>
            </a:xfrm>
            <a:custGeom>
              <a:avLst/>
              <a:gdLst>
                <a:gd name="T0" fmla="*/ 14 w 27"/>
                <a:gd name="T1" fmla="*/ 0 h 11"/>
                <a:gd name="T2" fmla="*/ 0 w 27"/>
                <a:gd name="T3" fmla="*/ 8 h 11"/>
                <a:gd name="T4" fmla="*/ 2 w 27"/>
                <a:gd name="T5" fmla="*/ 7 h 11"/>
                <a:gd name="T6" fmla="*/ 19 w 27"/>
                <a:gd name="T7" fmla="*/ 11 h 11"/>
                <a:gd name="T8" fmla="*/ 27 w 27"/>
                <a:gd name="T9" fmla="*/ 11 h 11"/>
                <a:gd name="T10" fmla="*/ 14 w 27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1">
                  <a:moveTo>
                    <a:pt x="14" y="0"/>
                  </a:moveTo>
                  <a:cubicBezTo>
                    <a:pt x="7" y="0"/>
                    <a:pt x="4" y="4"/>
                    <a:pt x="0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7" y="9"/>
                    <a:pt x="14" y="8"/>
                    <a:pt x="19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4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172"/>
            <p:cNvSpPr>
              <a:spLocks/>
            </p:cNvSpPr>
            <p:nvPr/>
          </p:nvSpPr>
          <p:spPr bwMode="auto">
            <a:xfrm>
              <a:off x="10548938" y="1276350"/>
              <a:ext cx="139700" cy="49213"/>
            </a:xfrm>
            <a:custGeom>
              <a:avLst/>
              <a:gdLst>
                <a:gd name="T0" fmla="*/ 0 w 37"/>
                <a:gd name="T1" fmla="*/ 0 h 13"/>
                <a:gd name="T2" fmla="*/ 3 w 37"/>
                <a:gd name="T3" fmla="*/ 2 h 13"/>
                <a:gd name="T4" fmla="*/ 24 w 37"/>
                <a:gd name="T5" fmla="*/ 13 h 13"/>
                <a:gd name="T6" fmla="*/ 37 w 37"/>
                <a:gd name="T7" fmla="*/ 9 h 13"/>
                <a:gd name="T8" fmla="*/ 34 w 37"/>
                <a:gd name="T9" fmla="*/ 6 h 13"/>
                <a:gd name="T10" fmla="*/ 0 w 37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3">
                  <a:moveTo>
                    <a:pt x="0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10"/>
                    <a:pt x="17" y="13"/>
                    <a:pt x="24" y="13"/>
                  </a:cubicBezTo>
                  <a:cubicBezTo>
                    <a:pt x="29" y="13"/>
                    <a:pt x="37" y="12"/>
                    <a:pt x="37" y="9"/>
                  </a:cubicBezTo>
                  <a:cubicBezTo>
                    <a:pt x="37" y="7"/>
                    <a:pt x="36" y="6"/>
                    <a:pt x="34" y="6"/>
                  </a:cubicBezTo>
                  <a:cubicBezTo>
                    <a:pt x="33" y="6"/>
                    <a:pt x="3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173"/>
            <p:cNvSpPr>
              <a:spLocks/>
            </p:cNvSpPr>
            <p:nvPr/>
          </p:nvSpPr>
          <p:spPr bwMode="auto">
            <a:xfrm>
              <a:off x="10358438" y="1350963"/>
              <a:ext cx="25400" cy="26988"/>
            </a:xfrm>
            <a:custGeom>
              <a:avLst/>
              <a:gdLst>
                <a:gd name="T0" fmla="*/ 3 w 7"/>
                <a:gd name="T1" fmla="*/ 0 h 7"/>
                <a:gd name="T2" fmla="*/ 0 w 7"/>
                <a:gd name="T3" fmla="*/ 3 h 7"/>
                <a:gd name="T4" fmla="*/ 3 w 7"/>
                <a:gd name="T5" fmla="*/ 7 h 7"/>
                <a:gd name="T6" fmla="*/ 7 w 7"/>
                <a:gd name="T7" fmla="*/ 3 h 7"/>
                <a:gd name="T8" fmla="*/ 3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6"/>
                    <a:pt x="0" y="7"/>
                    <a:pt x="3" y="7"/>
                  </a:cubicBezTo>
                  <a:cubicBezTo>
                    <a:pt x="5" y="7"/>
                    <a:pt x="7" y="5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174"/>
            <p:cNvSpPr>
              <a:spLocks/>
            </p:cNvSpPr>
            <p:nvPr/>
          </p:nvSpPr>
          <p:spPr bwMode="auto">
            <a:xfrm>
              <a:off x="4148138" y="2549525"/>
              <a:ext cx="76200" cy="33338"/>
            </a:xfrm>
            <a:custGeom>
              <a:avLst/>
              <a:gdLst>
                <a:gd name="T0" fmla="*/ 4 w 20"/>
                <a:gd name="T1" fmla="*/ 0 h 9"/>
                <a:gd name="T2" fmla="*/ 0 w 20"/>
                <a:gd name="T3" fmla="*/ 1 h 9"/>
                <a:gd name="T4" fmla="*/ 16 w 20"/>
                <a:gd name="T5" fmla="*/ 9 h 9"/>
                <a:gd name="T6" fmla="*/ 20 w 20"/>
                <a:gd name="T7" fmla="*/ 8 h 9"/>
                <a:gd name="T8" fmla="*/ 4 w 2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3" y="3"/>
                    <a:pt x="12" y="9"/>
                    <a:pt x="16" y="9"/>
                  </a:cubicBezTo>
                  <a:cubicBezTo>
                    <a:pt x="18" y="9"/>
                    <a:pt x="19" y="9"/>
                    <a:pt x="20" y="8"/>
                  </a:cubicBezTo>
                  <a:cubicBezTo>
                    <a:pt x="15" y="5"/>
                    <a:pt x="10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175"/>
            <p:cNvSpPr>
              <a:spLocks/>
            </p:cNvSpPr>
            <p:nvPr/>
          </p:nvSpPr>
          <p:spPr bwMode="auto">
            <a:xfrm>
              <a:off x="4152900" y="2670175"/>
              <a:ext cx="60325" cy="33338"/>
            </a:xfrm>
            <a:custGeom>
              <a:avLst/>
              <a:gdLst>
                <a:gd name="T0" fmla="*/ 2 w 16"/>
                <a:gd name="T1" fmla="*/ 0 h 9"/>
                <a:gd name="T2" fmla="*/ 0 w 16"/>
                <a:gd name="T3" fmla="*/ 2 h 9"/>
                <a:gd name="T4" fmla="*/ 13 w 16"/>
                <a:gd name="T5" fmla="*/ 9 h 9"/>
                <a:gd name="T6" fmla="*/ 16 w 16"/>
                <a:gd name="T7" fmla="*/ 6 h 9"/>
                <a:gd name="T8" fmla="*/ 16 w 16"/>
                <a:gd name="T9" fmla="*/ 4 h 9"/>
                <a:gd name="T10" fmla="*/ 8 w 16"/>
                <a:gd name="T11" fmla="*/ 4 h 9"/>
                <a:gd name="T12" fmla="*/ 2 w 16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9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1" y="9"/>
                    <a:pt x="13" y="9"/>
                  </a:cubicBezTo>
                  <a:cubicBezTo>
                    <a:pt x="13" y="9"/>
                    <a:pt x="16" y="7"/>
                    <a:pt x="16" y="6"/>
                  </a:cubicBezTo>
                  <a:cubicBezTo>
                    <a:pt x="16" y="5"/>
                    <a:pt x="16" y="5"/>
                    <a:pt x="1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" y="4"/>
                    <a:pt x="3" y="2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176"/>
            <p:cNvSpPr>
              <a:spLocks/>
            </p:cNvSpPr>
            <p:nvPr/>
          </p:nvSpPr>
          <p:spPr bwMode="auto">
            <a:xfrm>
              <a:off x="4238625" y="2670175"/>
              <a:ext cx="41275" cy="49213"/>
            </a:xfrm>
            <a:custGeom>
              <a:avLst/>
              <a:gdLst>
                <a:gd name="T0" fmla="*/ 7 w 11"/>
                <a:gd name="T1" fmla="*/ 0 h 13"/>
                <a:gd name="T2" fmla="*/ 0 w 11"/>
                <a:gd name="T3" fmla="*/ 9 h 13"/>
                <a:gd name="T4" fmla="*/ 5 w 11"/>
                <a:gd name="T5" fmla="*/ 13 h 13"/>
                <a:gd name="T6" fmla="*/ 11 w 11"/>
                <a:gd name="T7" fmla="*/ 9 h 13"/>
                <a:gd name="T8" fmla="*/ 11 w 11"/>
                <a:gd name="T9" fmla="*/ 7 h 13"/>
                <a:gd name="T10" fmla="*/ 9 w 11"/>
                <a:gd name="T11" fmla="*/ 3 h 13"/>
                <a:gd name="T12" fmla="*/ 7 w 11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7" y="0"/>
                  </a:moveTo>
                  <a:cubicBezTo>
                    <a:pt x="4" y="1"/>
                    <a:pt x="0" y="8"/>
                    <a:pt x="0" y="9"/>
                  </a:cubicBezTo>
                  <a:cubicBezTo>
                    <a:pt x="0" y="11"/>
                    <a:pt x="2" y="13"/>
                    <a:pt x="5" y="13"/>
                  </a:cubicBezTo>
                  <a:cubicBezTo>
                    <a:pt x="8" y="13"/>
                    <a:pt x="11" y="11"/>
                    <a:pt x="11" y="9"/>
                  </a:cubicBezTo>
                  <a:cubicBezTo>
                    <a:pt x="11" y="8"/>
                    <a:pt x="11" y="7"/>
                    <a:pt x="11" y="7"/>
                  </a:cubicBezTo>
                  <a:cubicBezTo>
                    <a:pt x="5" y="7"/>
                    <a:pt x="9" y="5"/>
                    <a:pt x="9" y="3"/>
                  </a:cubicBezTo>
                  <a:cubicBezTo>
                    <a:pt x="9" y="2"/>
                    <a:pt x="8" y="1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177"/>
            <p:cNvSpPr>
              <a:spLocks/>
            </p:cNvSpPr>
            <p:nvPr/>
          </p:nvSpPr>
          <p:spPr bwMode="auto">
            <a:xfrm>
              <a:off x="1025525" y="2114550"/>
              <a:ext cx="49213" cy="17463"/>
            </a:xfrm>
            <a:custGeom>
              <a:avLst/>
              <a:gdLst>
                <a:gd name="T0" fmla="*/ 7 w 13"/>
                <a:gd name="T1" fmla="*/ 0 h 5"/>
                <a:gd name="T2" fmla="*/ 4 w 13"/>
                <a:gd name="T3" fmla="*/ 2 h 5"/>
                <a:gd name="T4" fmla="*/ 0 w 13"/>
                <a:gd name="T5" fmla="*/ 2 h 5"/>
                <a:gd name="T6" fmla="*/ 3 w 13"/>
                <a:gd name="T7" fmla="*/ 5 h 5"/>
                <a:gd name="T8" fmla="*/ 13 w 13"/>
                <a:gd name="T9" fmla="*/ 5 h 5"/>
                <a:gd name="T10" fmla="*/ 8 w 13"/>
                <a:gd name="T11" fmla="*/ 0 h 5"/>
                <a:gd name="T12" fmla="*/ 7 w 13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">
                  <a:moveTo>
                    <a:pt x="7" y="0"/>
                  </a:moveTo>
                  <a:cubicBezTo>
                    <a:pt x="5" y="0"/>
                    <a:pt x="5" y="0"/>
                    <a:pt x="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2"/>
                    <a:pt x="12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178"/>
            <p:cNvSpPr>
              <a:spLocks/>
            </p:cNvSpPr>
            <p:nvPr/>
          </p:nvSpPr>
          <p:spPr bwMode="auto">
            <a:xfrm>
              <a:off x="1377950" y="3624263"/>
              <a:ext cx="26988" cy="22225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4 h 6"/>
                <a:gd name="T4" fmla="*/ 2 w 7"/>
                <a:gd name="T5" fmla="*/ 6 h 6"/>
                <a:gd name="T6" fmla="*/ 7 w 7"/>
                <a:gd name="T7" fmla="*/ 5 h 6"/>
                <a:gd name="T8" fmla="*/ 7 w 7"/>
                <a:gd name="T9" fmla="*/ 3 h 6"/>
                <a:gd name="T10" fmla="*/ 0 w 7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4" y="6"/>
                    <a:pt x="4" y="5"/>
                    <a:pt x="7" y="5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1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179"/>
            <p:cNvSpPr>
              <a:spLocks/>
            </p:cNvSpPr>
            <p:nvPr/>
          </p:nvSpPr>
          <p:spPr bwMode="auto">
            <a:xfrm>
              <a:off x="1355725" y="3590925"/>
              <a:ext cx="14288" cy="11113"/>
            </a:xfrm>
            <a:custGeom>
              <a:avLst/>
              <a:gdLst>
                <a:gd name="T0" fmla="*/ 0 w 4"/>
                <a:gd name="T1" fmla="*/ 0 h 3"/>
                <a:gd name="T2" fmla="*/ 3 w 4"/>
                <a:gd name="T3" fmla="*/ 3 h 3"/>
                <a:gd name="T4" fmla="*/ 4 w 4"/>
                <a:gd name="T5" fmla="*/ 2 h 3"/>
                <a:gd name="T6" fmla="*/ 0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1" y="1"/>
                    <a:pt x="2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 180"/>
            <p:cNvSpPr>
              <a:spLocks/>
            </p:cNvSpPr>
            <p:nvPr/>
          </p:nvSpPr>
          <p:spPr bwMode="auto">
            <a:xfrm>
              <a:off x="1328738" y="3579813"/>
              <a:ext cx="19050" cy="6350"/>
            </a:xfrm>
            <a:custGeom>
              <a:avLst/>
              <a:gdLst>
                <a:gd name="T0" fmla="*/ 5 w 5"/>
                <a:gd name="T1" fmla="*/ 0 h 2"/>
                <a:gd name="T2" fmla="*/ 0 w 5"/>
                <a:gd name="T3" fmla="*/ 0 h 2"/>
                <a:gd name="T4" fmla="*/ 2 w 5"/>
                <a:gd name="T5" fmla="*/ 2 h 2"/>
                <a:gd name="T6" fmla="*/ 5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3" y="2"/>
                    <a:pt x="5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181"/>
            <p:cNvSpPr>
              <a:spLocks/>
            </p:cNvSpPr>
            <p:nvPr/>
          </p:nvSpPr>
          <p:spPr bwMode="auto">
            <a:xfrm>
              <a:off x="1306513" y="3563938"/>
              <a:ext cx="15875" cy="11113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1 h 3"/>
                <a:gd name="T4" fmla="*/ 2 w 4"/>
                <a:gd name="T5" fmla="*/ 1 h 3"/>
                <a:gd name="T6" fmla="*/ 0 w 4"/>
                <a:gd name="T7" fmla="*/ 1 h 3"/>
                <a:gd name="T8" fmla="*/ 2 w 4"/>
                <a:gd name="T9" fmla="*/ 3 h 3"/>
                <a:gd name="T10" fmla="*/ 4 w 4"/>
                <a:gd name="T11" fmla="*/ 2 h 3"/>
                <a:gd name="T12" fmla="*/ 4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2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2"/>
                    <a:pt x="4" y="1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182"/>
            <p:cNvSpPr>
              <a:spLocks/>
            </p:cNvSpPr>
            <p:nvPr/>
          </p:nvSpPr>
          <p:spPr bwMode="auto">
            <a:xfrm>
              <a:off x="1262063" y="3541713"/>
              <a:ext cx="14288" cy="14288"/>
            </a:xfrm>
            <a:custGeom>
              <a:avLst/>
              <a:gdLst>
                <a:gd name="T0" fmla="*/ 2 w 4"/>
                <a:gd name="T1" fmla="*/ 0 h 4"/>
                <a:gd name="T2" fmla="*/ 0 w 4"/>
                <a:gd name="T3" fmla="*/ 2 h 4"/>
                <a:gd name="T4" fmla="*/ 2 w 4"/>
                <a:gd name="T5" fmla="*/ 4 h 4"/>
                <a:gd name="T6" fmla="*/ 4 w 4"/>
                <a:gd name="T7" fmla="*/ 4 h 4"/>
                <a:gd name="T8" fmla="*/ 4 w 4"/>
                <a:gd name="T9" fmla="*/ 1 h 4"/>
                <a:gd name="T10" fmla="*/ 2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1"/>
                    <a:pt x="2" y="1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318056" y="2080208"/>
            <a:ext cx="1572746" cy="1384036"/>
            <a:chOff x="5518712" y="3409383"/>
            <a:chExt cx="1115728" cy="981854"/>
          </a:xfrm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5518712" y="3409383"/>
              <a:ext cx="1115728" cy="981854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5588844" y="3474847"/>
              <a:ext cx="975465" cy="858421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FD2D29"/>
            </a:solidFill>
            <a:ln w="28575" cap="flat">
              <a:noFill/>
              <a:prstDash val="solid"/>
              <a:miter lim="800000"/>
              <a:headEnd/>
              <a:tailEnd/>
            </a:ln>
            <a:effectLst>
              <a:innerShdw blurRad="152400" dist="76200" dir="13500000">
                <a:prstClr val="black">
                  <a:alpha val="2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4934879" y="369833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D2D29"/>
                </a:solidFill>
                <a:latin typeface="Impact" panose="020B0806030902050204" pitchFamily="34" charset="0"/>
              </a:rPr>
              <a:t>项目成果展示</a:t>
            </a:r>
          </a:p>
        </p:txBody>
      </p:sp>
      <p:sp>
        <p:nvSpPr>
          <p:cNvPr id="241" name="文本框 48"/>
          <p:cNvSpPr>
            <a:spLocks noChangeArrowheads="1"/>
          </p:cNvSpPr>
          <p:nvPr/>
        </p:nvSpPr>
        <p:spPr bwMode="auto">
          <a:xfrm>
            <a:off x="4538887" y="4432282"/>
            <a:ext cx="1804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sym typeface="宋体" panose="02010600030101010101" pitchFamily="2" charset="-122"/>
              </a:rPr>
              <a:t>标题输入这里</a:t>
            </a:r>
          </a:p>
        </p:txBody>
      </p:sp>
      <p:sp>
        <p:nvSpPr>
          <p:cNvPr id="242" name="文本框 48"/>
          <p:cNvSpPr>
            <a:spLocks noChangeArrowheads="1"/>
          </p:cNvSpPr>
          <p:nvPr/>
        </p:nvSpPr>
        <p:spPr bwMode="auto">
          <a:xfrm>
            <a:off x="6183250" y="4432282"/>
            <a:ext cx="1804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sym typeface="宋体" panose="02010600030101010101" pitchFamily="2" charset="-122"/>
              </a:rPr>
              <a:t>标题输入这里</a:t>
            </a:r>
          </a:p>
        </p:txBody>
      </p:sp>
      <p:sp>
        <p:nvSpPr>
          <p:cNvPr id="243" name="文本框 48"/>
          <p:cNvSpPr>
            <a:spLocks noChangeArrowheads="1"/>
          </p:cNvSpPr>
          <p:nvPr/>
        </p:nvSpPr>
        <p:spPr bwMode="auto">
          <a:xfrm>
            <a:off x="4538887" y="4822245"/>
            <a:ext cx="1804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sym typeface="宋体" panose="02010600030101010101" pitchFamily="2" charset="-122"/>
              </a:rPr>
              <a:t>标题输入这里</a:t>
            </a:r>
          </a:p>
        </p:txBody>
      </p:sp>
      <p:sp>
        <p:nvSpPr>
          <p:cNvPr id="244" name="文本框 48"/>
          <p:cNvSpPr>
            <a:spLocks noChangeArrowheads="1"/>
          </p:cNvSpPr>
          <p:nvPr/>
        </p:nvSpPr>
        <p:spPr bwMode="auto">
          <a:xfrm>
            <a:off x="6183250" y="4822245"/>
            <a:ext cx="1804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sym typeface="宋体" panose="02010600030101010101" pitchFamily="2" charset="-122"/>
              </a:rPr>
              <a:t>标题输入这里</a:t>
            </a:r>
          </a:p>
        </p:txBody>
      </p:sp>
      <p:sp>
        <p:nvSpPr>
          <p:cNvPr id="245" name="Freeform 28"/>
          <p:cNvSpPr>
            <a:spLocks noEditPoints="1"/>
          </p:cNvSpPr>
          <p:nvPr/>
        </p:nvSpPr>
        <p:spPr bwMode="auto">
          <a:xfrm>
            <a:off x="5825279" y="2509033"/>
            <a:ext cx="524790" cy="524790"/>
          </a:xfrm>
          <a:custGeom>
            <a:avLst/>
            <a:gdLst>
              <a:gd name="T0" fmla="*/ 132 w 144"/>
              <a:gd name="T1" fmla="*/ 61 h 144"/>
              <a:gd name="T2" fmla="*/ 121 w 144"/>
              <a:gd name="T3" fmla="*/ 46 h 144"/>
              <a:gd name="T4" fmla="*/ 127 w 144"/>
              <a:gd name="T5" fmla="*/ 33 h 144"/>
              <a:gd name="T6" fmla="*/ 119 w 144"/>
              <a:gd name="T7" fmla="*/ 17 h 144"/>
              <a:gd name="T8" fmla="*/ 106 w 144"/>
              <a:gd name="T9" fmla="*/ 22 h 144"/>
              <a:gd name="T10" fmla="*/ 88 w 144"/>
              <a:gd name="T11" fmla="*/ 19 h 144"/>
              <a:gd name="T12" fmla="*/ 83 w 144"/>
              <a:gd name="T13" fmla="*/ 6 h 144"/>
              <a:gd name="T14" fmla="*/ 66 w 144"/>
              <a:gd name="T15" fmla="*/ 0 h 144"/>
              <a:gd name="T16" fmla="*/ 61 w 144"/>
              <a:gd name="T17" fmla="*/ 12 h 144"/>
              <a:gd name="T18" fmla="*/ 46 w 144"/>
              <a:gd name="T19" fmla="*/ 23 h 144"/>
              <a:gd name="T20" fmla="*/ 33 w 144"/>
              <a:gd name="T21" fmla="*/ 17 h 144"/>
              <a:gd name="T22" fmla="*/ 17 w 144"/>
              <a:gd name="T23" fmla="*/ 25 h 144"/>
              <a:gd name="T24" fmla="*/ 22 w 144"/>
              <a:gd name="T25" fmla="*/ 38 h 144"/>
              <a:gd name="T26" fmla="*/ 19 w 144"/>
              <a:gd name="T27" fmla="*/ 56 h 144"/>
              <a:gd name="T28" fmla="*/ 6 w 144"/>
              <a:gd name="T29" fmla="*/ 61 h 144"/>
              <a:gd name="T30" fmla="*/ 0 w 144"/>
              <a:gd name="T31" fmla="*/ 78 h 144"/>
              <a:gd name="T32" fmla="*/ 12 w 144"/>
              <a:gd name="T33" fmla="*/ 83 h 144"/>
              <a:gd name="T34" fmla="*/ 23 w 144"/>
              <a:gd name="T35" fmla="*/ 98 h 144"/>
              <a:gd name="T36" fmla="*/ 17 w 144"/>
              <a:gd name="T37" fmla="*/ 111 h 144"/>
              <a:gd name="T38" fmla="*/ 25 w 144"/>
              <a:gd name="T39" fmla="*/ 127 h 144"/>
              <a:gd name="T40" fmla="*/ 38 w 144"/>
              <a:gd name="T41" fmla="*/ 122 h 144"/>
              <a:gd name="T42" fmla="*/ 56 w 144"/>
              <a:gd name="T43" fmla="*/ 125 h 144"/>
              <a:gd name="T44" fmla="*/ 61 w 144"/>
              <a:gd name="T45" fmla="*/ 138 h 144"/>
              <a:gd name="T46" fmla="*/ 78 w 144"/>
              <a:gd name="T47" fmla="*/ 144 h 144"/>
              <a:gd name="T48" fmla="*/ 83 w 144"/>
              <a:gd name="T49" fmla="*/ 132 h 144"/>
              <a:gd name="T50" fmla="*/ 98 w 144"/>
              <a:gd name="T51" fmla="*/ 121 h 144"/>
              <a:gd name="T52" fmla="*/ 111 w 144"/>
              <a:gd name="T53" fmla="*/ 127 h 144"/>
              <a:gd name="T54" fmla="*/ 127 w 144"/>
              <a:gd name="T55" fmla="*/ 119 h 144"/>
              <a:gd name="T56" fmla="*/ 122 w 144"/>
              <a:gd name="T57" fmla="*/ 106 h 144"/>
              <a:gd name="T58" fmla="*/ 125 w 144"/>
              <a:gd name="T59" fmla="*/ 88 h 144"/>
              <a:gd name="T60" fmla="*/ 138 w 144"/>
              <a:gd name="T61" fmla="*/ 83 h 144"/>
              <a:gd name="T62" fmla="*/ 144 w 144"/>
              <a:gd name="T63" fmla="*/ 66 h 144"/>
              <a:gd name="T64" fmla="*/ 100 w 144"/>
              <a:gd name="T65" fmla="*/ 72 h 144"/>
              <a:gd name="T66" fmla="*/ 44 w 144"/>
              <a:gd name="T67" fmla="*/ 72 h 144"/>
              <a:gd name="T68" fmla="*/ 100 w 144"/>
              <a:gd name="T69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4" h="144">
                <a:moveTo>
                  <a:pt x="138" y="61"/>
                </a:moveTo>
                <a:cubicBezTo>
                  <a:pt x="132" y="61"/>
                  <a:pt x="132" y="61"/>
                  <a:pt x="132" y="61"/>
                </a:cubicBezTo>
                <a:cubicBezTo>
                  <a:pt x="129" y="61"/>
                  <a:pt x="126" y="59"/>
                  <a:pt x="125" y="56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19" y="44"/>
                  <a:pt x="120" y="40"/>
                  <a:pt x="122" y="38"/>
                </a:cubicBezTo>
                <a:cubicBezTo>
                  <a:pt x="127" y="33"/>
                  <a:pt x="127" y="33"/>
                  <a:pt x="127" y="33"/>
                </a:cubicBezTo>
                <a:cubicBezTo>
                  <a:pt x="129" y="31"/>
                  <a:pt x="129" y="27"/>
                  <a:pt x="127" y="25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7" y="15"/>
                  <a:pt x="113" y="15"/>
                  <a:pt x="111" y="17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4" y="24"/>
                  <a:pt x="100" y="25"/>
                  <a:pt x="98" y="23"/>
                </a:cubicBezTo>
                <a:cubicBezTo>
                  <a:pt x="88" y="19"/>
                  <a:pt x="88" y="19"/>
                  <a:pt x="88" y="19"/>
                </a:cubicBezTo>
                <a:cubicBezTo>
                  <a:pt x="85" y="18"/>
                  <a:pt x="83" y="15"/>
                  <a:pt x="83" y="12"/>
                </a:cubicBezTo>
                <a:cubicBezTo>
                  <a:pt x="83" y="6"/>
                  <a:pt x="83" y="6"/>
                  <a:pt x="83" y="6"/>
                </a:cubicBezTo>
                <a:cubicBezTo>
                  <a:pt x="83" y="2"/>
                  <a:pt x="81" y="0"/>
                  <a:pt x="78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3" y="0"/>
                  <a:pt x="61" y="2"/>
                  <a:pt x="61" y="6"/>
                </a:cubicBezTo>
                <a:cubicBezTo>
                  <a:pt x="61" y="12"/>
                  <a:pt x="61" y="12"/>
                  <a:pt x="61" y="12"/>
                </a:cubicBezTo>
                <a:cubicBezTo>
                  <a:pt x="61" y="15"/>
                  <a:pt x="59" y="18"/>
                  <a:pt x="56" y="19"/>
                </a:cubicBezTo>
                <a:cubicBezTo>
                  <a:pt x="46" y="23"/>
                  <a:pt x="46" y="23"/>
                  <a:pt x="46" y="23"/>
                </a:cubicBezTo>
                <a:cubicBezTo>
                  <a:pt x="44" y="25"/>
                  <a:pt x="40" y="24"/>
                  <a:pt x="38" y="22"/>
                </a:cubicBezTo>
                <a:cubicBezTo>
                  <a:pt x="33" y="17"/>
                  <a:pt x="33" y="17"/>
                  <a:pt x="33" y="17"/>
                </a:cubicBezTo>
                <a:cubicBezTo>
                  <a:pt x="31" y="15"/>
                  <a:pt x="27" y="15"/>
                  <a:pt x="25" y="17"/>
                </a:cubicBezTo>
                <a:cubicBezTo>
                  <a:pt x="17" y="25"/>
                  <a:pt x="17" y="25"/>
                  <a:pt x="17" y="25"/>
                </a:cubicBezTo>
                <a:cubicBezTo>
                  <a:pt x="15" y="27"/>
                  <a:pt x="15" y="31"/>
                  <a:pt x="17" y="33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40"/>
                  <a:pt x="25" y="44"/>
                  <a:pt x="23" y="46"/>
                </a:cubicBezTo>
                <a:cubicBezTo>
                  <a:pt x="19" y="56"/>
                  <a:pt x="19" y="56"/>
                  <a:pt x="19" y="56"/>
                </a:cubicBezTo>
                <a:cubicBezTo>
                  <a:pt x="18" y="59"/>
                  <a:pt x="15" y="61"/>
                  <a:pt x="12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1"/>
                  <a:pt x="0" y="63"/>
                  <a:pt x="0" y="66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1"/>
                  <a:pt x="2" y="83"/>
                  <a:pt x="6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5" y="83"/>
                  <a:pt x="18" y="85"/>
                  <a:pt x="19" y="88"/>
                </a:cubicBezTo>
                <a:cubicBezTo>
                  <a:pt x="23" y="98"/>
                  <a:pt x="23" y="98"/>
                  <a:pt x="23" y="98"/>
                </a:cubicBezTo>
                <a:cubicBezTo>
                  <a:pt x="25" y="100"/>
                  <a:pt x="24" y="104"/>
                  <a:pt x="22" y="106"/>
                </a:cubicBezTo>
                <a:cubicBezTo>
                  <a:pt x="17" y="111"/>
                  <a:pt x="17" y="111"/>
                  <a:pt x="17" y="111"/>
                </a:cubicBezTo>
                <a:cubicBezTo>
                  <a:pt x="15" y="113"/>
                  <a:pt x="15" y="117"/>
                  <a:pt x="17" y="119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7" y="129"/>
                  <a:pt x="31" y="129"/>
                  <a:pt x="33" y="127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40" y="120"/>
                  <a:pt x="44" y="119"/>
                  <a:pt x="46" y="121"/>
                </a:cubicBezTo>
                <a:cubicBezTo>
                  <a:pt x="56" y="125"/>
                  <a:pt x="56" y="125"/>
                  <a:pt x="56" y="125"/>
                </a:cubicBezTo>
                <a:cubicBezTo>
                  <a:pt x="59" y="126"/>
                  <a:pt x="61" y="129"/>
                  <a:pt x="61" y="132"/>
                </a:cubicBezTo>
                <a:cubicBezTo>
                  <a:pt x="61" y="138"/>
                  <a:pt x="61" y="138"/>
                  <a:pt x="61" y="138"/>
                </a:cubicBezTo>
                <a:cubicBezTo>
                  <a:pt x="61" y="142"/>
                  <a:pt x="63" y="144"/>
                  <a:pt x="66" y="144"/>
                </a:cubicBezTo>
                <a:cubicBezTo>
                  <a:pt x="78" y="144"/>
                  <a:pt x="78" y="144"/>
                  <a:pt x="78" y="144"/>
                </a:cubicBezTo>
                <a:cubicBezTo>
                  <a:pt x="81" y="144"/>
                  <a:pt x="83" y="142"/>
                  <a:pt x="83" y="138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3" y="129"/>
                  <a:pt x="85" y="126"/>
                  <a:pt x="88" y="125"/>
                </a:cubicBezTo>
                <a:cubicBezTo>
                  <a:pt x="98" y="121"/>
                  <a:pt x="98" y="121"/>
                  <a:pt x="98" y="121"/>
                </a:cubicBezTo>
                <a:cubicBezTo>
                  <a:pt x="100" y="119"/>
                  <a:pt x="104" y="120"/>
                  <a:pt x="106" y="122"/>
                </a:cubicBezTo>
                <a:cubicBezTo>
                  <a:pt x="111" y="127"/>
                  <a:pt x="111" y="127"/>
                  <a:pt x="111" y="127"/>
                </a:cubicBezTo>
                <a:cubicBezTo>
                  <a:pt x="113" y="129"/>
                  <a:pt x="117" y="129"/>
                  <a:pt x="119" y="127"/>
                </a:cubicBezTo>
                <a:cubicBezTo>
                  <a:pt x="127" y="119"/>
                  <a:pt x="127" y="119"/>
                  <a:pt x="127" y="119"/>
                </a:cubicBezTo>
                <a:cubicBezTo>
                  <a:pt x="129" y="117"/>
                  <a:pt x="129" y="113"/>
                  <a:pt x="127" y="111"/>
                </a:cubicBezTo>
                <a:cubicBezTo>
                  <a:pt x="122" y="106"/>
                  <a:pt x="122" y="106"/>
                  <a:pt x="122" y="106"/>
                </a:cubicBezTo>
                <a:cubicBezTo>
                  <a:pt x="120" y="104"/>
                  <a:pt x="119" y="100"/>
                  <a:pt x="121" y="98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6" y="85"/>
                  <a:pt x="129" y="83"/>
                  <a:pt x="132" y="83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42" y="83"/>
                  <a:pt x="144" y="81"/>
                  <a:pt x="144" y="78"/>
                </a:cubicBezTo>
                <a:cubicBezTo>
                  <a:pt x="144" y="66"/>
                  <a:pt x="144" y="66"/>
                  <a:pt x="144" y="66"/>
                </a:cubicBezTo>
                <a:cubicBezTo>
                  <a:pt x="144" y="63"/>
                  <a:pt x="142" y="61"/>
                  <a:pt x="138" y="61"/>
                </a:cubicBezTo>
                <a:moveTo>
                  <a:pt x="100" y="72"/>
                </a:moveTo>
                <a:cubicBezTo>
                  <a:pt x="100" y="87"/>
                  <a:pt x="87" y="100"/>
                  <a:pt x="72" y="100"/>
                </a:cubicBezTo>
                <a:cubicBezTo>
                  <a:pt x="57" y="100"/>
                  <a:pt x="44" y="87"/>
                  <a:pt x="44" y="72"/>
                </a:cubicBezTo>
                <a:cubicBezTo>
                  <a:pt x="44" y="57"/>
                  <a:pt x="57" y="44"/>
                  <a:pt x="72" y="44"/>
                </a:cubicBezTo>
                <a:cubicBezTo>
                  <a:pt x="87" y="44"/>
                  <a:pt x="100" y="57"/>
                  <a:pt x="100" y="7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6" name="文本框 245"/>
          <p:cNvSpPr txBox="1"/>
          <p:nvPr/>
        </p:nvSpPr>
        <p:spPr>
          <a:xfrm>
            <a:off x="581042" y="203200"/>
            <a:ext cx="1685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目录</a:t>
            </a:r>
          </a:p>
        </p:txBody>
      </p:sp>
      <p:sp>
        <p:nvSpPr>
          <p:cNvPr id="247" name="矩形 246"/>
          <p:cNvSpPr/>
          <p:nvPr/>
        </p:nvSpPr>
        <p:spPr>
          <a:xfrm>
            <a:off x="1731256" y="418751"/>
            <a:ext cx="1983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D2D29"/>
                </a:solidFill>
              </a:rPr>
              <a:t>CONTENTS  &gt;&gt;</a:t>
            </a:r>
            <a:endParaRPr lang="zh-CN" altLang="en-US" sz="2400" dirty="0">
              <a:solidFill>
                <a:srgbClr val="FD2D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4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272564" y="2014240"/>
            <a:ext cx="4814457" cy="1559536"/>
            <a:chOff x="1272564" y="2014240"/>
            <a:chExt cx="4814457" cy="1559536"/>
          </a:xfrm>
        </p:grpSpPr>
        <p:grpSp>
          <p:nvGrpSpPr>
            <p:cNvPr id="16" name="组合 15"/>
            <p:cNvGrpSpPr/>
            <p:nvPr/>
          </p:nvGrpSpPr>
          <p:grpSpPr>
            <a:xfrm>
              <a:off x="1272564" y="2014240"/>
              <a:ext cx="1559536" cy="1559536"/>
              <a:chOff x="1201570" y="2078243"/>
              <a:chExt cx="1895197" cy="1895197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1201570" y="2078243"/>
                <a:ext cx="1895197" cy="1895197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431800" dist="88900" dir="2700000" algn="tl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1332117" y="2208790"/>
                <a:ext cx="1634102" cy="1634102"/>
              </a:xfrm>
              <a:prstGeom prst="ellipse">
                <a:avLst/>
              </a:pr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" name="矩形 47"/>
            <p:cNvSpPr>
              <a:spLocks noChangeArrowheads="1"/>
            </p:cNvSpPr>
            <p:nvPr/>
          </p:nvSpPr>
          <p:spPr bwMode="auto">
            <a:xfrm>
              <a:off x="3003026" y="2649501"/>
              <a:ext cx="2800874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文字内容添加此处，选中文字删除重新输入，也可以复制您的文字内容粘贴到这里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40" name="文本框 48"/>
            <p:cNvSpPr>
              <a:spLocks noChangeArrowheads="1"/>
            </p:cNvSpPr>
            <p:nvPr/>
          </p:nvSpPr>
          <p:spPr bwMode="auto">
            <a:xfrm>
              <a:off x="3003026" y="2121666"/>
              <a:ext cx="308399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rgbClr val="FD2D29"/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标题输入这里</a:t>
              </a: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3003026" y="2569621"/>
              <a:ext cx="2800874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6346214" y="2014240"/>
            <a:ext cx="4790099" cy="1559536"/>
            <a:chOff x="6346214" y="2014240"/>
            <a:chExt cx="4790099" cy="1559536"/>
          </a:xfrm>
        </p:grpSpPr>
        <p:grpSp>
          <p:nvGrpSpPr>
            <p:cNvPr id="19" name="组合 18"/>
            <p:cNvGrpSpPr/>
            <p:nvPr/>
          </p:nvGrpSpPr>
          <p:grpSpPr>
            <a:xfrm>
              <a:off x="6346214" y="2014240"/>
              <a:ext cx="1559536" cy="1559536"/>
              <a:chOff x="1201570" y="2078243"/>
              <a:chExt cx="1895197" cy="1895197"/>
            </a:xfrm>
          </p:grpSpPr>
          <p:sp>
            <p:nvSpPr>
              <p:cNvPr id="20" name="圆角矩形 16"/>
              <p:cNvSpPr/>
              <p:nvPr/>
            </p:nvSpPr>
            <p:spPr>
              <a:xfrm>
                <a:off x="1201570" y="2078243"/>
                <a:ext cx="1895197" cy="1895197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431800" dist="88900" dir="2700000" algn="tl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2" name="圆角矩形 17"/>
              <p:cNvSpPr/>
              <p:nvPr/>
            </p:nvSpPr>
            <p:spPr>
              <a:xfrm>
                <a:off x="1332117" y="2208790"/>
                <a:ext cx="1634102" cy="1634102"/>
              </a:xfrm>
              <a:prstGeom prst="ellipse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3" name="矩形 47"/>
            <p:cNvSpPr>
              <a:spLocks noChangeArrowheads="1"/>
            </p:cNvSpPr>
            <p:nvPr/>
          </p:nvSpPr>
          <p:spPr bwMode="auto">
            <a:xfrm>
              <a:off x="8052318" y="2649501"/>
              <a:ext cx="2800874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文字内容添加此处，选中文字删除重新输入，也可以复制您的文字内容粘贴到这里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44" name="文本框 48"/>
            <p:cNvSpPr>
              <a:spLocks noChangeArrowheads="1"/>
            </p:cNvSpPr>
            <p:nvPr/>
          </p:nvSpPr>
          <p:spPr bwMode="auto">
            <a:xfrm>
              <a:off x="8052318" y="2121666"/>
              <a:ext cx="308399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rgbClr val="FD2D29"/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标题输入这里</a:t>
              </a: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8052318" y="2569621"/>
              <a:ext cx="2800874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组合 54"/>
          <p:cNvGrpSpPr/>
          <p:nvPr/>
        </p:nvGrpSpPr>
        <p:grpSpPr>
          <a:xfrm>
            <a:off x="1272564" y="4193486"/>
            <a:ext cx="4814457" cy="1559536"/>
            <a:chOff x="1272564" y="4193486"/>
            <a:chExt cx="4814457" cy="1559536"/>
          </a:xfrm>
        </p:grpSpPr>
        <p:grpSp>
          <p:nvGrpSpPr>
            <p:cNvPr id="30" name="组合 29"/>
            <p:cNvGrpSpPr/>
            <p:nvPr/>
          </p:nvGrpSpPr>
          <p:grpSpPr>
            <a:xfrm>
              <a:off x="1272564" y="4193486"/>
              <a:ext cx="1559536" cy="1559536"/>
              <a:chOff x="1201570" y="2078243"/>
              <a:chExt cx="1895197" cy="1895197"/>
            </a:xfrm>
          </p:grpSpPr>
          <p:sp>
            <p:nvSpPr>
              <p:cNvPr id="31" name="圆角矩形 16"/>
              <p:cNvSpPr/>
              <p:nvPr/>
            </p:nvSpPr>
            <p:spPr>
              <a:xfrm>
                <a:off x="1201570" y="2078243"/>
                <a:ext cx="1895197" cy="1895197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431800" dist="88900" dir="2700000" algn="tl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2" name="圆角矩形 17"/>
              <p:cNvSpPr/>
              <p:nvPr/>
            </p:nvSpPr>
            <p:spPr>
              <a:xfrm>
                <a:off x="1332117" y="2208790"/>
                <a:ext cx="1634102" cy="1634102"/>
              </a:xfrm>
              <a:prstGeom prst="ellipse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矩形 47"/>
            <p:cNvSpPr>
              <a:spLocks noChangeArrowheads="1"/>
            </p:cNvSpPr>
            <p:nvPr/>
          </p:nvSpPr>
          <p:spPr bwMode="auto">
            <a:xfrm>
              <a:off x="3003026" y="4828747"/>
              <a:ext cx="2800874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文字内容添加此处，选中文字删除重新输入，也可以复制您的文字内容粘贴到这里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48" name="文本框 48"/>
            <p:cNvSpPr>
              <a:spLocks noChangeArrowheads="1"/>
            </p:cNvSpPr>
            <p:nvPr/>
          </p:nvSpPr>
          <p:spPr bwMode="auto">
            <a:xfrm>
              <a:off x="3003026" y="4300912"/>
              <a:ext cx="308399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rgbClr val="FD2D29"/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标题输入这里</a:t>
              </a: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3003026" y="4748867"/>
              <a:ext cx="2800874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6346214" y="4193486"/>
            <a:ext cx="4790099" cy="1559536"/>
            <a:chOff x="6346214" y="4193486"/>
            <a:chExt cx="4790099" cy="1559536"/>
          </a:xfrm>
        </p:grpSpPr>
        <p:grpSp>
          <p:nvGrpSpPr>
            <p:cNvPr id="33" name="组合 32"/>
            <p:cNvGrpSpPr/>
            <p:nvPr/>
          </p:nvGrpSpPr>
          <p:grpSpPr>
            <a:xfrm>
              <a:off x="6346214" y="4193486"/>
              <a:ext cx="1559536" cy="1559536"/>
              <a:chOff x="1201570" y="2078243"/>
              <a:chExt cx="1895197" cy="1895197"/>
            </a:xfrm>
          </p:grpSpPr>
          <p:sp>
            <p:nvSpPr>
              <p:cNvPr id="34" name="圆角矩形 16"/>
              <p:cNvSpPr/>
              <p:nvPr/>
            </p:nvSpPr>
            <p:spPr>
              <a:xfrm>
                <a:off x="1201570" y="2078243"/>
                <a:ext cx="1895197" cy="1895197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431800" dist="88900" dir="2700000" algn="tl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5" name="圆角矩形 17"/>
              <p:cNvSpPr/>
              <p:nvPr/>
            </p:nvSpPr>
            <p:spPr>
              <a:xfrm>
                <a:off x="1332117" y="2208790"/>
                <a:ext cx="1634102" cy="1634102"/>
              </a:xfrm>
              <a:prstGeom prst="ellipse">
                <a:avLst/>
              </a:prstGeom>
              <a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矩形 47"/>
            <p:cNvSpPr>
              <a:spLocks noChangeArrowheads="1"/>
            </p:cNvSpPr>
            <p:nvPr/>
          </p:nvSpPr>
          <p:spPr bwMode="auto">
            <a:xfrm>
              <a:off x="8052318" y="4828747"/>
              <a:ext cx="2800874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文字内容添加此处，选中文字删除重新输入，也可以复制您的文字内容粘贴到这里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2" name="文本框 48"/>
            <p:cNvSpPr>
              <a:spLocks noChangeArrowheads="1"/>
            </p:cNvSpPr>
            <p:nvPr/>
          </p:nvSpPr>
          <p:spPr bwMode="auto">
            <a:xfrm>
              <a:off x="8052318" y="4300912"/>
              <a:ext cx="308399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rgbClr val="FD2D29"/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标题输入这里</a:t>
              </a:r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8052318" y="4748867"/>
              <a:ext cx="2800874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文本框 41"/>
          <p:cNvSpPr txBox="1"/>
          <p:nvPr/>
        </p:nvSpPr>
        <p:spPr>
          <a:xfrm>
            <a:off x="581042" y="203200"/>
            <a:ext cx="3521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项目成果展示</a:t>
            </a:r>
          </a:p>
        </p:txBody>
      </p:sp>
      <p:sp>
        <p:nvSpPr>
          <p:cNvPr id="46" name="矩形 45"/>
          <p:cNvSpPr/>
          <p:nvPr/>
        </p:nvSpPr>
        <p:spPr>
          <a:xfrm>
            <a:off x="3877556" y="418751"/>
            <a:ext cx="5101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D2D29"/>
                </a:solidFill>
              </a:rPr>
              <a:t>NIAN DU GONG ZUO GAI SHU  &gt;&gt;</a:t>
            </a:r>
            <a:endParaRPr lang="zh-CN" altLang="en-US" sz="2400" dirty="0">
              <a:solidFill>
                <a:srgbClr val="FD2D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2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5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6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9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0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2700000">
            <a:off x="8671994" y="1879477"/>
            <a:ext cx="1902224" cy="1902224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 rot="2700000">
            <a:off x="7241191" y="3275369"/>
            <a:ext cx="1902224" cy="1902224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 rot="2700000">
            <a:off x="10102799" y="3275368"/>
            <a:ext cx="1902224" cy="1902224"/>
          </a:xfrm>
          <a:custGeom>
            <a:avLst/>
            <a:gdLst>
              <a:gd name="connsiteX0" fmla="*/ 0 w 1902224"/>
              <a:gd name="connsiteY0" fmla="*/ 0 h 1902224"/>
              <a:gd name="connsiteX1" fmla="*/ 1609501 w 1902224"/>
              <a:gd name="connsiteY1" fmla="*/ 0 h 1902224"/>
              <a:gd name="connsiteX2" fmla="*/ 1902224 w 1902224"/>
              <a:gd name="connsiteY2" fmla="*/ 292723 h 1902224"/>
              <a:gd name="connsiteX3" fmla="*/ 1902224 w 1902224"/>
              <a:gd name="connsiteY3" fmla="*/ 1902224 h 1902224"/>
              <a:gd name="connsiteX4" fmla="*/ 0 w 1902224"/>
              <a:gd name="connsiteY4" fmla="*/ 1902224 h 190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2224" h="1902224">
                <a:moveTo>
                  <a:pt x="0" y="0"/>
                </a:moveTo>
                <a:lnTo>
                  <a:pt x="1609501" y="0"/>
                </a:lnTo>
                <a:lnTo>
                  <a:pt x="1902224" y="292723"/>
                </a:lnTo>
                <a:lnTo>
                  <a:pt x="1902224" y="1902224"/>
                </a:lnTo>
                <a:lnTo>
                  <a:pt x="0" y="1902224"/>
                </a:lnTo>
                <a:close/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任意多边形 41"/>
          <p:cNvSpPr/>
          <p:nvPr/>
        </p:nvSpPr>
        <p:spPr>
          <a:xfrm rot="2700000">
            <a:off x="5810387" y="4671261"/>
            <a:ext cx="1902224" cy="1902224"/>
          </a:xfrm>
          <a:custGeom>
            <a:avLst/>
            <a:gdLst>
              <a:gd name="connsiteX0" fmla="*/ 0 w 1902224"/>
              <a:gd name="connsiteY0" fmla="*/ 0 h 1902224"/>
              <a:gd name="connsiteX1" fmla="*/ 1902224 w 1902224"/>
              <a:gd name="connsiteY1" fmla="*/ 0 h 1902224"/>
              <a:gd name="connsiteX2" fmla="*/ 1902224 w 1902224"/>
              <a:gd name="connsiteY2" fmla="*/ 1576495 h 1902224"/>
              <a:gd name="connsiteX3" fmla="*/ 1576495 w 1902224"/>
              <a:gd name="connsiteY3" fmla="*/ 1902224 h 1902224"/>
              <a:gd name="connsiteX4" fmla="*/ 0 w 1902224"/>
              <a:gd name="connsiteY4" fmla="*/ 1902224 h 190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2224" h="1902224">
                <a:moveTo>
                  <a:pt x="0" y="0"/>
                </a:moveTo>
                <a:lnTo>
                  <a:pt x="1902224" y="0"/>
                </a:lnTo>
                <a:lnTo>
                  <a:pt x="1902224" y="1576495"/>
                </a:lnTo>
                <a:lnTo>
                  <a:pt x="1576495" y="1902224"/>
                </a:lnTo>
                <a:lnTo>
                  <a:pt x="0" y="1902224"/>
                </a:lnTo>
                <a:close/>
              </a:path>
            </a:pathLst>
          </a:cu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624371" y="1900130"/>
            <a:ext cx="3455630" cy="2004505"/>
            <a:chOff x="1624371" y="1900130"/>
            <a:chExt cx="3455630" cy="2004505"/>
          </a:xfrm>
        </p:grpSpPr>
        <p:sp>
          <p:nvSpPr>
            <p:cNvPr id="16" name="文本框 15"/>
            <p:cNvSpPr txBox="1"/>
            <p:nvPr/>
          </p:nvSpPr>
          <p:spPr>
            <a:xfrm>
              <a:off x="2485602" y="2778783"/>
              <a:ext cx="17331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defRPr>
              </a:lvl1pPr>
            </a:lstStyle>
            <a:p>
              <a:pPr algn="ctr"/>
              <a:r>
                <a:rPr lang="zh-CN" altLang="en-US" dirty="0">
                  <a:solidFill>
                    <a:srgbClr val="FD2D29"/>
                  </a:solidFill>
                </a:rPr>
                <a:t>在此添加标题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624371" y="3295237"/>
              <a:ext cx="3455630" cy="609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</a:rPr>
                <a:t>文字内容添加此处，选中文字删除重新输入，也可以复制您的文字内容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2971029" y="1900130"/>
              <a:ext cx="762312" cy="762310"/>
              <a:chOff x="1030943" y="2407998"/>
              <a:chExt cx="771017" cy="771017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1030943" y="2407998"/>
                <a:ext cx="771017" cy="771017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1117650" y="2494704"/>
                <a:ext cx="597604" cy="597604"/>
              </a:xfrm>
              <a:prstGeom prst="ellipse">
                <a:avLst/>
              </a:prstGeom>
              <a:gradFill>
                <a:gsLst>
                  <a:gs pos="100000">
                    <a:srgbClr val="FD2D29"/>
                  </a:gs>
                  <a:gs pos="0">
                    <a:srgbClr val="C00000"/>
                  </a:gs>
                </a:gsLst>
                <a:lin ang="2700000" scaled="0"/>
              </a:gra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43" name="Freeform 17"/>
            <p:cNvSpPr>
              <a:spLocks noEditPoints="1"/>
            </p:cNvSpPr>
            <p:nvPr/>
          </p:nvSpPr>
          <p:spPr bwMode="auto">
            <a:xfrm>
              <a:off x="3243012" y="2110014"/>
              <a:ext cx="227231" cy="367065"/>
            </a:xfrm>
            <a:custGeom>
              <a:avLst/>
              <a:gdLst>
                <a:gd name="T0" fmla="*/ 96 w 96"/>
                <a:gd name="T1" fmla="*/ 48 h 156"/>
                <a:gd name="T2" fmla="*/ 48 w 96"/>
                <a:gd name="T3" fmla="*/ 0 h 156"/>
                <a:gd name="T4" fmla="*/ 0 w 96"/>
                <a:gd name="T5" fmla="*/ 48 h 156"/>
                <a:gd name="T6" fmla="*/ 6 w 96"/>
                <a:gd name="T7" fmla="*/ 72 h 156"/>
                <a:gd name="T8" fmla="*/ 6 w 96"/>
                <a:gd name="T9" fmla="*/ 72 h 156"/>
                <a:gd name="T10" fmla="*/ 48 w 96"/>
                <a:gd name="T11" fmla="*/ 156 h 156"/>
                <a:gd name="T12" fmla="*/ 90 w 96"/>
                <a:gd name="T13" fmla="*/ 72 h 156"/>
                <a:gd name="T14" fmla="*/ 90 w 96"/>
                <a:gd name="T15" fmla="*/ 72 h 156"/>
                <a:gd name="T16" fmla="*/ 96 w 96"/>
                <a:gd name="T17" fmla="*/ 48 h 156"/>
                <a:gd name="T18" fmla="*/ 48 w 96"/>
                <a:gd name="T19" fmla="*/ 72 h 156"/>
                <a:gd name="T20" fmla="*/ 24 w 96"/>
                <a:gd name="T21" fmla="*/ 48 h 156"/>
                <a:gd name="T22" fmla="*/ 48 w 96"/>
                <a:gd name="T23" fmla="*/ 24 h 156"/>
                <a:gd name="T24" fmla="*/ 72 w 96"/>
                <a:gd name="T25" fmla="*/ 48 h 156"/>
                <a:gd name="T26" fmla="*/ 48 w 96"/>
                <a:gd name="T27" fmla="*/ 7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156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57"/>
                    <a:pt x="2" y="65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4" y="65"/>
                    <a:pt x="96" y="57"/>
                    <a:pt x="96" y="48"/>
                  </a:cubicBezTo>
                  <a:moveTo>
                    <a:pt x="48" y="72"/>
                  </a:moveTo>
                  <a:cubicBezTo>
                    <a:pt x="35" y="72"/>
                    <a:pt x="24" y="61"/>
                    <a:pt x="24" y="48"/>
                  </a:cubicBezTo>
                  <a:cubicBezTo>
                    <a:pt x="24" y="35"/>
                    <a:pt x="35" y="24"/>
                    <a:pt x="48" y="24"/>
                  </a:cubicBezTo>
                  <a:cubicBezTo>
                    <a:pt x="61" y="24"/>
                    <a:pt x="72" y="35"/>
                    <a:pt x="72" y="48"/>
                  </a:cubicBezTo>
                  <a:cubicBezTo>
                    <a:pt x="72" y="61"/>
                    <a:pt x="61" y="72"/>
                    <a:pt x="48" y="7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624371" y="3921477"/>
            <a:ext cx="3455630" cy="2004505"/>
            <a:chOff x="1624371" y="3921477"/>
            <a:chExt cx="3455630" cy="2004505"/>
          </a:xfrm>
        </p:grpSpPr>
        <p:sp>
          <p:nvSpPr>
            <p:cNvPr id="31" name="文本框 30"/>
            <p:cNvSpPr txBox="1"/>
            <p:nvPr/>
          </p:nvSpPr>
          <p:spPr>
            <a:xfrm>
              <a:off x="2485602" y="4800130"/>
              <a:ext cx="17331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defRPr>
              </a:lvl1pPr>
            </a:lstStyle>
            <a:p>
              <a:pPr algn="ctr"/>
              <a:r>
                <a:rPr lang="zh-CN" altLang="en-US" dirty="0">
                  <a:solidFill>
                    <a:srgbClr val="FD2D29"/>
                  </a:solidFill>
                </a:rPr>
                <a:t>在此添加标题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1624371" y="5316584"/>
              <a:ext cx="3455630" cy="609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</a:rPr>
                <a:t>文字内容添加此处，选中文字删除重新输入，也可以复制您的文字内容</a:t>
              </a: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2971029" y="3921477"/>
              <a:ext cx="762312" cy="762310"/>
              <a:chOff x="1030943" y="2407998"/>
              <a:chExt cx="771017" cy="771017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1030943" y="2407998"/>
                <a:ext cx="771017" cy="771017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1117650" y="2494704"/>
                <a:ext cx="597604" cy="597604"/>
              </a:xfrm>
              <a:prstGeom prst="ellipse">
                <a:avLst/>
              </a:prstGeom>
              <a:gradFill>
                <a:gsLst>
                  <a:gs pos="100000">
                    <a:srgbClr val="FD2D29"/>
                  </a:gs>
                  <a:gs pos="0">
                    <a:srgbClr val="C00000"/>
                  </a:gs>
                </a:gsLst>
                <a:lin ang="2700000" scaled="0"/>
              </a:gra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3191210" y="4188358"/>
              <a:ext cx="339390" cy="282582"/>
              <a:chOff x="1987550" y="2151062"/>
              <a:chExt cx="369888" cy="307975"/>
            </a:xfrm>
            <a:solidFill>
              <a:schemeClr val="bg1"/>
            </a:solidFill>
          </p:grpSpPr>
          <p:sp>
            <p:nvSpPr>
              <p:cNvPr id="47" name="Rectangle 74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Rectangle 75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Rectangle 76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Rectangle 77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78"/>
              <p:cNvSpPr>
                <a:spLocks noEditPoints="1"/>
              </p:cNvSpPr>
              <p:nvPr/>
            </p:nvSpPr>
            <p:spPr bwMode="auto">
              <a:xfrm>
                <a:off x="1987550" y="2151062"/>
                <a:ext cx="369888" cy="307975"/>
              </a:xfrm>
              <a:custGeom>
                <a:avLst/>
                <a:gdLst>
                  <a:gd name="T0" fmla="*/ 132 w 144"/>
                  <a:gd name="T1" fmla="*/ 0 h 120"/>
                  <a:gd name="T2" fmla="*/ 12 w 144"/>
                  <a:gd name="T3" fmla="*/ 0 h 120"/>
                  <a:gd name="T4" fmla="*/ 0 w 144"/>
                  <a:gd name="T5" fmla="*/ 12 h 120"/>
                  <a:gd name="T6" fmla="*/ 0 w 144"/>
                  <a:gd name="T7" fmla="*/ 78 h 120"/>
                  <a:gd name="T8" fmla="*/ 12 w 144"/>
                  <a:gd name="T9" fmla="*/ 90 h 120"/>
                  <a:gd name="T10" fmla="*/ 60 w 144"/>
                  <a:gd name="T11" fmla="*/ 90 h 120"/>
                  <a:gd name="T12" fmla="*/ 60 w 144"/>
                  <a:gd name="T13" fmla="*/ 114 h 120"/>
                  <a:gd name="T14" fmla="*/ 54 w 144"/>
                  <a:gd name="T15" fmla="*/ 114 h 120"/>
                  <a:gd name="T16" fmla="*/ 48 w 144"/>
                  <a:gd name="T17" fmla="*/ 120 h 120"/>
                  <a:gd name="T18" fmla="*/ 96 w 144"/>
                  <a:gd name="T19" fmla="*/ 120 h 120"/>
                  <a:gd name="T20" fmla="*/ 90 w 144"/>
                  <a:gd name="T21" fmla="*/ 114 h 120"/>
                  <a:gd name="T22" fmla="*/ 84 w 144"/>
                  <a:gd name="T23" fmla="*/ 114 h 120"/>
                  <a:gd name="T24" fmla="*/ 84 w 144"/>
                  <a:gd name="T25" fmla="*/ 90 h 120"/>
                  <a:gd name="T26" fmla="*/ 132 w 144"/>
                  <a:gd name="T27" fmla="*/ 90 h 120"/>
                  <a:gd name="T28" fmla="*/ 144 w 144"/>
                  <a:gd name="T29" fmla="*/ 78 h 120"/>
                  <a:gd name="T30" fmla="*/ 144 w 144"/>
                  <a:gd name="T31" fmla="*/ 12 h 120"/>
                  <a:gd name="T32" fmla="*/ 132 w 144"/>
                  <a:gd name="T33" fmla="*/ 0 h 120"/>
                  <a:gd name="T34" fmla="*/ 132 w 144"/>
                  <a:gd name="T35" fmla="*/ 78 h 120"/>
                  <a:gd name="T36" fmla="*/ 12 w 144"/>
                  <a:gd name="T37" fmla="*/ 78 h 120"/>
                  <a:gd name="T38" fmla="*/ 12 w 144"/>
                  <a:gd name="T39" fmla="*/ 12 h 120"/>
                  <a:gd name="T40" fmla="*/ 132 w 144"/>
                  <a:gd name="T41" fmla="*/ 12 h 120"/>
                  <a:gd name="T42" fmla="*/ 132 w 144"/>
                  <a:gd name="T43" fmla="*/ 7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4" h="120">
                    <a:moveTo>
                      <a:pt x="13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85"/>
                      <a:pt x="5" y="90"/>
                      <a:pt x="12" y="90"/>
                    </a:cubicBezTo>
                    <a:cubicBezTo>
                      <a:pt x="60" y="90"/>
                      <a:pt x="60" y="90"/>
                      <a:pt x="60" y="90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54" y="114"/>
                      <a:pt x="54" y="114"/>
                      <a:pt x="54" y="114"/>
                    </a:cubicBezTo>
                    <a:cubicBezTo>
                      <a:pt x="48" y="114"/>
                      <a:pt x="48" y="120"/>
                      <a:pt x="48" y="120"/>
                    </a:cubicBezTo>
                    <a:cubicBezTo>
                      <a:pt x="96" y="120"/>
                      <a:pt x="96" y="120"/>
                      <a:pt x="96" y="120"/>
                    </a:cubicBezTo>
                    <a:cubicBezTo>
                      <a:pt x="96" y="114"/>
                      <a:pt x="90" y="114"/>
                      <a:pt x="90" y="114"/>
                    </a:cubicBezTo>
                    <a:cubicBezTo>
                      <a:pt x="84" y="114"/>
                      <a:pt x="84" y="114"/>
                      <a:pt x="84" y="114"/>
                    </a:cubicBezTo>
                    <a:cubicBezTo>
                      <a:pt x="84" y="90"/>
                      <a:pt x="84" y="90"/>
                      <a:pt x="84" y="90"/>
                    </a:cubicBezTo>
                    <a:cubicBezTo>
                      <a:pt x="132" y="90"/>
                      <a:pt x="132" y="90"/>
                      <a:pt x="132" y="90"/>
                    </a:cubicBezTo>
                    <a:cubicBezTo>
                      <a:pt x="139" y="90"/>
                      <a:pt x="144" y="85"/>
                      <a:pt x="144" y="78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5"/>
                      <a:pt x="139" y="0"/>
                      <a:pt x="132" y="0"/>
                    </a:cubicBezTo>
                    <a:moveTo>
                      <a:pt x="132" y="78"/>
                    </a:moveTo>
                    <a:cubicBezTo>
                      <a:pt x="12" y="78"/>
                      <a:pt x="12" y="78"/>
                      <a:pt x="12" y="78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2" y="12"/>
                      <a:pt x="132" y="12"/>
                      <a:pt x="132" y="12"/>
                    </a:cubicBezTo>
                    <a:lnTo>
                      <a:pt x="132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7" name="文本框 36"/>
          <p:cNvSpPr txBox="1"/>
          <p:nvPr/>
        </p:nvSpPr>
        <p:spPr>
          <a:xfrm>
            <a:off x="581042" y="203200"/>
            <a:ext cx="3521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项目成果展示</a:t>
            </a:r>
          </a:p>
        </p:txBody>
      </p:sp>
      <p:sp>
        <p:nvSpPr>
          <p:cNvPr id="38" name="矩形 37"/>
          <p:cNvSpPr/>
          <p:nvPr/>
        </p:nvSpPr>
        <p:spPr>
          <a:xfrm>
            <a:off x="3877556" y="418751"/>
            <a:ext cx="5101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D2D29"/>
                </a:solidFill>
              </a:rPr>
              <a:t>NIAN DU GONG ZUO GAI SHU  &gt;&gt;</a:t>
            </a:r>
            <a:endParaRPr lang="zh-CN" altLang="en-US" sz="2400" dirty="0">
              <a:solidFill>
                <a:srgbClr val="FD2D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6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6" grpId="0" animBg="1"/>
          <p:bldP spid="41" grpId="0" animBg="1"/>
          <p:bldP spid="4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6" grpId="0" animBg="1"/>
          <p:bldP spid="41" grpId="0" animBg="1"/>
          <p:bldP spid="42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502758" y="2131407"/>
            <a:ext cx="4671082" cy="3676020"/>
            <a:chOff x="1081088" y="1954157"/>
            <a:chExt cx="5514421" cy="4339707"/>
          </a:xfrm>
        </p:grpSpPr>
        <p:grpSp>
          <p:nvGrpSpPr>
            <p:cNvPr id="16" name="Group 4"/>
            <p:cNvGrpSpPr>
              <a:grpSpLocks noChangeAspect="1"/>
            </p:cNvGrpSpPr>
            <p:nvPr/>
          </p:nvGrpSpPr>
          <p:grpSpPr bwMode="auto">
            <a:xfrm>
              <a:off x="1947235" y="2614395"/>
              <a:ext cx="4247786" cy="3679469"/>
              <a:chOff x="782" y="955"/>
              <a:chExt cx="3057" cy="2648"/>
            </a:xfrm>
          </p:grpSpPr>
          <p:sp>
            <p:nvSpPr>
              <p:cNvPr id="1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799" y="957"/>
                <a:ext cx="3040" cy="26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18" name="Freeform 5"/>
              <p:cNvSpPr>
                <a:spLocks/>
              </p:cNvSpPr>
              <p:nvPr/>
            </p:nvSpPr>
            <p:spPr bwMode="auto">
              <a:xfrm>
                <a:off x="782" y="955"/>
                <a:ext cx="2609" cy="2546"/>
              </a:xfrm>
              <a:custGeom>
                <a:avLst/>
                <a:gdLst>
                  <a:gd name="T0" fmla="*/ 252 w 1102"/>
                  <a:gd name="T1" fmla="*/ 0 h 1075"/>
                  <a:gd name="T2" fmla="*/ 226 w 1102"/>
                  <a:gd name="T3" fmla="*/ 84 h 1075"/>
                  <a:gd name="T4" fmla="*/ 28 w 1102"/>
                  <a:gd name="T5" fmla="*/ 266 h 1075"/>
                  <a:gd name="T6" fmla="*/ 125 w 1102"/>
                  <a:gd name="T7" fmla="*/ 322 h 1075"/>
                  <a:gd name="T8" fmla="*/ 591 w 1102"/>
                  <a:gd name="T9" fmla="*/ 405 h 1075"/>
                  <a:gd name="T10" fmla="*/ 630 w 1102"/>
                  <a:gd name="T11" fmla="*/ 523 h 1075"/>
                  <a:gd name="T12" fmla="*/ 270 w 1102"/>
                  <a:gd name="T13" fmla="*/ 742 h 1075"/>
                  <a:gd name="T14" fmla="*/ 326 w 1102"/>
                  <a:gd name="T15" fmla="*/ 884 h 1075"/>
                  <a:gd name="T16" fmla="*/ 1102 w 1102"/>
                  <a:gd name="T17" fmla="*/ 1022 h 1075"/>
                  <a:gd name="T18" fmla="*/ 1102 w 1102"/>
                  <a:gd name="T19" fmla="*/ 1075 h 1075"/>
                  <a:gd name="T20" fmla="*/ 206 w 1102"/>
                  <a:gd name="T21" fmla="*/ 774 h 1075"/>
                  <a:gd name="T22" fmla="*/ 230 w 1102"/>
                  <a:gd name="T23" fmla="*/ 725 h 1075"/>
                  <a:gd name="T24" fmla="*/ 601 w 1102"/>
                  <a:gd name="T25" fmla="*/ 506 h 1075"/>
                  <a:gd name="T26" fmla="*/ 568 w 1102"/>
                  <a:gd name="T27" fmla="*/ 426 h 1075"/>
                  <a:gd name="T28" fmla="*/ 120 w 1102"/>
                  <a:gd name="T29" fmla="*/ 346 h 1075"/>
                  <a:gd name="T30" fmla="*/ 8 w 1102"/>
                  <a:gd name="T31" fmla="*/ 263 h 1075"/>
                  <a:gd name="T32" fmla="*/ 218 w 1102"/>
                  <a:gd name="T33" fmla="*/ 81 h 1075"/>
                  <a:gd name="T34" fmla="*/ 252 w 1102"/>
                  <a:gd name="T35" fmla="*/ 0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02" h="1075">
                    <a:moveTo>
                      <a:pt x="252" y="0"/>
                    </a:moveTo>
                    <a:cubicBezTo>
                      <a:pt x="273" y="27"/>
                      <a:pt x="276" y="37"/>
                      <a:pt x="226" y="84"/>
                    </a:cubicBezTo>
                    <a:cubicBezTo>
                      <a:pt x="177" y="130"/>
                      <a:pt x="40" y="206"/>
                      <a:pt x="28" y="266"/>
                    </a:cubicBezTo>
                    <a:cubicBezTo>
                      <a:pt x="25" y="286"/>
                      <a:pt x="53" y="308"/>
                      <a:pt x="125" y="322"/>
                    </a:cubicBezTo>
                    <a:cubicBezTo>
                      <a:pt x="264" y="348"/>
                      <a:pt x="477" y="330"/>
                      <a:pt x="591" y="405"/>
                    </a:cubicBezTo>
                    <a:cubicBezTo>
                      <a:pt x="652" y="445"/>
                      <a:pt x="656" y="484"/>
                      <a:pt x="630" y="523"/>
                    </a:cubicBezTo>
                    <a:cubicBezTo>
                      <a:pt x="565" y="617"/>
                      <a:pt x="335" y="661"/>
                      <a:pt x="270" y="742"/>
                    </a:cubicBezTo>
                    <a:cubicBezTo>
                      <a:pt x="227" y="795"/>
                      <a:pt x="276" y="847"/>
                      <a:pt x="326" y="884"/>
                    </a:cubicBezTo>
                    <a:cubicBezTo>
                      <a:pt x="471" y="990"/>
                      <a:pt x="906" y="1017"/>
                      <a:pt x="1102" y="1022"/>
                    </a:cubicBezTo>
                    <a:cubicBezTo>
                      <a:pt x="1102" y="1075"/>
                      <a:pt x="1102" y="1075"/>
                      <a:pt x="1102" y="1075"/>
                    </a:cubicBezTo>
                    <a:cubicBezTo>
                      <a:pt x="983" y="1072"/>
                      <a:pt x="148" y="1025"/>
                      <a:pt x="206" y="774"/>
                    </a:cubicBezTo>
                    <a:cubicBezTo>
                      <a:pt x="210" y="758"/>
                      <a:pt x="217" y="742"/>
                      <a:pt x="230" y="725"/>
                    </a:cubicBezTo>
                    <a:cubicBezTo>
                      <a:pt x="296" y="632"/>
                      <a:pt x="542" y="592"/>
                      <a:pt x="601" y="506"/>
                    </a:cubicBezTo>
                    <a:cubicBezTo>
                      <a:pt x="617" y="482"/>
                      <a:pt x="611" y="456"/>
                      <a:pt x="568" y="426"/>
                    </a:cubicBezTo>
                    <a:cubicBezTo>
                      <a:pt x="463" y="355"/>
                      <a:pt x="257" y="371"/>
                      <a:pt x="120" y="346"/>
                    </a:cubicBezTo>
                    <a:cubicBezTo>
                      <a:pt x="27" y="328"/>
                      <a:pt x="0" y="299"/>
                      <a:pt x="8" y="263"/>
                    </a:cubicBezTo>
                    <a:cubicBezTo>
                      <a:pt x="22" y="195"/>
                      <a:pt x="161" y="130"/>
                      <a:pt x="218" y="81"/>
                    </a:cubicBezTo>
                    <a:cubicBezTo>
                      <a:pt x="262" y="45"/>
                      <a:pt x="277" y="36"/>
                      <a:pt x="252" y="0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19" name="Freeform 6"/>
              <p:cNvSpPr>
                <a:spLocks/>
              </p:cNvSpPr>
              <p:nvPr/>
            </p:nvSpPr>
            <p:spPr bwMode="auto">
              <a:xfrm>
                <a:off x="3152" y="3288"/>
                <a:ext cx="687" cy="315"/>
              </a:xfrm>
              <a:custGeom>
                <a:avLst/>
                <a:gdLst>
                  <a:gd name="T0" fmla="*/ 687 w 687"/>
                  <a:gd name="T1" fmla="*/ 176 h 315"/>
                  <a:gd name="T2" fmla="*/ 0 w 687"/>
                  <a:gd name="T3" fmla="*/ 315 h 315"/>
                  <a:gd name="T4" fmla="*/ 284 w 687"/>
                  <a:gd name="T5" fmla="*/ 0 h 315"/>
                  <a:gd name="T6" fmla="*/ 687 w 687"/>
                  <a:gd name="T7" fmla="*/ 176 h 315"/>
                  <a:gd name="T8" fmla="*/ 687 w 687"/>
                  <a:gd name="T9" fmla="*/ 176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7" h="315">
                    <a:moveTo>
                      <a:pt x="687" y="176"/>
                    </a:moveTo>
                    <a:lnTo>
                      <a:pt x="0" y="315"/>
                    </a:lnTo>
                    <a:lnTo>
                      <a:pt x="284" y="0"/>
                    </a:lnTo>
                    <a:lnTo>
                      <a:pt x="687" y="176"/>
                    </a:lnTo>
                    <a:lnTo>
                      <a:pt x="687" y="176"/>
                    </a:ln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sp>
          <p:nvSpPr>
            <p:cNvPr id="20" name="Freeform 5"/>
            <p:cNvSpPr>
              <a:spLocks noChangeAspect="1" noEditPoints="1"/>
            </p:cNvSpPr>
            <p:nvPr/>
          </p:nvSpPr>
          <p:spPr bwMode="auto">
            <a:xfrm>
              <a:off x="4823851" y="4078702"/>
              <a:ext cx="1102869" cy="1517444"/>
            </a:xfrm>
            <a:custGeom>
              <a:avLst/>
              <a:gdLst>
                <a:gd name="T0" fmla="*/ 135 w 270"/>
                <a:gd name="T1" fmla="*/ 0 h 372"/>
                <a:gd name="T2" fmla="*/ 270 w 270"/>
                <a:gd name="T3" fmla="*/ 135 h 372"/>
                <a:gd name="T4" fmla="*/ 135 w 270"/>
                <a:gd name="T5" fmla="*/ 372 h 372"/>
                <a:gd name="T6" fmla="*/ 0 w 270"/>
                <a:gd name="T7" fmla="*/ 135 h 372"/>
                <a:gd name="T8" fmla="*/ 135 w 270"/>
                <a:gd name="T9" fmla="*/ 0 h 372"/>
                <a:gd name="T10" fmla="*/ 136 w 270"/>
                <a:gd name="T11" fmla="*/ 70 h 372"/>
                <a:gd name="T12" fmla="*/ 200 w 270"/>
                <a:gd name="T13" fmla="*/ 133 h 372"/>
                <a:gd name="T14" fmla="*/ 136 w 270"/>
                <a:gd name="T15" fmla="*/ 196 h 372"/>
                <a:gd name="T16" fmla="*/ 73 w 270"/>
                <a:gd name="T17" fmla="*/ 133 h 372"/>
                <a:gd name="T18" fmla="*/ 136 w 270"/>
                <a:gd name="T19" fmla="*/ 7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0" h="372">
                  <a:moveTo>
                    <a:pt x="135" y="0"/>
                  </a:moveTo>
                  <a:cubicBezTo>
                    <a:pt x="210" y="0"/>
                    <a:pt x="270" y="73"/>
                    <a:pt x="270" y="135"/>
                  </a:cubicBezTo>
                  <a:cubicBezTo>
                    <a:pt x="270" y="212"/>
                    <a:pt x="172" y="324"/>
                    <a:pt x="135" y="372"/>
                  </a:cubicBezTo>
                  <a:cubicBezTo>
                    <a:pt x="98" y="324"/>
                    <a:pt x="0" y="215"/>
                    <a:pt x="0" y="135"/>
                  </a:cubicBezTo>
                  <a:cubicBezTo>
                    <a:pt x="0" y="73"/>
                    <a:pt x="61" y="0"/>
                    <a:pt x="135" y="0"/>
                  </a:cubicBezTo>
                  <a:close/>
                  <a:moveTo>
                    <a:pt x="136" y="70"/>
                  </a:moveTo>
                  <a:cubicBezTo>
                    <a:pt x="171" y="70"/>
                    <a:pt x="200" y="98"/>
                    <a:pt x="200" y="133"/>
                  </a:cubicBezTo>
                  <a:cubicBezTo>
                    <a:pt x="200" y="168"/>
                    <a:pt x="171" y="196"/>
                    <a:pt x="136" y="196"/>
                  </a:cubicBezTo>
                  <a:cubicBezTo>
                    <a:pt x="101" y="196"/>
                    <a:pt x="73" y="168"/>
                    <a:pt x="73" y="133"/>
                  </a:cubicBezTo>
                  <a:cubicBezTo>
                    <a:pt x="73" y="98"/>
                    <a:pt x="101" y="70"/>
                    <a:pt x="136" y="70"/>
                  </a:cubicBezTo>
                  <a:close/>
                </a:path>
              </a:pathLst>
            </a:custGeom>
            <a:solidFill>
              <a:srgbClr val="F80E0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22" name="Freeform 21"/>
            <p:cNvSpPr>
              <a:spLocks noChangeAspect="1" noEditPoints="1"/>
            </p:cNvSpPr>
            <p:nvPr/>
          </p:nvSpPr>
          <p:spPr bwMode="auto">
            <a:xfrm>
              <a:off x="1815759" y="4132761"/>
              <a:ext cx="913806" cy="1255243"/>
            </a:xfrm>
            <a:custGeom>
              <a:avLst/>
              <a:gdLst>
                <a:gd name="T0" fmla="*/ 135 w 270"/>
                <a:gd name="T1" fmla="*/ 0 h 372"/>
                <a:gd name="T2" fmla="*/ 270 w 270"/>
                <a:gd name="T3" fmla="*/ 135 h 372"/>
                <a:gd name="T4" fmla="*/ 135 w 270"/>
                <a:gd name="T5" fmla="*/ 372 h 372"/>
                <a:gd name="T6" fmla="*/ 0 w 270"/>
                <a:gd name="T7" fmla="*/ 135 h 372"/>
                <a:gd name="T8" fmla="*/ 135 w 270"/>
                <a:gd name="T9" fmla="*/ 0 h 372"/>
                <a:gd name="T10" fmla="*/ 136 w 270"/>
                <a:gd name="T11" fmla="*/ 70 h 372"/>
                <a:gd name="T12" fmla="*/ 200 w 270"/>
                <a:gd name="T13" fmla="*/ 133 h 372"/>
                <a:gd name="T14" fmla="*/ 136 w 270"/>
                <a:gd name="T15" fmla="*/ 196 h 372"/>
                <a:gd name="T16" fmla="*/ 73 w 270"/>
                <a:gd name="T17" fmla="*/ 133 h 372"/>
                <a:gd name="T18" fmla="*/ 136 w 270"/>
                <a:gd name="T19" fmla="*/ 7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0" h="372">
                  <a:moveTo>
                    <a:pt x="135" y="0"/>
                  </a:moveTo>
                  <a:cubicBezTo>
                    <a:pt x="210" y="0"/>
                    <a:pt x="270" y="73"/>
                    <a:pt x="270" y="135"/>
                  </a:cubicBezTo>
                  <a:cubicBezTo>
                    <a:pt x="270" y="212"/>
                    <a:pt x="172" y="324"/>
                    <a:pt x="135" y="372"/>
                  </a:cubicBezTo>
                  <a:cubicBezTo>
                    <a:pt x="98" y="324"/>
                    <a:pt x="0" y="215"/>
                    <a:pt x="0" y="135"/>
                  </a:cubicBezTo>
                  <a:cubicBezTo>
                    <a:pt x="0" y="73"/>
                    <a:pt x="61" y="0"/>
                    <a:pt x="135" y="0"/>
                  </a:cubicBezTo>
                  <a:close/>
                  <a:moveTo>
                    <a:pt x="136" y="70"/>
                  </a:moveTo>
                  <a:cubicBezTo>
                    <a:pt x="171" y="70"/>
                    <a:pt x="200" y="98"/>
                    <a:pt x="200" y="133"/>
                  </a:cubicBezTo>
                  <a:cubicBezTo>
                    <a:pt x="200" y="168"/>
                    <a:pt x="171" y="196"/>
                    <a:pt x="136" y="196"/>
                  </a:cubicBezTo>
                  <a:cubicBezTo>
                    <a:pt x="101" y="196"/>
                    <a:pt x="73" y="168"/>
                    <a:pt x="73" y="133"/>
                  </a:cubicBezTo>
                  <a:cubicBezTo>
                    <a:pt x="73" y="98"/>
                    <a:pt x="101" y="70"/>
                    <a:pt x="136" y="70"/>
                  </a:cubicBezTo>
                  <a:close/>
                </a:path>
              </a:pathLst>
            </a:custGeom>
            <a:solidFill>
              <a:srgbClr val="F80E0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27" name="Freeform 17"/>
            <p:cNvSpPr>
              <a:spLocks noEditPoints="1"/>
            </p:cNvSpPr>
            <p:nvPr/>
          </p:nvSpPr>
          <p:spPr bwMode="auto">
            <a:xfrm>
              <a:off x="1244181" y="2656639"/>
              <a:ext cx="650640" cy="894499"/>
            </a:xfrm>
            <a:custGeom>
              <a:avLst/>
              <a:gdLst>
                <a:gd name="T0" fmla="*/ 135 w 270"/>
                <a:gd name="T1" fmla="*/ 0 h 372"/>
                <a:gd name="T2" fmla="*/ 270 w 270"/>
                <a:gd name="T3" fmla="*/ 135 h 372"/>
                <a:gd name="T4" fmla="*/ 135 w 270"/>
                <a:gd name="T5" fmla="*/ 372 h 372"/>
                <a:gd name="T6" fmla="*/ 0 w 270"/>
                <a:gd name="T7" fmla="*/ 135 h 372"/>
                <a:gd name="T8" fmla="*/ 135 w 270"/>
                <a:gd name="T9" fmla="*/ 0 h 372"/>
                <a:gd name="T10" fmla="*/ 136 w 270"/>
                <a:gd name="T11" fmla="*/ 70 h 372"/>
                <a:gd name="T12" fmla="*/ 200 w 270"/>
                <a:gd name="T13" fmla="*/ 133 h 372"/>
                <a:gd name="T14" fmla="*/ 136 w 270"/>
                <a:gd name="T15" fmla="*/ 196 h 372"/>
                <a:gd name="T16" fmla="*/ 73 w 270"/>
                <a:gd name="T17" fmla="*/ 133 h 372"/>
                <a:gd name="T18" fmla="*/ 136 w 270"/>
                <a:gd name="T19" fmla="*/ 7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0" h="372">
                  <a:moveTo>
                    <a:pt x="135" y="0"/>
                  </a:moveTo>
                  <a:cubicBezTo>
                    <a:pt x="210" y="0"/>
                    <a:pt x="270" y="73"/>
                    <a:pt x="270" y="135"/>
                  </a:cubicBezTo>
                  <a:cubicBezTo>
                    <a:pt x="270" y="212"/>
                    <a:pt x="172" y="324"/>
                    <a:pt x="135" y="372"/>
                  </a:cubicBezTo>
                  <a:cubicBezTo>
                    <a:pt x="98" y="324"/>
                    <a:pt x="0" y="215"/>
                    <a:pt x="0" y="135"/>
                  </a:cubicBezTo>
                  <a:cubicBezTo>
                    <a:pt x="0" y="73"/>
                    <a:pt x="61" y="0"/>
                    <a:pt x="135" y="0"/>
                  </a:cubicBezTo>
                  <a:close/>
                  <a:moveTo>
                    <a:pt x="136" y="70"/>
                  </a:moveTo>
                  <a:cubicBezTo>
                    <a:pt x="171" y="70"/>
                    <a:pt x="200" y="98"/>
                    <a:pt x="200" y="133"/>
                  </a:cubicBezTo>
                  <a:cubicBezTo>
                    <a:pt x="200" y="168"/>
                    <a:pt x="171" y="196"/>
                    <a:pt x="136" y="196"/>
                  </a:cubicBezTo>
                  <a:cubicBezTo>
                    <a:pt x="101" y="196"/>
                    <a:pt x="73" y="168"/>
                    <a:pt x="73" y="133"/>
                  </a:cubicBezTo>
                  <a:cubicBezTo>
                    <a:pt x="73" y="98"/>
                    <a:pt x="101" y="70"/>
                    <a:pt x="136" y="70"/>
                  </a:cubicBezTo>
                  <a:close/>
                </a:path>
              </a:pathLst>
            </a:custGeom>
            <a:solidFill>
              <a:srgbClr val="F80E0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28" name="Freeform 13"/>
            <p:cNvSpPr>
              <a:spLocks noEditPoints="1"/>
            </p:cNvSpPr>
            <p:nvPr/>
          </p:nvSpPr>
          <p:spPr bwMode="auto">
            <a:xfrm>
              <a:off x="2854419" y="1954157"/>
              <a:ext cx="494450" cy="678129"/>
            </a:xfrm>
            <a:custGeom>
              <a:avLst/>
              <a:gdLst>
                <a:gd name="T0" fmla="*/ 135 w 270"/>
                <a:gd name="T1" fmla="*/ 0 h 372"/>
                <a:gd name="T2" fmla="*/ 270 w 270"/>
                <a:gd name="T3" fmla="*/ 135 h 372"/>
                <a:gd name="T4" fmla="*/ 135 w 270"/>
                <a:gd name="T5" fmla="*/ 372 h 372"/>
                <a:gd name="T6" fmla="*/ 0 w 270"/>
                <a:gd name="T7" fmla="*/ 135 h 372"/>
                <a:gd name="T8" fmla="*/ 135 w 270"/>
                <a:gd name="T9" fmla="*/ 0 h 372"/>
                <a:gd name="T10" fmla="*/ 136 w 270"/>
                <a:gd name="T11" fmla="*/ 70 h 372"/>
                <a:gd name="T12" fmla="*/ 200 w 270"/>
                <a:gd name="T13" fmla="*/ 133 h 372"/>
                <a:gd name="T14" fmla="*/ 136 w 270"/>
                <a:gd name="T15" fmla="*/ 196 h 372"/>
                <a:gd name="T16" fmla="*/ 73 w 270"/>
                <a:gd name="T17" fmla="*/ 133 h 372"/>
                <a:gd name="T18" fmla="*/ 136 w 270"/>
                <a:gd name="T19" fmla="*/ 7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0" h="372">
                  <a:moveTo>
                    <a:pt x="135" y="0"/>
                  </a:moveTo>
                  <a:cubicBezTo>
                    <a:pt x="210" y="0"/>
                    <a:pt x="270" y="73"/>
                    <a:pt x="270" y="135"/>
                  </a:cubicBezTo>
                  <a:cubicBezTo>
                    <a:pt x="270" y="212"/>
                    <a:pt x="172" y="324"/>
                    <a:pt x="135" y="372"/>
                  </a:cubicBezTo>
                  <a:cubicBezTo>
                    <a:pt x="98" y="324"/>
                    <a:pt x="0" y="215"/>
                    <a:pt x="0" y="135"/>
                  </a:cubicBezTo>
                  <a:cubicBezTo>
                    <a:pt x="0" y="73"/>
                    <a:pt x="61" y="0"/>
                    <a:pt x="135" y="0"/>
                  </a:cubicBezTo>
                  <a:close/>
                  <a:moveTo>
                    <a:pt x="136" y="70"/>
                  </a:moveTo>
                  <a:cubicBezTo>
                    <a:pt x="171" y="70"/>
                    <a:pt x="200" y="98"/>
                    <a:pt x="200" y="133"/>
                  </a:cubicBezTo>
                  <a:cubicBezTo>
                    <a:pt x="200" y="168"/>
                    <a:pt x="171" y="196"/>
                    <a:pt x="136" y="196"/>
                  </a:cubicBezTo>
                  <a:cubicBezTo>
                    <a:pt x="101" y="196"/>
                    <a:pt x="73" y="168"/>
                    <a:pt x="73" y="133"/>
                  </a:cubicBezTo>
                  <a:cubicBezTo>
                    <a:pt x="73" y="98"/>
                    <a:pt x="101" y="70"/>
                    <a:pt x="136" y="70"/>
                  </a:cubicBezTo>
                  <a:close/>
                </a:path>
              </a:pathLst>
            </a:custGeom>
            <a:solidFill>
              <a:srgbClr val="F80E0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29" name="Freeform 9"/>
            <p:cNvSpPr>
              <a:spLocks noChangeAspect="1" noEditPoints="1"/>
            </p:cNvSpPr>
            <p:nvPr/>
          </p:nvSpPr>
          <p:spPr bwMode="auto">
            <a:xfrm>
              <a:off x="4074550" y="3100020"/>
              <a:ext cx="738327" cy="1013857"/>
            </a:xfrm>
            <a:custGeom>
              <a:avLst/>
              <a:gdLst>
                <a:gd name="T0" fmla="*/ 135 w 270"/>
                <a:gd name="T1" fmla="*/ 0 h 372"/>
                <a:gd name="T2" fmla="*/ 270 w 270"/>
                <a:gd name="T3" fmla="*/ 135 h 372"/>
                <a:gd name="T4" fmla="*/ 135 w 270"/>
                <a:gd name="T5" fmla="*/ 372 h 372"/>
                <a:gd name="T6" fmla="*/ 0 w 270"/>
                <a:gd name="T7" fmla="*/ 135 h 372"/>
                <a:gd name="T8" fmla="*/ 135 w 270"/>
                <a:gd name="T9" fmla="*/ 0 h 372"/>
                <a:gd name="T10" fmla="*/ 136 w 270"/>
                <a:gd name="T11" fmla="*/ 70 h 372"/>
                <a:gd name="T12" fmla="*/ 200 w 270"/>
                <a:gd name="T13" fmla="*/ 133 h 372"/>
                <a:gd name="T14" fmla="*/ 136 w 270"/>
                <a:gd name="T15" fmla="*/ 196 h 372"/>
                <a:gd name="T16" fmla="*/ 73 w 270"/>
                <a:gd name="T17" fmla="*/ 133 h 372"/>
                <a:gd name="T18" fmla="*/ 136 w 270"/>
                <a:gd name="T19" fmla="*/ 7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0" h="372">
                  <a:moveTo>
                    <a:pt x="135" y="0"/>
                  </a:moveTo>
                  <a:cubicBezTo>
                    <a:pt x="210" y="0"/>
                    <a:pt x="270" y="73"/>
                    <a:pt x="270" y="135"/>
                  </a:cubicBezTo>
                  <a:cubicBezTo>
                    <a:pt x="270" y="212"/>
                    <a:pt x="172" y="324"/>
                    <a:pt x="135" y="372"/>
                  </a:cubicBezTo>
                  <a:cubicBezTo>
                    <a:pt x="98" y="324"/>
                    <a:pt x="0" y="215"/>
                    <a:pt x="0" y="135"/>
                  </a:cubicBezTo>
                  <a:cubicBezTo>
                    <a:pt x="0" y="73"/>
                    <a:pt x="61" y="0"/>
                    <a:pt x="135" y="0"/>
                  </a:cubicBezTo>
                  <a:close/>
                  <a:moveTo>
                    <a:pt x="136" y="70"/>
                  </a:moveTo>
                  <a:cubicBezTo>
                    <a:pt x="171" y="70"/>
                    <a:pt x="200" y="98"/>
                    <a:pt x="200" y="133"/>
                  </a:cubicBezTo>
                  <a:cubicBezTo>
                    <a:pt x="200" y="168"/>
                    <a:pt x="171" y="196"/>
                    <a:pt x="136" y="196"/>
                  </a:cubicBezTo>
                  <a:cubicBezTo>
                    <a:pt x="101" y="196"/>
                    <a:pt x="73" y="168"/>
                    <a:pt x="73" y="133"/>
                  </a:cubicBezTo>
                  <a:cubicBezTo>
                    <a:pt x="73" y="98"/>
                    <a:pt x="101" y="70"/>
                    <a:pt x="136" y="70"/>
                  </a:cubicBezTo>
                  <a:close/>
                </a:path>
              </a:pathLst>
            </a:custGeom>
            <a:solidFill>
              <a:srgbClr val="F80E0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30" name="TextBox 49"/>
            <p:cNvSpPr txBox="1"/>
            <p:nvPr/>
          </p:nvSpPr>
          <p:spPr>
            <a:xfrm>
              <a:off x="3391907" y="2256822"/>
              <a:ext cx="916157" cy="43601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  <a:sym typeface="Batang"/>
                </a:rPr>
                <a:t>2013</a:t>
              </a:r>
            </a:p>
          </p:txBody>
        </p:sp>
        <p:sp>
          <p:nvSpPr>
            <p:cNvPr id="31" name="TextBox 49"/>
            <p:cNvSpPr txBox="1"/>
            <p:nvPr/>
          </p:nvSpPr>
          <p:spPr>
            <a:xfrm>
              <a:off x="2185488" y="3252173"/>
              <a:ext cx="916157" cy="43601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  <a:sym typeface="Batang"/>
                </a:rPr>
                <a:t>2014</a:t>
              </a:r>
            </a:p>
          </p:txBody>
        </p:sp>
        <p:sp>
          <p:nvSpPr>
            <p:cNvPr id="32" name="TextBox 49"/>
            <p:cNvSpPr txBox="1"/>
            <p:nvPr/>
          </p:nvSpPr>
          <p:spPr>
            <a:xfrm>
              <a:off x="3084144" y="3981960"/>
              <a:ext cx="916157" cy="43601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  <a:sym typeface="Batang"/>
                </a:rPr>
                <a:t>2015</a:t>
              </a:r>
            </a:p>
          </p:txBody>
        </p:sp>
        <p:sp>
          <p:nvSpPr>
            <p:cNvPr id="33" name="TextBox 49"/>
            <p:cNvSpPr txBox="1"/>
            <p:nvPr/>
          </p:nvSpPr>
          <p:spPr>
            <a:xfrm>
              <a:off x="2942903" y="4983912"/>
              <a:ext cx="916157" cy="43601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defRPr>
              </a:lvl1pPr>
            </a:lstStyle>
            <a:p>
              <a:r>
                <a:rPr lang="en-US" altLang="zh-CN" sz="1800" dirty="0">
                  <a:sym typeface="Batang"/>
                </a:rPr>
                <a:t>2016</a:t>
              </a:r>
            </a:p>
          </p:txBody>
        </p:sp>
        <p:sp>
          <p:nvSpPr>
            <p:cNvPr id="34" name="TextBox 49"/>
            <p:cNvSpPr txBox="1"/>
            <p:nvPr/>
          </p:nvSpPr>
          <p:spPr>
            <a:xfrm>
              <a:off x="5679352" y="5475086"/>
              <a:ext cx="916157" cy="43601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  <a:sym typeface="Batang"/>
                </a:rPr>
                <a:t>2017</a:t>
              </a:r>
            </a:p>
          </p:txBody>
        </p:sp>
        <p:sp>
          <p:nvSpPr>
            <p:cNvPr id="35" name="Oval 69"/>
            <p:cNvSpPr>
              <a:spLocks noChangeAspect="1" noChangeArrowheads="1"/>
            </p:cNvSpPr>
            <p:nvPr/>
          </p:nvSpPr>
          <p:spPr bwMode="auto">
            <a:xfrm>
              <a:off x="1610940" y="5450079"/>
              <a:ext cx="1323443" cy="205781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55000"/>
                  </a:schemeClr>
                </a:gs>
                <a:gs pos="53200">
                  <a:srgbClr val="070707">
                    <a:alpha val="13000"/>
                  </a:srgbClr>
                </a:gs>
                <a:gs pos="80000">
                  <a:schemeClr val="tx1">
                    <a:lumMod val="95000"/>
                    <a:lumOff val="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36" name="Oval 69"/>
            <p:cNvSpPr>
              <a:spLocks noChangeAspect="1" noChangeArrowheads="1"/>
            </p:cNvSpPr>
            <p:nvPr/>
          </p:nvSpPr>
          <p:spPr bwMode="auto">
            <a:xfrm>
              <a:off x="1081088" y="3575150"/>
              <a:ext cx="976827" cy="15188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55000"/>
                  </a:schemeClr>
                </a:gs>
                <a:gs pos="53200">
                  <a:srgbClr val="070707">
                    <a:alpha val="13000"/>
                  </a:srgbClr>
                </a:gs>
                <a:gs pos="80000">
                  <a:schemeClr val="tx1">
                    <a:lumMod val="95000"/>
                    <a:lumOff val="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37" name="Oval 69"/>
            <p:cNvSpPr>
              <a:spLocks noChangeAspect="1" noChangeArrowheads="1"/>
            </p:cNvSpPr>
            <p:nvPr/>
          </p:nvSpPr>
          <p:spPr bwMode="auto">
            <a:xfrm>
              <a:off x="3874851" y="4181337"/>
              <a:ext cx="1137725" cy="176905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55000"/>
                  </a:schemeClr>
                </a:gs>
                <a:gs pos="53200">
                  <a:srgbClr val="070707">
                    <a:alpha val="13000"/>
                  </a:srgbClr>
                </a:gs>
                <a:gs pos="80000">
                  <a:schemeClr val="tx1">
                    <a:lumMod val="95000"/>
                    <a:lumOff val="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38" name="Oval 69"/>
            <p:cNvSpPr>
              <a:spLocks noChangeAspect="1" noChangeArrowheads="1"/>
            </p:cNvSpPr>
            <p:nvPr/>
          </p:nvSpPr>
          <p:spPr bwMode="auto">
            <a:xfrm>
              <a:off x="2684554" y="2672631"/>
              <a:ext cx="834180" cy="12970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55000"/>
                  </a:schemeClr>
                </a:gs>
                <a:gs pos="53200">
                  <a:srgbClr val="070707">
                    <a:alpha val="13000"/>
                  </a:srgbClr>
                </a:gs>
                <a:gs pos="80000">
                  <a:schemeClr val="tx1">
                    <a:lumMod val="95000"/>
                    <a:lumOff val="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39" name="Oval 69"/>
            <p:cNvSpPr>
              <a:spLocks noChangeAspect="1" noChangeArrowheads="1"/>
            </p:cNvSpPr>
            <p:nvPr/>
          </p:nvSpPr>
          <p:spPr bwMode="auto">
            <a:xfrm>
              <a:off x="4601537" y="5646415"/>
              <a:ext cx="1450625" cy="22555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55000"/>
                  </a:schemeClr>
                </a:gs>
                <a:gs pos="53200">
                  <a:srgbClr val="070707">
                    <a:alpha val="13000"/>
                  </a:srgbClr>
                </a:gs>
                <a:gs pos="80000">
                  <a:schemeClr val="tx1">
                    <a:lumMod val="95000"/>
                    <a:lumOff val="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569232" y="3829993"/>
            <a:ext cx="4244119" cy="721657"/>
            <a:chOff x="6569232" y="3829993"/>
            <a:chExt cx="4244119" cy="721657"/>
          </a:xfrm>
        </p:grpSpPr>
        <p:grpSp>
          <p:nvGrpSpPr>
            <p:cNvPr id="74" name="组合 73"/>
            <p:cNvGrpSpPr/>
            <p:nvPr/>
          </p:nvGrpSpPr>
          <p:grpSpPr>
            <a:xfrm>
              <a:off x="6569232" y="3829993"/>
              <a:ext cx="4244119" cy="721657"/>
              <a:chOff x="6834843" y="1984170"/>
              <a:chExt cx="4244119" cy="721657"/>
            </a:xfrm>
          </p:grpSpPr>
          <p:grpSp>
            <p:nvGrpSpPr>
              <p:cNvPr id="75" name="组合 74"/>
              <p:cNvGrpSpPr/>
              <p:nvPr/>
            </p:nvGrpSpPr>
            <p:grpSpPr>
              <a:xfrm>
                <a:off x="6834843" y="1984170"/>
                <a:ext cx="721657" cy="721657"/>
                <a:chOff x="1030943" y="2407998"/>
                <a:chExt cx="771017" cy="771017"/>
              </a:xfrm>
            </p:grpSpPr>
            <p:sp>
              <p:nvSpPr>
                <p:cNvPr id="77" name="椭圆 76"/>
                <p:cNvSpPr/>
                <p:nvPr/>
              </p:nvSpPr>
              <p:spPr>
                <a:xfrm>
                  <a:off x="1030943" y="2407998"/>
                  <a:ext cx="771017" cy="7710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0F0F0"/>
                    </a:gs>
                    <a:gs pos="100000">
                      <a:srgbClr val="F1F1F1"/>
                    </a:gs>
                  </a:gsLst>
                  <a:lin ang="2700000" scaled="1"/>
                  <a:tileRect/>
                </a:gradFill>
                <a:ln w="38100">
                  <a:gradFill flip="none" rotWithShape="1">
                    <a:gsLst>
                      <a:gs pos="100000">
                        <a:srgbClr val="FFFFFF"/>
                      </a:gs>
                      <a:gs pos="0">
                        <a:srgbClr val="CECED0"/>
                      </a:gs>
                    </a:gsLst>
                    <a:lin ang="13500000" scaled="1"/>
                    <a:tileRect/>
                  </a:gradFill>
                </a:ln>
                <a:effectLst>
                  <a:outerShdw blurRad="190500" dist="88900" dir="2700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78" name="椭圆 77"/>
                <p:cNvSpPr/>
                <p:nvPr/>
              </p:nvSpPr>
              <p:spPr>
                <a:xfrm>
                  <a:off x="1117650" y="2494704"/>
                  <a:ext cx="597604" cy="597604"/>
                </a:xfrm>
                <a:prstGeom prst="ellipse">
                  <a:avLst/>
                </a:prstGeom>
                <a:gradFill>
                  <a:gsLst>
                    <a:gs pos="100000">
                      <a:srgbClr val="FD2D29"/>
                    </a:gs>
                    <a:gs pos="0">
                      <a:srgbClr val="C00000"/>
                    </a:gs>
                  </a:gsLst>
                  <a:lin ang="2700000" scaled="0"/>
                </a:gra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</p:grpSp>
          <p:sp>
            <p:nvSpPr>
              <p:cNvPr id="76" name="文本框 48"/>
              <p:cNvSpPr>
                <a:spLocks noChangeArrowheads="1"/>
              </p:cNvSpPr>
              <p:nvPr/>
            </p:nvSpPr>
            <p:spPr bwMode="auto">
              <a:xfrm>
                <a:off x="7678523" y="2080607"/>
                <a:ext cx="3400439" cy="609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Arial Unicode MS" panose="020B0604020202020204" pitchFamily="34" charset="-122"/>
                    <a:sym typeface="宋体" panose="02010600030101010101" pitchFamily="2" charset="-122"/>
                  </a:rPr>
                  <a:t>文字内容添加此处，选中文字删除重新输入，也可以复制您的文字内容粘贴到这里</a:t>
                </a:r>
              </a:p>
            </p:txBody>
          </p:sp>
        </p:grpSp>
        <p:sp>
          <p:nvSpPr>
            <p:cNvPr id="84" name="Freeform 17"/>
            <p:cNvSpPr>
              <a:spLocks noEditPoints="1"/>
            </p:cNvSpPr>
            <p:nvPr/>
          </p:nvSpPr>
          <p:spPr bwMode="auto">
            <a:xfrm>
              <a:off x="6823304" y="4006555"/>
              <a:ext cx="245231" cy="396142"/>
            </a:xfrm>
            <a:custGeom>
              <a:avLst/>
              <a:gdLst>
                <a:gd name="T0" fmla="*/ 96 w 96"/>
                <a:gd name="T1" fmla="*/ 48 h 156"/>
                <a:gd name="T2" fmla="*/ 48 w 96"/>
                <a:gd name="T3" fmla="*/ 0 h 156"/>
                <a:gd name="T4" fmla="*/ 0 w 96"/>
                <a:gd name="T5" fmla="*/ 48 h 156"/>
                <a:gd name="T6" fmla="*/ 6 w 96"/>
                <a:gd name="T7" fmla="*/ 72 h 156"/>
                <a:gd name="T8" fmla="*/ 6 w 96"/>
                <a:gd name="T9" fmla="*/ 72 h 156"/>
                <a:gd name="T10" fmla="*/ 48 w 96"/>
                <a:gd name="T11" fmla="*/ 156 h 156"/>
                <a:gd name="T12" fmla="*/ 90 w 96"/>
                <a:gd name="T13" fmla="*/ 72 h 156"/>
                <a:gd name="T14" fmla="*/ 90 w 96"/>
                <a:gd name="T15" fmla="*/ 72 h 156"/>
                <a:gd name="T16" fmla="*/ 96 w 96"/>
                <a:gd name="T17" fmla="*/ 48 h 156"/>
                <a:gd name="T18" fmla="*/ 48 w 96"/>
                <a:gd name="T19" fmla="*/ 72 h 156"/>
                <a:gd name="T20" fmla="*/ 24 w 96"/>
                <a:gd name="T21" fmla="*/ 48 h 156"/>
                <a:gd name="T22" fmla="*/ 48 w 96"/>
                <a:gd name="T23" fmla="*/ 24 h 156"/>
                <a:gd name="T24" fmla="*/ 72 w 96"/>
                <a:gd name="T25" fmla="*/ 48 h 156"/>
                <a:gd name="T26" fmla="*/ 48 w 96"/>
                <a:gd name="T27" fmla="*/ 7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156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57"/>
                    <a:pt x="2" y="65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4" y="65"/>
                    <a:pt x="96" y="57"/>
                    <a:pt x="96" y="48"/>
                  </a:cubicBezTo>
                  <a:moveTo>
                    <a:pt x="48" y="72"/>
                  </a:moveTo>
                  <a:cubicBezTo>
                    <a:pt x="35" y="72"/>
                    <a:pt x="24" y="61"/>
                    <a:pt x="24" y="48"/>
                  </a:cubicBezTo>
                  <a:cubicBezTo>
                    <a:pt x="24" y="35"/>
                    <a:pt x="35" y="24"/>
                    <a:pt x="48" y="24"/>
                  </a:cubicBezTo>
                  <a:cubicBezTo>
                    <a:pt x="61" y="24"/>
                    <a:pt x="72" y="35"/>
                    <a:pt x="72" y="48"/>
                  </a:cubicBezTo>
                  <a:cubicBezTo>
                    <a:pt x="72" y="61"/>
                    <a:pt x="61" y="72"/>
                    <a:pt x="48" y="7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569232" y="2884324"/>
            <a:ext cx="4244119" cy="721657"/>
            <a:chOff x="6569232" y="2884324"/>
            <a:chExt cx="4244119" cy="721657"/>
          </a:xfrm>
        </p:grpSpPr>
        <p:grpSp>
          <p:nvGrpSpPr>
            <p:cNvPr id="69" name="组合 68"/>
            <p:cNvGrpSpPr/>
            <p:nvPr/>
          </p:nvGrpSpPr>
          <p:grpSpPr>
            <a:xfrm>
              <a:off x="6569232" y="2884324"/>
              <a:ext cx="4244119" cy="721657"/>
              <a:chOff x="6834843" y="1984170"/>
              <a:chExt cx="4244119" cy="721657"/>
            </a:xfrm>
          </p:grpSpPr>
          <p:grpSp>
            <p:nvGrpSpPr>
              <p:cNvPr id="70" name="组合 69"/>
              <p:cNvGrpSpPr/>
              <p:nvPr/>
            </p:nvGrpSpPr>
            <p:grpSpPr>
              <a:xfrm>
                <a:off x="6834843" y="1984170"/>
                <a:ext cx="721657" cy="721657"/>
                <a:chOff x="1030943" y="2407998"/>
                <a:chExt cx="771017" cy="771017"/>
              </a:xfrm>
            </p:grpSpPr>
            <p:sp>
              <p:nvSpPr>
                <p:cNvPr id="72" name="椭圆 71"/>
                <p:cNvSpPr/>
                <p:nvPr/>
              </p:nvSpPr>
              <p:spPr>
                <a:xfrm>
                  <a:off x="1030943" y="2407998"/>
                  <a:ext cx="771017" cy="7710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0F0F0"/>
                    </a:gs>
                    <a:gs pos="100000">
                      <a:srgbClr val="F1F1F1"/>
                    </a:gs>
                  </a:gsLst>
                  <a:lin ang="2700000" scaled="1"/>
                  <a:tileRect/>
                </a:gradFill>
                <a:ln w="38100">
                  <a:gradFill flip="none" rotWithShape="1">
                    <a:gsLst>
                      <a:gs pos="100000">
                        <a:srgbClr val="FFFFFF"/>
                      </a:gs>
                      <a:gs pos="0">
                        <a:srgbClr val="CECED0"/>
                      </a:gs>
                    </a:gsLst>
                    <a:lin ang="13500000" scaled="1"/>
                    <a:tileRect/>
                  </a:gradFill>
                </a:ln>
                <a:effectLst>
                  <a:outerShdw blurRad="190500" dist="88900" dir="2700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73" name="椭圆 72"/>
                <p:cNvSpPr/>
                <p:nvPr/>
              </p:nvSpPr>
              <p:spPr>
                <a:xfrm>
                  <a:off x="1117650" y="2494704"/>
                  <a:ext cx="597604" cy="597604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</p:grpSp>
          <p:sp>
            <p:nvSpPr>
              <p:cNvPr id="71" name="文本框 48"/>
              <p:cNvSpPr>
                <a:spLocks noChangeArrowheads="1"/>
              </p:cNvSpPr>
              <p:nvPr/>
            </p:nvSpPr>
            <p:spPr bwMode="auto">
              <a:xfrm>
                <a:off x="7678523" y="2080607"/>
                <a:ext cx="3400439" cy="609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Arial Unicode MS" panose="020B0604020202020204" pitchFamily="34" charset="-122"/>
                    <a:sym typeface="宋体" panose="02010600030101010101" pitchFamily="2" charset="-122"/>
                  </a:rPr>
                  <a:t>文字内容添加此处，选中文字删除重新输入，也可以复制您的文字内容粘贴到这里</a:t>
                </a:r>
              </a:p>
            </p:txBody>
          </p:sp>
        </p:grpSp>
        <p:sp>
          <p:nvSpPr>
            <p:cNvPr id="85" name="Freeform 28"/>
            <p:cNvSpPr>
              <a:spLocks noEditPoints="1"/>
            </p:cNvSpPr>
            <p:nvPr/>
          </p:nvSpPr>
          <p:spPr bwMode="auto">
            <a:xfrm>
              <a:off x="6762980" y="3082938"/>
              <a:ext cx="364702" cy="364702"/>
            </a:xfrm>
            <a:custGeom>
              <a:avLst/>
              <a:gdLst>
                <a:gd name="T0" fmla="*/ 132 w 144"/>
                <a:gd name="T1" fmla="*/ 61 h 144"/>
                <a:gd name="T2" fmla="*/ 121 w 144"/>
                <a:gd name="T3" fmla="*/ 46 h 144"/>
                <a:gd name="T4" fmla="*/ 127 w 144"/>
                <a:gd name="T5" fmla="*/ 33 h 144"/>
                <a:gd name="T6" fmla="*/ 119 w 144"/>
                <a:gd name="T7" fmla="*/ 17 h 144"/>
                <a:gd name="T8" fmla="*/ 106 w 144"/>
                <a:gd name="T9" fmla="*/ 22 h 144"/>
                <a:gd name="T10" fmla="*/ 88 w 144"/>
                <a:gd name="T11" fmla="*/ 19 h 144"/>
                <a:gd name="T12" fmla="*/ 83 w 144"/>
                <a:gd name="T13" fmla="*/ 6 h 144"/>
                <a:gd name="T14" fmla="*/ 66 w 144"/>
                <a:gd name="T15" fmla="*/ 0 h 144"/>
                <a:gd name="T16" fmla="*/ 61 w 144"/>
                <a:gd name="T17" fmla="*/ 12 h 144"/>
                <a:gd name="T18" fmla="*/ 46 w 144"/>
                <a:gd name="T19" fmla="*/ 23 h 144"/>
                <a:gd name="T20" fmla="*/ 33 w 144"/>
                <a:gd name="T21" fmla="*/ 17 h 144"/>
                <a:gd name="T22" fmla="*/ 17 w 144"/>
                <a:gd name="T23" fmla="*/ 25 h 144"/>
                <a:gd name="T24" fmla="*/ 22 w 144"/>
                <a:gd name="T25" fmla="*/ 38 h 144"/>
                <a:gd name="T26" fmla="*/ 19 w 144"/>
                <a:gd name="T27" fmla="*/ 56 h 144"/>
                <a:gd name="T28" fmla="*/ 6 w 144"/>
                <a:gd name="T29" fmla="*/ 61 h 144"/>
                <a:gd name="T30" fmla="*/ 0 w 144"/>
                <a:gd name="T31" fmla="*/ 78 h 144"/>
                <a:gd name="T32" fmla="*/ 12 w 144"/>
                <a:gd name="T33" fmla="*/ 83 h 144"/>
                <a:gd name="T34" fmla="*/ 23 w 144"/>
                <a:gd name="T35" fmla="*/ 98 h 144"/>
                <a:gd name="T36" fmla="*/ 17 w 144"/>
                <a:gd name="T37" fmla="*/ 111 h 144"/>
                <a:gd name="T38" fmla="*/ 25 w 144"/>
                <a:gd name="T39" fmla="*/ 127 h 144"/>
                <a:gd name="T40" fmla="*/ 38 w 144"/>
                <a:gd name="T41" fmla="*/ 122 h 144"/>
                <a:gd name="T42" fmla="*/ 56 w 144"/>
                <a:gd name="T43" fmla="*/ 125 h 144"/>
                <a:gd name="T44" fmla="*/ 61 w 144"/>
                <a:gd name="T45" fmla="*/ 138 h 144"/>
                <a:gd name="T46" fmla="*/ 78 w 144"/>
                <a:gd name="T47" fmla="*/ 144 h 144"/>
                <a:gd name="T48" fmla="*/ 83 w 144"/>
                <a:gd name="T49" fmla="*/ 132 h 144"/>
                <a:gd name="T50" fmla="*/ 98 w 144"/>
                <a:gd name="T51" fmla="*/ 121 h 144"/>
                <a:gd name="T52" fmla="*/ 111 w 144"/>
                <a:gd name="T53" fmla="*/ 127 h 144"/>
                <a:gd name="T54" fmla="*/ 127 w 144"/>
                <a:gd name="T55" fmla="*/ 119 h 144"/>
                <a:gd name="T56" fmla="*/ 122 w 144"/>
                <a:gd name="T57" fmla="*/ 106 h 144"/>
                <a:gd name="T58" fmla="*/ 125 w 144"/>
                <a:gd name="T59" fmla="*/ 88 h 144"/>
                <a:gd name="T60" fmla="*/ 138 w 144"/>
                <a:gd name="T61" fmla="*/ 83 h 144"/>
                <a:gd name="T62" fmla="*/ 144 w 144"/>
                <a:gd name="T63" fmla="*/ 66 h 144"/>
                <a:gd name="T64" fmla="*/ 100 w 144"/>
                <a:gd name="T65" fmla="*/ 72 h 144"/>
                <a:gd name="T66" fmla="*/ 44 w 144"/>
                <a:gd name="T67" fmla="*/ 72 h 144"/>
                <a:gd name="T68" fmla="*/ 100 w 144"/>
                <a:gd name="T69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144">
                  <a:moveTo>
                    <a:pt x="138" y="61"/>
                  </a:moveTo>
                  <a:cubicBezTo>
                    <a:pt x="132" y="61"/>
                    <a:pt x="132" y="61"/>
                    <a:pt x="132" y="61"/>
                  </a:cubicBezTo>
                  <a:cubicBezTo>
                    <a:pt x="129" y="61"/>
                    <a:pt x="126" y="59"/>
                    <a:pt x="125" y="56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19" y="44"/>
                    <a:pt x="120" y="40"/>
                    <a:pt x="122" y="38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9" y="31"/>
                    <a:pt x="129" y="27"/>
                    <a:pt x="127" y="25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7" y="15"/>
                    <a:pt x="113" y="15"/>
                    <a:pt x="111" y="17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4" y="24"/>
                    <a:pt x="100" y="25"/>
                    <a:pt x="98" y="23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5" y="18"/>
                    <a:pt x="83" y="15"/>
                    <a:pt x="83" y="12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2"/>
                    <a:pt x="81" y="0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3" y="0"/>
                    <a:pt x="61" y="2"/>
                    <a:pt x="61" y="6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5"/>
                    <a:pt x="59" y="18"/>
                    <a:pt x="56" y="19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4" y="25"/>
                    <a:pt x="40" y="24"/>
                    <a:pt x="38" y="22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1" y="15"/>
                    <a:pt x="27" y="15"/>
                    <a:pt x="25" y="17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5" y="27"/>
                    <a:pt x="15" y="31"/>
                    <a:pt x="17" y="33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4" y="40"/>
                    <a:pt x="25" y="44"/>
                    <a:pt x="23" y="4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8" y="59"/>
                    <a:pt x="15" y="61"/>
                    <a:pt x="12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63"/>
                    <a:pt x="0" y="66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2" y="83"/>
                    <a:pt x="6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5" y="83"/>
                    <a:pt x="18" y="85"/>
                    <a:pt x="19" y="8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5" y="100"/>
                    <a:pt x="24" y="104"/>
                    <a:pt x="22" y="106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5" y="113"/>
                    <a:pt x="15" y="117"/>
                    <a:pt x="17" y="119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7" y="129"/>
                    <a:pt x="31" y="129"/>
                    <a:pt x="33" y="127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40" y="120"/>
                    <a:pt x="44" y="119"/>
                    <a:pt x="46" y="121"/>
                  </a:cubicBezTo>
                  <a:cubicBezTo>
                    <a:pt x="56" y="125"/>
                    <a:pt x="56" y="125"/>
                    <a:pt x="56" y="125"/>
                  </a:cubicBezTo>
                  <a:cubicBezTo>
                    <a:pt x="59" y="126"/>
                    <a:pt x="61" y="129"/>
                    <a:pt x="61" y="132"/>
                  </a:cubicBezTo>
                  <a:cubicBezTo>
                    <a:pt x="61" y="138"/>
                    <a:pt x="61" y="138"/>
                    <a:pt x="61" y="138"/>
                  </a:cubicBezTo>
                  <a:cubicBezTo>
                    <a:pt x="61" y="142"/>
                    <a:pt x="63" y="144"/>
                    <a:pt x="66" y="144"/>
                  </a:cubicBezTo>
                  <a:cubicBezTo>
                    <a:pt x="78" y="144"/>
                    <a:pt x="78" y="144"/>
                    <a:pt x="78" y="144"/>
                  </a:cubicBezTo>
                  <a:cubicBezTo>
                    <a:pt x="81" y="144"/>
                    <a:pt x="83" y="142"/>
                    <a:pt x="83" y="138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3" y="129"/>
                    <a:pt x="85" y="126"/>
                    <a:pt x="88" y="125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100" y="119"/>
                    <a:pt x="104" y="120"/>
                    <a:pt x="106" y="122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13" y="129"/>
                    <a:pt x="117" y="129"/>
                    <a:pt x="119" y="127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29" y="117"/>
                    <a:pt x="129" y="113"/>
                    <a:pt x="127" y="111"/>
                  </a:cubicBezTo>
                  <a:cubicBezTo>
                    <a:pt x="122" y="106"/>
                    <a:pt x="122" y="106"/>
                    <a:pt x="122" y="106"/>
                  </a:cubicBezTo>
                  <a:cubicBezTo>
                    <a:pt x="120" y="104"/>
                    <a:pt x="119" y="100"/>
                    <a:pt x="121" y="98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26" y="85"/>
                    <a:pt x="129" y="83"/>
                    <a:pt x="132" y="83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42" y="83"/>
                    <a:pt x="144" y="81"/>
                    <a:pt x="144" y="78"/>
                  </a:cubicBezTo>
                  <a:cubicBezTo>
                    <a:pt x="144" y="66"/>
                    <a:pt x="144" y="66"/>
                    <a:pt x="144" y="66"/>
                  </a:cubicBezTo>
                  <a:cubicBezTo>
                    <a:pt x="144" y="63"/>
                    <a:pt x="142" y="61"/>
                    <a:pt x="138" y="61"/>
                  </a:cubicBezTo>
                  <a:moveTo>
                    <a:pt x="100" y="72"/>
                  </a:moveTo>
                  <a:cubicBezTo>
                    <a:pt x="100" y="87"/>
                    <a:pt x="87" y="100"/>
                    <a:pt x="72" y="100"/>
                  </a:cubicBezTo>
                  <a:cubicBezTo>
                    <a:pt x="57" y="100"/>
                    <a:pt x="44" y="87"/>
                    <a:pt x="44" y="72"/>
                  </a:cubicBezTo>
                  <a:cubicBezTo>
                    <a:pt x="44" y="57"/>
                    <a:pt x="57" y="44"/>
                    <a:pt x="72" y="44"/>
                  </a:cubicBezTo>
                  <a:cubicBezTo>
                    <a:pt x="87" y="44"/>
                    <a:pt x="100" y="57"/>
                    <a:pt x="100" y="7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569232" y="1938655"/>
            <a:ext cx="4244119" cy="721657"/>
            <a:chOff x="6569232" y="1938655"/>
            <a:chExt cx="4244119" cy="721657"/>
          </a:xfrm>
        </p:grpSpPr>
        <p:grpSp>
          <p:nvGrpSpPr>
            <p:cNvPr id="4" name="组合 3"/>
            <p:cNvGrpSpPr/>
            <p:nvPr/>
          </p:nvGrpSpPr>
          <p:grpSpPr>
            <a:xfrm>
              <a:off x="6569232" y="1938655"/>
              <a:ext cx="4244119" cy="721657"/>
              <a:chOff x="6834843" y="1984170"/>
              <a:chExt cx="4244119" cy="721657"/>
            </a:xfrm>
          </p:grpSpPr>
          <p:grpSp>
            <p:nvGrpSpPr>
              <p:cNvPr id="50" name="组合 49"/>
              <p:cNvGrpSpPr/>
              <p:nvPr/>
            </p:nvGrpSpPr>
            <p:grpSpPr>
              <a:xfrm>
                <a:off x="6834843" y="1984170"/>
                <a:ext cx="721657" cy="721657"/>
                <a:chOff x="1030943" y="2407998"/>
                <a:chExt cx="771017" cy="771017"/>
              </a:xfrm>
            </p:grpSpPr>
            <p:sp>
              <p:nvSpPr>
                <p:cNvPr id="51" name="椭圆 50"/>
                <p:cNvSpPr/>
                <p:nvPr/>
              </p:nvSpPr>
              <p:spPr>
                <a:xfrm>
                  <a:off x="1030943" y="2407998"/>
                  <a:ext cx="771017" cy="7710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0F0F0"/>
                    </a:gs>
                    <a:gs pos="100000">
                      <a:srgbClr val="F1F1F1"/>
                    </a:gs>
                  </a:gsLst>
                  <a:lin ang="2700000" scaled="1"/>
                  <a:tileRect/>
                </a:gradFill>
                <a:ln w="38100">
                  <a:gradFill flip="none" rotWithShape="1">
                    <a:gsLst>
                      <a:gs pos="100000">
                        <a:srgbClr val="FFFFFF"/>
                      </a:gs>
                      <a:gs pos="0">
                        <a:srgbClr val="CECED0"/>
                      </a:gs>
                    </a:gsLst>
                    <a:lin ang="13500000" scaled="1"/>
                    <a:tileRect/>
                  </a:gradFill>
                </a:ln>
                <a:effectLst>
                  <a:outerShdw blurRad="190500" dist="88900" dir="2700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52" name="椭圆 51"/>
                <p:cNvSpPr/>
                <p:nvPr/>
              </p:nvSpPr>
              <p:spPr>
                <a:xfrm>
                  <a:off x="1117650" y="2494704"/>
                  <a:ext cx="597604" cy="597604"/>
                </a:xfrm>
                <a:prstGeom prst="ellipse">
                  <a:avLst/>
                </a:prstGeom>
                <a:gradFill>
                  <a:gsLst>
                    <a:gs pos="100000">
                      <a:srgbClr val="FD2D29"/>
                    </a:gs>
                    <a:gs pos="0">
                      <a:srgbClr val="C00000"/>
                    </a:gs>
                  </a:gsLst>
                  <a:lin ang="2700000" scaled="0"/>
                </a:gra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</p:grpSp>
          <p:sp>
            <p:nvSpPr>
              <p:cNvPr id="53" name="文本框 48"/>
              <p:cNvSpPr>
                <a:spLocks noChangeArrowheads="1"/>
              </p:cNvSpPr>
              <p:nvPr/>
            </p:nvSpPr>
            <p:spPr bwMode="auto">
              <a:xfrm>
                <a:off x="7678523" y="2080607"/>
                <a:ext cx="3400439" cy="609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Arial Unicode MS" panose="020B0604020202020204" pitchFamily="34" charset="-122"/>
                    <a:sym typeface="宋体" panose="02010600030101010101" pitchFamily="2" charset="-122"/>
                  </a:rPr>
                  <a:t>文字内容添加此处，选中文字删除重新输入，也可以复制您的文字内容粘贴到这里</a:t>
                </a:r>
              </a:p>
            </p:txBody>
          </p:sp>
        </p:grpSp>
        <p:sp>
          <p:nvSpPr>
            <p:cNvPr id="86" name="Freeform 37"/>
            <p:cNvSpPr>
              <a:spLocks/>
            </p:cNvSpPr>
            <p:nvPr/>
          </p:nvSpPr>
          <p:spPr bwMode="auto">
            <a:xfrm>
              <a:off x="6746184" y="2159836"/>
              <a:ext cx="394198" cy="266741"/>
            </a:xfrm>
            <a:custGeom>
              <a:avLst/>
              <a:gdLst>
                <a:gd name="T0" fmla="*/ 135 w 186"/>
                <a:gd name="T1" fmla="*/ 9 h 126"/>
                <a:gd name="T2" fmla="*/ 84 w 186"/>
                <a:gd name="T3" fmla="*/ 57 h 126"/>
                <a:gd name="T4" fmla="*/ 84 w 186"/>
                <a:gd name="T5" fmla="*/ 57 h 126"/>
                <a:gd name="T6" fmla="*/ 84 w 186"/>
                <a:gd name="T7" fmla="*/ 60 h 126"/>
                <a:gd name="T8" fmla="*/ 84 w 186"/>
                <a:gd name="T9" fmla="*/ 66 h 126"/>
                <a:gd name="T10" fmla="*/ 51 w 186"/>
                <a:gd name="T11" fmla="*/ 99 h 126"/>
                <a:gd name="T12" fmla="*/ 18 w 186"/>
                <a:gd name="T13" fmla="*/ 66 h 126"/>
                <a:gd name="T14" fmla="*/ 51 w 186"/>
                <a:gd name="T15" fmla="*/ 33 h 126"/>
                <a:gd name="T16" fmla="*/ 51 w 186"/>
                <a:gd name="T17" fmla="*/ 48 h 126"/>
                <a:gd name="T18" fmla="*/ 87 w 186"/>
                <a:gd name="T19" fmla="*/ 24 h 126"/>
                <a:gd name="T20" fmla="*/ 51 w 186"/>
                <a:gd name="T21" fmla="*/ 0 h 126"/>
                <a:gd name="T22" fmla="*/ 51 w 186"/>
                <a:gd name="T23" fmla="*/ 15 h 126"/>
                <a:gd name="T24" fmla="*/ 0 w 186"/>
                <a:gd name="T25" fmla="*/ 66 h 126"/>
                <a:gd name="T26" fmla="*/ 51 w 186"/>
                <a:gd name="T27" fmla="*/ 117 h 126"/>
                <a:gd name="T28" fmla="*/ 102 w 186"/>
                <a:gd name="T29" fmla="*/ 69 h 126"/>
                <a:gd name="T30" fmla="*/ 102 w 186"/>
                <a:gd name="T31" fmla="*/ 69 h 126"/>
                <a:gd name="T32" fmla="*/ 102 w 186"/>
                <a:gd name="T33" fmla="*/ 66 h 126"/>
                <a:gd name="T34" fmla="*/ 102 w 186"/>
                <a:gd name="T35" fmla="*/ 60 h 126"/>
                <a:gd name="T36" fmla="*/ 135 w 186"/>
                <a:gd name="T37" fmla="*/ 27 h 126"/>
                <a:gd name="T38" fmla="*/ 168 w 186"/>
                <a:gd name="T39" fmla="*/ 60 h 126"/>
                <a:gd name="T40" fmla="*/ 135 w 186"/>
                <a:gd name="T41" fmla="*/ 93 h 126"/>
                <a:gd name="T42" fmla="*/ 135 w 186"/>
                <a:gd name="T43" fmla="*/ 78 h 126"/>
                <a:gd name="T44" fmla="*/ 99 w 186"/>
                <a:gd name="T45" fmla="*/ 102 h 126"/>
                <a:gd name="T46" fmla="*/ 135 w 186"/>
                <a:gd name="T47" fmla="*/ 126 h 126"/>
                <a:gd name="T48" fmla="*/ 135 w 186"/>
                <a:gd name="T49" fmla="*/ 111 h 126"/>
                <a:gd name="T50" fmla="*/ 186 w 186"/>
                <a:gd name="T51" fmla="*/ 60 h 126"/>
                <a:gd name="T52" fmla="*/ 135 w 186"/>
                <a:gd name="T53" fmla="*/ 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6" h="126">
                  <a:moveTo>
                    <a:pt x="135" y="9"/>
                  </a:moveTo>
                  <a:cubicBezTo>
                    <a:pt x="108" y="9"/>
                    <a:pt x="86" y="30"/>
                    <a:pt x="84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84"/>
                    <a:pt x="69" y="99"/>
                    <a:pt x="51" y="99"/>
                  </a:cubicBezTo>
                  <a:cubicBezTo>
                    <a:pt x="33" y="99"/>
                    <a:pt x="18" y="84"/>
                    <a:pt x="18" y="66"/>
                  </a:cubicBezTo>
                  <a:cubicBezTo>
                    <a:pt x="18" y="48"/>
                    <a:pt x="33" y="33"/>
                    <a:pt x="51" y="33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23" y="15"/>
                    <a:pt x="0" y="38"/>
                    <a:pt x="0" y="66"/>
                  </a:cubicBezTo>
                  <a:cubicBezTo>
                    <a:pt x="0" y="94"/>
                    <a:pt x="23" y="117"/>
                    <a:pt x="51" y="117"/>
                  </a:cubicBezTo>
                  <a:cubicBezTo>
                    <a:pt x="78" y="117"/>
                    <a:pt x="100" y="96"/>
                    <a:pt x="102" y="69"/>
                  </a:cubicBezTo>
                  <a:cubicBezTo>
                    <a:pt x="102" y="69"/>
                    <a:pt x="102" y="69"/>
                    <a:pt x="102" y="69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2" y="42"/>
                    <a:pt x="117" y="27"/>
                    <a:pt x="135" y="27"/>
                  </a:cubicBezTo>
                  <a:cubicBezTo>
                    <a:pt x="153" y="27"/>
                    <a:pt x="168" y="42"/>
                    <a:pt x="168" y="60"/>
                  </a:cubicBezTo>
                  <a:cubicBezTo>
                    <a:pt x="168" y="78"/>
                    <a:pt x="153" y="93"/>
                    <a:pt x="135" y="93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99" y="102"/>
                    <a:pt x="99" y="102"/>
                    <a:pt x="99" y="102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11"/>
                    <a:pt x="135" y="111"/>
                    <a:pt x="135" y="111"/>
                  </a:cubicBezTo>
                  <a:cubicBezTo>
                    <a:pt x="163" y="111"/>
                    <a:pt x="186" y="88"/>
                    <a:pt x="186" y="60"/>
                  </a:cubicBezTo>
                  <a:cubicBezTo>
                    <a:pt x="186" y="32"/>
                    <a:pt x="163" y="9"/>
                    <a:pt x="135" y="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569232" y="4775662"/>
            <a:ext cx="4244119" cy="721657"/>
            <a:chOff x="6569232" y="4775662"/>
            <a:chExt cx="4244119" cy="721657"/>
          </a:xfrm>
        </p:grpSpPr>
        <p:grpSp>
          <p:nvGrpSpPr>
            <p:cNvPr id="79" name="组合 78"/>
            <p:cNvGrpSpPr/>
            <p:nvPr/>
          </p:nvGrpSpPr>
          <p:grpSpPr>
            <a:xfrm>
              <a:off x="6569232" y="4775662"/>
              <a:ext cx="4244119" cy="721657"/>
              <a:chOff x="6834843" y="1984170"/>
              <a:chExt cx="4244119" cy="721657"/>
            </a:xfrm>
          </p:grpSpPr>
          <p:grpSp>
            <p:nvGrpSpPr>
              <p:cNvPr id="80" name="组合 79"/>
              <p:cNvGrpSpPr/>
              <p:nvPr/>
            </p:nvGrpSpPr>
            <p:grpSpPr>
              <a:xfrm>
                <a:off x="6834843" y="1984170"/>
                <a:ext cx="721657" cy="721657"/>
                <a:chOff x="1030943" y="2407998"/>
                <a:chExt cx="771017" cy="771017"/>
              </a:xfrm>
            </p:grpSpPr>
            <p:sp>
              <p:nvSpPr>
                <p:cNvPr id="82" name="椭圆 81"/>
                <p:cNvSpPr/>
                <p:nvPr/>
              </p:nvSpPr>
              <p:spPr>
                <a:xfrm>
                  <a:off x="1030943" y="2407998"/>
                  <a:ext cx="771017" cy="7710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0F0F0"/>
                    </a:gs>
                    <a:gs pos="100000">
                      <a:srgbClr val="F1F1F1"/>
                    </a:gs>
                  </a:gsLst>
                  <a:lin ang="2700000" scaled="1"/>
                  <a:tileRect/>
                </a:gradFill>
                <a:ln w="38100">
                  <a:gradFill flip="none" rotWithShape="1">
                    <a:gsLst>
                      <a:gs pos="100000">
                        <a:srgbClr val="FFFFFF"/>
                      </a:gs>
                      <a:gs pos="0">
                        <a:srgbClr val="CECED0"/>
                      </a:gs>
                    </a:gsLst>
                    <a:lin ang="13500000" scaled="1"/>
                    <a:tileRect/>
                  </a:gradFill>
                </a:ln>
                <a:effectLst>
                  <a:outerShdw blurRad="190500" dist="88900" dir="2700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83" name="椭圆 82"/>
                <p:cNvSpPr/>
                <p:nvPr/>
              </p:nvSpPr>
              <p:spPr>
                <a:xfrm>
                  <a:off x="1117650" y="2494704"/>
                  <a:ext cx="597604" cy="597604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</p:grpSp>
          <p:sp>
            <p:nvSpPr>
              <p:cNvPr id="81" name="文本框 48"/>
              <p:cNvSpPr>
                <a:spLocks noChangeArrowheads="1"/>
              </p:cNvSpPr>
              <p:nvPr/>
            </p:nvSpPr>
            <p:spPr bwMode="auto">
              <a:xfrm>
                <a:off x="7678523" y="2080607"/>
                <a:ext cx="3400439" cy="609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Arial Unicode MS" panose="020B0604020202020204" pitchFamily="34" charset="-122"/>
                    <a:sym typeface="宋体" panose="02010600030101010101" pitchFamily="2" charset="-122"/>
                  </a:rPr>
                  <a:t>文字内容添加此处，选中文字删除重新输入，也可以复制您的文字内容粘贴到这里</a:t>
                </a:r>
              </a:p>
            </p:txBody>
          </p:sp>
        </p:grpSp>
        <p:grpSp>
          <p:nvGrpSpPr>
            <p:cNvPr id="87" name="组合 86"/>
            <p:cNvGrpSpPr/>
            <p:nvPr/>
          </p:nvGrpSpPr>
          <p:grpSpPr>
            <a:xfrm>
              <a:off x="6762980" y="4982253"/>
              <a:ext cx="366274" cy="304966"/>
              <a:chOff x="1987550" y="2151062"/>
              <a:chExt cx="369888" cy="307975"/>
            </a:xfrm>
            <a:solidFill>
              <a:schemeClr val="bg1"/>
            </a:solidFill>
          </p:grpSpPr>
          <p:sp>
            <p:nvSpPr>
              <p:cNvPr id="88" name="Rectangle 74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Rectangle 75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Rectangle 76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Rectangle 77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78"/>
              <p:cNvSpPr>
                <a:spLocks noEditPoints="1"/>
              </p:cNvSpPr>
              <p:nvPr/>
            </p:nvSpPr>
            <p:spPr bwMode="auto">
              <a:xfrm>
                <a:off x="1987550" y="2151062"/>
                <a:ext cx="369888" cy="307975"/>
              </a:xfrm>
              <a:custGeom>
                <a:avLst/>
                <a:gdLst>
                  <a:gd name="T0" fmla="*/ 132 w 144"/>
                  <a:gd name="T1" fmla="*/ 0 h 120"/>
                  <a:gd name="T2" fmla="*/ 12 w 144"/>
                  <a:gd name="T3" fmla="*/ 0 h 120"/>
                  <a:gd name="T4" fmla="*/ 0 w 144"/>
                  <a:gd name="T5" fmla="*/ 12 h 120"/>
                  <a:gd name="T6" fmla="*/ 0 w 144"/>
                  <a:gd name="T7" fmla="*/ 78 h 120"/>
                  <a:gd name="T8" fmla="*/ 12 w 144"/>
                  <a:gd name="T9" fmla="*/ 90 h 120"/>
                  <a:gd name="T10" fmla="*/ 60 w 144"/>
                  <a:gd name="T11" fmla="*/ 90 h 120"/>
                  <a:gd name="T12" fmla="*/ 60 w 144"/>
                  <a:gd name="T13" fmla="*/ 114 h 120"/>
                  <a:gd name="T14" fmla="*/ 54 w 144"/>
                  <a:gd name="T15" fmla="*/ 114 h 120"/>
                  <a:gd name="T16" fmla="*/ 48 w 144"/>
                  <a:gd name="T17" fmla="*/ 120 h 120"/>
                  <a:gd name="T18" fmla="*/ 96 w 144"/>
                  <a:gd name="T19" fmla="*/ 120 h 120"/>
                  <a:gd name="T20" fmla="*/ 90 w 144"/>
                  <a:gd name="T21" fmla="*/ 114 h 120"/>
                  <a:gd name="T22" fmla="*/ 84 w 144"/>
                  <a:gd name="T23" fmla="*/ 114 h 120"/>
                  <a:gd name="T24" fmla="*/ 84 w 144"/>
                  <a:gd name="T25" fmla="*/ 90 h 120"/>
                  <a:gd name="T26" fmla="*/ 132 w 144"/>
                  <a:gd name="T27" fmla="*/ 90 h 120"/>
                  <a:gd name="T28" fmla="*/ 144 w 144"/>
                  <a:gd name="T29" fmla="*/ 78 h 120"/>
                  <a:gd name="T30" fmla="*/ 144 w 144"/>
                  <a:gd name="T31" fmla="*/ 12 h 120"/>
                  <a:gd name="T32" fmla="*/ 132 w 144"/>
                  <a:gd name="T33" fmla="*/ 0 h 120"/>
                  <a:gd name="T34" fmla="*/ 132 w 144"/>
                  <a:gd name="T35" fmla="*/ 78 h 120"/>
                  <a:gd name="T36" fmla="*/ 12 w 144"/>
                  <a:gd name="T37" fmla="*/ 78 h 120"/>
                  <a:gd name="T38" fmla="*/ 12 w 144"/>
                  <a:gd name="T39" fmla="*/ 12 h 120"/>
                  <a:gd name="T40" fmla="*/ 132 w 144"/>
                  <a:gd name="T41" fmla="*/ 12 h 120"/>
                  <a:gd name="T42" fmla="*/ 132 w 144"/>
                  <a:gd name="T43" fmla="*/ 7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4" h="120">
                    <a:moveTo>
                      <a:pt x="13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85"/>
                      <a:pt x="5" y="90"/>
                      <a:pt x="12" y="90"/>
                    </a:cubicBezTo>
                    <a:cubicBezTo>
                      <a:pt x="60" y="90"/>
                      <a:pt x="60" y="90"/>
                      <a:pt x="60" y="90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54" y="114"/>
                      <a:pt x="54" y="114"/>
                      <a:pt x="54" y="114"/>
                    </a:cubicBezTo>
                    <a:cubicBezTo>
                      <a:pt x="48" y="114"/>
                      <a:pt x="48" y="120"/>
                      <a:pt x="48" y="120"/>
                    </a:cubicBezTo>
                    <a:cubicBezTo>
                      <a:pt x="96" y="120"/>
                      <a:pt x="96" y="120"/>
                      <a:pt x="96" y="120"/>
                    </a:cubicBezTo>
                    <a:cubicBezTo>
                      <a:pt x="96" y="114"/>
                      <a:pt x="90" y="114"/>
                      <a:pt x="90" y="114"/>
                    </a:cubicBezTo>
                    <a:cubicBezTo>
                      <a:pt x="84" y="114"/>
                      <a:pt x="84" y="114"/>
                      <a:pt x="84" y="114"/>
                    </a:cubicBezTo>
                    <a:cubicBezTo>
                      <a:pt x="84" y="90"/>
                      <a:pt x="84" y="90"/>
                      <a:pt x="84" y="90"/>
                    </a:cubicBezTo>
                    <a:cubicBezTo>
                      <a:pt x="132" y="90"/>
                      <a:pt x="132" y="90"/>
                      <a:pt x="132" y="90"/>
                    </a:cubicBezTo>
                    <a:cubicBezTo>
                      <a:pt x="139" y="90"/>
                      <a:pt x="144" y="85"/>
                      <a:pt x="144" y="78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5"/>
                      <a:pt x="139" y="0"/>
                      <a:pt x="132" y="0"/>
                    </a:cubicBezTo>
                    <a:moveTo>
                      <a:pt x="132" y="78"/>
                    </a:moveTo>
                    <a:cubicBezTo>
                      <a:pt x="12" y="78"/>
                      <a:pt x="12" y="78"/>
                      <a:pt x="12" y="78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2" y="12"/>
                      <a:pt x="132" y="12"/>
                      <a:pt x="132" y="12"/>
                    </a:cubicBezTo>
                    <a:lnTo>
                      <a:pt x="132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66" name="文本框 65"/>
          <p:cNvSpPr txBox="1"/>
          <p:nvPr/>
        </p:nvSpPr>
        <p:spPr>
          <a:xfrm>
            <a:off x="581042" y="203200"/>
            <a:ext cx="3521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项目成果展示</a:t>
            </a:r>
          </a:p>
        </p:txBody>
      </p:sp>
      <p:sp>
        <p:nvSpPr>
          <p:cNvPr id="67" name="矩形 66"/>
          <p:cNvSpPr/>
          <p:nvPr/>
        </p:nvSpPr>
        <p:spPr>
          <a:xfrm>
            <a:off x="3877556" y="418751"/>
            <a:ext cx="5101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D2D29"/>
                </a:solidFill>
              </a:rPr>
              <a:t>NIAN DU GONG ZUO GAI SHU  &gt;&gt;</a:t>
            </a:r>
            <a:endParaRPr lang="zh-CN" altLang="en-US" sz="2400" dirty="0">
              <a:solidFill>
                <a:srgbClr val="FD2D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1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56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5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3669496" y="3401662"/>
            <a:ext cx="2273609" cy="2273605"/>
            <a:chOff x="1030943" y="2407998"/>
            <a:chExt cx="771017" cy="771017"/>
          </a:xfrm>
        </p:grpSpPr>
        <p:sp>
          <p:nvSpPr>
            <p:cNvPr id="28" name="椭圆 27"/>
            <p:cNvSpPr/>
            <p:nvPr/>
          </p:nvSpPr>
          <p:spPr>
            <a:xfrm>
              <a:off x="1030943" y="2407998"/>
              <a:ext cx="771017" cy="771017"/>
            </a:xfrm>
            <a:prstGeom prst="ellipse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9" name="椭圆 28"/>
            <p:cNvSpPr/>
            <p:nvPr/>
          </p:nvSpPr>
          <p:spPr>
            <a:xfrm>
              <a:off x="1117650" y="2494704"/>
              <a:ext cx="597604" cy="597604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2225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31" name="椭圆 30"/>
          <p:cNvSpPr/>
          <p:nvPr/>
        </p:nvSpPr>
        <p:spPr>
          <a:xfrm>
            <a:off x="5788807" y="2523521"/>
            <a:ext cx="1126292" cy="1126290"/>
          </a:xfrm>
          <a:prstGeom prst="ellipse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2" name="椭圆 31"/>
          <p:cNvSpPr/>
          <p:nvPr/>
        </p:nvSpPr>
        <p:spPr>
          <a:xfrm>
            <a:off x="5915468" y="2650180"/>
            <a:ext cx="872972" cy="872971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6307313" y="3748430"/>
            <a:ext cx="1072245" cy="1072243"/>
          </a:xfrm>
          <a:prstGeom prst="ellipse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5" name="椭圆 34"/>
          <p:cNvSpPr/>
          <p:nvPr/>
        </p:nvSpPr>
        <p:spPr>
          <a:xfrm>
            <a:off x="6427895" y="3869011"/>
            <a:ext cx="831081" cy="831080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同心圆 5"/>
          <p:cNvSpPr/>
          <p:nvPr/>
        </p:nvSpPr>
        <p:spPr>
          <a:xfrm>
            <a:off x="5375655" y="1997231"/>
            <a:ext cx="577900" cy="577530"/>
          </a:xfrm>
          <a:prstGeom prst="donut">
            <a:avLst>
              <a:gd name="adj" fmla="val 7460"/>
            </a:avLst>
          </a:prstGeom>
          <a:solidFill>
            <a:srgbClr val="F80E0A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同心圆 15"/>
          <p:cNvSpPr/>
          <p:nvPr/>
        </p:nvSpPr>
        <p:spPr>
          <a:xfrm>
            <a:off x="6915099" y="2040148"/>
            <a:ext cx="427532" cy="427825"/>
          </a:xfrm>
          <a:prstGeom prst="donut">
            <a:avLst>
              <a:gd name="adj" fmla="val 7460"/>
            </a:avLst>
          </a:prstGeom>
          <a:solidFill>
            <a:srgbClr val="F80E0A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同心圆 16"/>
          <p:cNvSpPr/>
          <p:nvPr/>
        </p:nvSpPr>
        <p:spPr>
          <a:xfrm>
            <a:off x="7343444" y="4820673"/>
            <a:ext cx="321056" cy="320699"/>
          </a:xfrm>
          <a:prstGeom prst="donut">
            <a:avLst>
              <a:gd name="adj" fmla="val 7460"/>
            </a:avLst>
          </a:prstGeom>
          <a:solidFill>
            <a:srgbClr val="F80E0A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任意多边形 18"/>
          <p:cNvSpPr/>
          <p:nvPr/>
        </p:nvSpPr>
        <p:spPr>
          <a:xfrm>
            <a:off x="2209800" y="2171883"/>
            <a:ext cx="2887878" cy="937768"/>
          </a:xfrm>
          <a:custGeom>
            <a:avLst/>
            <a:gdLst>
              <a:gd name="connsiteX0" fmla="*/ 0 w 2887878"/>
              <a:gd name="connsiteY0" fmla="*/ 0 h 937768"/>
              <a:gd name="connsiteX1" fmla="*/ 2887878 w 2887878"/>
              <a:gd name="connsiteY1" fmla="*/ 0 h 937768"/>
              <a:gd name="connsiteX2" fmla="*/ 2887878 w 2887878"/>
              <a:gd name="connsiteY2" fmla="*/ 937768 h 937768"/>
              <a:gd name="connsiteX3" fmla="*/ 0 w 2887878"/>
              <a:gd name="connsiteY3" fmla="*/ 937768 h 937768"/>
              <a:gd name="connsiteX4" fmla="*/ 0 w 2887878"/>
              <a:gd name="connsiteY4" fmla="*/ 0 h 93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7878" h="937768">
                <a:moveTo>
                  <a:pt x="0" y="0"/>
                </a:moveTo>
                <a:lnTo>
                  <a:pt x="2887878" y="0"/>
                </a:lnTo>
                <a:lnTo>
                  <a:pt x="2887878" y="937768"/>
                </a:lnTo>
                <a:lnTo>
                  <a:pt x="0" y="9377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610" tIns="54610" rIns="54610" bIns="5461" numCol="1" spcCol="1270" anchor="b" anchorCtr="0">
            <a:noAutofit/>
          </a:bodyPr>
          <a:lstStyle/>
          <a:p>
            <a:pPr lvl="0" algn="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300" kern="1200"/>
          </a:p>
        </p:txBody>
      </p:sp>
      <p:grpSp>
        <p:nvGrpSpPr>
          <p:cNvPr id="62" name="组合 61"/>
          <p:cNvGrpSpPr/>
          <p:nvPr/>
        </p:nvGrpSpPr>
        <p:grpSpPr>
          <a:xfrm>
            <a:off x="7449921" y="3600332"/>
            <a:ext cx="3444130" cy="1569889"/>
            <a:chOff x="7449921" y="3600332"/>
            <a:chExt cx="3444130" cy="1569889"/>
          </a:xfrm>
        </p:grpSpPr>
        <p:sp>
          <p:nvSpPr>
            <p:cNvPr id="20" name="任意多边形 19"/>
            <p:cNvSpPr/>
            <p:nvPr/>
          </p:nvSpPr>
          <p:spPr>
            <a:xfrm>
              <a:off x="7449921" y="3600332"/>
              <a:ext cx="2887878" cy="898229"/>
            </a:xfrm>
            <a:custGeom>
              <a:avLst/>
              <a:gdLst>
                <a:gd name="connsiteX0" fmla="*/ 0 w 2887878"/>
                <a:gd name="connsiteY0" fmla="*/ 0 h 898229"/>
                <a:gd name="connsiteX1" fmla="*/ 2887878 w 2887878"/>
                <a:gd name="connsiteY1" fmla="*/ 0 h 898229"/>
                <a:gd name="connsiteX2" fmla="*/ 2887878 w 2887878"/>
                <a:gd name="connsiteY2" fmla="*/ 898229 h 898229"/>
                <a:gd name="connsiteX3" fmla="*/ 0 w 2887878"/>
                <a:gd name="connsiteY3" fmla="*/ 898229 h 898229"/>
                <a:gd name="connsiteX4" fmla="*/ 0 w 2887878"/>
                <a:gd name="connsiteY4" fmla="*/ 0 h 8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7878" h="898229">
                  <a:moveTo>
                    <a:pt x="0" y="0"/>
                  </a:moveTo>
                  <a:lnTo>
                    <a:pt x="2887878" y="0"/>
                  </a:lnTo>
                  <a:lnTo>
                    <a:pt x="2887878" y="898229"/>
                  </a:lnTo>
                  <a:lnTo>
                    <a:pt x="0" y="8982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l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900" kern="1200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7776362" y="3600332"/>
              <a:ext cx="3117689" cy="1569889"/>
              <a:chOff x="6834843" y="1984170"/>
              <a:chExt cx="3117689" cy="1569889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6834843" y="1984170"/>
                <a:ext cx="721657" cy="721657"/>
                <a:chOff x="1030943" y="2407998"/>
                <a:chExt cx="771017" cy="771017"/>
              </a:xfrm>
            </p:grpSpPr>
            <p:sp>
              <p:nvSpPr>
                <p:cNvPr id="51" name="椭圆 50"/>
                <p:cNvSpPr/>
                <p:nvPr/>
              </p:nvSpPr>
              <p:spPr>
                <a:xfrm>
                  <a:off x="1030943" y="2407998"/>
                  <a:ext cx="771017" cy="7710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0F0F0"/>
                    </a:gs>
                    <a:gs pos="100000">
                      <a:srgbClr val="F1F1F1"/>
                    </a:gs>
                  </a:gsLst>
                  <a:lin ang="2700000" scaled="1"/>
                  <a:tileRect/>
                </a:gradFill>
                <a:ln w="38100">
                  <a:gradFill flip="none" rotWithShape="1">
                    <a:gsLst>
                      <a:gs pos="100000">
                        <a:srgbClr val="FFFFFF"/>
                      </a:gs>
                      <a:gs pos="0">
                        <a:srgbClr val="CECED0"/>
                      </a:gs>
                    </a:gsLst>
                    <a:lin ang="13500000" scaled="1"/>
                    <a:tileRect/>
                  </a:gradFill>
                </a:ln>
                <a:effectLst>
                  <a:outerShdw blurRad="190500" dist="88900" dir="2700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52" name="椭圆 51"/>
                <p:cNvSpPr/>
                <p:nvPr/>
              </p:nvSpPr>
              <p:spPr>
                <a:xfrm>
                  <a:off x="1117650" y="2494704"/>
                  <a:ext cx="597604" cy="597604"/>
                </a:xfrm>
                <a:prstGeom prst="ellipse">
                  <a:avLst/>
                </a:prstGeom>
                <a:solidFill>
                  <a:srgbClr val="FD2D29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</p:grpSp>
          <p:sp>
            <p:nvSpPr>
              <p:cNvPr id="49" name="文本框 48"/>
              <p:cNvSpPr>
                <a:spLocks noChangeArrowheads="1"/>
              </p:cNvSpPr>
              <p:nvPr/>
            </p:nvSpPr>
            <p:spPr bwMode="auto">
              <a:xfrm>
                <a:off x="7678524" y="2427597"/>
                <a:ext cx="2274008" cy="1126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Arial Unicode MS" panose="020B0604020202020204" pitchFamily="34" charset="-122"/>
                    <a:sym typeface="宋体" panose="02010600030101010101" pitchFamily="2" charset="-122"/>
                  </a:rPr>
                  <a:t>文字内容添加此处，选中文字删除重新输入，也可以复制您的文字内容粘贴到这里</a:t>
                </a:r>
              </a:p>
            </p:txBody>
          </p:sp>
          <p:sp>
            <p:nvSpPr>
              <p:cNvPr id="50" name="文本框 48"/>
              <p:cNvSpPr>
                <a:spLocks noChangeArrowheads="1"/>
              </p:cNvSpPr>
              <p:nvPr/>
            </p:nvSpPr>
            <p:spPr bwMode="auto">
              <a:xfrm>
                <a:off x="7678524" y="2065325"/>
                <a:ext cx="2274008" cy="396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Arial Unicode MS" panose="020B0604020202020204" pitchFamily="34" charset="-122"/>
                    <a:sym typeface="宋体" panose="02010600030101010101" pitchFamily="2" charset="-122"/>
                  </a:rPr>
                  <a:t>文字内容添加此处</a:t>
                </a:r>
              </a:p>
            </p:txBody>
          </p:sp>
        </p:grpSp>
        <p:sp>
          <p:nvSpPr>
            <p:cNvPr id="54" name="Freeform 28"/>
            <p:cNvSpPr>
              <a:spLocks noEditPoints="1"/>
            </p:cNvSpPr>
            <p:nvPr/>
          </p:nvSpPr>
          <p:spPr bwMode="auto">
            <a:xfrm>
              <a:off x="7994852" y="3787911"/>
              <a:ext cx="340249" cy="340249"/>
            </a:xfrm>
            <a:custGeom>
              <a:avLst/>
              <a:gdLst>
                <a:gd name="T0" fmla="*/ 132 w 144"/>
                <a:gd name="T1" fmla="*/ 61 h 144"/>
                <a:gd name="T2" fmla="*/ 121 w 144"/>
                <a:gd name="T3" fmla="*/ 46 h 144"/>
                <a:gd name="T4" fmla="*/ 127 w 144"/>
                <a:gd name="T5" fmla="*/ 33 h 144"/>
                <a:gd name="T6" fmla="*/ 119 w 144"/>
                <a:gd name="T7" fmla="*/ 17 h 144"/>
                <a:gd name="T8" fmla="*/ 106 w 144"/>
                <a:gd name="T9" fmla="*/ 22 h 144"/>
                <a:gd name="T10" fmla="*/ 88 w 144"/>
                <a:gd name="T11" fmla="*/ 19 h 144"/>
                <a:gd name="T12" fmla="*/ 83 w 144"/>
                <a:gd name="T13" fmla="*/ 6 h 144"/>
                <a:gd name="T14" fmla="*/ 66 w 144"/>
                <a:gd name="T15" fmla="*/ 0 h 144"/>
                <a:gd name="T16" fmla="*/ 61 w 144"/>
                <a:gd name="T17" fmla="*/ 12 h 144"/>
                <a:gd name="T18" fmla="*/ 46 w 144"/>
                <a:gd name="T19" fmla="*/ 23 h 144"/>
                <a:gd name="T20" fmla="*/ 33 w 144"/>
                <a:gd name="T21" fmla="*/ 17 h 144"/>
                <a:gd name="T22" fmla="*/ 17 w 144"/>
                <a:gd name="T23" fmla="*/ 25 h 144"/>
                <a:gd name="T24" fmla="*/ 22 w 144"/>
                <a:gd name="T25" fmla="*/ 38 h 144"/>
                <a:gd name="T26" fmla="*/ 19 w 144"/>
                <a:gd name="T27" fmla="*/ 56 h 144"/>
                <a:gd name="T28" fmla="*/ 6 w 144"/>
                <a:gd name="T29" fmla="*/ 61 h 144"/>
                <a:gd name="T30" fmla="*/ 0 w 144"/>
                <a:gd name="T31" fmla="*/ 78 h 144"/>
                <a:gd name="T32" fmla="*/ 12 w 144"/>
                <a:gd name="T33" fmla="*/ 83 h 144"/>
                <a:gd name="T34" fmla="*/ 23 w 144"/>
                <a:gd name="T35" fmla="*/ 98 h 144"/>
                <a:gd name="T36" fmla="*/ 17 w 144"/>
                <a:gd name="T37" fmla="*/ 111 h 144"/>
                <a:gd name="T38" fmla="*/ 25 w 144"/>
                <a:gd name="T39" fmla="*/ 127 h 144"/>
                <a:gd name="T40" fmla="*/ 38 w 144"/>
                <a:gd name="T41" fmla="*/ 122 h 144"/>
                <a:gd name="T42" fmla="*/ 56 w 144"/>
                <a:gd name="T43" fmla="*/ 125 h 144"/>
                <a:gd name="T44" fmla="*/ 61 w 144"/>
                <a:gd name="T45" fmla="*/ 138 h 144"/>
                <a:gd name="T46" fmla="*/ 78 w 144"/>
                <a:gd name="T47" fmla="*/ 144 h 144"/>
                <a:gd name="T48" fmla="*/ 83 w 144"/>
                <a:gd name="T49" fmla="*/ 132 h 144"/>
                <a:gd name="T50" fmla="*/ 98 w 144"/>
                <a:gd name="T51" fmla="*/ 121 h 144"/>
                <a:gd name="T52" fmla="*/ 111 w 144"/>
                <a:gd name="T53" fmla="*/ 127 h 144"/>
                <a:gd name="T54" fmla="*/ 127 w 144"/>
                <a:gd name="T55" fmla="*/ 119 h 144"/>
                <a:gd name="T56" fmla="*/ 122 w 144"/>
                <a:gd name="T57" fmla="*/ 106 h 144"/>
                <a:gd name="T58" fmla="*/ 125 w 144"/>
                <a:gd name="T59" fmla="*/ 88 h 144"/>
                <a:gd name="T60" fmla="*/ 138 w 144"/>
                <a:gd name="T61" fmla="*/ 83 h 144"/>
                <a:gd name="T62" fmla="*/ 144 w 144"/>
                <a:gd name="T63" fmla="*/ 66 h 144"/>
                <a:gd name="T64" fmla="*/ 100 w 144"/>
                <a:gd name="T65" fmla="*/ 72 h 144"/>
                <a:gd name="T66" fmla="*/ 44 w 144"/>
                <a:gd name="T67" fmla="*/ 72 h 144"/>
                <a:gd name="T68" fmla="*/ 100 w 144"/>
                <a:gd name="T69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144">
                  <a:moveTo>
                    <a:pt x="138" y="61"/>
                  </a:moveTo>
                  <a:cubicBezTo>
                    <a:pt x="132" y="61"/>
                    <a:pt x="132" y="61"/>
                    <a:pt x="132" y="61"/>
                  </a:cubicBezTo>
                  <a:cubicBezTo>
                    <a:pt x="129" y="61"/>
                    <a:pt x="126" y="59"/>
                    <a:pt x="125" y="56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19" y="44"/>
                    <a:pt x="120" y="40"/>
                    <a:pt x="122" y="38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9" y="31"/>
                    <a:pt x="129" y="27"/>
                    <a:pt x="127" y="25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7" y="15"/>
                    <a:pt x="113" y="15"/>
                    <a:pt x="111" y="17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4" y="24"/>
                    <a:pt x="100" y="25"/>
                    <a:pt x="98" y="23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5" y="18"/>
                    <a:pt x="83" y="15"/>
                    <a:pt x="83" y="12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2"/>
                    <a:pt x="81" y="0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3" y="0"/>
                    <a:pt x="61" y="2"/>
                    <a:pt x="61" y="6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5"/>
                    <a:pt x="59" y="18"/>
                    <a:pt x="56" y="19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4" y="25"/>
                    <a:pt x="40" y="24"/>
                    <a:pt x="38" y="22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1" y="15"/>
                    <a:pt x="27" y="15"/>
                    <a:pt x="25" y="17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5" y="27"/>
                    <a:pt x="15" y="31"/>
                    <a:pt x="17" y="33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4" y="40"/>
                    <a:pt x="25" y="44"/>
                    <a:pt x="23" y="4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8" y="59"/>
                    <a:pt x="15" y="61"/>
                    <a:pt x="12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63"/>
                    <a:pt x="0" y="66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2" y="83"/>
                    <a:pt x="6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5" y="83"/>
                    <a:pt x="18" y="85"/>
                    <a:pt x="19" y="8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5" y="100"/>
                    <a:pt x="24" y="104"/>
                    <a:pt x="22" y="106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5" y="113"/>
                    <a:pt x="15" y="117"/>
                    <a:pt x="17" y="119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7" y="129"/>
                    <a:pt x="31" y="129"/>
                    <a:pt x="33" y="127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40" y="120"/>
                    <a:pt x="44" y="119"/>
                    <a:pt x="46" y="121"/>
                  </a:cubicBezTo>
                  <a:cubicBezTo>
                    <a:pt x="56" y="125"/>
                    <a:pt x="56" y="125"/>
                    <a:pt x="56" y="125"/>
                  </a:cubicBezTo>
                  <a:cubicBezTo>
                    <a:pt x="59" y="126"/>
                    <a:pt x="61" y="129"/>
                    <a:pt x="61" y="132"/>
                  </a:cubicBezTo>
                  <a:cubicBezTo>
                    <a:pt x="61" y="138"/>
                    <a:pt x="61" y="138"/>
                    <a:pt x="61" y="138"/>
                  </a:cubicBezTo>
                  <a:cubicBezTo>
                    <a:pt x="61" y="142"/>
                    <a:pt x="63" y="144"/>
                    <a:pt x="66" y="144"/>
                  </a:cubicBezTo>
                  <a:cubicBezTo>
                    <a:pt x="78" y="144"/>
                    <a:pt x="78" y="144"/>
                    <a:pt x="78" y="144"/>
                  </a:cubicBezTo>
                  <a:cubicBezTo>
                    <a:pt x="81" y="144"/>
                    <a:pt x="83" y="142"/>
                    <a:pt x="83" y="138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3" y="129"/>
                    <a:pt x="85" y="126"/>
                    <a:pt x="88" y="125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100" y="119"/>
                    <a:pt x="104" y="120"/>
                    <a:pt x="106" y="122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13" y="129"/>
                    <a:pt x="117" y="129"/>
                    <a:pt x="119" y="127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29" y="117"/>
                    <a:pt x="129" y="113"/>
                    <a:pt x="127" y="111"/>
                  </a:cubicBezTo>
                  <a:cubicBezTo>
                    <a:pt x="122" y="106"/>
                    <a:pt x="122" y="106"/>
                    <a:pt x="122" y="106"/>
                  </a:cubicBezTo>
                  <a:cubicBezTo>
                    <a:pt x="120" y="104"/>
                    <a:pt x="119" y="100"/>
                    <a:pt x="121" y="98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26" y="85"/>
                    <a:pt x="129" y="83"/>
                    <a:pt x="132" y="83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42" y="83"/>
                    <a:pt x="144" y="81"/>
                    <a:pt x="144" y="78"/>
                  </a:cubicBezTo>
                  <a:cubicBezTo>
                    <a:pt x="144" y="66"/>
                    <a:pt x="144" y="66"/>
                    <a:pt x="144" y="66"/>
                  </a:cubicBezTo>
                  <a:cubicBezTo>
                    <a:pt x="144" y="63"/>
                    <a:pt x="142" y="61"/>
                    <a:pt x="138" y="61"/>
                  </a:cubicBezTo>
                  <a:moveTo>
                    <a:pt x="100" y="72"/>
                  </a:moveTo>
                  <a:cubicBezTo>
                    <a:pt x="100" y="87"/>
                    <a:pt x="87" y="100"/>
                    <a:pt x="72" y="100"/>
                  </a:cubicBezTo>
                  <a:cubicBezTo>
                    <a:pt x="57" y="100"/>
                    <a:pt x="44" y="87"/>
                    <a:pt x="44" y="72"/>
                  </a:cubicBezTo>
                  <a:cubicBezTo>
                    <a:pt x="44" y="57"/>
                    <a:pt x="57" y="44"/>
                    <a:pt x="72" y="44"/>
                  </a:cubicBezTo>
                  <a:cubicBezTo>
                    <a:pt x="87" y="44"/>
                    <a:pt x="100" y="57"/>
                    <a:pt x="100" y="7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274872" y="2127956"/>
            <a:ext cx="3117689" cy="1569889"/>
            <a:chOff x="1274872" y="2127956"/>
            <a:chExt cx="3117689" cy="1569889"/>
          </a:xfrm>
        </p:grpSpPr>
        <p:grpSp>
          <p:nvGrpSpPr>
            <p:cNvPr id="36" name="组合 35"/>
            <p:cNvGrpSpPr/>
            <p:nvPr/>
          </p:nvGrpSpPr>
          <p:grpSpPr>
            <a:xfrm>
              <a:off x="1274872" y="2127956"/>
              <a:ext cx="3117689" cy="1569889"/>
              <a:chOff x="6834843" y="1984170"/>
              <a:chExt cx="3117689" cy="1569889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6834843" y="1984170"/>
                <a:ext cx="721657" cy="721657"/>
                <a:chOff x="1030943" y="2407998"/>
                <a:chExt cx="771017" cy="771017"/>
              </a:xfrm>
            </p:grpSpPr>
            <p:sp>
              <p:nvSpPr>
                <p:cNvPr id="39" name="椭圆 38"/>
                <p:cNvSpPr/>
                <p:nvPr/>
              </p:nvSpPr>
              <p:spPr>
                <a:xfrm>
                  <a:off x="1030943" y="2407998"/>
                  <a:ext cx="771017" cy="7710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0F0F0"/>
                    </a:gs>
                    <a:gs pos="100000">
                      <a:srgbClr val="F1F1F1"/>
                    </a:gs>
                  </a:gsLst>
                  <a:lin ang="2700000" scaled="1"/>
                  <a:tileRect/>
                </a:gradFill>
                <a:ln w="38100">
                  <a:gradFill flip="none" rotWithShape="1">
                    <a:gsLst>
                      <a:gs pos="100000">
                        <a:srgbClr val="FFFFFF"/>
                      </a:gs>
                      <a:gs pos="0">
                        <a:srgbClr val="CECED0"/>
                      </a:gs>
                    </a:gsLst>
                    <a:lin ang="13500000" scaled="1"/>
                    <a:tileRect/>
                  </a:gradFill>
                </a:ln>
                <a:effectLst>
                  <a:outerShdw blurRad="190500" dist="88900" dir="2700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1117650" y="2494704"/>
                  <a:ext cx="597604" cy="597604"/>
                </a:xfrm>
                <a:prstGeom prst="ellipse">
                  <a:avLst/>
                </a:prstGeom>
                <a:solidFill>
                  <a:srgbClr val="FD2D29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</p:grpSp>
          <p:sp>
            <p:nvSpPr>
              <p:cNvPr id="38" name="文本框 48"/>
              <p:cNvSpPr>
                <a:spLocks noChangeArrowheads="1"/>
              </p:cNvSpPr>
              <p:nvPr/>
            </p:nvSpPr>
            <p:spPr bwMode="auto">
              <a:xfrm>
                <a:off x="7678524" y="2427597"/>
                <a:ext cx="2274008" cy="1126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Arial Unicode MS" panose="020B0604020202020204" pitchFamily="34" charset="-122"/>
                    <a:sym typeface="宋体" panose="02010600030101010101" pitchFamily="2" charset="-122"/>
                  </a:rPr>
                  <a:t>文字内容添加此处，选中文字删除重新输入，也可以复制您的文字内容粘贴到这里</a:t>
                </a:r>
              </a:p>
            </p:txBody>
          </p:sp>
          <p:sp>
            <p:nvSpPr>
              <p:cNvPr id="46" name="文本框 48"/>
              <p:cNvSpPr>
                <a:spLocks noChangeArrowheads="1"/>
              </p:cNvSpPr>
              <p:nvPr/>
            </p:nvSpPr>
            <p:spPr bwMode="auto">
              <a:xfrm>
                <a:off x="7678524" y="2065325"/>
                <a:ext cx="2274008" cy="396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Arial Unicode MS" panose="020B0604020202020204" pitchFamily="34" charset="-122"/>
                    <a:sym typeface="宋体" panose="02010600030101010101" pitchFamily="2" charset="-122"/>
                  </a:rPr>
                  <a:t>文字内容添加此处</a:t>
                </a: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1461112" y="2365532"/>
              <a:ext cx="341716" cy="284518"/>
              <a:chOff x="1987550" y="2151062"/>
              <a:chExt cx="369888" cy="307975"/>
            </a:xfrm>
            <a:solidFill>
              <a:schemeClr val="bg1"/>
            </a:solidFill>
          </p:grpSpPr>
          <p:sp>
            <p:nvSpPr>
              <p:cNvPr id="57" name="Rectangle 74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Rectangle 75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Rectangle 76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Rectangle 77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78"/>
              <p:cNvSpPr>
                <a:spLocks noEditPoints="1"/>
              </p:cNvSpPr>
              <p:nvPr/>
            </p:nvSpPr>
            <p:spPr bwMode="auto">
              <a:xfrm>
                <a:off x="1987550" y="2151062"/>
                <a:ext cx="369888" cy="307975"/>
              </a:xfrm>
              <a:custGeom>
                <a:avLst/>
                <a:gdLst>
                  <a:gd name="T0" fmla="*/ 132 w 144"/>
                  <a:gd name="T1" fmla="*/ 0 h 120"/>
                  <a:gd name="T2" fmla="*/ 12 w 144"/>
                  <a:gd name="T3" fmla="*/ 0 h 120"/>
                  <a:gd name="T4" fmla="*/ 0 w 144"/>
                  <a:gd name="T5" fmla="*/ 12 h 120"/>
                  <a:gd name="T6" fmla="*/ 0 w 144"/>
                  <a:gd name="T7" fmla="*/ 78 h 120"/>
                  <a:gd name="T8" fmla="*/ 12 w 144"/>
                  <a:gd name="T9" fmla="*/ 90 h 120"/>
                  <a:gd name="T10" fmla="*/ 60 w 144"/>
                  <a:gd name="T11" fmla="*/ 90 h 120"/>
                  <a:gd name="T12" fmla="*/ 60 w 144"/>
                  <a:gd name="T13" fmla="*/ 114 h 120"/>
                  <a:gd name="T14" fmla="*/ 54 w 144"/>
                  <a:gd name="T15" fmla="*/ 114 h 120"/>
                  <a:gd name="T16" fmla="*/ 48 w 144"/>
                  <a:gd name="T17" fmla="*/ 120 h 120"/>
                  <a:gd name="T18" fmla="*/ 96 w 144"/>
                  <a:gd name="T19" fmla="*/ 120 h 120"/>
                  <a:gd name="T20" fmla="*/ 90 w 144"/>
                  <a:gd name="T21" fmla="*/ 114 h 120"/>
                  <a:gd name="T22" fmla="*/ 84 w 144"/>
                  <a:gd name="T23" fmla="*/ 114 h 120"/>
                  <a:gd name="T24" fmla="*/ 84 w 144"/>
                  <a:gd name="T25" fmla="*/ 90 h 120"/>
                  <a:gd name="T26" fmla="*/ 132 w 144"/>
                  <a:gd name="T27" fmla="*/ 90 h 120"/>
                  <a:gd name="T28" fmla="*/ 144 w 144"/>
                  <a:gd name="T29" fmla="*/ 78 h 120"/>
                  <a:gd name="T30" fmla="*/ 144 w 144"/>
                  <a:gd name="T31" fmla="*/ 12 h 120"/>
                  <a:gd name="T32" fmla="*/ 132 w 144"/>
                  <a:gd name="T33" fmla="*/ 0 h 120"/>
                  <a:gd name="T34" fmla="*/ 132 w 144"/>
                  <a:gd name="T35" fmla="*/ 78 h 120"/>
                  <a:gd name="T36" fmla="*/ 12 w 144"/>
                  <a:gd name="T37" fmla="*/ 78 h 120"/>
                  <a:gd name="T38" fmla="*/ 12 w 144"/>
                  <a:gd name="T39" fmla="*/ 12 h 120"/>
                  <a:gd name="T40" fmla="*/ 132 w 144"/>
                  <a:gd name="T41" fmla="*/ 12 h 120"/>
                  <a:gd name="T42" fmla="*/ 132 w 144"/>
                  <a:gd name="T43" fmla="*/ 7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4" h="120">
                    <a:moveTo>
                      <a:pt x="13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85"/>
                      <a:pt x="5" y="90"/>
                      <a:pt x="12" y="90"/>
                    </a:cubicBezTo>
                    <a:cubicBezTo>
                      <a:pt x="60" y="90"/>
                      <a:pt x="60" y="90"/>
                      <a:pt x="60" y="90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54" y="114"/>
                      <a:pt x="54" y="114"/>
                      <a:pt x="54" y="114"/>
                    </a:cubicBezTo>
                    <a:cubicBezTo>
                      <a:pt x="48" y="114"/>
                      <a:pt x="48" y="120"/>
                      <a:pt x="48" y="120"/>
                    </a:cubicBezTo>
                    <a:cubicBezTo>
                      <a:pt x="96" y="120"/>
                      <a:pt x="96" y="120"/>
                      <a:pt x="96" y="120"/>
                    </a:cubicBezTo>
                    <a:cubicBezTo>
                      <a:pt x="96" y="114"/>
                      <a:pt x="90" y="114"/>
                      <a:pt x="90" y="114"/>
                    </a:cubicBezTo>
                    <a:cubicBezTo>
                      <a:pt x="84" y="114"/>
                      <a:pt x="84" y="114"/>
                      <a:pt x="84" y="114"/>
                    </a:cubicBezTo>
                    <a:cubicBezTo>
                      <a:pt x="84" y="90"/>
                      <a:pt x="84" y="90"/>
                      <a:pt x="84" y="90"/>
                    </a:cubicBezTo>
                    <a:cubicBezTo>
                      <a:pt x="132" y="90"/>
                      <a:pt x="132" y="90"/>
                      <a:pt x="132" y="90"/>
                    </a:cubicBezTo>
                    <a:cubicBezTo>
                      <a:pt x="139" y="90"/>
                      <a:pt x="144" y="85"/>
                      <a:pt x="144" y="78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5"/>
                      <a:pt x="139" y="0"/>
                      <a:pt x="132" y="0"/>
                    </a:cubicBezTo>
                    <a:moveTo>
                      <a:pt x="132" y="78"/>
                    </a:moveTo>
                    <a:cubicBezTo>
                      <a:pt x="12" y="78"/>
                      <a:pt x="12" y="78"/>
                      <a:pt x="12" y="78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2" y="12"/>
                      <a:pt x="132" y="12"/>
                      <a:pt x="132" y="12"/>
                    </a:cubicBezTo>
                    <a:lnTo>
                      <a:pt x="132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53" name="文本框 52"/>
          <p:cNvSpPr txBox="1"/>
          <p:nvPr/>
        </p:nvSpPr>
        <p:spPr>
          <a:xfrm>
            <a:off x="581042" y="203200"/>
            <a:ext cx="3521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项目成果展示</a:t>
            </a:r>
          </a:p>
        </p:txBody>
      </p:sp>
      <p:sp>
        <p:nvSpPr>
          <p:cNvPr id="55" name="矩形 54"/>
          <p:cNvSpPr/>
          <p:nvPr/>
        </p:nvSpPr>
        <p:spPr>
          <a:xfrm>
            <a:off x="3877556" y="418751"/>
            <a:ext cx="5101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D2D29"/>
                </a:solidFill>
              </a:rPr>
              <a:t>NIAN DU GONG ZUO GAI SHU  &gt;&gt;</a:t>
            </a:r>
            <a:endParaRPr lang="zh-CN" altLang="en-US" sz="2400" dirty="0">
              <a:solidFill>
                <a:srgbClr val="FD2D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2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6" presetID="2" presetClass="entr" presetSubtype="8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8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2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3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2" grpId="0" animBg="1"/>
          <p:bldP spid="34" grpId="0" animBg="1"/>
          <p:bldP spid="3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2" grpId="0" animBg="1"/>
          <p:bldP spid="34" grpId="0" animBg="1"/>
          <p:bldP spid="35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>
            <a:off x="1819002" y="1435573"/>
            <a:ext cx="8667028" cy="4315784"/>
            <a:chOff x="1009650" y="720725"/>
            <a:chExt cx="10864851" cy="5410200"/>
          </a:xfrm>
          <a:solidFill>
            <a:srgbClr val="DEDEDE">
              <a:alpha val="50000"/>
            </a:srgbClr>
          </a:solidFill>
        </p:grpSpPr>
        <p:sp>
          <p:nvSpPr>
            <p:cNvPr id="63" name="Freeform 5"/>
            <p:cNvSpPr>
              <a:spLocks/>
            </p:cNvSpPr>
            <p:nvPr/>
          </p:nvSpPr>
          <p:spPr bwMode="auto">
            <a:xfrm>
              <a:off x="7404100" y="4586288"/>
              <a:ext cx="220663" cy="423863"/>
            </a:xfrm>
            <a:custGeom>
              <a:avLst/>
              <a:gdLst>
                <a:gd name="T0" fmla="*/ 47 w 59"/>
                <a:gd name="T1" fmla="*/ 0 h 113"/>
                <a:gd name="T2" fmla="*/ 46 w 59"/>
                <a:gd name="T3" fmla="*/ 9 h 113"/>
                <a:gd name="T4" fmla="*/ 26 w 59"/>
                <a:gd name="T5" fmla="*/ 28 h 113"/>
                <a:gd name="T6" fmla="*/ 7 w 59"/>
                <a:gd name="T7" fmla="*/ 46 h 113"/>
                <a:gd name="T8" fmla="*/ 12 w 59"/>
                <a:gd name="T9" fmla="*/ 61 h 113"/>
                <a:gd name="T10" fmla="*/ 6 w 59"/>
                <a:gd name="T11" fmla="*/ 73 h 113"/>
                <a:gd name="T12" fmla="*/ 0 w 59"/>
                <a:gd name="T13" fmla="*/ 79 h 113"/>
                <a:gd name="T14" fmla="*/ 4 w 59"/>
                <a:gd name="T15" fmla="*/ 91 h 113"/>
                <a:gd name="T16" fmla="*/ 3 w 59"/>
                <a:gd name="T17" fmla="*/ 98 h 113"/>
                <a:gd name="T18" fmla="*/ 16 w 59"/>
                <a:gd name="T19" fmla="*/ 113 h 113"/>
                <a:gd name="T20" fmla="*/ 41 w 59"/>
                <a:gd name="T21" fmla="*/ 81 h 113"/>
                <a:gd name="T22" fmla="*/ 54 w 59"/>
                <a:gd name="T23" fmla="*/ 30 h 113"/>
                <a:gd name="T24" fmla="*/ 59 w 59"/>
                <a:gd name="T25" fmla="*/ 32 h 113"/>
                <a:gd name="T26" fmla="*/ 59 w 59"/>
                <a:gd name="T27" fmla="*/ 27 h 113"/>
                <a:gd name="T28" fmla="*/ 47 w 59"/>
                <a:gd name="T2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113">
                  <a:moveTo>
                    <a:pt x="47" y="0"/>
                  </a:moveTo>
                  <a:cubicBezTo>
                    <a:pt x="46" y="3"/>
                    <a:pt x="47" y="7"/>
                    <a:pt x="46" y="9"/>
                  </a:cubicBezTo>
                  <a:cubicBezTo>
                    <a:pt x="41" y="13"/>
                    <a:pt x="32" y="24"/>
                    <a:pt x="26" y="28"/>
                  </a:cubicBezTo>
                  <a:cubicBezTo>
                    <a:pt x="18" y="33"/>
                    <a:pt x="7" y="32"/>
                    <a:pt x="7" y="46"/>
                  </a:cubicBezTo>
                  <a:cubicBezTo>
                    <a:pt x="7" y="50"/>
                    <a:pt x="12" y="58"/>
                    <a:pt x="12" y="61"/>
                  </a:cubicBezTo>
                  <a:cubicBezTo>
                    <a:pt x="12" y="61"/>
                    <a:pt x="6" y="73"/>
                    <a:pt x="6" y="73"/>
                  </a:cubicBezTo>
                  <a:cubicBezTo>
                    <a:pt x="5" y="73"/>
                    <a:pt x="0" y="78"/>
                    <a:pt x="0" y="79"/>
                  </a:cubicBezTo>
                  <a:cubicBezTo>
                    <a:pt x="0" y="83"/>
                    <a:pt x="0" y="88"/>
                    <a:pt x="4" y="91"/>
                  </a:cubicBezTo>
                  <a:cubicBezTo>
                    <a:pt x="4" y="92"/>
                    <a:pt x="3" y="94"/>
                    <a:pt x="3" y="98"/>
                  </a:cubicBezTo>
                  <a:cubicBezTo>
                    <a:pt x="3" y="105"/>
                    <a:pt x="9" y="113"/>
                    <a:pt x="16" y="113"/>
                  </a:cubicBezTo>
                  <a:cubicBezTo>
                    <a:pt x="34" y="113"/>
                    <a:pt x="36" y="94"/>
                    <a:pt x="41" y="81"/>
                  </a:cubicBezTo>
                  <a:cubicBezTo>
                    <a:pt x="48" y="65"/>
                    <a:pt x="54" y="51"/>
                    <a:pt x="54" y="30"/>
                  </a:cubicBezTo>
                  <a:cubicBezTo>
                    <a:pt x="55" y="30"/>
                    <a:pt x="58" y="31"/>
                    <a:pt x="59" y="32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6" y="20"/>
                    <a:pt x="57" y="1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6"/>
            <p:cNvSpPr>
              <a:spLocks/>
            </p:cNvSpPr>
            <p:nvPr/>
          </p:nvSpPr>
          <p:spPr bwMode="auto">
            <a:xfrm>
              <a:off x="5578475" y="3008313"/>
              <a:ext cx="2073275" cy="2317750"/>
            </a:xfrm>
            <a:custGeom>
              <a:avLst/>
              <a:gdLst>
                <a:gd name="T0" fmla="*/ 207 w 552"/>
                <a:gd name="T1" fmla="*/ 4 h 617"/>
                <a:gd name="T2" fmla="*/ 186 w 552"/>
                <a:gd name="T3" fmla="*/ 7 h 617"/>
                <a:gd name="T4" fmla="*/ 131 w 552"/>
                <a:gd name="T5" fmla="*/ 17 h 617"/>
                <a:gd name="T6" fmla="*/ 97 w 552"/>
                <a:gd name="T7" fmla="*/ 15 h 617"/>
                <a:gd name="T8" fmla="*/ 91 w 552"/>
                <a:gd name="T9" fmla="*/ 23 h 617"/>
                <a:gd name="T10" fmla="*/ 62 w 552"/>
                <a:gd name="T11" fmla="*/ 72 h 617"/>
                <a:gd name="T12" fmla="*/ 33 w 552"/>
                <a:gd name="T13" fmla="*/ 92 h 617"/>
                <a:gd name="T14" fmla="*/ 6 w 552"/>
                <a:gd name="T15" fmla="*/ 142 h 617"/>
                <a:gd name="T16" fmla="*/ 0 w 552"/>
                <a:gd name="T17" fmla="*/ 199 h 617"/>
                <a:gd name="T18" fmla="*/ 5 w 552"/>
                <a:gd name="T19" fmla="*/ 218 h 617"/>
                <a:gd name="T20" fmla="*/ 8 w 552"/>
                <a:gd name="T21" fmla="*/ 222 h 617"/>
                <a:gd name="T22" fmla="*/ 40 w 552"/>
                <a:gd name="T23" fmla="*/ 258 h 617"/>
                <a:gd name="T24" fmla="*/ 79 w 552"/>
                <a:gd name="T25" fmla="*/ 285 h 617"/>
                <a:gd name="T26" fmla="*/ 123 w 552"/>
                <a:gd name="T27" fmla="*/ 284 h 617"/>
                <a:gd name="T28" fmla="*/ 168 w 552"/>
                <a:gd name="T29" fmla="*/ 269 h 617"/>
                <a:gd name="T30" fmla="*/ 202 w 552"/>
                <a:gd name="T31" fmla="*/ 285 h 617"/>
                <a:gd name="T32" fmla="*/ 217 w 552"/>
                <a:gd name="T33" fmla="*/ 311 h 617"/>
                <a:gd name="T34" fmla="*/ 211 w 552"/>
                <a:gd name="T35" fmla="*/ 327 h 617"/>
                <a:gd name="T36" fmla="*/ 239 w 552"/>
                <a:gd name="T37" fmla="*/ 377 h 617"/>
                <a:gd name="T38" fmla="*/ 250 w 552"/>
                <a:gd name="T39" fmla="*/ 417 h 617"/>
                <a:gd name="T40" fmla="*/ 249 w 552"/>
                <a:gd name="T41" fmla="*/ 499 h 617"/>
                <a:gd name="T42" fmla="*/ 254 w 552"/>
                <a:gd name="T43" fmla="*/ 516 h 617"/>
                <a:gd name="T44" fmla="*/ 287 w 552"/>
                <a:gd name="T45" fmla="*/ 591 h 617"/>
                <a:gd name="T46" fmla="*/ 288 w 552"/>
                <a:gd name="T47" fmla="*/ 613 h 617"/>
                <a:gd name="T48" fmla="*/ 300 w 552"/>
                <a:gd name="T49" fmla="*/ 617 h 617"/>
                <a:gd name="T50" fmla="*/ 338 w 552"/>
                <a:gd name="T51" fmla="*/ 611 h 617"/>
                <a:gd name="T52" fmla="*/ 360 w 552"/>
                <a:gd name="T53" fmla="*/ 604 h 617"/>
                <a:gd name="T54" fmla="*/ 393 w 552"/>
                <a:gd name="T55" fmla="*/ 563 h 617"/>
                <a:gd name="T56" fmla="*/ 400 w 552"/>
                <a:gd name="T57" fmla="*/ 540 h 617"/>
                <a:gd name="T58" fmla="*/ 423 w 552"/>
                <a:gd name="T59" fmla="*/ 524 h 617"/>
                <a:gd name="T60" fmla="*/ 417 w 552"/>
                <a:gd name="T61" fmla="*/ 489 h 617"/>
                <a:gd name="T62" fmla="*/ 466 w 552"/>
                <a:gd name="T63" fmla="*/ 442 h 617"/>
                <a:gd name="T64" fmla="*/ 465 w 552"/>
                <a:gd name="T65" fmla="*/ 418 h 617"/>
                <a:gd name="T66" fmla="*/ 467 w 552"/>
                <a:gd name="T67" fmla="*/ 407 h 617"/>
                <a:gd name="T68" fmla="*/ 454 w 552"/>
                <a:gd name="T69" fmla="*/ 365 h 617"/>
                <a:gd name="T70" fmla="*/ 509 w 552"/>
                <a:gd name="T71" fmla="*/ 304 h 617"/>
                <a:gd name="T72" fmla="*/ 552 w 552"/>
                <a:gd name="T73" fmla="*/ 227 h 617"/>
                <a:gd name="T74" fmla="*/ 519 w 552"/>
                <a:gd name="T75" fmla="*/ 231 h 617"/>
                <a:gd name="T76" fmla="*/ 514 w 552"/>
                <a:gd name="T77" fmla="*/ 231 h 617"/>
                <a:gd name="T78" fmla="*/ 507 w 552"/>
                <a:gd name="T79" fmla="*/ 231 h 617"/>
                <a:gd name="T80" fmla="*/ 487 w 552"/>
                <a:gd name="T81" fmla="*/ 224 h 617"/>
                <a:gd name="T82" fmla="*/ 471 w 552"/>
                <a:gd name="T83" fmla="*/ 200 h 617"/>
                <a:gd name="T84" fmla="*/ 451 w 552"/>
                <a:gd name="T85" fmla="*/ 172 h 617"/>
                <a:gd name="T86" fmla="*/ 438 w 552"/>
                <a:gd name="T87" fmla="*/ 144 h 617"/>
                <a:gd name="T88" fmla="*/ 399 w 552"/>
                <a:gd name="T89" fmla="*/ 74 h 617"/>
                <a:gd name="T90" fmla="*/ 415 w 552"/>
                <a:gd name="T91" fmla="*/ 88 h 617"/>
                <a:gd name="T92" fmla="*/ 421 w 552"/>
                <a:gd name="T93" fmla="*/ 70 h 617"/>
                <a:gd name="T94" fmla="*/ 415 w 552"/>
                <a:gd name="T95" fmla="*/ 57 h 617"/>
                <a:gd name="T96" fmla="*/ 392 w 552"/>
                <a:gd name="T97" fmla="*/ 55 h 617"/>
                <a:gd name="T98" fmla="*/ 340 w 552"/>
                <a:gd name="T99" fmla="*/ 52 h 617"/>
                <a:gd name="T100" fmla="*/ 322 w 552"/>
                <a:gd name="T101" fmla="*/ 43 h 617"/>
                <a:gd name="T102" fmla="*/ 315 w 552"/>
                <a:gd name="T103" fmla="*/ 42 h 617"/>
                <a:gd name="T104" fmla="*/ 299 w 552"/>
                <a:gd name="T105" fmla="*/ 60 h 617"/>
                <a:gd name="T106" fmla="*/ 247 w 552"/>
                <a:gd name="T107" fmla="*/ 41 h 617"/>
                <a:gd name="T108" fmla="*/ 226 w 552"/>
                <a:gd name="T109" fmla="*/ 28 h 617"/>
                <a:gd name="T110" fmla="*/ 226 w 552"/>
                <a:gd name="T111" fmla="*/ 11 h 617"/>
                <a:gd name="T112" fmla="*/ 226 w 552"/>
                <a:gd name="T113" fmla="*/ 5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2" h="617">
                  <a:moveTo>
                    <a:pt x="218" y="0"/>
                  </a:moveTo>
                  <a:cubicBezTo>
                    <a:pt x="213" y="0"/>
                    <a:pt x="212" y="4"/>
                    <a:pt x="207" y="4"/>
                  </a:cubicBezTo>
                  <a:cubicBezTo>
                    <a:pt x="203" y="4"/>
                    <a:pt x="202" y="2"/>
                    <a:pt x="198" y="2"/>
                  </a:cubicBezTo>
                  <a:cubicBezTo>
                    <a:pt x="194" y="2"/>
                    <a:pt x="189" y="7"/>
                    <a:pt x="186" y="7"/>
                  </a:cubicBezTo>
                  <a:cubicBezTo>
                    <a:pt x="184" y="7"/>
                    <a:pt x="180" y="4"/>
                    <a:pt x="176" y="4"/>
                  </a:cubicBezTo>
                  <a:cubicBezTo>
                    <a:pt x="163" y="4"/>
                    <a:pt x="142" y="12"/>
                    <a:pt x="131" y="17"/>
                  </a:cubicBezTo>
                  <a:cubicBezTo>
                    <a:pt x="128" y="19"/>
                    <a:pt x="127" y="22"/>
                    <a:pt x="121" y="22"/>
                  </a:cubicBezTo>
                  <a:cubicBezTo>
                    <a:pt x="111" y="22"/>
                    <a:pt x="104" y="20"/>
                    <a:pt x="97" y="15"/>
                  </a:cubicBezTo>
                  <a:cubicBezTo>
                    <a:pt x="94" y="17"/>
                    <a:pt x="93" y="20"/>
                    <a:pt x="91" y="2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84" y="32"/>
                    <a:pt x="75" y="40"/>
                    <a:pt x="67" y="50"/>
                  </a:cubicBezTo>
                  <a:cubicBezTo>
                    <a:pt x="62" y="57"/>
                    <a:pt x="66" y="61"/>
                    <a:pt x="62" y="72"/>
                  </a:cubicBezTo>
                  <a:cubicBezTo>
                    <a:pt x="61" y="76"/>
                    <a:pt x="54" y="82"/>
                    <a:pt x="50" y="85"/>
                  </a:cubicBezTo>
                  <a:cubicBezTo>
                    <a:pt x="44" y="88"/>
                    <a:pt x="37" y="87"/>
                    <a:pt x="33" y="92"/>
                  </a:cubicBezTo>
                  <a:cubicBezTo>
                    <a:pt x="26" y="102"/>
                    <a:pt x="18" y="117"/>
                    <a:pt x="14" y="128"/>
                  </a:cubicBezTo>
                  <a:cubicBezTo>
                    <a:pt x="13" y="133"/>
                    <a:pt x="6" y="136"/>
                    <a:pt x="6" y="142"/>
                  </a:cubicBezTo>
                  <a:cubicBezTo>
                    <a:pt x="6" y="153"/>
                    <a:pt x="12" y="161"/>
                    <a:pt x="12" y="173"/>
                  </a:cubicBezTo>
                  <a:cubicBezTo>
                    <a:pt x="12" y="181"/>
                    <a:pt x="6" y="196"/>
                    <a:pt x="0" y="199"/>
                  </a:cubicBezTo>
                  <a:cubicBezTo>
                    <a:pt x="2" y="203"/>
                    <a:pt x="4" y="204"/>
                    <a:pt x="4" y="208"/>
                  </a:cubicBezTo>
                  <a:cubicBezTo>
                    <a:pt x="4" y="211"/>
                    <a:pt x="5" y="213"/>
                    <a:pt x="5" y="218"/>
                  </a:cubicBezTo>
                  <a:cubicBezTo>
                    <a:pt x="5" y="218"/>
                    <a:pt x="5" y="218"/>
                    <a:pt x="5" y="218"/>
                  </a:cubicBezTo>
                  <a:cubicBezTo>
                    <a:pt x="6" y="219"/>
                    <a:pt x="7" y="220"/>
                    <a:pt x="8" y="222"/>
                  </a:cubicBezTo>
                  <a:cubicBezTo>
                    <a:pt x="8" y="223"/>
                    <a:pt x="23" y="236"/>
                    <a:pt x="25" y="237"/>
                  </a:cubicBezTo>
                  <a:cubicBezTo>
                    <a:pt x="33" y="243"/>
                    <a:pt x="34" y="250"/>
                    <a:pt x="40" y="258"/>
                  </a:cubicBezTo>
                  <a:cubicBezTo>
                    <a:pt x="46" y="267"/>
                    <a:pt x="62" y="277"/>
                    <a:pt x="70" y="283"/>
                  </a:cubicBezTo>
                  <a:cubicBezTo>
                    <a:pt x="71" y="284"/>
                    <a:pt x="75" y="285"/>
                    <a:pt x="79" y="285"/>
                  </a:cubicBezTo>
                  <a:cubicBezTo>
                    <a:pt x="90" y="285"/>
                    <a:pt x="95" y="280"/>
                    <a:pt x="106" y="280"/>
                  </a:cubicBezTo>
                  <a:cubicBezTo>
                    <a:pt x="111" y="280"/>
                    <a:pt x="118" y="284"/>
                    <a:pt x="123" y="284"/>
                  </a:cubicBezTo>
                  <a:cubicBezTo>
                    <a:pt x="127" y="284"/>
                    <a:pt x="128" y="280"/>
                    <a:pt x="133" y="279"/>
                  </a:cubicBezTo>
                  <a:cubicBezTo>
                    <a:pt x="143" y="275"/>
                    <a:pt x="154" y="269"/>
                    <a:pt x="168" y="269"/>
                  </a:cubicBezTo>
                  <a:cubicBezTo>
                    <a:pt x="180" y="269"/>
                    <a:pt x="182" y="285"/>
                    <a:pt x="190" y="285"/>
                  </a:cubicBezTo>
                  <a:cubicBezTo>
                    <a:pt x="193" y="285"/>
                    <a:pt x="197" y="285"/>
                    <a:pt x="202" y="285"/>
                  </a:cubicBezTo>
                  <a:cubicBezTo>
                    <a:pt x="212" y="285"/>
                    <a:pt x="217" y="291"/>
                    <a:pt x="220" y="297"/>
                  </a:cubicBezTo>
                  <a:cubicBezTo>
                    <a:pt x="217" y="299"/>
                    <a:pt x="217" y="308"/>
                    <a:pt x="217" y="311"/>
                  </a:cubicBezTo>
                  <a:cubicBezTo>
                    <a:pt x="217" y="313"/>
                    <a:pt x="216" y="313"/>
                    <a:pt x="217" y="316"/>
                  </a:cubicBezTo>
                  <a:cubicBezTo>
                    <a:pt x="215" y="317"/>
                    <a:pt x="211" y="324"/>
                    <a:pt x="211" y="327"/>
                  </a:cubicBezTo>
                  <a:cubicBezTo>
                    <a:pt x="211" y="340"/>
                    <a:pt x="227" y="350"/>
                    <a:pt x="234" y="360"/>
                  </a:cubicBezTo>
                  <a:cubicBezTo>
                    <a:pt x="238" y="365"/>
                    <a:pt x="237" y="371"/>
                    <a:pt x="239" y="377"/>
                  </a:cubicBezTo>
                  <a:cubicBezTo>
                    <a:pt x="242" y="384"/>
                    <a:pt x="244" y="388"/>
                    <a:pt x="246" y="400"/>
                  </a:cubicBezTo>
                  <a:cubicBezTo>
                    <a:pt x="247" y="407"/>
                    <a:pt x="250" y="410"/>
                    <a:pt x="250" y="417"/>
                  </a:cubicBezTo>
                  <a:cubicBezTo>
                    <a:pt x="250" y="432"/>
                    <a:pt x="232" y="437"/>
                    <a:pt x="232" y="456"/>
                  </a:cubicBezTo>
                  <a:cubicBezTo>
                    <a:pt x="232" y="475"/>
                    <a:pt x="241" y="486"/>
                    <a:pt x="249" y="499"/>
                  </a:cubicBezTo>
                  <a:cubicBezTo>
                    <a:pt x="251" y="503"/>
                    <a:pt x="254" y="505"/>
                    <a:pt x="254" y="509"/>
                  </a:cubicBezTo>
                  <a:cubicBezTo>
                    <a:pt x="254" y="511"/>
                    <a:pt x="254" y="512"/>
                    <a:pt x="254" y="516"/>
                  </a:cubicBezTo>
                  <a:cubicBezTo>
                    <a:pt x="254" y="541"/>
                    <a:pt x="267" y="558"/>
                    <a:pt x="278" y="575"/>
                  </a:cubicBezTo>
                  <a:cubicBezTo>
                    <a:pt x="279" y="578"/>
                    <a:pt x="287" y="586"/>
                    <a:pt x="287" y="591"/>
                  </a:cubicBezTo>
                  <a:cubicBezTo>
                    <a:pt x="287" y="594"/>
                    <a:pt x="286" y="596"/>
                    <a:pt x="283" y="599"/>
                  </a:cubicBezTo>
                  <a:cubicBezTo>
                    <a:pt x="286" y="601"/>
                    <a:pt x="288" y="607"/>
                    <a:pt x="288" y="613"/>
                  </a:cubicBezTo>
                  <a:cubicBezTo>
                    <a:pt x="289" y="613"/>
                    <a:pt x="290" y="612"/>
                    <a:pt x="291" y="611"/>
                  </a:cubicBezTo>
                  <a:cubicBezTo>
                    <a:pt x="293" y="615"/>
                    <a:pt x="296" y="617"/>
                    <a:pt x="300" y="617"/>
                  </a:cubicBezTo>
                  <a:cubicBezTo>
                    <a:pt x="311" y="617"/>
                    <a:pt x="318" y="609"/>
                    <a:pt x="330" y="609"/>
                  </a:cubicBezTo>
                  <a:cubicBezTo>
                    <a:pt x="333" y="609"/>
                    <a:pt x="335" y="611"/>
                    <a:pt x="338" y="611"/>
                  </a:cubicBezTo>
                  <a:cubicBezTo>
                    <a:pt x="341" y="611"/>
                    <a:pt x="343" y="610"/>
                    <a:pt x="347" y="610"/>
                  </a:cubicBezTo>
                  <a:cubicBezTo>
                    <a:pt x="348" y="604"/>
                    <a:pt x="355" y="607"/>
                    <a:pt x="360" y="604"/>
                  </a:cubicBezTo>
                  <a:cubicBezTo>
                    <a:pt x="371" y="599"/>
                    <a:pt x="374" y="591"/>
                    <a:pt x="381" y="582"/>
                  </a:cubicBezTo>
                  <a:cubicBezTo>
                    <a:pt x="386" y="576"/>
                    <a:pt x="387" y="569"/>
                    <a:pt x="393" y="563"/>
                  </a:cubicBezTo>
                  <a:cubicBezTo>
                    <a:pt x="396" y="560"/>
                    <a:pt x="404" y="553"/>
                    <a:pt x="404" y="546"/>
                  </a:cubicBezTo>
                  <a:cubicBezTo>
                    <a:pt x="404" y="543"/>
                    <a:pt x="403" y="541"/>
                    <a:pt x="400" y="540"/>
                  </a:cubicBezTo>
                  <a:cubicBezTo>
                    <a:pt x="403" y="532"/>
                    <a:pt x="407" y="530"/>
                    <a:pt x="414" y="526"/>
                  </a:cubicBezTo>
                  <a:cubicBezTo>
                    <a:pt x="416" y="525"/>
                    <a:pt x="421" y="526"/>
                    <a:pt x="423" y="524"/>
                  </a:cubicBezTo>
                  <a:cubicBezTo>
                    <a:pt x="424" y="522"/>
                    <a:pt x="425" y="512"/>
                    <a:pt x="425" y="508"/>
                  </a:cubicBezTo>
                  <a:cubicBezTo>
                    <a:pt x="425" y="499"/>
                    <a:pt x="417" y="495"/>
                    <a:pt x="417" y="489"/>
                  </a:cubicBezTo>
                  <a:cubicBezTo>
                    <a:pt x="417" y="485"/>
                    <a:pt x="422" y="481"/>
                    <a:pt x="426" y="480"/>
                  </a:cubicBezTo>
                  <a:cubicBezTo>
                    <a:pt x="429" y="461"/>
                    <a:pt x="466" y="464"/>
                    <a:pt x="466" y="442"/>
                  </a:cubicBezTo>
                  <a:cubicBezTo>
                    <a:pt x="466" y="439"/>
                    <a:pt x="466" y="438"/>
                    <a:pt x="464" y="436"/>
                  </a:cubicBezTo>
                  <a:cubicBezTo>
                    <a:pt x="464" y="428"/>
                    <a:pt x="465" y="423"/>
                    <a:pt x="465" y="418"/>
                  </a:cubicBezTo>
                  <a:cubicBezTo>
                    <a:pt x="465" y="411"/>
                    <a:pt x="465" y="411"/>
                    <a:pt x="465" y="411"/>
                  </a:cubicBezTo>
                  <a:cubicBezTo>
                    <a:pt x="465" y="410"/>
                    <a:pt x="467" y="408"/>
                    <a:pt x="467" y="407"/>
                  </a:cubicBezTo>
                  <a:cubicBezTo>
                    <a:pt x="467" y="401"/>
                    <a:pt x="456" y="396"/>
                    <a:pt x="456" y="387"/>
                  </a:cubicBezTo>
                  <a:cubicBezTo>
                    <a:pt x="456" y="378"/>
                    <a:pt x="454" y="374"/>
                    <a:pt x="454" y="365"/>
                  </a:cubicBezTo>
                  <a:cubicBezTo>
                    <a:pt x="454" y="357"/>
                    <a:pt x="461" y="355"/>
                    <a:pt x="463" y="348"/>
                  </a:cubicBezTo>
                  <a:cubicBezTo>
                    <a:pt x="471" y="323"/>
                    <a:pt x="491" y="319"/>
                    <a:pt x="509" y="304"/>
                  </a:cubicBezTo>
                  <a:cubicBezTo>
                    <a:pt x="520" y="295"/>
                    <a:pt x="524" y="285"/>
                    <a:pt x="532" y="274"/>
                  </a:cubicBezTo>
                  <a:cubicBezTo>
                    <a:pt x="539" y="264"/>
                    <a:pt x="552" y="243"/>
                    <a:pt x="552" y="227"/>
                  </a:cubicBezTo>
                  <a:cubicBezTo>
                    <a:pt x="552" y="225"/>
                    <a:pt x="551" y="224"/>
                    <a:pt x="550" y="223"/>
                  </a:cubicBezTo>
                  <a:cubicBezTo>
                    <a:pt x="540" y="225"/>
                    <a:pt x="530" y="229"/>
                    <a:pt x="519" y="231"/>
                  </a:cubicBezTo>
                  <a:cubicBezTo>
                    <a:pt x="518" y="231"/>
                    <a:pt x="518" y="231"/>
                    <a:pt x="517" y="231"/>
                  </a:cubicBezTo>
                  <a:cubicBezTo>
                    <a:pt x="516" y="231"/>
                    <a:pt x="515" y="231"/>
                    <a:pt x="514" y="231"/>
                  </a:cubicBezTo>
                  <a:cubicBezTo>
                    <a:pt x="513" y="231"/>
                    <a:pt x="512" y="231"/>
                    <a:pt x="511" y="231"/>
                  </a:cubicBezTo>
                  <a:cubicBezTo>
                    <a:pt x="510" y="231"/>
                    <a:pt x="509" y="231"/>
                    <a:pt x="507" y="231"/>
                  </a:cubicBezTo>
                  <a:cubicBezTo>
                    <a:pt x="504" y="232"/>
                    <a:pt x="504" y="236"/>
                    <a:pt x="499" y="236"/>
                  </a:cubicBezTo>
                  <a:cubicBezTo>
                    <a:pt x="494" y="236"/>
                    <a:pt x="490" y="227"/>
                    <a:pt x="487" y="224"/>
                  </a:cubicBezTo>
                  <a:cubicBezTo>
                    <a:pt x="490" y="221"/>
                    <a:pt x="487" y="220"/>
                    <a:pt x="487" y="215"/>
                  </a:cubicBezTo>
                  <a:cubicBezTo>
                    <a:pt x="478" y="215"/>
                    <a:pt x="475" y="203"/>
                    <a:pt x="471" y="200"/>
                  </a:cubicBezTo>
                  <a:cubicBezTo>
                    <a:pt x="465" y="196"/>
                    <a:pt x="462" y="196"/>
                    <a:pt x="458" y="191"/>
                  </a:cubicBezTo>
                  <a:cubicBezTo>
                    <a:pt x="453" y="186"/>
                    <a:pt x="456" y="179"/>
                    <a:pt x="451" y="172"/>
                  </a:cubicBezTo>
                  <a:cubicBezTo>
                    <a:pt x="446" y="166"/>
                    <a:pt x="441" y="166"/>
                    <a:pt x="438" y="159"/>
                  </a:cubicBezTo>
                  <a:cubicBezTo>
                    <a:pt x="438" y="144"/>
                    <a:pt x="438" y="144"/>
                    <a:pt x="438" y="144"/>
                  </a:cubicBezTo>
                  <a:cubicBezTo>
                    <a:pt x="434" y="140"/>
                    <a:pt x="425" y="128"/>
                    <a:pt x="426" y="122"/>
                  </a:cubicBezTo>
                  <a:cubicBezTo>
                    <a:pt x="399" y="74"/>
                    <a:pt x="399" y="74"/>
                    <a:pt x="399" y="74"/>
                  </a:cubicBezTo>
                  <a:cubicBezTo>
                    <a:pt x="399" y="69"/>
                    <a:pt x="399" y="69"/>
                    <a:pt x="399" y="69"/>
                  </a:cubicBezTo>
                  <a:cubicBezTo>
                    <a:pt x="404" y="74"/>
                    <a:pt x="409" y="87"/>
                    <a:pt x="415" y="88"/>
                  </a:cubicBezTo>
                  <a:cubicBezTo>
                    <a:pt x="416" y="85"/>
                    <a:pt x="419" y="78"/>
                    <a:pt x="420" y="73"/>
                  </a:cubicBezTo>
                  <a:cubicBezTo>
                    <a:pt x="420" y="72"/>
                    <a:pt x="421" y="71"/>
                    <a:pt x="421" y="70"/>
                  </a:cubicBezTo>
                  <a:cubicBezTo>
                    <a:pt x="416" y="60"/>
                    <a:pt x="416" y="60"/>
                    <a:pt x="416" y="60"/>
                  </a:cubicBezTo>
                  <a:cubicBezTo>
                    <a:pt x="416" y="59"/>
                    <a:pt x="415" y="58"/>
                    <a:pt x="415" y="57"/>
                  </a:cubicBezTo>
                  <a:cubicBezTo>
                    <a:pt x="411" y="58"/>
                    <a:pt x="411" y="59"/>
                    <a:pt x="407" y="59"/>
                  </a:cubicBezTo>
                  <a:cubicBezTo>
                    <a:pt x="401" y="59"/>
                    <a:pt x="398" y="55"/>
                    <a:pt x="392" y="55"/>
                  </a:cubicBezTo>
                  <a:cubicBezTo>
                    <a:pt x="383" y="55"/>
                    <a:pt x="381" y="60"/>
                    <a:pt x="372" y="60"/>
                  </a:cubicBezTo>
                  <a:cubicBezTo>
                    <a:pt x="362" y="60"/>
                    <a:pt x="349" y="55"/>
                    <a:pt x="340" y="52"/>
                  </a:cubicBezTo>
                  <a:cubicBezTo>
                    <a:pt x="335" y="50"/>
                    <a:pt x="329" y="53"/>
                    <a:pt x="326" y="49"/>
                  </a:cubicBezTo>
                  <a:cubicBezTo>
                    <a:pt x="325" y="47"/>
                    <a:pt x="322" y="47"/>
                    <a:pt x="322" y="43"/>
                  </a:cubicBezTo>
                  <a:cubicBezTo>
                    <a:pt x="316" y="43"/>
                    <a:pt x="316" y="43"/>
                    <a:pt x="316" y="43"/>
                  </a:cubicBezTo>
                  <a:cubicBezTo>
                    <a:pt x="315" y="42"/>
                    <a:pt x="315" y="42"/>
                    <a:pt x="315" y="42"/>
                  </a:cubicBezTo>
                  <a:cubicBezTo>
                    <a:pt x="306" y="45"/>
                    <a:pt x="299" y="45"/>
                    <a:pt x="299" y="54"/>
                  </a:cubicBezTo>
                  <a:cubicBezTo>
                    <a:pt x="299" y="56"/>
                    <a:pt x="299" y="58"/>
                    <a:pt x="299" y="60"/>
                  </a:cubicBezTo>
                  <a:cubicBezTo>
                    <a:pt x="299" y="61"/>
                    <a:pt x="296" y="64"/>
                    <a:pt x="293" y="64"/>
                  </a:cubicBezTo>
                  <a:cubicBezTo>
                    <a:pt x="272" y="64"/>
                    <a:pt x="266" y="41"/>
                    <a:pt x="247" y="41"/>
                  </a:cubicBezTo>
                  <a:cubicBezTo>
                    <a:pt x="245" y="41"/>
                    <a:pt x="243" y="41"/>
                    <a:pt x="239" y="41"/>
                  </a:cubicBezTo>
                  <a:cubicBezTo>
                    <a:pt x="234" y="41"/>
                    <a:pt x="226" y="35"/>
                    <a:pt x="226" y="28"/>
                  </a:cubicBezTo>
                  <a:cubicBezTo>
                    <a:pt x="226" y="24"/>
                    <a:pt x="230" y="21"/>
                    <a:pt x="230" y="17"/>
                  </a:cubicBezTo>
                  <a:cubicBezTo>
                    <a:pt x="230" y="14"/>
                    <a:pt x="226" y="13"/>
                    <a:pt x="226" y="11"/>
                  </a:cubicBezTo>
                  <a:cubicBezTo>
                    <a:pt x="226" y="7"/>
                    <a:pt x="230" y="8"/>
                    <a:pt x="231" y="3"/>
                  </a:cubicBezTo>
                  <a:cubicBezTo>
                    <a:pt x="229" y="4"/>
                    <a:pt x="228" y="5"/>
                    <a:pt x="226" y="5"/>
                  </a:cubicBezTo>
                  <a:cubicBezTo>
                    <a:pt x="222" y="5"/>
                    <a:pt x="223" y="0"/>
                    <a:pt x="2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7"/>
            <p:cNvSpPr>
              <a:spLocks/>
            </p:cNvSpPr>
            <p:nvPr/>
          </p:nvSpPr>
          <p:spPr bwMode="auto">
            <a:xfrm>
              <a:off x="6889750" y="2843213"/>
              <a:ext cx="1128713" cy="979488"/>
            </a:xfrm>
            <a:custGeom>
              <a:avLst/>
              <a:gdLst>
                <a:gd name="T0" fmla="*/ 40 w 301"/>
                <a:gd name="T1" fmla="*/ 8 h 261"/>
                <a:gd name="T2" fmla="*/ 24 w 301"/>
                <a:gd name="T3" fmla="*/ 10 h 261"/>
                <a:gd name="T4" fmla="*/ 4 w 301"/>
                <a:gd name="T5" fmla="*/ 24 h 261"/>
                <a:gd name="T6" fmla="*/ 0 w 301"/>
                <a:gd name="T7" fmla="*/ 35 h 261"/>
                <a:gd name="T8" fmla="*/ 14 w 301"/>
                <a:gd name="T9" fmla="*/ 51 h 261"/>
                <a:gd name="T10" fmla="*/ 31 w 301"/>
                <a:gd name="T11" fmla="*/ 56 h 261"/>
                <a:gd name="T12" fmla="*/ 69 w 301"/>
                <a:gd name="T13" fmla="*/ 50 h 261"/>
                <a:gd name="T14" fmla="*/ 80 w 301"/>
                <a:gd name="T15" fmla="*/ 52 h 261"/>
                <a:gd name="T16" fmla="*/ 72 w 301"/>
                <a:gd name="T17" fmla="*/ 81 h 261"/>
                <a:gd name="T18" fmla="*/ 67 w 301"/>
                <a:gd name="T19" fmla="*/ 104 h 261"/>
                <a:gd name="T20" fmla="*/ 70 w 301"/>
                <a:gd name="T21" fmla="*/ 126 h 261"/>
                <a:gd name="T22" fmla="*/ 88 w 301"/>
                <a:gd name="T23" fmla="*/ 154 h 261"/>
                <a:gd name="T24" fmla="*/ 99 w 301"/>
                <a:gd name="T25" fmla="*/ 167 h 261"/>
                <a:gd name="T26" fmla="*/ 127 w 301"/>
                <a:gd name="T27" fmla="*/ 219 h 261"/>
                <a:gd name="T28" fmla="*/ 139 w 301"/>
                <a:gd name="T29" fmla="*/ 254 h 261"/>
                <a:gd name="T30" fmla="*/ 150 w 301"/>
                <a:gd name="T31" fmla="*/ 260 h 261"/>
                <a:gd name="T32" fmla="*/ 189 w 301"/>
                <a:gd name="T33" fmla="*/ 244 h 261"/>
                <a:gd name="T34" fmla="*/ 235 w 301"/>
                <a:gd name="T35" fmla="*/ 224 h 261"/>
                <a:gd name="T36" fmla="*/ 256 w 301"/>
                <a:gd name="T37" fmla="*/ 199 h 261"/>
                <a:gd name="T38" fmla="*/ 267 w 301"/>
                <a:gd name="T39" fmla="*/ 174 h 261"/>
                <a:gd name="T40" fmla="*/ 244 w 301"/>
                <a:gd name="T41" fmla="*/ 155 h 261"/>
                <a:gd name="T42" fmla="*/ 201 w 301"/>
                <a:gd name="T43" fmla="*/ 158 h 261"/>
                <a:gd name="T44" fmla="*/ 197 w 301"/>
                <a:gd name="T45" fmla="*/ 151 h 261"/>
                <a:gd name="T46" fmla="*/ 179 w 301"/>
                <a:gd name="T47" fmla="*/ 118 h 261"/>
                <a:gd name="T48" fmla="*/ 203 w 301"/>
                <a:gd name="T49" fmla="*/ 129 h 261"/>
                <a:gd name="T50" fmla="*/ 238 w 301"/>
                <a:gd name="T51" fmla="*/ 142 h 261"/>
                <a:gd name="T52" fmla="*/ 263 w 301"/>
                <a:gd name="T53" fmla="*/ 151 h 261"/>
                <a:gd name="T54" fmla="*/ 289 w 301"/>
                <a:gd name="T55" fmla="*/ 150 h 261"/>
                <a:gd name="T56" fmla="*/ 301 w 301"/>
                <a:gd name="T57" fmla="*/ 139 h 261"/>
                <a:gd name="T58" fmla="*/ 283 w 301"/>
                <a:gd name="T59" fmla="*/ 111 h 261"/>
                <a:gd name="T60" fmla="*/ 283 w 301"/>
                <a:gd name="T61" fmla="*/ 96 h 261"/>
                <a:gd name="T62" fmla="*/ 280 w 301"/>
                <a:gd name="T63" fmla="*/ 77 h 261"/>
                <a:gd name="T64" fmla="*/ 280 w 301"/>
                <a:gd name="T65" fmla="*/ 76 h 261"/>
                <a:gd name="T66" fmla="*/ 280 w 301"/>
                <a:gd name="T67" fmla="*/ 74 h 261"/>
                <a:gd name="T68" fmla="*/ 285 w 301"/>
                <a:gd name="T69" fmla="*/ 51 h 261"/>
                <a:gd name="T70" fmla="*/ 265 w 301"/>
                <a:gd name="T71" fmla="*/ 39 h 261"/>
                <a:gd name="T72" fmla="*/ 231 w 301"/>
                <a:gd name="T73" fmla="*/ 40 h 261"/>
                <a:gd name="T74" fmla="*/ 212 w 301"/>
                <a:gd name="T75" fmla="*/ 51 h 261"/>
                <a:gd name="T76" fmla="*/ 194 w 301"/>
                <a:gd name="T77" fmla="*/ 44 h 261"/>
                <a:gd name="T78" fmla="*/ 190 w 301"/>
                <a:gd name="T79" fmla="*/ 44 h 261"/>
                <a:gd name="T80" fmla="*/ 181 w 301"/>
                <a:gd name="T81" fmla="*/ 28 h 261"/>
                <a:gd name="T82" fmla="*/ 179 w 301"/>
                <a:gd name="T83" fmla="*/ 21 h 261"/>
                <a:gd name="T84" fmla="*/ 150 w 301"/>
                <a:gd name="T85" fmla="*/ 18 h 261"/>
                <a:gd name="T86" fmla="*/ 132 w 301"/>
                <a:gd name="T87" fmla="*/ 2 h 261"/>
                <a:gd name="T88" fmla="*/ 132 w 301"/>
                <a:gd name="T89" fmla="*/ 2 h 261"/>
                <a:gd name="T90" fmla="*/ 132 w 301"/>
                <a:gd name="T91" fmla="*/ 2 h 261"/>
                <a:gd name="T92" fmla="*/ 132 w 301"/>
                <a:gd name="T93" fmla="*/ 2 h 261"/>
                <a:gd name="T94" fmla="*/ 131 w 301"/>
                <a:gd name="T95" fmla="*/ 2 h 261"/>
                <a:gd name="T96" fmla="*/ 130 w 301"/>
                <a:gd name="T97" fmla="*/ 2 h 261"/>
                <a:gd name="T98" fmla="*/ 130 w 301"/>
                <a:gd name="T99" fmla="*/ 2 h 261"/>
                <a:gd name="T100" fmla="*/ 130 w 301"/>
                <a:gd name="T101" fmla="*/ 2 h 261"/>
                <a:gd name="T102" fmla="*/ 130 w 301"/>
                <a:gd name="T103" fmla="*/ 2 h 261"/>
                <a:gd name="T104" fmla="*/ 96 w 301"/>
                <a:gd name="T105" fmla="*/ 1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1" h="261">
                  <a:moveTo>
                    <a:pt x="68" y="0"/>
                  </a:moveTo>
                  <a:cubicBezTo>
                    <a:pt x="63" y="0"/>
                    <a:pt x="55" y="0"/>
                    <a:pt x="51" y="2"/>
                  </a:cubicBezTo>
                  <a:cubicBezTo>
                    <a:pt x="48" y="4"/>
                    <a:pt x="43" y="8"/>
                    <a:pt x="40" y="8"/>
                  </a:cubicBezTo>
                  <a:cubicBezTo>
                    <a:pt x="40" y="8"/>
                    <a:pt x="34" y="8"/>
                    <a:pt x="31" y="8"/>
                  </a:cubicBezTo>
                  <a:cubicBezTo>
                    <a:pt x="30" y="8"/>
                    <a:pt x="29" y="8"/>
                    <a:pt x="27" y="8"/>
                  </a:cubicBezTo>
                  <a:cubicBezTo>
                    <a:pt x="25" y="8"/>
                    <a:pt x="24" y="8"/>
                    <a:pt x="24" y="10"/>
                  </a:cubicBezTo>
                  <a:cubicBezTo>
                    <a:pt x="24" y="12"/>
                    <a:pt x="26" y="11"/>
                    <a:pt x="26" y="13"/>
                  </a:cubicBezTo>
                  <a:cubicBezTo>
                    <a:pt x="21" y="16"/>
                    <a:pt x="1" y="14"/>
                    <a:pt x="1" y="23"/>
                  </a:cubicBezTo>
                  <a:cubicBezTo>
                    <a:pt x="1" y="24"/>
                    <a:pt x="2" y="24"/>
                    <a:pt x="4" y="24"/>
                  </a:cubicBezTo>
                  <a:cubicBezTo>
                    <a:pt x="4" y="24"/>
                    <a:pt x="5" y="24"/>
                    <a:pt x="5" y="24"/>
                  </a:cubicBezTo>
                  <a:cubicBezTo>
                    <a:pt x="5" y="25"/>
                    <a:pt x="5" y="25"/>
                    <a:pt x="5" y="27"/>
                  </a:cubicBezTo>
                  <a:cubicBezTo>
                    <a:pt x="5" y="33"/>
                    <a:pt x="2" y="32"/>
                    <a:pt x="0" y="35"/>
                  </a:cubicBezTo>
                  <a:cubicBezTo>
                    <a:pt x="3" y="37"/>
                    <a:pt x="7" y="37"/>
                    <a:pt x="9" y="41"/>
                  </a:cubicBezTo>
                  <a:cubicBezTo>
                    <a:pt x="6" y="43"/>
                    <a:pt x="15" y="48"/>
                    <a:pt x="16" y="49"/>
                  </a:cubicBezTo>
                  <a:cubicBezTo>
                    <a:pt x="16" y="50"/>
                    <a:pt x="15" y="51"/>
                    <a:pt x="14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8" y="51"/>
                    <a:pt x="19" y="51"/>
                    <a:pt x="19" y="51"/>
                  </a:cubicBezTo>
                  <a:cubicBezTo>
                    <a:pt x="23" y="51"/>
                    <a:pt x="26" y="56"/>
                    <a:pt x="31" y="56"/>
                  </a:cubicBezTo>
                  <a:cubicBezTo>
                    <a:pt x="36" y="56"/>
                    <a:pt x="35" y="50"/>
                    <a:pt x="41" y="50"/>
                  </a:cubicBezTo>
                  <a:cubicBezTo>
                    <a:pt x="47" y="50"/>
                    <a:pt x="49" y="57"/>
                    <a:pt x="55" y="57"/>
                  </a:cubicBezTo>
                  <a:cubicBezTo>
                    <a:pt x="63" y="57"/>
                    <a:pt x="65" y="53"/>
                    <a:pt x="69" y="50"/>
                  </a:cubicBezTo>
                  <a:cubicBezTo>
                    <a:pt x="70" y="51"/>
                    <a:pt x="72" y="52"/>
                    <a:pt x="75" y="52"/>
                  </a:cubicBezTo>
                  <a:cubicBezTo>
                    <a:pt x="77" y="52"/>
                    <a:pt x="78" y="50"/>
                    <a:pt x="80" y="49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3"/>
                    <a:pt x="78" y="53"/>
                    <a:pt x="78" y="55"/>
                  </a:cubicBezTo>
                  <a:cubicBezTo>
                    <a:pt x="78" y="58"/>
                    <a:pt x="80" y="62"/>
                    <a:pt x="80" y="67"/>
                  </a:cubicBezTo>
                  <a:cubicBezTo>
                    <a:pt x="80" y="74"/>
                    <a:pt x="74" y="75"/>
                    <a:pt x="72" y="81"/>
                  </a:cubicBezTo>
                  <a:cubicBezTo>
                    <a:pt x="71" y="87"/>
                    <a:pt x="70" y="90"/>
                    <a:pt x="68" y="96"/>
                  </a:cubicBezTo>
                  <a:cubicBezTo>
                    <a:pt x="67" y="97"/>
                    <a:pt x="65" y="97"/>
                    <a:pt x="65" y="99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2" y="115"/>
                    <a:pt x="71" y="116"/>
                    <a:pt x="71" y="117"/>
                  </a:cubicBezTo>
                  <a:cubicBezTo>
                    <a:pt x="71" y="121"/>
                    <a:pt x="70" y="125"/>
                    <a:pt x="70" y="126"/>
                  </a:cubicBezTo>
                  <a:cubicBezTo>
                    <a:pt x="70" y="127"/>
                    <a:pt x="74" y="132"/>
                    <a:pt x="75" y="133"/>
                  </a:cubicBezTo>
                  <a:cubicBezTo>
                    <a:pt x="78" y="138"/>
                    <a:pt x="81" y="142"/>
                    <a:pt x="84" y="148"/>
                  </a:cubicBezTo>
                  <a:cubicBezTo>
                    <a:pt x="85" y="149"/>
                    <a:pt x="87" y="151"/>
                    <a:pt x="88" y="154"/>
                  </a:cubicBezTo>
                  <a:cubicBezTo>
                    <a:pt x="89" y="156"/>
                    <a:pt x="88" y="160"/>
                    <a:pt x="90" y="162"/>
                  </a:cubicBezTo>
                  <a:cubicBezTo>
                    <a:pt x="91" y="163"/>
                    <a:pt x="94" y="162"/>
                    <a:pt x="95" y="163"/>
                  </a:cubicBezTo>
                  <a:cubicBezTo>
                    <a:pt x="96" y="164"/>
                    <a:pt x="98" y="166"/>
                    <a:pt x="99" y="167"/>
                  </a:cubicBezTo>
                  <a:cubicBezTo>
                    <a:pt x="100" y="173"/>
                    <a:pt x="104" y="174"/>
                    <a:pt x="104" y="180"/>
                  </a:cubicBezTo>
                  <a:cubicBezTo>
                    <a:pt x="104" y="191"/>
                    <a:pt x="106" y="197"/>
                    <a:pt x="116" y="199"/>
                  </a:cubicBezTo>
                  <a:cubicBezTo>
                    <a:pt x="116" y="206"/>
                    <a:pt x="124" y="216"/>
                    <a:pt x="127" y="219"/>
                  </a:cubicBezTo>
                  <a:cubicBezTo>
                    <a:pt x="131" y="223"/>
                    <a:pt x="135" y="225"/>
                    <a:pt x="134" y="231"/>
                  </a:cubicBezTo>
                  <a:cubicBezTo>
                    <a:pt x="133" y="234"/>
                    <a:pt x="131" y="239"/>
                    <a:pt x="134" y="240"/>
                  </a:cubicBezTo>
                  <a:cubicBezTo>
                    <a:pt x="134" y="245"/>
                    <a:pt x="136" y="250"/>
                    <a:pt x="139" y="254"/>
                  </a:cubicBezTo>
                  <a:cubicBezTo>
                    <a:pt x="141" y="257"/>
                    <a:pt x="139" y="257"/>
                    <a:pt x="140" y="257"/>
                  </a:cubicBezTo>
                  <a:cubicBezTo>
                    <a:pt x="140" y="258"/>
                    <a:pt x="148" y="261"/>
                    <a:pt x="149" y="261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6" y="260"/>
                    <a:pt x="157" y="258"/>
                    <a:pt x="162" y="254"/>
                  </a:cubicBezTo>
                  <a:cubicBezTo>
                    <a:pt x="171" y="254"/>
                    <a:pt x="171" y="254"/>
                    <a:pt x="171" y="254"/>
                  </a:cubicBezTo>
                  <a:cubicBezTo>
                    <a:pt x="174" y="253"/>
                    <a:pt x="186" y="245"/>
                    <a:pt x="189" y="244"/>
                  </a:cubicBezTo>
                  <a:cubicBezTo>
                    <a:pt x="196" y="242"/>
                    <a:pt x="205" y="240"/>
                    <a:pt x="211" y="237"/>
                  </a:cubicBezTo>
                  <a:cubicBezTo>
                    <a:pt x="211" y="237"/>
                    <a:pt x="210" y="235"/>
                    <a:pt x="210" y="235"/>
                  </a:cubicBezTo>
                  <a:cubicBezTo>
                    <a:pt x="210" y="228"/>
                    <a:pt x="228" y="225"/>
                    <a:pt x="235" y="224"/>
                  </a:cubicBezTo>
                  <a:cubicBezTo>
                    <a:pt x="235" y="220"/>
                    <a:pt x="241" y="215"/>
                    <a:pt x="243" y="215"/>
                  </a:cubicBezTo>
                  <a:cubicBezTo>
                    <a:pt x="248" y="215"/>
                    <a:pt x="247" y="207"/>
                    <a:pt x="251" y="207"/>
                  </a:cubicBezTo>
                  <a:cubicBezTo>
                    <a:pt x="255" y="207"/>
                    <a:pt x="255" y="202"/>
                    <a:pt x="256" y="199"/>
                  </a:cubicBezTo>
                  <a:cubicBezTo>
                    <a:pt x="257" y="196"/>
                    <a:pt x="260" y="194"/>
                    <a:pt x="264" y="194"/>
                  </a:cubicBezTo>
                  <a:cubicBezTo>
                    <a:pt x="264" y="188"/>
                    <a:pt x="272" y="185"/>
                    <a:pt x="272" y="179"/>
                  </a:cubicBezTo>
                  <a:cubicBezTo>
                    <a:pt x="272" y="176"/>
                    <a:pt x="268" y="177"/>
                    <a:pt x="267" y="174"/>
                  </a:cubicBezTo>
                  <a:cubicBezTo>
                    <a:pt x="267" y="175"/>
                    <a:pt x="267" y="175"/>
                    <a:pt x="267" y="175"/>
                  </a:cubicBezTo>
                  <a:cubicBezTo>
                    <a:pt x="265" y="173"/>
                    <a:pt x="265" y="169"/>
                    <a:pt x="261" y="168"/>
                  </a:cubicBezTo>
                  <a:cubicBezTo>
                    <a:pt x="253" y="165"/>
                    <a:pt x="248" y="164"/>
                    <a:pt x="244" y="155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34" y="153"/>
                    <a:pt x="232" y="164"/>
                    <a:pt x="213" y="164"/>
                  </a:cubicBezTo>
                  <a:cubicBezTo>
                    <a:pt x="209" y="164"/>
                    <a:pt x="201" y="162"/>
                    <a:pt x="201" y="158"/>
                  </a:cubicBezTo>
                  <a:cubicBezTo>
                    <a:pt x="201" y="155"/>
                    <a:pt x="203" y="153"/>
                    <a:pt x="203" y="149"/>
                  </a:cubicBezTo>
                  <a:cubicBezTo>
                    <a:pt x="203" y="148"/>
                    <a:pt x="203" y="147"/>
                    <a:pt x="203" y="146"/>
                  </a:cubicBezTo>
                  <a:cubicBezTo>
                    <a:pt x="200" y="147"/>
                    <a:pt x="201" y="150"/>
                    <a:pt x="197" y="151"/>
                  </a:cubicBezTo>
                  <a:cubicBezTo>
                    <a:pt x="197" y="149"/>
                    <a:pt x="195" y="148"/>
                    <a:pt x="195" y="145"/>
                  </a:cubicBezTo>
                  <a:cubicBezTo>
                    <a:pt x="189" y="143"/>
                    <a:pt x="181" y="131"/>
                    <a:pt x="179" y="124"/>
                  </a:cubicBezTo>
                  <a:cubicBezTo>
                    <a:pt x="179" y="122"/>
                    <a:pt x="179" y="120"/>
                    <a:pt x="179" y="118"/>
                  </a:cubicBezTo>
                  <a:cubicBezTo>
                    <a:pt x="179" y="114"/>
                    <a:pt x="180" y="109"/>
                    <a:pt x="184" y="109"/>
                  </a:cubicBezTo>
                  <a:cubicBezTo>
                    <a:pt x="192" y="109"/>
                    <a:pt x="199" y="117"/>
                    <a:pt x="202" y="124"/>
                  </a:cubicBezTo>
                  <a:cubicBezTo>
                    <a:pt x="202" y="125"/>
                    <a:pt x="201" y="127"/>
                    <a:pt x="203" y="129"/>
                  </a:cubicBezTo>
                  <a:cubicBezTo>
                    <a:pt x="206" y="132"/>
                    <a:pt x="211" y="130"/>
                    <a:pt x="214" y="134"/>
                  </a:cubicBezTo>
                  <a:cubicBezTo>
                    <a:pt x="217" y="136"/>
                    <a:pt x="219" y="140"/>
                    <a:pt x="224" y="142"/>
                  </a:cubicBezTo>
                  <a:cubicBezTo>
                    <a:pt x="238" y="142"/>
                    <a:pt x="238" y="142"/>
                    <a:pt x="238" y="142"/>
                  </a:cubicBezTo>
                  <a:cubicBezTo>
                    <a:pt x="240" y="140"/>
                    <a:pt x="241" y="137"/>
                    <a:pt x="244" y="137"/>
                  </a:cubicBezTo>
                  <a:cubicBezTo>
                    <a:pt x="250" y="137"/>
                    <a:pt x="250" y="146"/>
                    <a:pt x="253" y="149"/>
                  </a:cubicBezTo>
                  <a:cubicBezTo>
                    <a:pt x="253" y="149"/>
                    <a:pt x="261" y="151"/>
                    <a:pt x="263" y="151"/>
                  </a:cubicBezTo>
                  <a:cubicBezTo>
                    <a:pt x="271" y="151"/>
                    <a:pt x="283" y="155"/>
                    <a:pt x="288" y="155"/>
                  </a:cubicBezTo>
                  <a:cubicBezTo>
                    <a:pt x="290" y="155"/>
                    <a:pt x="290" y="155"/>
                    <a:pt x="290" y="155"/>
                  </a:cubicBezTo>
                  <a:cubicBezTo>
                    <a:pt x="290" y="153"/>
                    <a:pt x="289" y="152"/>
                    <a:pt x="289" y="150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9" y="142"/>
                    <a:pt x="294" y="140"/>
                    <a:pt x="301" y="139"/>
                  </a:cubicBezTo>
                  <a:cubicBezTo>
                    <a:pt x="301" y="126"/>
                    <a:pt x="291" y="125"/>
                    <a:pt x="286" y="116"/>
                  </a:cubicBezTo>
                  <a:cubicBezTo>
                    <a:pt x="286" y="114"/>
                    <a:pt x="283" y="114"/>
                    <a:pt x="283" y="111"/>
                  </a:cubicBezTo>
                  <a:cubicBezTo>
                    <a:pt x="283" y="111"/>
                    <a:pt x="283" y="111"/>
                    <a:pt x="283" y="111"/>
                  </a:cubicBezTo>
                  <a:cubicBezTo>
                    <a:pt x="283" y="111"/>
                    <a:pt x="283" y="111"/>
                    <a:pt x="283" y="111"/>
                  </a:cubicBezTo>
                  <a:cubicBezTo>
                    <a:pt x="283" y="105"/>
                    <a:pt x="289" y="107"/>
                    <a:pt x="289" y="101"/>
                  </a:cubicBezTo>
                  <a:cubicBezTo>
                    <a:pt x="289" y="96"/>
                    <a:pt x="284" y="98"/>
                    <a:pt x="283" y="96"/>
                  </a:cubicBezTo>
                  <a:cubicBezTo>
                    <a:pt x="281" y="93"/>
                    <a:pt x="282" y="91"/>
                    <a:pt x="281" y="89"/>
                  </a:cubicBezTo>
                  <a:cubicBezTo>
                    <a:pt x="281" y="80"/>
                    <a:pt x="281" y="80"/>
                    <a:pt x="281" y="80"/>
                  </a:cubicBezTo>
                  <a:cubicBezTo>
                    <a:pt x="281" y="79"/>
                    <a:pt x="281" y="78"/>
                    <a:pt x="280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6"/>
                    <a:pt x="280" y="76"/>
                    <a:pt x="280" y="76"/>
                  </a:cubicBezTo>
                  <a:cubicBezTo>
                    <a:pt x="280" y="75"/>
                    <a:pt x="280" y="74"/>
                    <a:pt x="280" y="74"/>
                  </a:cubicBezTo>
                  <a:cubicBezTo>
                    <a:pt x="280" y="74"/>
                    <a:pt x="280" y="74"/>
                    <a:pt x="280" y="74"/>
                  </a:cubicBezTo>
                  <a:cubicBezTo>
                    <a:pt x="280" y="74"/>
                    <a:pt x="280" y="74"/>
                    <a:pt x="280" y="74"/>
                  </a:cubicBezTo>
                  <a:cubicBezTo>
                    <a:pt x="280" y="73"/>
                    <a:pt x="284" y="63"/>
                    <a:pt x="286" y="62"/>
                  </a:cubicBezTo>
                  <a:cubicBezTo>
                    <a:pt x="286" y="60"/>
                    <a:pt x="286" y="59"/>
                    <a:pt x="286" y="57"/>
                  </a:cubicBezTo>
                  <a:cubicBezTo>
                    <a:pt x="286" y="55"/>
                    <a:pt x="286" y="53"/>
                    <a:pt x="285" y="51"/>
                  </a:cubicBezTo>
                  <a:cubicBezTo>
                    <a:pt x="285" y="51"/>
                    <a:pt x="285" y="51"/>
                    <a:pt x="285" y="51"/>
                  </a:cubicBezTo>
                  <a:cubicBezTo>
                    <a:pt x="285" y="50"/>
                    <a:pt x="283" y="49"/>
                    <a:pt x="283" y="47"/>
                  </a:cubicBezTo>
                  <a:cubicBezTo>
                    <a:pt x="275" y="47"/>
                    <a:pt x="272" y="41"/>
                    <a:pt x="265" y="39"/>
                  </a:cubicBezTo>
                  <a:cubicBezTo>
                    <a:pt x="259" y="37"/>
                    <a:pt x="256" y="37"/>
                    <a:pt x="250" y="33"/>
                  </a:cubicBezTo>
                  <a:cubicBezTo>
                    <a:pt x="245" y="36"/>
                    <a:pt x="242" y="35"/>
                    <a:pt x="237" y="37"/>
                  </a:cubicBezTo>
                  <a:cubicBezTo>
                    <a:pt x="234" y="38"/>
                    <a:pt x="235" y="39"/>
                    <a:pt x="231" y="40"/>
                  </a:cubicBezTo>
                  <a:cubicBezTo>
                    <a:pt x="229" y="41"/>
                    <a:pt x="225" y="41"/>
                    <a:pt x="225" y="44"/>
                  </a:cubicBezTo>
                  <a:cubicBezTo>
                    <a:pt x="225" y="46"/>
                    <a:pt x="225" y="46"/>
                    <a:pt x="225" y="49"/>
                  </a:cubicBezTo>
                  <a:cubicBezTo>
                    <a:pt x="222" y="50"/>
                    <a:pt x="217" y="51"/>
                    <a:pt x="212" y="51"/>
                  </a:cubicBezTo>
                  <a:cubicBezTo>
                    <a:pt x="211" y="51"/>
                    <a:pt x="209" y="51"/>
                    <a:pt x="207" y="51"/>
                  </a:cubicBezTo>
                  <a:cubicBezTo>
                    <a:pt x="204" y="51"/>
                    <a:pt x="200" y="50"/>
                    <a:pt x="199" y="49"/>
                  </a:cubicBezTo>
                  <a:cubicBezTo>
                    <a:pt x="197" y="47"/>
                    <a:pt x="197" y="44"/>
                    <a:pt x="194" y="44"/>
                  </a:cubicBezTo>
                  <a:cubicBezTo>
                    <a:pt x="193" y="44"/>
                    <a:pt x="193" y="44"/>
                    <a:pt x="192" y="44"/>
                  </a:cubicBezTo>
                  <a:cubicBezTo>
                    <a:pt x="192" y="44"/>
                    <a:pt x="191" y="44"/>
                    <a:pt x="191" y="44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88" y="44"/>
                    <a:pt x="187" y="43"/>
                    <a:pt x="186" y="42"/>
                  </a:cubicBezTo>
                  <a:cubicBezTo>
                    <a:pt x="184" y="38"/>
                    <a:pt x="187" y="36"/>
                    <a:pt x="184" y="33"/>
                  </a:cubicBezTo>
                  <a:cubicBezTo>
                    <a:pt x="183" y="30"/>
                    <a:pt x="181" y="31"/>
                    <a:pt x="181" y="28"/>
                  </a:cubicBezTo>
                  <a:cubicBezTo>
                    <a:pt x="181" y="27"/>
                    <a:pt x="181" y="27"/>
                    <a:pt x="181" y="27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80" y="25"/>
                    <a:pt x="180" y="23"/>
                    <a:pt x="179" y="21"/>
                  </a:cubicBezTo>
                  <a:cubicBezTo>
                    <a:pt x="177" y="21"/>
                    <a:pt x="177" y="21"/>
                    <a:pt x="175" y="22"/>
                  </a:cubicBezTo>
                  <a:cubicBezTo>
                    <a:pt x="170" y="23"/>
                    <a:pt x="171" y="28"/>
                    <a:pt x="164" y="28"/>
                  </a:cubicBezTo>
                  <a:cubicBezTo>
                    <a:pt x="157" y="28"/>
                    <a:pt x="155" y="20"/>
                    <a:pt x="150" y="18"/>
                  </a:cubicBezTo>
                  <a:cubicBezTo>
                    <a:pt x="150" y="18"/>
                    <a:pt x="144" y="15"/>
                    <a:pt x="143" y="14"/>
                  </a:cubicBezTo>
                  <a:cubicBezTo>
                    <a:pt x="141" y="8"/>
                    <a:pt x="141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1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2"/>
                    <a:pt x="131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23" y="3"/>
                    <a:pt x="119" y="10"/>
                    <a:pt x="112" y="10"/>
                  </a:cubicBezTo>
                  <a:cubicBezTo>
                    <a:pt x="109" y="10"/>
                    <a:pt x="104" y="10"/>
                    <a:pt x="96" y="10"/>
                  </a:cubicBezTo>
                  <a:cubicBezTo>
                    <a:pt x="93" y="10"/>
                    <a:pt x="82" y="8"/>
                    <a:pt x="82" y="4"/>
                  </a:cubicBezTo>
                  <a:cubicBezTo>
                    <a:pt x="75" y="4"/>
                    <a:pt x="75" y="0"/>
                    <a:pt x="6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8"/>
            <p:cNvSpPr>
              <a:spLocks/>
            </p:cNvSpPr>
            <p:nvPr/>
          </p:nvSpPr>
          <p:spPr bwMode="auto">
            <a:xfrm>
              <a:off x="8515350" y="3910013"/>
              <a:ext cx="58738" cy="115888"/>
            </a:xfrm>
            <a:custGeom>
              <a:avLst/>
              <a:gdLst>
                <a:gd name="T0" fmla="*/ 4 w 16"/>
                <a:gd name="T1" fmla="*/ 0 h 31"/>
                <a:gd name="T2" fmla="*/ 0 w 16"/>
                <a:gd name="T3" fmla="*/ 23 h 31"/>
                <a:gd name="T4" fmla="*/ 7 w 16"/>
                <a:gd name="T5" fmla="*/ 31 h 31"/>
                <a:gd name="T6" fmla="*/ 16 w 16"/>
                <a:gd name="T7" fmla="*/ 19 h 31"/>
                <a:gd name="T8" fmla="*/ 4 w 16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1">
                  <a:moveTo>
                    <a:pt x="4" y="0"/>
                  </a:moveTo>
                  <a:cubicBezTo>
                    <a:pt x="4" y="9"/>
                    <a:pt x="0" y="15"/>
                    <a:pt x="0" y="23"/>
                  </a:cubicBezTo>
                  <a:cubicBezTo>
                    <a:pt x="0" y="27"/>
                    <a:pt x="3" y="31"/>
                    <a:pt x="7" y="31"/>
                  </a:cubicBezTo>
                  <a:cubicBezTo>
                    <a:pt x="13" y="31"/>
                    <a:pt x="16" y="24"/>
                    <a:pt x="16" y="19"/>
                  </a:cubicBezTo>
                  <a:cubicBezTo>
                    <a:pt x="16" y="10"/>
                    <a:pt x="8" y="7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9"/>
            <p:cNvSpPr>
              <a:spLocks/>
            </p:cNvSpPr>
            <p:nvPr/>
          </p:nvSpPr>
          <p:spPr bwMode="auto">
            <a:xfrm>
              <a:off x="7940675" y="2967038"/>
              <a:ext cx="1230313" cy="992188"/>
            </a:xfrm>
            <a:custGeom>
              <a:avLst/>
              <a:gdLst>
                <a:gd name="T0" fmla="*/ 74 w 328"/>
                <a:gd name="T1" fmla="*/ 7 h 264"/>
                <a:gd name="T2" fmla="*/ 74 w 328"/>
                <a:gd name="T3" fmla="*/ 7 h 264"/>
                <a:gd name="T4" fmla="*/ 73 w 328"/>
                <a:gd name="T5" fmla="*/ 6 h 264"/>
                <a:gd name="T6" fmla="*/ 54 w 328"/>
                <a:gd name="T7" fmla="*/ 11 h 264"/>
                <a:gd name="T8" fmla="*/ 50 w 328"/>
                <a:gd name="T9" fmla="*/ 11 h 264"/>
                <a:gd name="T10" fmla="*/ 47 w 328"/>
                <a:gd name="T11" fmla="*/ 9 h 264"/>
                <a:gd name="T12" fmla="*/ 15 w 328"/>
                <a:gd name="T13" fmla="*/ 29 h 264"/>
                <a:gd name="T14" fmla="*/ 0 w 328"/>
                <a:gd name="T15" fmla="*/ 41 h 264"/>
                <a:gd name="T16" fmla="*/ 0 w 328"/>
                <a:gd name="T17" fmla="*/ 44 h 264"/>
                <a:gd name="T18" fmla="*/ 9 w 328"/>
                <a:gd name="T19" fmla="*/ 68 h 264"/>
                <a:gd name="T20" fmla="*/ 6 w 328"/>
                <a:gd name="T21" fmla="*/ 83 h 264"/>
                <a:gd name="T22" fmla="*/ 9 w 328"/>
                <a:gd name="T23" fmla="*/ 117 h 264"/>
                <a:gd name="T24" fmla="*/ 30 w 328"/>
                <a:gd name="T25" fmla="*/ 121 h 264"/>
                <a:gd name="T26" fmla="*/ 53 w 328"/>
                <a:gd name="T27" fmla="*/ 130 h 264"/>
                <a:gd name="T28" fmla="*/ 70 w 328"/>
                <a:gd name="T29" fmla="*/ 146 h 264"/>
                <a:gd name="T30" fmla="*/ 82 w 328"/>
                <a:gd name="T31" fmla="*/ 159 h 264"/>
                <a:gd name="T32" fmla="*/ 97 w 328"/>
                <a:gd name="T33" fmla="*/ 162 h 264"/>
                <a:gd name="T34" fmla="*/ 100 w 328"/>
                <a:gd name="T35" fmla="*/ 190 h 264"/>
                <a:gd name="T36" fmla="*/ 122 w 328"/>
                <a:gd name="T37" fmla="*/ 240 h 264"/>
                <a:gd name="T38" fmla="*/ 136 w 328"/>
                <a:gd name="T39" fmla="*/ 264 h 264"/>
                <a:gd name="T40" fmla="*/ 153 w 328"/>
                <a:gd name="T41" fmla="*/ 244 h 264"/>
                <a:gd name="T42" fmla="*/ 155 w 328"/>
                <a:gd name="T43" fmla="*/ 207 h 264"/>
                <a:gd name="T44" fmla="*/ 207 w 328"/>
                <a:gd name="T45" fmla="*/ 164 h 264"/>
                <a:gd name="T46" fmla="*/ 242 w 328"/>
                <a:gd name="T47" fmla="*/ 140 h 264"/>
                <a:gd name="T48" fmla="*/ 272 w 328"/>
                <a:gd name="T49" fmla="*/ 182 h 264"/>
                <a:gd name="T50" fmla="*/ 292 w 328"/>
                <a:gd name="T51" fmla="*/ 188 h 264"/>
                <a:gd name="T52" fmla="*/ 307 w 328"/>
                <a:gd name="T53" fmla="*/ 236 h 264"/>
                <a:gd name="T54" fmla="*/ 315 w 328"/>
                <a:gd name="T55" fmla="*/ 231 h 264"/>
                <a:gd name="T56" fmla="*/ 304 w 328"/>
                <a:gd name="T57" fmla="*/ 206 h 264"/>
                <a:gd name="T58" fmla="*/ 305 w 328"/>
                <a:gd name="T59" fmla="*/ 186 h 264"/>
                <a:gd name="T60" fmla="*/ 304 w 328"/>
                <a:gd name="T61" fmla="*/ 166 h 264"/>
                <a:gd name="T62" fmla="*/ 314 w 328"/>
                <a:gd name="T63" fmla="*/ 137 h 264"/>
                <a:gd name="T64" fmla="*/ 301 w 328"/>
                <a:gd name="T65" fmla="*/ 127 h 264"/>
                <a:gd name="T66" fmla="*/ 287 w 328"/>
                <a:gd name="T67" fmla="*/ 81 h 264"/>
                <a:gd name="T68" fmla="*/ 283 w 328"/>
                <a:gd name="T69" fmla="*/ 83 h 264"/>
                <a:gd name="T70" fmla="*/ 281 w 328"/>
                <a:gd name="T71" fmla="*/ 83 h 264"/>
                <a:gd name="T72" fmla="*/ 278 w 328"/>
                <a:gd name="T73" fmla="*/ 83 h 264"/>
                <a:gd name="T74" fmla="*/ 276 w 328"/>
                <a:gd name="T75" fmla="*/ 83 h 264"/>
                <a:gd name="T76" fmla="*/ 273 w 328"/>
                <a:gd name="T77" fmla="*/ 84 h 264"/>
                <a:gd name="T78" fmla="*/ 228 w 328"/>
                <a:gd name="T79" fmla="*/ 100 h 264"/>
                <a:gd name="T80" fmla="*/ 195 w 328"/>
                <a:gd name="T81" fmla="*/ 88 h 264"/>
                <a:gd name="T82" fmla="*/ 193 w 328"/>
                <a:gd name="T83" fmla="*/ 88 h 264"/>
                <a:gd name="T84" fmla="*/ 193 w 328"/>
                <a:gd name="T85" fmla="*/ 88 h 264"/>
                <a:gd name="T86" fmla="*/ 192 w 328"/>
                <a:gd name="T87" fmla="*/ 88 h 264"/>
                <a:gd name="T88" fmla="*/ 191 w 328"/>
                <a:gd name="T89" fmla="*/ 87 h 264"/>
                <a:gd name="T90" fmla="*/ 190 w 328"/>
                <a:gd name="T91" fmla="*/ 87 h 264"/>
                <a:gd name="T92" fmla="*/ 152 w 328"/>
                <a:gd name="T93" fmla="*/ 68 h 264"/>
                <a:gd name="T94" fmla="*/ 146 w 328"/>
                <a:gd name="T95" fmla="*/ 54 h 264"/>
                <a:gd name="T96" fmla="*/ 148 w 328"/>
                <a:gd name="T97" fmla="*/ 55 h 264"/>
                <a:gd name="T98" fmla="*/ 148 w 328"/>
                <a:gd name="T99" fmla="*/ 44 h 264"/>
                <a:gd name="T100" fmla="*/ 125 w 328"/>
                <a:gd name="T101" fmla="*/ 21 h 264"/>
                <a:gd name="T102" fmla="*/ 91 w 328"/>
                <a:gd name="T103" fmla="*/ 1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8" h="264">
                  <a:moveTo>
                    <a:pt x="85" y="0"/>
                  </a:moveTo>
                  <a:cubicBezTo>
                    <a:pt x="79" y="0"/>
                    <a:pt x="78" y="6"/>
                    <a:pt x="75" y="6"/>
                  </a:cubicBezTo>
                  <a:cubicBezTo>
                    <a:pt x="75" y="6"/>
                    <a:pt x="75" y="6"/>
                    <a:pt x="74" y="6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1" y="10"/>
                    <a:pt x="66" y="14"/>
                    <a:pt x="61" y="14"/>
                  </a:cubicBezTo>
                  <a:cubicBezTo>
                    <a:pt x="59" y="14"/>
                    <a:pt x="58" y="10"/>
                    <a:pt x="56" y="10"/>
                  </a:cubicBezTo>
                  <a:cubicBezTo>
                    <a:pt x="55" y="10"/>
                    <a:pt x="55" y="11"/>
                    <a:pt x="54" y="11"/>
                  </a:cubicBezTo>
                  <a:cubicBezTo>
                    <a:pt x="53" y="11"/>
                    <a:pt x="51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8" y="11"/>
                    <a:pt x="47" y="11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4" y="9"/>
                    <a:pt x="45" y="8"/>
                    <a:pt x="42" y="8"/>
                  </a:cubicBezTo>
                  <a:cubicBezTo>
                    <a:pt x="35" y="8"/>
                    <a:pt x="34" y="16"/>
                    <a:pt x="30" y="20"/>
                  </a:cubicBezTo>
                  <a:cubicBezTo>
                    <a:pt x="27" y="23"/>
                    <a:pt x="24" y="23"/>
                    <a:pt x="22" y="25"/>
                  </a:cubicBezTo>
                  <a:cubicBezTo>
                    <a:pt x="20" y="27"/>
                    <a:pt x="18" y="29"/>
                    <a:pt x="15" y="29"/>
                  </a:cubicBezTo>
                  <a:cubicBezTo>
                    <a:pt x="12" y="29"/>
                    <a:pt x="11" y="27"/>
                    <a:pt x="8" y="27"/>
                  </a:cubicBezTo>
                  <a:cubicBezTo>
                    <a:pt x="7" y="27"/>
                    <a:pt x="7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4" y="30"/>
                    <a:pt x="0" y="40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5"/>
                    <a:pt x="1" y="46"/>
                    <a:pt x="1" y="4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2" y="58"/>
                    <a:pt x="1" y="60"/>
                    <a:pt x="3" y="63"/>
                  </a:cubicBezTo>
                  <a:cubicBezTo>
                    <a:pt x="4" y="65"/>
                    <a:pt x="9" y="63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74"/>
                    <a:pt x="3" y="72"/>
                    <a:pt x="3" y="78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3" y="81"/>
                    <a:pt x="6" y="81"/>
                    <a:pt x="6" y="83"/>
                  </a:cubicBezTo>
                  <a:cubicBezTo>
                    <a:pt x="11" y="92"/>
                    <a:pt x="21" y="93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14" y="107"/>
                    <a:pt x="9" y="109"/>
                    <a:pt x="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9"/>
                    <a:pt x="10" y="120"/>
                    <a:pt x="10" y="122"/>
                  </a:cubicBezTo>
                  <a:cubicBezTo>
                    <a:pt x="20" y="121"/>
                    <a:pt x="20" y="121"/>
                    <a:pt x="20" y="121"/>
                  </a:cubicBezTo>
                  <a:cubicBezTo>
                    <a:pt x="20" y="120"/>
                    <a:pt x="21" y="120"/>
                    <a:pt x="22" y="119"/>
                  </a:cubicBezTo>
                  <a:cubicBezTo>
                    <a:pt x="30" y="121"/>
                    <a:pt x="30" y="121"/>
                    <a:pt x="30" y="121"/>
                  </a:cubicBezTo>
                  <a:cubicBezTo>
                    <a:pt x="33" y="121"/>
                    <a:pt x="33" y="119"/>
                    <a:pt x="37" y="119"/>
                  </a:cubicBezTo>
                  <a:cubicBezTo>
                    <a:pt x="39" y="119"/>
                    <a:pt x="40" y="119"/>
                    <a:pt x="42" y="119"/>
                  </a:cubicBezTo>
                  <a:cubicBezTo>
                    <a:pt x="43" y="119"/>
                    <a:pt x="44" y="119"/>
                    <a:pt x="45" y="119"/>
                  </a:cubicBezTo>
                  <a:cubicBezTo>
                    <a:pt x="49" y="120"/>
                    <a:pt x="51" y="127"/>
                    <a:pt x="53" y="130"/>
                  </a:cubicBezTo>
                  <a:cubicBezTo>
                    <a:pt x="56" y="135"/>
                    <a:pt x="64" y="140"/>
                    <a:pt x="70" y="140"/>
                  </a:cubicBezTo>
                  <a:cubicBezTo>
                    <a:pt x="72" y="140"/>
                    <a:pt x="74" y="140"/>
                    <a:pt x="76" y="141"/>
                  </a:cubicBezTo>
                  <a:cubicBezTo>
                    <a:pt x="75" y="142"/>
                    <a:pt x="75" y="145"/>
                    <a:pt x="72" y="145"/>
                  </a:cubicBezTo>
                  <a:cubicBezTo>
                    <a:pt x="72" y="145"/>
                    <a:pt x="71" y="146"/>
                    <a:pt x="70" y="146"/>
                  </a:cubicBezTo>
                  <a:cubicBezTo>
                    <a:pt x="70" y="146"/>
                    <a:pt x="70" y="146"/>
                    <a:pt x="69" y="145"/>
                  </a:cubicBezTo>
                  <a:cubicBezTo>
                    <a:pt x="69" y="145"/>
                    <a:pt x="69" y="145"/>
                    <a:pt x="68" y="145"/>
                  </a:cubicBezTo>
                  <a:cubicBezTo>
                    <a:pt x="67" y="145"/>
                    <a:pt x="66" y="146"/>
                    <a:pt x="65" y="146"/>
                  </a:cubicBezTo>
                  <a:cubicBezTo>
                    <a:pt x="70" y="151"/>
                    <a:pt x="73" y="159"/>
                    <a:pt x="82" y="159"/>
                  </a:cubicBezTo>
                  <a:cubicBezTo>
                    <a:pt x="89" y="159"/>
                    <a:pt x="90" y="150"/>
                    <a:pt x="93" y="146"/>
                  </a:cubicBezTo>
                  <a:cubicBezTo>
                    <a:pt x="95" y="146"/>
                    <a:pt x="95" y="146"/>
                    <a:pt x="95" y="146"/>
                  </a:cubicBezTo>
                  <a:cubicBezTo>
                    <a:pt x="95" y="147"/>
                    <a:pt x="94" y="149"/>
                    <a:pt x="94" y="150"/>
                  </a:cubicBezTo>
                  <a:cubicBezTo>
                    <a:pt x="94" y="154"/>
                    <a:pt x="97" y="157"/>
                    <a:pt x="97" y="162"/>
                  </a:cubicBezTo>
                  <a:cubicBezTo>
                    <a:pt x="97" y="165"/>
                    <a:pt x="95" y="166"/>
                    <a:pt x="95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95" y="170"/>
                    <a:pt x="95" y="173"/>
                    <a:pt x="95" y="174"/>
                  </a:cubicBezTo>
                  <a:cubicBezTo>
                    <a:pt x="95" y="179"/>
                    <a:pt x="99" y="184"/>
                    <a:pt x="100" y="190"/>
                  </a:cubicBezTo>
                  <a:cubicBezTo>
                    <a:pt x="102" y="196"/>
                    <a:pt x="107" y="206"/>
                    <a:pt x="109" y="210"/>
                  </a:cubicBezTo>
                  <a:cubicBezTo>
                    <a:pt x="110" y="214"/>
                    <a:pt x="110" y="215"/>
                    <a:pt x="112" y="219"/>
                  </a:cubicBezTo>
                  <a:cubicBezTo>
                    <a:pt x="115" y="223"/>
                    <a:pt x="113" y="226"/>
                    <a:pt x="115" y="231"/>
                  </a:cubicBezTo>
                  <a:cubicBezTo>
                    <a:pt x="117" y="233"/>
                    <a:pt x="121" y="236"/>
                    <a:pt x="122" y="240"/>
                  </a:cubicBezTo>
                  <a:cubicBezTo>
                    <a:pt x="124" y="246"/>
                    <a:pt x="127" y="252"/>
                    <a:pt x="129" y="258"/>
                  </a:cubicBezTo>
                  <a:cubicBezTo>
                    <a:pt x="129" y="259"/>
                    <a:pt x="130" y="261"/>
                    <a:pt x="132" y="261"/>
                  </a:cubicBezTo>
                  <a:cubicBezTo>
                    <a:pt x="132" y="263"/>
                    <a:pt x="133" y="264"/>
                    <a:pt x="135" y="264"/>
                  </a:cubicBezTo>
                  <a:cubicBezTo>
                    <a:pt x="135" y="264"/>
                    <a:pt x="136" y="264"/>
                    <a:pt x="136" y="264"/>
                  </a:cubicBezTo>
                  <a:cubicBezTo>
                    <a:pt x="138" y="264"/>
                    <a:pt x="138" y="261"/>
                    <a:pt x="140" y="258"/>
                  </a:cubicBezTo>
                  <a:cubicBezTo>
                    <a:pt x="141" y="256"/>
                    <a:pt x="142" y="257"/>
                    <a:pt x="145" y="255"/>
                  </a:cubicBezTo>
                  <a:cubicBezTo>
                    <a:pt x="147" y="254"/>
                    <a:pt x="146" y="246"/>
                    <a:pt x="150" y="245"/>
                  </a:cubicBezTo>
                  <a:cubicBezTo>
                    <a:pt x="151" y="245"/>
                    <a:pt x="153" y="245"/>
                    <a:pt x="153" y="244"/>
                  </a:cubicBezTo>
                  <a:cubicBezTo>
                    <a:pt x="155" y="244"/>
                    <a:pt x="155" y="244"/>
                    <a:pt x="155" y="244"/>
                  </a:cubicBezTo>
                  <a:cubicBezTo>
                    <a:pt x="153" y="237"/>
                    <a:pt x="153" y="237"/>
                    <a:pt x="153" y="237"/>
                  </a:cubicBezTo>
                  <a:cubicBezTo>
                    <a:pt x="153" y="231"/>
                    <a:pt x="157" y="227"/>
                    <a:pt x="157" y="219"/>
                  </a:cubicBezTo>
                  <a:cubicBezTo>
                    <a:pt x="157" y="215"/>
                    <a:pt x="155" y="212"/>
                    <a:pt x="155" y="207"/>
                  </a:cubicBezTo>
                  <a:cubicBezTo>
                    <a:pt x="155" y="201"/>
                    <a:pt x="161" y="200"/>
                    <a:pt x="166" y="198"/>
                  </a:cubicBezTo>
                  <a:cubicBezTo>
                    <a:pt x="168" y="198"/>
                    <a:pt x="171" y="194"/>
                    <a:pt x="173" y="192"/>
                  </a:cubicBezTo>
                  <a:cubicBezTo>
                    <a:pt x="179" y="187"/>
                    <a:pt x="184" y="181"/>
                    <a:pt x="189" y="175"/>
                  </a:cubicBezTo>
                  <a:cubicBezTo>
                    <a:pt x="194" y="171"/>
                    <a:pt x="202" y="169"/>
                    <a:pt x="207" y="164"/>
                  </a:cubicBezTo>
                  <a:cubicBezTo>
                    <a:pt x="210" y="162"/>
                    <a:pt x="210" y="159"/>
                    <a:pt x="211" y="155"/>
                  </a:cubicBezTo>
                  <a:cubicBezTo>
                    <a:pt x="212" y="152"/>
                    <a:pt x="218" y="152"/>
                    <a:pt x="219" y="147"/>
                  </a:cubicBezTo>
                  <a:cubicBezTo>
                    <a:pt x="222" y="149"/>
                    <a:pt x="222" y="150"/>
                    <a:pt x="226" y="150"/>
                  </a:cubicBezTo>
                  <a:cubicBezTo>
                    <a:pt x="234" y="150"/>
                    <a:pt x="242" y="149"/>
                    <a:pt x="242" y="140"/>
                  </a:cubicBezTo>
                  <a:cubicBezTo>
                    <a:pt x="246" y="141"/>
                    <a:pt x="251" y="143"/>
                    <a:pt x="252" y="147"/>
                  </a:cubicBezTo>
                  <a:cubicBezTo>
                    <a:pt x="253" y="150"/>
                    <a:pt x="252" y="155"/>
                    <a:pt x="255" y="158"/>
                  </a:cubicBezTo>
                  <a:cubicBezTo>
                    <a:pt x="257" y="162"/>
                    <a:pt x="260" y="164"/>
                    <a:pt x="264" y="167"/>
                  </a:cubicBezTo>
                  <a:cubicBezTo>
                    <a:pt x="267" y="172"/>
                    <a:pt x="270" y="176"/>
                    <a:pt x="272" y="182"/>
                  </a:cubicBezTo>
                  <a:cubicBezTo>
                    <a:pt x="273" y="184"/>
                    <a:pt x="274" y="184"/>
                    <a:pt x="274" y="186"/>
                  </a:cubicBezTo>
                  <a:cubicBezTo>
                    <a:pt x="274" y="189"/>
                    <a:pt x="273" y="191"/>
                    <a:pt x="273" y="194"/>
                  </a:cubicBezTo>
                  <a:cubicBezTo>
                    <a:pt x="273" y="198"/>
                    <a:pt x="273" y="202"/>
                    <a:pt x="277" y="202"/>
                  </a:cubicBezTo>
                  <a:cubicBezTo>
                    <a:pt x="285" y="202"/>
                    <a:pt x="287" y="193"/>
                    <a:pt x="292" y="188"/>
                  </a:cubicBezTo>
                  <a:cubicBezTo>
                    <a:pt x="294" y="190"/>
                    <a:pt x="293" y="191"/>
                    <a:pt x="295" y="193"/>
                  </a:cubicBezTo>
                  <a:cubicBezTo>
                    <a:pt x="295" y="194"/>
                    <a:pt x="297" y="193"/>
                    <a:pt x="298" y="194"/>
                  </a:cubicBezTo>
                  <a:cubicBezTo>
                    <a:pt x="301" y="199"/>
                    <a:pt x="296" y="207"/>
                    <a:pt x="300" y="207"/>
                  </a:cubicBezTo>
                  <a:cubicBezTo>
                    <a:pt x="300" y="216"/>
                    <a:pt x="307" y="224"/>
                    <a:pt x="307" y="236"/>
                  </a:cubicBezTo>
                  <a:cubicBezTo>
                    <a:pt x="307" y="239"/>
                    <a:pt x="305" y="246"/>
                    <a:pt x="307" y="247"/>
                  </a:cubicBezTo>
                  <a:cubicBezTo>
                    <a:pt x="307" y="247"/>
                    <a:pt x="307" y="247"/>
                    <a:pt x="307" y="247"/>
                  </a:cubicBezTo>
                  <a:cubicBezTo>
                    <a:pt x="310" y="242"/>
                    <a:pt x="311" y="239"/>
                    <a:pt x="313" y="234"/>
                  </a:cubicBezTo>
                  <a:cubicBezTo>
                    <a:pt x="313" y="233"/>
                    <a:pt x="315" y="232"/>
                    <a:pt x="315" y="231"/>
                  </a:cubicBezTo>
                  <a:cubicBezTo>
                    <a:pt x="315" y="228"/>
                    <a:pt x="311" y="215"/>
                    <a:pt x="309" y="213"/>
                  </a:cubicBezTo>
                  <a:cubicBezTo>
                    <a:pt x="307" y="211"/>
                    <a:pt x="304" y="209"/>
                    <a:pt x="304" y="206"/>
                  </a:cubicBezTo>
                  <a:cubicBezTo>
                    <a:pt x="304" y="206"/>
                    <a:pt x="304" y="206"/>
                    <a:pt x="304" y="206"/>
                  </a:cubicBezTo>
                  <a:cubicBezTo>
                    <a:pt x="304" y="206"/>
                    <a:pt x="304" y="206"/>
                    <a:pt x="304" y="206"/>
                  </a:cubicBezTo>
                  <a:cubicBezTo>
                    <a:pt x="304" y="206"/>
                    <a:pt x="305" y="205"/>
                    <a:pt x="305" y="204"/>
                  </a:cubicBezTo>
                  <a:cubicBezTo>
                    <a:pt x="305" y="204"/>
                    <a:pt x="305" y="204"/>
                    <a:pt x="305" y="204"/>
                  </a:cubicBezTo>
                  <a:cubicBezTo>
                    <a:pt x="305" y="204"/>
                    <a:pt x="307" y="200"/>
                    <a:pt x="307" y="198"/>
                  </a:cubicBezTo>
                  <a:cubicBezTo>
                    <a:pt x="307" y="195"/>
                    <a:pt x="307" y="189"/>
                    <a:pt x="305" y="186"/>
                  </a:cubicBezTo>
                  <a:cubicBezTo>
                    <a:pt x="303" y="183"/>
                    <a:pt x="300" y="183"/>
                    <a:pt x="300" y="178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300" y="173"/>
                    <a:pt x="301" y="169"/>
                    <a:pt x="304" y="166"/>
                  </a:cubicBezTo>
                  <a:cubicBezTo>
                    <a:pt x="306" y="165"/>
                    <a:pt x="309" y="165"/>
                    <a:pt x="311" y="164"/>
                  </a:cubicBezTo>
                  <a:cubicBezTo>
                    <a:pt x="318" y="159"/>
                    <a:pt x="322" y="157"/>
                    <a:pt x="328" y="148"/>
                  </a:cubicBezTo>
                  <a:cubicBezTo>
                    <a:pt x="326" y="148"/>
                    <a:pt x="326" y="149"/>
                    <a:pt x="324" y="149"/>
                  </a:cubicBezTo>
                  <a:cubicBezTo>
                    <a:pt x="318" y="149"/>
                    <a:pt x="314" y="143"/>
                    <a:pt x="314" y="137"/>
                  </a:cubicBezTo>
                  <a:cubicBezTo>
                    <a:pt x="311" y="136"/>
                    <a:pt x="311" y="128"/>
                    <a:pt x="309" y="128"/>
                  </a:cubicBezTo>
                  <a:cubicBezTo>
                    <a:pt x="306" y="128"/>
                    <a:pt x="305" y="130"/>
                    <a:pt x="303" y="130"/>
                  </a:cubicBezTo>
                  <a:cubicBezTo>
                    <a:pt x="302" y="130"/>
                    <a:pt x="301" y="128"/>
                    <a:pt x="301" y="127"/>
                  </a:cubicBezTo>
                  <a:cubicBezTo>
                    <a:pt x="301" y="127"/>
                    <a:pt x="301" y="127"/>
                    <a:pt x="301" y="127"/>
                  </a:cubicBezTo>
                  <a:cubicBezTo>
                    <a:pt x="301" y="127"/>
                    <a:pt x="301" y="127"/>
                    <a:pt x="301" y="127"/>
                  </a:cubicBezTo>
                  <a:cubicBezTo>
                    <a:pt x="301" y="116"/>
                    <a:pt x="309" y="116"/>
                    <a:pt x="309" y="105"/>
                  </a:cubicBezTo>
                  <a:cubicBezTo>
                    <a:pt x="309" y="99"/>
                    <a:pt x="305" y="97"/>
                    <a:pt x="302" y="93"/>
                  </a:cubicBezTo>
                  <a:cubicBezTo>
                    <a:pt x="295" y="89"/>
                    <a:pt x="289" y="90"/>
                    <a:pt x="287" y="81"/>
                  </a:cubicBezTo>
                  <a:cubicBezTo>
                    <a:pt x="285" y="81"/>
                    <a:pt x="285" y="81"/>
                    <a:pt x="285" y="81"/>
                  </a:cubicBezTo>
                  <a:cubicBezTo>
                    <a:pt x="283" y="83"/>
                    <a:pt x="283" y="83"/>
                    <a:pt x="283" y="83"/>
                  </a:cubicBezTo>
                  <a:cubicBezTo>
                    <a:pt x="283" y="83"/>
                    <a:pt x="283" y="83"/>
                    <a:pt x="283" y="83"/>
                  </a:cubicBezTo>
                  <a:cubicBezTo>
                    <a:pt x="283" y="83"/>
                    <a:pt x="283" y="83"/>
                    <a:pt x="283" y="83"/>
                  </a:cubicBezTo>
                  <a:cubicBezTo>
                    <a:pt x="283" y="83"/>
                    <a:pt x="283" y="83"/>
                    <a:pt x="282" y="83"/>
                  </a:cubicBezTo>
                  <a:cubicBezTo>
                    <a:pt x="282" y="83"/>
                    <a:pt x="282" y="83"/>
                    <a:pt x="281" y="83"/>
                  </a:cubicBezTo>
                  <a:cubicBezTo>
                    <a:pt x="281" y="83"/>
                    <a:pt x="281" y="83"/>
                    <a:pt x="281" y="83"/>
                  </a:cubicBezTo>
                  <a:cubicBezTo>
                    <a:pt x="281" y="83"/>
                    <a:pt x="281" y="83"/>
                    <a:pt x="281" y="83"/>
                  </a:cubicBezTo>
                  <a:cubicBezTo>
                    <a:pt x="281" y="83"/>
                    <a:pt x="281" y="83"/>
                    <a:pt x="281" y="83"/>
                  </a:cubicBezTo>
                  <a:cubicBezTo>
                    <a:pt x="280" y="83"/>
                    <a:pt x="279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7" y="83"/>
                    <a:pt x="276" y="83"/>
                    <a:pt x="276" y="83"/>
                  </a:cubicBezTo>
                  <a:cubicBezTo>
                    <a:pt x="276" y="83"/>
                    <a:pt x="275" y="83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3"/>
                    <a:pt x="274" y="83"/>
                    <a:pt x="273" y="83"/>
                  </a:cubicBezTo>
                  <a:cubicBezTo>
                    <a:pt x="273" y="83"/>
                    <a:pt x="273" y="84"/>
                    <a:pt x="273" y="84"/>
                  </a:cubicBezTo>
                  <a:cubicBezTo>
                    <a:pt x="272" y="85"/>
                    <a:pt x="272" y="86"/>
                    <a:pt x="270" y="87"/>
                  </a:cubicBezTo>
                  <a:cubicBezTo>
                    <a:pt x="268" y="88"/>
                    <a:pt x="258" y="96"/>
                    <a:pt x="254" y="96"/>
                  </a:cubicBezTo>
                  <a:cubicBezTo>
                    <a:pt x="250" y="96"/>
                    <a:pt x="247" y="93"/>
                    <a:pt x="241" y="93"/>
                  </a:cubicBezTo>
                  <a:cubicBezTo>
                    <a:pt x="233" y="93"/>
                    <a:pt x="232" y="98"/>
                    <a:pt x="228" y="100"/>
                  </a:cubicBezTo>
                  <a:cubicBezTo>
                    <a:pt x="228" y="98"/>
                    <a:pt x="227" y="93"/>
                    <a:pt x="225" y="93"/>
                  </a:cubicBezTo>
                  <a:cubicBezTo>
                    <a:pt x="224" y="93"/>
                    <a:pt x="223" y="95"/>
                    <a:pt x="220" y="95"/>
                  </a:cubicBezTo>
                  <a:cubicBezTo>
                    <a:pt x="216" y="95"/>
                    <a:pt x="212" y="95"/>
                    <a:pt x="208" y="95"/>
                  </a:cubicBezTo>
                  <a:cubicBezTo>
                    <a:pt x="202" y="95"/>
                    <a:pt x="199" y="91"/>
                    <a:pt x="195" y="88"/>
                  </a:cubicBezTo>
                  <a:cubicBezTo>
                    <a:pt x="195" y="88"/>
                    <a:pt x="195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1" y="88"/>
                    <a:pt x="191" y="88"/>
                    <a:pt x="191" y="87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91" y="87"/>
                    <a:pt x="191" y="87"/>
                    <a:pt x="190" y="87"/>
                  </a:cubicBezTo>
                  <a:cubicBezTo>
                    <a:pt x="190" y="87"/>
                    <a:pt x="190" y="87"/>
                    <a:pt x="190" y="87"/>
                  </a:cubicBezTo>
                  <a:cubicBezTo>
                    <a:pt x="189" y="85"/>
                    <a:pt x="189" y="83"/>
                    <a:pt x="187" y="82"/>
                  </a:cubicBezTo>
                  <a:cubicBezTo>
                    <a:pt x="183" y="80"/>
                    <a:pt x="180" y="81"/>
                    <a:pt x="177" y="78"/>
                  </a:cubicBezTo>
                  <a:cubicBezTo>
                    <a:pt x="173" y="74"/>
                    <a:pt x="170" y="76"/>
                    <a:pt x="164" y="74"/>
                  </a:cubicBezTo>
                  <a:cubicBezTo>
                    <a:pt x="159" y="73"/>
                    <a:pt x="157" y="70"/>
                    <a:pt x="152" y="68"/>
                  </a:cubicBezTo>
                  <a:cubicBezTo>
                    <a:pt x="151" y="68"/>
                    <a:pt x="148" y="68"/>
                    <a:pt x="148" y="66"/>
                  </a:cubicBezTo>
                  <a:cubicBezTo>
                    <a:pt x="146" y="63"/>
                    <a:pt x="147" y="60"/>
                    <a:pt x="146" y="57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6" y="54"/>
                    <a:pt x="147" y="54"/>
                    <a:pt x="147" y="55"/>
                  </a:cubicBezTo>
                  <a:cubicBezTo>
                    <a:pt x="147" y="55"/>
                    <a:pt x="148" y="55"/>
                    <a:pt x="148" y="55"/>
                  </a:cubicBezTo>
                  <a:cubicBezTo>
                    <a:pt x="148" y="55"/>
                    <a:pt x="148" y="55"/>
                    <a:pt x="148" y="55"/>
                  </a:cubicBezTo>
                  <a:cubicBezTo>
                    <a:pt x="148" y="55"/>
                    <a:pt x="148" y="55"/>
                    <a:pt x="148" y="55"/>
                  </a:cubicBezTo>
                  <a:cubicBezTo>
                    <a:pt x="150" y="55"/>
                    <a:pt x="152" y="54"/>
                    <a:pt x="152" y="51"/>
                  </a:cubicBezTo>
                  <a:cubicBezTo>
                    <a:pt x="152" y="48"/>
                    <a:pt x="148" y="47"/>
                    <a:pt x="148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37"/>
                    <a:pt x="159" y="38"/>
                    <a:pt x="159" y="30"/>
                  </a:cubicBezTo>
                  <a:cubicBezTo>
                    <a:pt x="159" y="27"/>
                    <a:pt x="152" y="22"/>
                    <a:pt x="150" y="22"/>
                  </a:cubicBezTo>
                  <a:cubicBezTo>
                    <a:pt x="145" y="22"/>
                    <a:pt x="143" y="27"/>
                    <a:pt x="138" y="27"/>
                  </a:cubicBezTo>
                  <a:cubicBezTo>
                    <a:pt x="132" y="26"/>
                    <a:pt x="129" y="26"/>
                    <a:pt x="125" y="21"/>
                  </a:cubicBezTo>
                  <a:cubicBezTo>
                    <a:pt x="123" y="20"/>
                    <a:pt x="125" y="16"/>
                    <a:pt x="122" y="15"/>
                  </a:cubicBezTo>
                  <a:cubicBezTo>
                    <a:pt x="117" y="14"/>
                    <a:pt x="115" y="15"/>
                    <a:pt x="115" y="10"/>
                  </a:cubicBezTo>
                  <a:cubicBezTo>
                    <a:pt x="111" y="10"/>
                    <a:pt x="109" y="10"/>
                    <a:pt x="105" y="10"/>
                  </a:cubicBezTo>
                  <a:cubicBezTo>
                    <a:pt x="99" y="10"/>
                    <a:pt x="97" y="14"/>
                    <a:pt x="91" y="14"/>
                  </a:cubicBezTo>
                  <a:cubicBezTo>
                    <a:pt x="88" y="14"/>
                    <a:pt x="87" y="11"/>
                    <a:pt x="87" y="8"/>
                  </a:cubicBezTo>
                  <a:cubicBezTo>
                    <a:pt x="87" y="7"/>
                    <a:pt x="87" y="6"/>
                    <a:pt x="87" y="5"/>
                  </a:cubicBezTo>
                  <a:cubicBezTo>
                    <a:pt x="87" y="2"/>
                    <a:pt x="87" y="0"/>
                    <a:pt x="8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0"/>
            <p:cNvSpPr>
              <a:spLocks/>
            </p:cNvSpPr>
            <p:nvPr/>
          </p:nvSpPr>
          <p:spPr bwMode="auto">
            <a:xfrm>
              <a:off x="8991600" y="4033838"/>
              <a:ext cx="322263" cy="349250"/>
            </a:xfrm>
            <a:custGeom>
              <a:avLst/>
              <a:gdLst>
                <a:gd name="T0" fmla="*/ 2 w 86"/>
                <a:gd name="T1" fmla="*/ 0 h 93"/>
                <a:gd name="T2" fmla="*/ 0 w 86"/>
                <a:gd name="T3" fmla="*/ 0 h 93"/>
                <a:gd name="T4" fmla="*/ 0 w 86"/>
                <a:gd name="T5" fmla="*/ 2 h 93"/>
                <a:gd name="T6" fmla="*/ 7 w 86"/>
                <a:gd name="T7" fmla="*/ 14 h 93"/>
                <a:gd name="T8" fmla="*/ 14 w 86"/>
                <a:gd name="T9" fmla="*/ 16 h 93"/>
                <a:gd name="T10" fmla="*/ 18 w 86"/>
                <a:gd name="T11" fmla="*/ 25 h 93"/>
                <a:gd name="T12" fmla="*/ 29 w 86"/>
                <a:gd name="T13" fmla="*/ 34 h 93"/>
                <a:gd name="T14" fmla="*/ 33 w 86"/>
                <a:gd name="T15" fmla="*/ 44 h 93"/>
                <a:gd name="T16" fmla="*/ 37 w 86"/>
                <a:gd name="T17" fmla="*/ 46 h 93"/>
                <a:gd name="T18" fmla="*/ 38 w 86"/>
                <a:gd name="T19" fmla="*/ 48 h 93"/>
                <a:gd name="T20" fmla="*/ 43 w 86"/>
                <a:gd name="T21" fmla="*/ 55 h 93"/>
                <a:gd name="T22" fmla="*/ 54 w 86"/>
                <a:gd name="T23" fmla="*/ 73 h 93"/>
                <a:gd name="T24" fmla="*/ 70 w 86"/>
                <a:gd name="T25" fmla="*/ 85 h 93"/>
                <a:gd name="T26" fmla="*/ 77 w 86"/>
                <a:gd name="T27" fmla="*/ 93 h 93"/>
                <a:gd name="T28" fmla="*/ 84 w 86"/>
                <a:gd name="T29" fmla="*/ 89 h 93"/>
                <a:gd name="T30" fmla="*/ 86 w 86"/>
                <a:gd name="T31" fmla="*/ 81 h 93"/>
                <a:gd name="T32" fmla="*/ 86 w 86"/>
                <a:gd name="T33" fmla="*/ 69 h 93"/>
                <a:gd name="T34" fmla="*/ 80 w 86"/>
                <a:gd name="T35" fmla="*/ 63 h 93"/>
                <a:gd name="T36" fmla="*/ 73 w 86"/>
                <a:gd name="T37" fmla="*/ 53 h 93"/>
                <a:gd name="T38" fmla="*/ 68 w 86"/>
                <a:gd name="T39" fmla="*/ 48 h 93"/>
                <a:gd name="T40" fmla="*/ 69 w 86"/>
                <a:gd name="T41" fmla="*/ 45 h 93"/>
                <a:gd name="T42" fmla="*/ 67 w 86"/>
                <a:gd name="T43" fmla="*/ 43 h 93"/>
                <a:gd name="T44" fmla="*/ 64 w 86"/>
                <a:gd name="T45" fmla="*/ 43 h 93"/>
                <a:gd name="T46" fmla="*/ 65 w 86"/>
                <a:gd name="T47" fmla="*/ 41 h 93"/>
                <a:gd name="T48" fmla="*/ 56 w 86"/>
                <a:gd name="T49" fmla="*/ 34 h 93"/>
                <a:gd name="T50" fmla="*/ 39 w 86"/>
                <a:gd name="T51" fmla="*/ 22 h 93"/>
                <a:gd name="T52" fmla="*/ 30 w 86"/>
                <a:gd name="T53" fmla="*/ 15 h 93"/>
                <a:gd name="T54" fmla="*/ 27 w 86"/>
                <a:gd name="T55" fmla="*/ 13 h 93"/>
                <a:gd name="T56" fmla="*/ 17 w 86"/>
                <a:gd name="T57" fmla="*/ 3 h 93"/>
                <a:gd name="T58" fmla="*/ 7 w 86"/>
                <a:gd name="T59" fmla="*/ 3 h 93"/>
                <a:gd name="T60" fmla="*/ 2 w 86"/>
                <a:gd name="T6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6" h="93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5"/>
                    <a:pt x="5" y="13"/>
                    <a:pt x="7" y="14"/>
                  </a:cubicBezTo>
                  <a:cubicBezTo>
                    <a:pt x="10" y="14"/>
                    <a:pt x="13" y="14"/>
                    <a:pt x="14" y="16"/>
                  </a:cubicBezTo>
                  <a:cubicBezTo>
                    <a:pt x="16" y="20"/>
                    <a:pt x="17" y="21"/>
                    <a:pt x="18" y="25"/>
                  </a:cubicBezTo>
                  <a:cubicBezTo>
                    <a:pt x="20" y="29"/>
                    <a:pt x="27" y="28"/>
                    <a:pt x="29" y="34"/>
                  </a:cubicBezTo>
                  <a:cubicBezTo>
                    <a:pt x="29" y="36"/>
                    <a:pt x="31" y="43"/>
                    <a:pt x="33" y="44"/>
                  </a:cubicBezTo>
                  <a:cubicBezTo>
                    <a:pt x="34" y="45"/>
                    <a:pt x="37" y="45"/>
                    <a:pt x="37" y="46"/>
                  </a:cubicBezTo>
                  <a:cubicBezTo>
                    <a:pt x="38" y="46"/>
                    <a:pt x="37" y="48"/>
                    <a:pt x="38" y="48"/>
                  </a:cubicBezTo>
                  <a:cubicBezTo>
                    <a:pt x="39" y="48"/>
                    <a:pt x="42" y="54"/>
                    <a:pt x="43" y="55"/>
                  </a:cubicBezTo>
                  <a:cubicBezTo>
                    <a:pt x="46" y="62"/>
                    <a:pt x="48" y="67"/>
                    <a:pt x="54" y="73"/>
                  </a:cubicBezTo>
                  <a:cubicBezTo>
                    <a:pt x="59" y="78"/>
                    <a:pt x="64" y="80"/>
                    <a:pt x="70" y="85"/>
                  </a:cubicBezTo>
                  <a:cubicBezTo>
                    <a:pt x="70" y="86"/>
                    <a:pt x="75" y="93"/>
                    <a:pt x="77" y="93"/>
                  </a:cubicBezTo>
                  <a:cubicBezTo>
                    <a:pt x="79" y="93"/>
                    <a:pt x="84" y="92"/>
                    <a:pt x="84" y="89"/>
                  </a:cubicBezTo>
                  <a:cubicBezTo>
                    <a:pt x="84" y="86"/>
                    <a:pt x="83" y="82"/>
                    <a:pt x="86" y="81"/>
                  </a:cubicBezTo>
                  <a:cubicBezTo>
                    <a:pt x="86" y="75"/>
                    <a:pt x="86" y="73"/>
                    <a:pt x="86" y="69"/>
                  </a:cubicBezTo>
                  <a:cubicBezTo>
                    <a:pt x="86" y="66"/>
                    <a:pt x="82" y="65"/>
                    <a:pt x="80" y="63"/>
                  </a:cubicBezTo>
                  <a:cubicBezTo>
                    <a:pt x="77" y="60"/>
                    <a:pt x="73" y="59"/>
                    <a:pt x="73" y="53"/>
                  </a:cubicBezTo>
                  <a:cubicBezTo>
                    <a:pt x="70" y="53"/>
                    <a:pt x="68" y="52"/>
                    <a:pt x="68" y="48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4"/>
                    <a:pt x="68" y="43"/>
                    <a:pt x="67" y="43"/>
                  </a:cubicBezTo>
                  <a:cubicBezTo>
                    <a:pt x="66" y="43"/>
                    <a:pt x="65" y="43"/>
                    <a:pt x="64" y="43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37"/>
                    <a:pt x="60" y="36"/>
                    <a:pt x="56" y="34"/>
                  </a:cubicBezTo>
                  <a:cubicBezTo>
                    <a:pt x="48" y="32"/>
                    <a:pt x="45" y="28"/>
                    <a:pt x="39" y="22"/>
                  </a:cubicBezTo>
                  <a:cubicBezTo>
                    <a:pt x="36" y="20"/>
                    <a:pt x="34" y="16"/>
                    <a:pt x="30" y="15"/>
                  </a:cubicBezTo>
                  <a:cubicBezTo>
                    <a:pt x="29" y="15"/>
                    <a:pt x="28" y="15"/>
                    <a:pt x="27" y="13"/>
                  </a:cubicBezTo>
                  <a:cubicBezTo>
                    <a:pt x="25" y="9"/>
                    <a:pt x="23" y="5"/>
                    <a:pt x="1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1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11"/>
            <p:cNvSpPr>
              <a:spLocks/>
            </p:cNvSpPr>
            <p:nvPr/>
          </p:nvSpPr>
          <p:spPr bwMode="auto">
            <a:xfrm>
              <a:off x="9407525" y="3989388"/>
              <a:ext cx="307975" cy="341313"/>
            </a:xfrm>
            <a:custGeom>
              <a:avLst/>
              <a:gdLst>
                <a:gd name="T0" fmla="*/ 66 w 82"/>
                <a:gd name="T1" fmla="*/ 0 h 91"/>
                <a:gd name="T2" fmla="*/ 53 w 82"/>
                <a:gd name="T3" fmla="*/ 16 h 91"/>
                <a:gd name="T4" fmla="*/ 42 w 82"/>
                <a:gd name="T5" fmla="*/ 19 h 91"/>
                <a:gd name="T6" fmla="*/ 41 w 82"/>
                <a:gd name="T7" fmla="*/ 21 h 91"/>
                <a:gd name="T8" fmla="*/ 38 w 82"/>
                <a:gd name="T9" fmla="*/ 23 h 91"/>
                <a:gd name="T10" fmla="*/ 36 w 82"/>
                <a:gd name="T11" fmla="*/ 27 h 91"/>
                <a:gd name="T12" fmla="*/ 29 w 82"/>
                <a:gd name="T13" fmla="*/ 33 h 91"/>
                <a:gd name="T14" fmla="*/ 21 w 82"/>
                <a:gd name="T15" fmla="*/ 35 h 91"/>
                <a:gd name="T16" fmla="*/ 10 w 82"/>
                <a:gd name="T17" fmla="*/ 48 h 91"/>
                <a:gd name="T18" fmla="*/ 4 w 82"/>
                <a:gd name="T19" fmla="*/ 48 h 91"/>
                <a:gd name="T20" fmla="*/ 0 w 82"/>
                <a:gd name="T21" fmla="*/ 51 h 91"/>
                <a:gd name="T22" fmla="*/ 4 w 82"/>
                <a:gd name="T23" fmla="*/ 63 h 91"/>
                <a:gd name="T24" fmla="*/ 8 w 82"/>
                <a:gd name="T25" fmla="*/ 65 h 91"/>
                <a:gd name="T26" fmla="*/ 7 w 82"/>
                <a:gd name="T27" fmla="*/ 66 h 91"/>
                <a:gd name="T28" fmla="*/ 17 w 82"/>
                <a:gd name="T29" fmla="*/ 82 h 91"/>
                <a:gd name="T30" fmla="*/ 23 w 82"/>
                <a:gd name="T31" fmla="*/ 80 h 91"/>
                <a:gd name="T32" fmla="*/ 23 w 82"/>
                <a:gd name="T33" fmla="*/ 80 h 91"/>
                <a:gd name="T34" fmla="*/ 24 w 82"/>
                <a:gd name="T35" fmla="*/ 85 h 91"/>
                <a:gd name="T36" fmla="*/ 26 w 82"/>
                <a:gd name="T37" fmla="*/ 86 h 91"/>
                <a:gd name="T38" fmla="*/ 33 w 82"/>
                <a:gd name="T39" fmla="*/ 83 h 91"/>
                <a:gd name="T40" fmla="*/ 46 w 82"/>
                <a:gd name="T41" fmla="*/ 87 h 91"/>
                <a:gd name="T42" fmla="*/ 49 w 82"/>
                <a:gd name="T43" fmla="*/ 91 h 91"/>
                <a:gd name="T44" fmla="*/ 58 w 82"/>
                <a:gd name="T45" fmla="*/ 87 h 91"/>
                <a:gd name="T46" fmla="*/ 61 w 82"/>
                <a:gd name="T47" fmla="*/ 77 h 91"/>
                <a:gd name="T48" fmla="*/ 60 w 82"/>
                <a:gd name="T49" fmla="*/ 73 h 91"/>
                <a:gd name="T50" fmla="*/ 66 w 82"/>
                <a:gd name="T51" fmla="*/ 67 h 91"/>
                <a:gd name="T52" fmla="*/ 70 w 82"/>
                <a:gd name="T53" fmla="*/ 54 h 91"/>
                <a:gd name="T54" fmla="*/ 71 w 82"/>
                <a:gd name="T55" fmla="*/ 51 h 91"/>
                <a:gd name="T56" fmla="*/ 74 w 82"/>
                <a:gd name="T57" fmla="*/ 50 h 91"/>
                <a:gd name="T58" fmla="*/ 78 w 82"/>
                <a:gd name="T59" fmla="*/ 51 h 91"/>
                <a:gd name="T60" fmla="*/ 80 w 82"/>
                <a:gd name="T61" fmla="*/ 48 h 91"/>
                <a:gd name="T62" fmla="*/ 68 w 82"/>
                <a:gd name="T63" fmla="*/ 29 h 91"/>
                <a:gd name="T64" fmla="*/ 70 w 82"/>
                <a:gd name="T65" fmla="*/ 27 h 91"/>
                <a:gd name="T66" fmla="*/ 69 w 82"/>
                <a:gd name="T67" fmla="*/ 25 h 91"/>
                <a:gd name="T68" fmla="*/ 77 w 82"/>
                <a:gd name="T69" fmla="*/ 21 h 91"/>
                <a:gd name="T70" fmla="*/ 76 w 82"/>
                <a:gd name="T71" fmla="*/ 19 h 91"/>
                <a:gd name="T72" fmla="*/ 82 w 82"/>
                <a:gd name="T73" fmla="*/ 16 h 91"/>
                <a:gd name="T74" fmla="*/ 70 w 82"/>
                <a:gd name="T75" fmla="*/ 7 h 91"/>
                <a:gd name="T76" fmla="*/ 66 w 82"/>
                <a:gd name="T7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2" h="91">
                  <a:moveTo>
                    <a:pt x="66" y="0"/>
                  </a:moveTo>
                  <a:cubicBezTo>
                    <a:pt x="61" y="0"/>
                    <a:pt x="55" y="11"/>
                    <a:pt x="53" y="16"/>
                  </a:cubicBezTo>
                  <a:cubicBezTo>
                    <a:pt x="51" y="18"/>
                    <a:pt x="45" y="17"/>
                    <a:pt x="42" y="19"/>
                  </a:cubicBezTo>
                  <a:cubicBezTo>
                    <a:pt x="42" y="20"/>
                    <a:pt x="42" y="21"/>
                    <a:pt x="41" y="21"/>
                  </a:cubicBezTo>
                  <a:cubicBezTo>
                    <a:pt x="39" y="22"/>
                    <a:pt x="40" y="23"/>
                    <a:pt x="38" y="23"/>
                  </a:cubicBezTo>
                  <a:cubicBezTo>
                    <a:pt x="38" y="23"/>
                    <a:pt x="35" y="26"/>
                    <a:pt x="36" y="27"/>
                  </a:cubicBezTo>
                  <a:cubicBezTo>
                    <a:pt x="34" y="29"/>
                    <a:pt x="34" y="32"/>
                    <a:pt x="29" y="33"/>
                  </a:cubicBezTo>
                  <a:cubicBezTo>
                    <a:pt x="26" y="33"/>
                    <a:pt x="23" y="33"/>
                    <a:pt x="21" y="35"/>
                  </a:cubicBezTo>
                  <a:cubicBezTo>
                    <a:pt x="17" y="39"/>
                    <a:pt x="18" y="48"/>
                    <a:pt x="10" y="48"/>
                  </a:cubicBezTo>
                  <a:cubicBezTo>
                    <a:pt x="8" y="48"/>
                    <a:pt x="6" y="48"/>
                    <a:pt x="4" y="48"/>
                  </a:cubicBezTo>
                  <a:cubicBezTo>
                    <a:pt x="2" y="48"/>
                    <a:pt x="0" y="48"/>
                    <a:pt x="0" y="51"/>
                  </a:cubicBezTo>
                  <a:cubicBezTo>
                    <a:pt x="0" y="52"/>
                    <a:pt x="3" y="63"/>
                    <a:pt x="4" y="63"/>
                  </a:cubicBezTo>
                  <a:cubicBezTo>
                    <a:pt x="5" y="63"/>
                    <a:pt x="7" y="63"/>
                    <a:pt x="8" y="65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11" y="72"/>
                    <a:pt x="7" y="82"/>
                    <a:pt x="17" y="82"/>
                  </a:cubicBezTo>
                  <a:cubicBezTo>
                    <a:pt x="19" y="82"/>
                    <a:pt x="21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1"/>
                    <a:pt x="23" y="85"/>
                    <a:pt x="24" y="85"/>
                  </a:cubicBezTo>
                  <a:cubicBezTo>
                    <a:pt x="24" y="85"/>
                    <a:pt x="25" y="86"/>
                    <a:pt x="26" y="86"/>
                  </a:cubicBezTo>
                  <a:cubicBezTo>
                    <a:pt x="29" y="86"/>
                    <a:pt x="31" y="83"/>
                    <a:pt x="33" y="83"/>
                  </a:cubicBezTo>
                  <a:cubicBezTo>
                    <a:pt x="38" y="83"/>
                    <a:pt x="41" y="86"/>
                    <a:pt x="46" y="87"/>
                  </a:cubicBezTo>
                  <a:cubicBezTo>
                    <a:pt x="46" y="89"/>
                    <a:pt x="46" y="91"/>
                    <a:pt x="49" y="91"/>
                  </a:cubicBezTo>
                  <a:cubicBezTo>
                    <a:pt x="53" y="91"/>
                    <a:pt x="53" y="88"/>
                    <a:pt x="58" y="87"/>
                  </a:cubicBezTo>
                  <a:cubicBezTo>
                    <a:pt x="58" y="84"/>
                    <a:pt x="61" y="79"/>
                    <a:pt x="61" y="77"/>
                  </a:cubicBezTo>
                  <a:cubicBezTo>
                    <a:pt x="61" y="76"/>
                    <a:pt x="60" y="75"/>
                    <a:pt x="60" y="73"/>
                  </a:cubicBezTo>
                  <a:cubicBezTo>
                    <a:pt x="60" y="71"/>
                    <a:pt x="63" y="67"/>
                    <a:pt x="66" y="67"/>
                  </a:cubicBezTo>
                  <a:cubicBezTo>
                    <a:pt x="66" y="62"/>
                    <a:pt x="69" y="60"/>
                    <a:pt x="70" y="54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2" y="51"/>
                    <a:pt x="73" y="50"/>
                    <a:pt x="74" y="50"/>
                  </a:cubicBezTo>
                  <a:cubicBezTo>
                    <a:pt x="75" y="50"/>
                    <a:pt x="77" y="51"/>
                    <a:pt x="78" y="51"/>
                  </a:cubicBezTo>
                  <a:cubicBezTo>
                    <a:pt x="79" y="51"/>
                    <a:pt x="80" y="50"/>
                    <a:pt x="80" y="48"/>
                  </a:cubicBezTo>
                  <a:cubicBezTo>
                    <a:pt x="75" y="48"/>
                    <a:pt x="68" y="33"/>
                    <a:pt x="68" y="29"/>
                  </a:cubicBezTo>
                  <a:cubicBezTo>
                    <a:pt x="68" y="28"/>
                    <a:pt x="69" y="27"/>
                    <a:pt x="70" y="27"/>
                  </a:cubicBezTo>
                  <a:cubicBezTo>
                    <a:pt x="69" y="26"/>
                    <a:pt x="69" y="25"/>
                    <a:pt x="69" y="25"/>
                  </a:cubicBezTo>
                  <a:cubicBezTo>
                    <a:pt x="69" y="25"/>
                    <a:pt x="76" y="21"/>
                    <a:pt x="77" y="21"/>
                  </a:cubicBezTo>
                  <a:cubicBezTo>
                    <a:pt x="76" y="21"/>
                    <a:pt x="76" y="20"/>
                    <a:pt x="76" y="19"/>
                  </a:cubicBezTo>
                  <a:cubicBezTo>
                    <a:pt x="76" y="17"/>
                    <a:pt x="82" y="18"/>
                    <a:pt x="82" y="16"/>
                  </a:cubicBezTo>
                  <a:cubicBezTo>
                    <a:pt x="82" y="10"/>
                    <a:pt x="70" y="13"/>
                    <a:pt x="70" y="7"/>
                  </a:cubicBezTo>
                  <a:cubicBezTo>
                    <a:pt x="70" y="3"/>
                    <a:pt x="71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12"/>
            <p:cNvSpPr>
              <a:spLocks/>
            </p:cNvSpPr>
            <p:nvPr/>
          </p:nvSpPr>
          <p:spPr bwMode="auto">
            <a:xfrm>
              <a:off x="9704388" y="4154488"/>
              <a:ext cx="195263" cy="225425"/>
            </a:xfrm>
            <a:custGeom>
              <a:avLst/>
              <a:gdLst>
                <a:gd name="T0" fmla="*/ 52 w 52"/>
                <a:gd name="T1" fmla="*/ 0 h 60"/>
                <a:gd name="T2" fmla="*/ 50 w 52"/>
                <a:gd name="T3" fmla="*/ 0 h 60"/>
                <a:gd name="T4" fmla="*/ 41 w 52"/>
                <a:gd name="T5" fmla="*/ 6 h 60"/>
                <a:gd name="T6" fmla="*/ 38 w 52"/>
                <a:gd name="T7" fmla="*/ 6 h 60"/>
                <a:gd name="T8" fmla="*/ 19 w 52"/>
                <a:gd name="T9" fmla="*/ 3 h 60"/>
                <a:gd name="T10" fmla="*/ 8 w 52"/>
                <a:gd name="T11" fmla="*/ 19 h 60"/>
                <a:gd name="T12" fmla="*/ 5 w 52"/>
                <a:gd name="T13" fmla="*/ 23 h 60"/>
                <a:gd name="T14" fmla="*/ 0 w 52"/>
                <a:gd name="T15" fmla="*/ 39 h 60"/>
                <a:gd name="T16" fmla="*/ 6 w 52"/>
                <a:gd name="T17" fmla="*/ 43 h 60"/>
                <a:gd name="T18" fmla="*/ 6 w 52"/>
                <a:gd name="T19" fmla="*/ 56 h 60"/>
                <a:gd name="T20" fmla="*/ 10 w 52"/>
                <a:gd name="T21" fmla="*/ 60 h 60"/>
                <a:gd name="T22" fmla="*/ 15 w 52"/>
                <a:gd name="T23" fmla="*/ 49 h 60"/>
                <a:gd name="T24" fmla="*/ 12 w 52"/>
                <a:gd name="T25" fmla="*/ 39 h 60"/>
                <a:gd name="T26" fmla="*/ 16 w 52"/>
                <a:gd name="T27" fmla="*/ 36 h 60"/>
                <a:gd name="T28" fmla="*/ 18 w 52"/>
                <a:gd name="T29" fmla="*/ 36 h 60"/>
                <a:gd name="T30" fmla="*/ 19 w 52"/>
                <a:gd name="T31" fmla="*/ 36 h 60"/>
                <a:gd name="T32" fmla="*/ 17 w 52"/>
                <a:gd name="T33" fmla="*/ 42 h 60"/>
                <a:gd name="T34" fmla="*/ 22 w 52"/>
                <a:gd name="T35" fmla="*/ 50 h 60"/>
                <a:gd name="T36" fmla="*/ 22 w 52"/>
                <a:gd name="T37" fmla="*/ 53 h 60"/>
                <a:gd name="T38" fmla="*/ 26 w 52"/>
                <a:gd name="T39" fmla="*/ 53 h 60"/>
                <a:gd name="T40" fmla="*/ 32 w 52"/>
                <a:gd name="T41" fmla="*/ 47 h 60"/>
                <a:gd name="T42" fmla="*/ 28 w 52"/>
                <a:gd name="T43" fmla="*/ 42 h 60"/>
                <a:gd name="T44" fmla="*/ 29 w 52"/>
                <a:gd name="T45" fmla="*/ 40 h 60"/>
                <a:gd name="T46" fmla="*/ 22 w 52"/>
                <a:gd name="T47" fmla="*/ 28 h 60"/>
                <a:gd name="T48" fmla="*/ 37 w 52"/>
                <a:gd name="T49" fmla="*/ 20 h 60"/>
                <a:gd name="T50" fmla="*/ 37 w 52"/>
                <a:gd name="T51" fmla="*/ 18 h 60"/>
                <a:gd name="T52" fmla="*/ 37 w 52"/>
                <a:gd name="T53" fmla="*/ 18 h 60"/>
                <a:gd name="T54" fmla="*/ 20 w 52"/>
                <a:gd name="T55" fmla="*/ 23 h 60"/>
                <a:gd name="T56" fmla="*/ 21 w 52"/>
                <a:gd name="T57" fmla="*/ 22 h 60"/>
                <a:gd name="T58" fmla="*/ 17 w 52"/>
                <a:gd name="T59" fmla="*/ 25 h 60"/>
                <a:gd name="T60" fmla="*/ 11 w 52"/>
                <a:gd name="T61" fmla="*/ 15 h 60"/>
                <a:gd name="T62" fmla="*/ 17 w 52"/>
                <a:gd name="T63" fmla="*/ 10 h 60"/>
                <a:gd name="T64" fmla="*/ 21 w 52"/>
                <a:gd name="T65" fmla="*/ 10 h 60"/>
                <a:gd name="T66" fmla="*/ 32 w 52"/>
                <a:gd name="T67" fmla="*/ 9 h 60"/>
                <a:gd name="T68" fmla="*/ 42 w 52"/>
                <a:gd name="T69" fmla="*/ 11 h 60"/>
                <a:gd name="T70" fmla="*/ 50 w 52"/>
                <a:gd name="T71" fmla="*/ 2 h 60"/>
                <a:gd name="T72" fmla="*/ 52 w 52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" h="60">
                  <a:moveTo>
                    <a:pt x="52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6" y="2"/>
                    <a:pt x="42" y="5"/>
                    <a:pt x="41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1" y="3"/>
                    <a:pt x="8" y="12"/>
                    <a:pt x="8" y="19"/>
                  </a:cubicBezTo>
                  <a:cubicBezTo>
                    <a:pt x="8" y="21"/>
                    <a:pt x="5" y="22"/>
                    <a:pt x="5" y="23"/>
                  </a:cubicBezTo>
                  <a:cubicBezTo>
                    <a:pt x="3" y="30"/>
                    <a:pt x="0" y="33"/>
                    <a:pt x="0" y="39"/>
                  </a:cubicBezTo>
                  <a:cubicBezTo>
                    <a:pt x="0" y="42"/>
                    <a:pt x="4" y="42"/>
                    <a:pt x="6" y="43"/>
                  </a:cubicBezTo>
                  <a:cubicBezTo>
                    <a:pt x="6" y="47"/>
                    <a:pt x="6" y="53"/>
                    <a:pt x="6" y="56"/>
                  </a:cubicBezTo>
                  <a:cubicBezTo>
                    <a:pt x="6" y="58"/>
                    <a:pt x="8" y="60"/>
                    <a:pt x="10" y="60"/>
                  </a:cubicBezTo>
                  <a:cubicBezTo>
                    <a:pt x="13" y="60"/>
                    <a:pt x="15" y="50"/>
                    <a:pt x="15" y="49"/>
                  </a:cubicBezTo>
                  <a:cubicBezTo>
                    <a:pt x="15" y="45"/>
                    <a:pt x="12" y="43"/>
                    <a:pt x="12" y="39"/>
                  </a:cubicBezTo>
                  <a:cubicBezTo>
                    <a:pt x="12" y="37"/>
                    <a:pt x="14" y="36"/>
                    <a:pt x="16" y="36"/>
                  </a:cubicBezTo>
                  <a:cubicBezTo>
                    <a:pt x="17" y="36"/>
                    <a:pt x="17" y="36"/>
                    <a:pt x="18" y="36"/>
                  </a:cubicBezTo>
                  <a:cubicBezTo>
                    <a:pt x="18" y="36"/>
                    <a:pt x="18" y="36"/>
                    <a:pt x="19" y="36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5"/>
                    <a:pt x="22" y="47"/>
                    <a:pt x="22" y="50"/>
                  </a:cubicBezTo>
                  <a:cubicBezTo>
                    <a:pt x="22" y="51"/>
                    <a:pt x="22" y="52"/>
                    <a:pt x="22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0"/>
                    <a:pt x="32" y="50"/>
                    <a:pt x="32" y="47"/>
                  </a:cubicBezTo>
                  <a:cubicBezTo>
                    <a:pt x="31" y="47"/>
                    <a:pt x="28" y="44"/>
                    <a:pt x="28" y="42"/>
                  </a:cubicBezTo>
                  <a:cubicBezTo>
                    <a:pt x="28" y="41"/>
                    <a:pt x="29" y="41"/>
                    <a:pt x="29" y="40"/>
                  </a:cubicBezTo>
                  <a:cubicBezTo>
                    <a:pt x="27" y="39"/>
                    <a:pt x="22" y="29"/>
                    <a:pt x="22" y="28"/>
                  </a:cubicBezTo>
                  <a:cubicBezTo>
                    <a:pt x="30" y="28"/>
                    <a:pt x="31" y="22"/>
                    <a:pt x="37" y="20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4" y="18"/>
                    <a:pt x="21" y="22"/>
                    <a:pt x="20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9" y="23"/>
                    <a:pt x="19" y="25"/>
                    <a:pt x="17" y="25"/>
                  </a:cubicBezTo>
                  <a:cubicBezTo>
                    <a:pt x="13" y="25"/>
                    <a:pt x="11" y="19"/>
                    <a:pt x="11" y="15"/>
                  </a:cubicBezTo>
                  <a:cubicBezTo>
                    <a:pt x="11" y="11"/>
                    <a:pt x="14" y="10"/>
                    <a:pt x="17" y="10"/>
                  </a:cubicBezTo>
                  <a:cubicBezTo>
                    <a:pt x="18" y="10"/>
                    <a:pt x="19" y="10"/>
                    <a:pt x="21" y="10"/>
                  </a:cubicBezTo>
                  <a:cubicBezTo>
                    <a:pt x="26" y="10"/>
                    <a:pt x="28" y="9"/>
                    <a:pt x="32" y="9"/>
                  </a:cubicBezTo>
                  <a:cubicBezTo>
                    <a:pt x="35" y="9"/>
                    <a:pt x="38" y="11"/>
                    <a:pt x="42" y="11"/>
                  </a:cubicBezTo>
                  <a:cubicBezTo>
                    <a:pt x="47" y="11"/>
                    <a:pt x="49" y="6"/>
                    <a:pt x="50" y="2"/>
                  </a:cubicBezTo>
                  <a:cubicBezTo>
                    <a:pt x="51" y="2"/>
                    <a:pt x="51" y="1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13"/>
            <p:cNvSpPr>
              <a:spLocks/>
            </p:cNvSpPr>
            <p:nvPr/>
          </p:nvSpPr>
          <p:spPr bwMode="auto">
            <a:xfrm>
              <a:off x="9302750" y="4383088"/>
              <a:ext cx="307975" cy="90488"/>
            </a:xfrm>
            <a:custGeom>
              <a:avLst/>
              <a:gdLst>
                <a:gd name="T0" fmla="*/ 14 w 82"/>
                <a:gd name="T1" fmla="*/ 0 h 24"/>
                <a:gd name="T2" fmla="*/ 9 w 82"/>
                <a:gd name="T3" fmla="*/ 2 h 24"/>
                <a:gd name="T4" fmla="*/ 7 w 82"/>
                <a:gd name="T5" fmla="*/ 1 h 24"/>
                <a:gd name="T6" fmla="*/ 0 w 82"/>
                <a:gd name="T7" fmla="*/ 7 h 24"/>
                <a:gd name="T8" fmla="*/ 9 w 82"/>
                <a:gd name="T9" fmla="*/ 13 h 24"/>
                <a:gd name="T10" fmla="*/ 13 w 82"/>
                <a:gd name="T11" fmla="*/ 14 h 24"/>
                <a:gd name="T12" fmla="*/ 15 w 82"/>
                <a:gd name="T13" fmla="*/ 14 h 24"/>
                <a:gd name="T14" fmla="*/ 17 w 82"/>
                <a:gd name="T15" fmla="*/ 14 h 24"/>
                <a:gd name="T16" fmla="*/ 20 w 82"/>
                <a:gd name="T17" fmla="*/ 14 h 24"/>
                <a:gd name="T18" fmla="*/ 36 w 82"/>
                <a:gd name="T19" fmla="*/ 16 h 24"/>
                <a:gd name="T20" fmla="*/ 43 w 82"/>
                <a:gd name="T21" fmla="*/ 20 h 24"/>
                <a:gd name="T22" fmla="*/ 73 w 82"/>
                <a:gd name="T23" fmla="*/ 24 h 24"/>
                <a:gd name="T24" fmla="*/ 73 w 82"/>
                <a:gd name="T25" fmla="*/ 21 h 24"/>
                <a:gd name="T26" fmla="*/ 79 w 82"/>
                <a:gd name="T27" fmla="*/ 23 h 24"/>
                <a:gd name="T28" fmla="*/ 82 w 82"/>
                <a:gd name="T29" fmla="*/ 20 h 24"/>
                <a:gd name="T30" fmla="*/ 78 w 82"/>
                <a:gd name="T31" fmla="*/ 18 h 24"/>
                <a:gd name="T32" fmla="*/ 77 w 82"/>
                <a:gd name="T33" fmla="*/ 17 h 24"/>
                <a:gd name="T34" fmla="*/ 75 w 82"/>
                <a:gd name="T35" fmla="*/ 18 h 24"/>
                <a:gd name="T36" fmla="*/ 73 w 82"/>
                <a:gd name="T37" fmla="*/ 18 h 24"/>
                <a:gd name="T38" fmla="*/ 71 w 82"/>
                <a:gd name="T39" fmla="*/ 17 h 24"/>
                <a:gd name="T40" fmla="*/ 69 w 82"/>
                <a:gd name="T41" fmla="*/ 15 h 24"/>
                <a:gd name="T42" fmla="*/ 57 w 82"/>
                <a:gd name="T43" fmla="*/ 11 h 24"/>
                <a:gd name="T44" fmla="*/ 57 w 82"/>
                <a:gd name="T45" fmla="*/ 11 h 24"/>
                <a:gd name="T46" fmla="*/ 67 w 82"/>
                <a:gd name="T47" fmla="*/ 9 h 24"/>
                <a:gd name="T48" fmla="*/ 65 w 82"/>
                <a:gd name="T49" fmla="*/ 9 h 24"/>
                <a:gd name="T50" fmla="*/ 56 w 82"/>
                <a:gd name="T51" fmla="*/ 10 h 24"/>
                <a:gd name="T52" fmla="*/ 44 w 82"/>
                <a:gd name="T53" fmla="*/ 5 h 24"/>
                <a:gd name="T54" fmla="*/ 35 w 82"/>
                <a:gd name="T55" fmla="*/ 9 h 24"/>
                <a:gd name="T56" fmla="*/ 14 w 82"/>
                <a:gd name="T5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" h="24">
                  <a:moveTo>
                    <a:pt x="14" y="0"/>
                  </a:moveTo>
                  <a:cubicBezTo>
                    <a:pt x="12" y="0"/>
                    <a:pt x="11" y="2"/>
                    <a:pt x="9" y="2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5" y="1"/>
                    <a:pt x="0" y="6"/>
                    <a:pt x="0" y="7"/>
                  </a:cubicBezTo>
                  <a:cubicBezTo>
                    <a:pt x="4" y="7"/>
                    <a:pt x="6" y="10"/>
                    <a:pt x="9" y="13"/>
                  </a:cubicBezTo>
                  <a:cubicBezTo>
                    <a:pt x="10" y="14"/>
                    <a:pt x="11" y="14"/>
                    <a:pt x="13" y="14"/>
                  </a:cubicBezTo>
                  <a:cubicBezTo>
                    <a:pt x="13" y="14"/>
                    <a:pt x="14" y="14"/>
                    <a:pt x="15" y="14"/>
                  </a:cubicBezTo>
                  <a:cubicBezTo>
                    <a:pt x="16" y="14"/>
                    <a:pt x="17" y="14"/>
                    <a:pt x="17" y="14"/>
                  </a:cubicBezTo>
                  <a:cubicBezTo>
                    <a:pt x="18" y="14"/>
                    <a:pt x="19" y="14"/>
                    <a:pt x="20" y="14"/>
                  </a:cubicBezTo>
                  <a:cubicBezTo>
                    <a:pt x="26" y="16"/>
                    <a:pt x="31" y="16"/>
                    <a:pt x="36" y="16"/>
                  </a:cubicBezTo>
                  <a:cubicBezTo>
                    <a:pt x="39" y="16"/>
                    <a:pt x="40" y="20"/>
                    <a:pt x="43" y="20"/>
                  </a:cubicBezTo>
                  <a:cubicBezTo>
                    <a:pt x="54" y="20"/>
                    <a:pt x="64" y="20"/>
                    <a:pt x="73" y="24"/>
                  </a:cubicBezTo>
                  <a:cubicBezTo>
                    <a:pt x="73" y="23"/>
                    <a:pt x="72" y="21"/>
                    <a:pt x="73" y="21"/>
                  </a:cubicBezTo>
                  <a:cubicBezTo>
                    <a:pt x="77" y="21"/>
                    <a:pt x="76" y="23"/>
                    <a:pt x="79" y="23"/>
                  </a:cubicBezTo>
                  <a:cubicBezTo>
                    <a:pt x="80" y="23"/>
                    <a:pt x="82" y="21"/>
                    <a:pt x="82" y="20"/>
                  </a:cubicBezTo>
                  <a:cubicBezTo>
                    <a:pt x="80" y="19"/>
                    <a:pt x="80" y="19"/>
                    <a:pt x="78" y="18"/>
                  </a:cubicBezTo>
                  <a:cubicBezTo>
                    <a:pt x="77" y="18"/>
                    <a:pt x="77" y="17"/>
                    <a:pt x="77" y="17"/>
                  </a:cubicBezTo>
                  <a:cubicBezTo>
                    <a:pt x="76" y="17"/>
                    <a:pt x="75" y="18"/>
                    <a:pt x="75" y="18"/>
                  </a:cubicBezTo>
                  <a:cubicBezTo>
                    <a:pt x="74" y="18"/>
                    <a:pt x="74" y="18"/>
                    <a:pt x="73" y="18"/>
                  </a:cubicBezTo>
                  <a:cubicBezTo>
                    <a:pt x="72" y="18"/>
                    <a:pt x="72" y="18"/>
                    <a:pt x="71" y="17"/>
                  </a:cubicBezTo>
                  <a:cubicBezTo>
                    <a:pt x="70" y="17"/>
                    <a:pt x="70" y="15"/>
                    <a:pt x="69" y="15"/>
                  </a:cubicBezTo>
                  <a:cubicBezTo>
                    <a:pt x="64" y="15"/>
                    <a:pt x="60" y="14"/>
                    <a:pt x="57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60" y="11"/>
                    <a:pt x="67" y="10"/>
                    <a:pt x="67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1" y="10"/>
                    <a:pt x="49" y="5"/>
                    <a:pt x="44" y="5"/>
                  </a:cubicBezTo>
                  <a:cubicBezTo>
                    <a:pt x="40" y="5"/>
                    <a:pt x="39" y="9"/>
                    <a:pt x="35" y="9"/>
                  </a:cubicBezTo>
                  <a:cubicBezTo>
                    <a:pt x="26" y="9"/>
                    <a:pt x="22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9737725" y="4454525"/>
              <a:ext cx="95250" cy="22225"/>
            </a:xfrm>
            <a:custGeom>
              <a:avLst/>
              <a:gdLst>
                <a:gd name="T0" fmla="*/ 25 w 25"/>
                <a:gd name="T1" fmla="*/ 0 h 6"/>
                <a:gd name="T2" fmla="*/ 17 w 25"/>
                <a:gd name="T3" fmla="*/ 3 h 6"/>
                <a:gd name="T4" fmla="*/ 6 w 25"/>
                <a:gd name="T5" fmla="*/ 1 h 6"/>
                <a:gd name="T6" fmla="*/ 4 w 25"/>
                <a:gd name="T7" fmla="*/ 1 h 6"/>
                <a:gd name="T8" fmla="*/ 0 w 25"/>
                <a:gd name="T9" fmla="*/ 3 h 6"/>
                <a:gd name="T10" fmla="*/ 6 w 25"/>
                <a:gd name="T11" fmla="*/ 6 h 6"/>
                <a:gd name="T12" fmla="*/ 7 w 25"/>
                <a:gd name="T13" fmla="*/ 6 h 6"/>
                <a:gd name="T14" fmla="*/ 17 w 25"/>
                <a:gd name="T15" fmla="*/ 6 h 6"/>
                <a:gd name="T16" fmla="*/ 25 w 25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6">
                  <a:moveTo>
                    <a:pt x="25" y="0"/>
                  </a:moveTo>
                  <a:cubicBezTo>
                    <a:pt x="23" y="1"/>
                    <a:pt x="21" y="3"/>
                    <a:pt x="17" y="3"/>
                  </a:cubicBezTo>
                  <a:cubicBezTo>
                    <a:pt x="13" y="3"/>
                    <a:pt x="11" y="1"/>
                    <a:pt x="6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1"/>
                    <a:pt x="0" y="1"/>
                    <a:pt x="0" y="3"/>
                  </a:cubicBezTo>
                  <a:cubicBezTo>
                    <a:pt x="0" y="6"/>
                    <a:pt x="4" y="6"/>
                    <a:pt x="6" y="6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9" y="6"/>
                    <a:pt x="13" y="6"/>
                    <a:pt x="17" y="6"/>
                  </a:cubicBezTo>
                  <a:cubicBezTo>
                    <a:pt x="21" y="5"/>
                    <a:pt x="23" y="4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5"/>
            <p:cNvSpPr>
              <a:spLocks/>
            </p:cNvSpPr>
            <p:nvPr/>
          </p:nvSpPr>
          <p:spPr bwMode="auto">
            <a:xfrm>
              <a:off x="9648825" y="4457700"/>
              <a:ext cx="63500" cy="23813"/>
            </a:xfrm>
            <a:custGeom>
              <a:avLst/>
              <a:gdLst>
                <a:gd name="T0" fmla="*/ 17 w 17"/>
                <a:gd name="T1" fmla="*/ 0 h 6"/>
                <a:gd name="T2" fmla="*/ 10 w 17"/>
                <a:gd name="T3" fmla="*/ 0 h 6"/>
                <a:gd name="T4" fmla="*/ 10 w 17"/>
                <a:gd name="T5" fmla="*/ 3 h 6"/>
                <a:gd name="T6" fmla="*/ 5 w 17"/>
                <a:gd name="T7" fmla="*/ 2 h 6"/>
                <a:gd name="T8" fmla="*/ 3 w 17"/>
                <a:gd name="T9" fmla="*/ 2 h 6"/>
                <a:gd name="T10" fmla="*/ 0 w 17"/>
                <a:gd name="T11" fmla="*/ 4 h 6"/>
                <a:gd name="T12" fmla="*/ 5 w 17"/>
                <a:gd name="T13" fmla="*/ 6 h 6"/>
                <a:gd name="T14" fmla="*/ 12 w 17"/>
                <a:gd name="T15" fmla="*/ 4 h 6"/>
                <a:gd name="T16" fmla="*/ 15 w 17"/>
                <a:gd name="T17" fmla="*/ 5 h 6"/>
                <a:gd name="T18" fmla="*/ 17 w 17"/>
                <a:gd name="T19" fmla="*/ 5 h 6"/>
                <a:gd name="T20" fmla="*/ 17 w 17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6">
                  <a:moveTo>
                    <a:pt x="1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2"/>
                    <a:pt x="10" y="3"/>
                  </a:cubicBezTo>
                  <a:cubicBezTo>
                    <a:pt x="9" y="2"/>
                    <a:pt x="7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0" y="6"/>
                    <a:pt x="3" y="6"/>
                    <a:pt x="5" y="6"/>
                  </a:cubicBezTo>
                  <a:cubicBezTo>
                    <a:pt x="8" y="6"/>
                    <a:pt x="9" y="5"/>
                    <a:pt x="12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7" y="3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6"/>
            <p:cNvSpPr>
              <a:spLocks/>
            </p:cNvSpPr>
            <p:nvPr/>
          </p:nvSpPr>
          <p:spPr bwMode="auto">
            <a:xfrm>
              <a:off x="9715500" y="4487863"/>
              <a:ext cx="49213" cy="34925"/>
            </a:xfrm>
            <a:custGeom>
              <a:avLst/>
              <a:gdLst>
                <a:gd name="T0" fmla="*/ 3 w 13"/>
                <a:gd name="T1" fmla="*/ 0 h 9"/>
                <a:gd name="T2" fmla="*/ 0 w 13"/>
                <a:gd name="T3" fmla="*/ 2 h 9"/>
                <a:gd name="T4" fmla="*/ 8 w 13"/>
                <a:gd name="T5" fmla="*/ 5 h 9"/>
                <a:gd name="T6" fmla="*/ 9 w 13"/>
                <a:gd name="T7" fmla="*/ 9 h 9"/>
                <a:gd name="T8" fmla="*/ 10 w 13"/>
                <a:gd name="T9" fmla="*/ 9 h 9"/>
                <a:gd name="T10" fmla="*/ 13 w 13"/>
                <a:gd name="T11" fmla="*/ 7 h 9"/>
                <a:gd name="T12" fmla="*/ 8 w 13"/>
                <a:gd name="T13" fmla="*/ 0 h 9"/>
                <a:gd name="T14" fmla="*/ 6 w 13"/>
                <a:gd name="T15" fmla="*/ 0 h 9"/>
                <a:gd name="T16" fmla="*/ 3 w 13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9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5"/>
                    <a:pt x="5" y="5"/>
                    <a:pt x="8" y="5"/>
                  </a:cubicBezTo>
                  <a:cubicBezTo>
                    <a:pt x="8" y="6"/>
                    <a:pt x="8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3" y="8"/>
                    <a:pt x="13" y="7"/>
                  </a:cubicBezTo>
                  <a:cubicBezTo>
                    <a:pt x="13" y="4"/>
                    <a:pt x="8" y="4"/>
                    <a:pt x="8" y="0"/>
                  </a:cubicBezTo>
                  <a:cubicBezTo>
                    <a:pt x="8" y="0"/>
                    <a:pt x="6" y="0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7"/>
            <p:cNvSpPr>
              <a:spLocks/>
            </p:cNvSpPr>
            <p:nvPr/>
          </p:nvSpPr>
          <p:spPr bwMode="auto">
            <a:xfrm>
              <a:off x="9621838" y="4457700"/>
              <a:ext cx="19050" cy="19050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0 h 5"/>
                <a:gd name="T4" fmla="*/ 0 w 5"/>
                <a:gd name="T5" fmla="*/ 3 h 5"/>
                <a:gd name="T6" fmla="*/ 2 w 5"/>
                <a:gd name="T7" fmla="*/ 5 h 5"/>
                <a:gd name="T8" fmla="*/ 5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2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4" y="2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8"/>
            <p:cNvSpPr>
              <a:spLocks/>
            </p:cNvSpPr>
            <p:nvPr/>
          </p:nvSpPr>
          <p:spPr bwMode="auto">
            <a:xfrm>
              <a:off x="9850438" y="4465638"/>
              <a:ext cx="109538" cy="60325"/>
            </a:xfrm>
            <a:custGeom>
              <a:avLst/>
              <a:gdLst>
                <a:gd name="T0" fmla="*/ 24 w 29"/>
                <a:gd name="T1" fmla="*/ 0 h 16"/>
                <a:gd name="T2" fmla="*/ 11 w 29"/>
                <a:gd name="T3" fmla="*/ 3 h 16"/>
                <a:gd name="T4" fmla="*/ 9 w 29"/>
                <a:gd name="T5" fmla="*/ 5 h 16"/>
                <a:gd name="T6" fmla="*/ 0 w 29"/>
                <a:gd name="T7" fmla="*/ 13 h 16"/>
                <a:gd name="T8" fmla="*/ 2 w 29"/>
                <a:gd name="T9" fmla="*/ 16 h 16"/>
                <a:gd name="T10" fmla="*/ 11 w 29"/>
                <a:gd name="T11" fmla="*/ 11 h 16"/>
                <a:gd name="T12" fmla="*/ 12 w 29"/>
                <a:gd name="T13" fmla="*/ 7 h 16"/>
                <a:gd name="T14" fmla="*/ 29 w 29"/>
                <a:gd name="T15" fmla="*/ 0 h 16"/>
                <a:gd name="T16" fmla="*/ 24 w 29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6">
                  <a:moveTo>
                    <a:pt x="24" y="0"/>
                  </a:moveTo>
                  <a:cubicBezTo>
                    <a:pt x="19" y="0"/>
                    <a:pt x="13" y="1"/>
                    <a:pt x="11" y="3"/>
                  </a:cubicBezTo>
                  <a:cubicBezTo>
                    <a:pt x="10" y="3"/>
                    <a:pt x="10" y="5"/>
                    <a:pt x="9" y="5"/>
                  </a:cubicBezTo>
                  <a:cubicBezTo>
                    <a:pt x="5" y="7"/>
                    <a:pt x="0" y="7"/>
                    <a:pt x="0" y="13"/>
                  </a:cubicBezTo>
                  <a:cubicBezTo>
                    <a:pt x="0" y="14"/>
                    <a:pt x="1" y="16"/>
                    <a:pt x="2" y="16"/>
                  </a:cubicBezTo>
                  <a:cubicBezTo>
                    <a:pt x="5" y="16"/>
                    <a:pt x="10" y="12"/>
                    <a:pt x="11" y="11"/>
                  </a:cubicBezTo>
                  <a:cubicBezTo>
                    <a:pt x="12" y="10"/>
                    <a:pt x="11" y="7"/>
                    <a:pt x="12" y="7"/>
                  </a:cubicBezTo>
                  <a:cubicBezTo>
                    <a:pt x="17" y="7"/>
                    <a:pt x="26" y="5"/>
                    <a:pt x="29" y="0"/>
                  </a:cubicBezTo>
                  <a:cubicBezTo>
                    <a:pt x="28" y="0"/>
                    <a:pt x="26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9"/>
            <p:cNvSpPr>
              <a:spLocks/>
            </p:cNvSpPr>
            <p:nvPr/>
          </p:nvSpPr>
          <p:spPr bwMode="auto">
            <a:xfrm>
              <a:off x="10169525" y="4371975"/>
              <a:ext cx="19050" cy="44450"/>
            </a:xfrm>
            <a:custGeom>
              <a:avLst/>
              <a:gdLst>
                <a:gd name="T0" fmla="*/ 4 w 5"/>
                <a:gd name="T1" fmla="*/ 0 h 12"/>
                <a:gd name="T2" fmla="*/ 3 w 5"/>
                <a:gd name="T3" fmla="*/ 5 h 12"/>
                <a:gd name="T4" fmla="*/ 0 w 5"/>
                <a:gd name="T5" fmla="*/ 10 h 12"/>
                <a:gd name="T6" fmla="*/ 2 w 5"/>
                <a:gd name="T7" fmla="*/ 12 h 12"/>
                <a:gd name="T8" fmla="*/ 3 w 5"/>
                <a:gd name="T9" fmla="*/ 6 h 12"/>
                <a:gd name="T10" fmla="*/ 5 w 5"/>
                <a:gd name="T11" fmla="*/ 4 h 12"/>
                <a:gd name="T12" fmla="*/ 4 w 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2">
                  <a:moveTo>
                    <a:pt x="4" y="0"/>
                  </a:moveTo>
                  <a:cubicBezTo>
                    <a:pt x="2" y="1"/>
                    <a:pt x="3" y="3"/>
                    <a:pt x="3" y="5"/>
                  </a:cubicBezTo>
                  <a:cubicBezTo>
                    <a:pt x="3" y="7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4" y="12"/>
                    <a:pt x="3" y="9"/>
                    <a:pt x="3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2"/>
                    <a:pt x="5" y="3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20"/>
            <p:cNvSpPr>
              <a:spLocks/>
            </p:cNvSpPr>
            <p:nvPr/>
          </p:nvSpPr>
          <p:spPr bwMode="auto">
            <a:xfrm>
              <a:off x="9926638" y="4297363"/>
              <a:ext cx="30163" cy="25400"/>
            </a:xfrm>
            <a:custGeom>
              <a:avLst/>
              <a:gdLst>
                <a:gd name="T0" fmla="*/ 3 w 8"/>
                <a:gd name="T1" fmla="*/ 0 h 7"/>
                <a:gd name="T2" fmla="*/ 0 w 8"/>
                <a:gd name="T3" fmla="*/ 2 h 7"/>
                <a:gd name="T4" fmla="*/ 5 w 8"/>
                <a:gd name="T5" fmla="*/ 7 h 7"/>
                <a:gd name="T6" fmla="*/ 8 w 8"/>
                <a:gd name="T7" fmla="*/ 4 h 7"/>
                <a:gd name="T8" fmla="*/ 3 w 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4" y="7"/>
                    <a:pt x="5" y="7"/>
                  </a:cubicBezTo>
                  <a:cubicBezTo>
                    <a:pt x="6" y="7"/>
                    <a:pt x="8" y="4"/>
                    <a:pt x="8" y="4"/>
                  </a:cubicBezTo>
                  <a:cubicBezTo>
                    <a:pt x="8" y="2"/>
                    <a:pt x="5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21"/>
            <p:cNvSpPr>
              <a:spLocks/>
            </p:cNvSpPr>
            <p:nvPr/>
          </p:nvSpPr>
          <p:spPr bwMode="auto">
            <a:xfrm>
              <a:off x="9982200" y="4292600"/>
              <a:ext cx="87313" cy="26988"/>
            </a:xfrm>
            <a:custGeom>
              <a:avLst/>
              <a:gdLst>
                <a:gd name="T0" fmla="*/ 15 w 23"/>
                <a:gd name="T1" fmla="*/ 0 h 7"/>
                <a:gd name="T2" fmla="*/ 2 w 23"/>
                <a:gd name="T3" fmla="*/ 0 h 7"/>
                <a:gd name="T4" fmla="*/ 0 w 23"/>
                <a:gd name="T5" fmla="*/ 3 h 7"/>
                <a:gd name="T6" fmla="*/ 5 w 23"/>
                <a:gd name="T7" fmla="*/ 4 h 7"/>
                <a:gd name="T8" fmla="*/ 12 w 23"/>
                <a:gd name="T9" fmla="*/ 4 h 7"/>
                <a:gd name="T10" fmla="*/ 22 w 23"/>
                <a:gd name="T11" fmla="*/ 7 h 7"/>
                <a:gd name="T12" fmla="*/ 23 w 23"/>
                <a:gd name="T13" fmla="*/ 6 h 7"/>
                <a:gd name="T14" fmla="*/ 20 w 23"/>
                <a:gd name="T15" fmla="*/ 1 h 7"/>
                <a:gd name="T16" fmla="*/ 19 w 23"/>
                <a:gd name="T17" fmla="*/ 2 h 7"/>
                <a:gd name="T18" fmla="*/ 17 w 23"/>
                <a:gd name="T19" fmla="*/ 2 h 7"/>
                <a:gd name="T20" fmla="*/ 15 w 23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7">
                  <a:moveTo>
                    <a:pt x="1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4" y="4"/>
                    <a:pt x="5" y="4"/>
                  </a:cubicBezTo>
                  <a:cubicBezTo>
                    <a:pt x="7" y="4"/>
                    <a:pt x="9" y="4"/>
                    <a:pt x="12" y="4"/>
                  </a:cubicBezTo>
                  <a:cubicBezTo>
                    <a:pt x="16" y="4"/>
                    <a:pt x="18" y="7"/>
                    <a:pt x="22" y="7"/>
                  </a:cubicBezTo>
                  <a:cubicBezTo>
                    <a:pt x="22" y="7"/>
                    <a:pt x="23" y="7"/>
                    <a:pt x="23" y="6"/>
                  </a:cubicBezTo>
                  <a:cubicBezTo>
                    <a:pt x="23" y="4"/>
                    <a:pt x="20" y="4"/>
                    <a:pt x="20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6" y="2"/>
                    <a:pt x="15" y="1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22"/>
            <p:cNvSpPr>
              <a:spLocks/>
            </p:cNvSpPr>
            <p:nvPr/>
          </p:nvSpPr>
          <p:spPr bwMode="auto">
            <a:xfrm>
              <a:off x="9967913" y="4135438"/>
              <a:ext cx="36513" cy="82550"/>
            </a:xfrm>
            <a:custGeom>
              <a:avLst/>
              <a:gdLst>
                <a:gd name="T0" fmla="*/ 3 w 10"/>
                <a:gd name="T1" fmla="*/ 0 h 22"/>
                <a:gd name="T2" fmla="*/ 0 w 10"/>
                <a:gd name="T3" fmla="*/ 5 h 22"/>
                <a:gd name="T4" fmla="*/ 3 w 10"/>
                <a:gd name="T5" fmla="*/ 13 h 22"/>
                <a:gd name="T6" fmla="*/ 3 w 10"/>
                <a:gd name="T7" fmla="*/ 17 h 22"/>
                <a:gd name="T8" fmla="*/ 6 w 10"/>
                <a:gd name="T9" fmla="*/ 22 h 22"/>
                <a:gd name="T10" fmla="*/ 3 w 10"/>
                <a:gd name="T11" fmla="*/ 18 h 22"/>
                <a:gd name="T12" fmla="*/ 3 w 10"/>
                <a:gd name="T13" fmla="*/ 16 h 22"/>
                <a:gd name="T14" fmla="*/ 10 w 10"/>
                <a:gd name="T15" fmla="*/ 15 h 22"/>
                <a:gd name="T16" fmla="*/ 7 w 10"/>
                <a:gd name="T17" fmla="*/ 11 h 22"/>
                <a:gd name="T18" fmla="*/ 10 w 10"/>
                <a:gd name="T19" fmla="*/ 7 h 22"/>
                <a:gd name="T20" fmla="*/ 3 w 10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22">
                  <a:moveTo>
                    <a:pt x="3" y="0"/>
                  </a:moveTo>
                  <a:cubicBezTo>
                    <a:pt x="1" y="1"/>
                    <a:pt x="0" y="3"/>
                    <a:pt x="0" y="5"/>
                  </a:cubicBezTo>
                  <a:cubicBezTo>
                    <a:pt x="0" y="9"/>
                    <a:pt x="3" y="10"/>
                    <a:pt x="3" y="13"/>
                  </a:cubicBezTo>
                  <a:cubicBezTo>
                    <a:pt x="3" y="16"/>
                    <a:pt x="3" y="15"/>
                    <a:pt x="3" y="17"/>
                  </a:cubicBezTo>
                  <a:cubicBezTo>
                    <a:pt x="3" y="19"/>
                    <a:pt x="3" y="22"/>
                    <a:pt x="6" y="22"/>
                  </a:cubicBezTo>
                  <a:cubicBezTo>
                    <a:pt x="5" y="21"/>
                    <a:pt x="4" y="19"/>
                    <a:pt x="3" y="18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5" y="16"/>
                    <a:pt x="9" y="15"/>
                    <a:pt x="10" y="15"/>
                  </a:cubicBezTo>
                  <a:cubicBezTo>
                    <a:pt x="9" y="13"/>
                    <a:pt x="7" y="12"/>
                    <a:pt x="7" y="11"/>
                  </a:cubicBezTo>
                  <a:cubicBezTo>
                    <a:pt x="7" y="9"/>
                    <a:pt x="10" y="9"/>
                    <a:pt x="10" y="7"/>
                  </a:cubicBezTo>
                  <a:cubicBezTo>
                    <a:pt x="5" y="6"/>
                    <a:pt x="3" y="4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23"/>
            <p:cNvSpPr>
              <a:spLocks noEditPoints="1"/>
            </p:cNvSpPr>
            <p:nvPr/>
          </p:nvSpPr>
          <p:spPr bwMode="auto">
            <a:xfrm>
              <a:off x="10612438" y="4330700"/>
              <a:ext cx="120650" cy="71438"/>
            </a:xfrm>
            <a:custGeom>
              <a:avLst/>
              <a:gdLst>
                <a:gd name="T0" fmla="*/ 8 w 32"/>
                <a:gd name="T1" fmla="*/ 17 h 19"/>
                <a:gd name="T2" fmla="*/ 8 w 32"/>
                <a:gd name="T3" fmla="*/ 17 h 19"/>
                <a:gd name="T4" fmla="*/ 8 w 32"/>
                <a:gd name="T5" fmla="*/ 17 h 19"/>
                <a:gd name="T6" fmla="*/ 8 w 32"/>
                <a:gd name="T7" fmla="*/ 17 h 19"/>
                <a:gd name="T8" fmla="*/ 29 w 32"/>
                <a:gd name="T9" fmla="*/ 0 h 19"/>
                <a:gd name="T10" fmla="*/ 23 w 32"/>
                <a:gd name="T11" fmla="*/ 8 h 19"/>
                <a:gd name="T12" fmla="*/ 12 w 32"/>
                <a:gd name="T13" fmla="*/ 11 h 19"/>
                <a:gd name="T14" fmla="*/ 9 w 32"/>
                <a:gd name="T15" fmla="*/ 12 h 19"/>
                <a:gd name="T16" fmla="*/ 9 w 32"/>
                <a:gd name="T17" fmla="*/ 11 h 19"/>
                <a:gd name="T18" fmla="*/ 0 w 32"/>
                <a:gd name="T19" fmla="*/ 11 h 19"/>
                <a:gd name="T20" fmla="*/ 7 w 32"/>
                <a:gd name="T21" fmla="*/ 16 h 19"/>
                <a:gd name="T22" fmla="*/ 8 w 32"/>
                <a:gd name="T23" fmla="*/ 17 h 19"/>
                <a:gd name="T24" fmla="*/ 8 w 32"/>
                <a:gd name="T25" fmla="*/ 16 h 19"/>
                <a:gd name="T26" fmla="*/ 8 w 32"/>
                <a:gd name="T27" fmla="*/ 17 h 19"/>
                <a:gd name="T28" fmla="*/ 12 w 32"/>
                <a:gd name="T29" fmla="*/ 19 h 19"/>
                <a:gd name="T30" fmla="*/ 26 w 32"/>
                <a:gd name="T31" fmla="*/ 14 h 19"/>
                <a:gd name="T32" fmla="*/ 32 w 32"/>
                <a:gd name="T33" fmla="*/ 4 h 19"/>
                <a:gd name="T34" fmla="*/ 29 w 32"/>
                <a:gd name="T3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19"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moveTo>
                    <a:pt x="29" y="0"/>
                  </a:moveTo>
                  <a:cubicBezTo>
                    <a:pt x="25" y="0"/>
                    <a:pt x="27" y="6"/>
                    <a:pt x="23" y="8"/>
                  </a:cubicBezTo>
                  <a:cubicBezTo>
                    <a:pt x="20" y="9"/>
                    <a:pt x="16" y="9"/>
                    <a:pt x="12" y="11"/>
                  </a:cubicBezTo>
                  <a:cubicBezTo>
                    <a:pt x="12" y="11"/>
                    <a:pt x="10" y="12"/>
                    <a:pt x="9" y="12"/>
                  </a:cubicBezTo>
                  <a:cubicBezTo>
                    <a:pt x="9" y="12"/>
                    <a:pt x="9" y="11"/>
                    <a:pt x="9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5"/>
                    <a:pt x="5" y="14"/>
                    <a:pt x="7" y="16"/>
                  </a:cubicBezTo>
                  <a:cubicBezTo>
                    <a:pt x="7" y="16"/>
                    <a:pt x="8" y="16"/>
                    <a:pt x="8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8"/>
                    <a:pt x="11" y="19"/>
                    <a:pt x="12" y="19"/>
                  </a:cubicBezTo>
                  <a:cubicBezTo>
                    <a:pt x="18" y="19"/>
                    <a:pt x="21" y="15"/>
                    <a:pt x="26" y="14"/>
                  </a:cubicBezTo>
                  <a:cubicBezTo>
                    <a:pt x="26" y="9"/>
                    <a:pt x="32" y="10"/>
                    <a:pt x="32" y="4"/>
                  </a:cubicBezTo>
                  <a:cubicBezTo>
                    <a:pt x="32" y="3"/>
                    <a:pt x="31" y="0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4"/>
            <p:cNvSpPr>
              <a:spLocks/>
            </p:cNvSpPr>
            <p:nvPr/>
          </p:nvSpPr>
          <p:spPr bwMode="auto">
            <a:xfrm>
              <a:off x="10069513" y="4214813"/>
              <a:ext cx="619125" cy="319088"/>
            </a:xfrm>
            <a:custGeom>
              <a:avLst/>
              <a:gdLst>
                <a:gd name="T0" fmla="*/ 4 w 165"/>
                <a:gd name="T1" fmla="*/ 4 h 85"/>
                <a:gd name="T2" fmla="*/ 9 w 165"/>
                <a:gd name="T3" fmla="*/ 13 h 85"/>
                <a:gd name="T4" fmla="*/ 15 w 165"/>
                <a:gd name="T5" fmla="*/ 17 h 85"/>
                <a:gd name="T6" fmla="*/ 25 w 165"/>
                <a:gd name="T7" fmla="*/ 15 h 85"/>
                <a:gd name="T8" fmla="*/ 15 w 165"/>
                <a:gd name="T9" fmla="*/ 24 h 85"/>
                <a:gd name="T10" fmla="*/ 20 w 165"/>
                <a:gd name="T11" fmla="*/ 31 h 85"/>
                <a:gd name="T12" fmla="*/ 24 w 165"/>
                <a:gd name="T13" fmla="*/ 28 h 85"/>
                <a:gd name="T14" fmla="*/ 34 w 165"/>
                <a:gd name="T15" fmla="*/ 34 h 85"/>
                <a:gd name="T16" fmla="*/ 62 w 165"/>
                <a:gd name="T17" fmla="*/ 45 h 85"/>
                <a:gd name="T18" fmla="*/ 58 w 165"/>
                <a:gd name="T19" fmla="*/ 63 h 85"/>
                <a:gd name="T20" fmla="*/ 69 w 165"/>
                <a:gd name="T21" fmla="*/ 65 h 85"/>
                <a:gd name="T22" fmla="*/ 90 w 165"/>
                <a:gd name="T23" fmla="*/ 72 h 85"/>
                <a:gd name="T24" fmla="*/ 102 w 165"/>
                <a:gd name="T25" fmla="*/ 65 h 85"/>
                <a:gd name="T26" fmla="*/ 133 w 165"/>
                <a:gd name="T27" fmla="*/ 72 h 85"/>
                <a:gd name="T28" fmla="*/ 147 w 165"/>
                <a:gd name="T29" fmla="*/ 81 h 85"/>
                <a:gd name="T30" fmla="*/ 159 w 165"/>
                <a:gd name="T31" fmla="*/ 85 h 85"/>
                <a:gd name="T32" fmla="*/ 165 w 165"/>
                <a:gd name="T33" fmla="*/ 80 h 85"/>
                <a:gd name="T34" fmla="*/ 156 w 165"/>
                <a:gd name="T35" fmla="*/ 76 h 85"/>
                <a:gd name="T36" fmla="*/ 155 w 165"/>
                <a:gd name="T37" fmla="*/ 76 h 85"/>
                <a:gd name="T38" fmla="*/ 153 w 165"/>
                <a:gd name="T39" fmla="*/ 75 h 85"/>
                <a:gd name="T40" fmla="*/ 144 w 165"/>
                <a:gd name="T41" fmla="*/ 69 h 85"/>
                <a:gd name="T42" fmla="*/ 134 w 165"/>
                <a:gd name="T43" fmla="*/ 54 h 85"/>
                <a:gd name="T44" fmla="*/ 135 w 165"/>
                <a:gd name="T45" fmla="*/ 45 h 85"/>
                <a:gd name="T46" fmla="*/ 134 w 165"/>
                <a:gd name="T47" fmla="*/ 45 h 85"/>
                <a:gd name="T48" fmla="*/ 115 w 165"/>
                <a:gd name="T49" fmla="*/ 31 h 85"/>
                <a:gd name="T50" fmla="*/ 103 w 165"/>
                <a:gd name="T51" fmla="*/ 24 h 85"/>
                <a:gd name="T52" fmla="*/ 84 w 165"/>
                <a:gd name="T53" fmla="*/ 18 h 85"/>
                <a:gd name="T54" fmla="*/ 82 w 165"/>
                <a:gd name="T55" fmla="*/ 17 h 85"/>
                <a:gd name="T56" fmla="*/ 78 w 165"/>
                <a:gd name="T57" fmla="*/ 15 h 85"/>
                <a:gd name="T58" fmla="*/ 63 w 165"/>
                <a:gd name="T59" fmla="*/ 10 h 85"/>
                <a:gd name="T60" fmla="*/ 50 w 165"/>
                <a:gd name="T61" fmla="*/ 15 h 85"/>
                <a:gd name="T62" fmla="*/ 38 w 165"/>
                <a:gd name="T63" fmla="*/ 24 h 85"/>
                <a:gd name="T64" fmla="*/ 28 w 165"/>
                <a:gd name="T65" fmla="*/ 15 h 85"/>
                <a:gd name="T66" fmla="*/ 15 w 165"/>
                <a:gd name="T6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5" h="85">
                  <a:moveTo>
                    <a:pt x="15" y="0"/>
                  </a:moveTo>
                  <a:cubicBezTo>
                    <a:pt x="9" y="0"/>
                    <a:pt x="7" y="4"/>
                    <a:pt x="4" y="4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11"/>
                    <a:pt x="7" y="9"/>
                    <a:pt x="9" y="13"/>
                  </a:cubicBezTo>
                  <a:cubicBezTo>
                    <a:pt x="9" y="14"/>
                    <a:pt x="10" y="15"/>
                    <a:pt x="11" y="16"/>
                  </a:cubicBezTo>
                  <a:cubicBezTo>
                    <a:pt x="12" y="16"/>
                    <a:pt x="13" y="17"/>
                    <a:pt x="15" y="17"/>
                  </a:cubicBezTo>
                  <a:cubicBezTo>
                    <a:pt x="18" y="17"/>
                    <a:pt x="20" y="16"/>
                    <a:pt x="23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3" y="19"/>
                    <a:pt x="14" y="18"/>
                    <a:pt x="10" y="20"/>
                  </a:cubicBezTo>
                  <a:cubicBezTo>
                    <a:pt x="11" y="23"/>
                    <a:pt x="14" y="21"/>
                    <a:pt x="15" y="24"/>
                  </a:cubicBezTo>
                  <a:cubicBezTo>
                    <a:pt x="17" y="26"/>
                    <a:pt x="15" y="27"/>
                    <a:pt x="17" y="30"/>
                  </a:cubicBezTo>
                  <a:cubicBezTo>
                    <a:pt x="17" y="31"/>
                    <a:pt x="19" y="31"/>
                    <a:pt x="20" y="31"/>
                  </a:cubicBezTo>
                  <a:cubicBezTo>
                    <a:pt x="22" y="31"/>
                    <a:pt x="23" y="28"/>
                    <a:pt x="24" y="26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9" y="28"/>
                    <a:pt x="31" y="34"/>
                    <a:pt x="34" y="34"/>
                  </a:cubicBezTo>
                  <a:cubicBezTo>
                    <a:pt x="39" y="34"/>
                    <a:pt x="47" y="36"/>
                    <a:pt x="50" y="37"/>
                  </a:cubicBezTo>
                  <a:cubicBezTo>
                    <a:pt x="53" y="38"/>
                    <a:pt x="61" y="42"/>
                    <a:pt x="62" y="45"/>
                  </a:cubicBezTo>
                  <a:cubicBezTo>
                    <a:pt x="63" y="49"/>
                    <a:pt x="62" y="53"/>
                    <a:pt x="65" y="57"/>
                  </a:cubicBezTo>
                  <a:cubicBezTo>
                    <a:pt x="64" y="58"/>
                    <a:pt x="58" y="60"/>
                    <a:pt x="58" y="63"/>
                  </a:cubicBezTo>
                  <a:cubicBezTo>
                    <a:pt x="58" y="65"/>
                    <a:pt x="61" y="65"/>
                    <a:pt x="63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4"/>
                    <a:pt x="72" y="64"/>
                    <a:pt x="73" y="64"/>
                  </a:cubicBezTo>
                  <a:cubicBezTo>
                    <a:pt x="81" y="64"/>
                    <a:pt x="83" y="72"/>
                    <a:pt x="90" y="72"/>
                  </a:cubicBezTo>
                  <a:cubicBezTo>
                    <a:pt x="93" y="72"/>
                    <a:pt x="94" y="72"/>
                    <a:pt x="101" y="72"/>
                  </a:cubicBezTo>
                  <a:cubicBezTo>
                    <a:pt x="101" y="70"/>
                    <a:pt x="103" y="69"/>
                    <a:pt x="102" y="65"/>
                  </a:cubicBezTo>
                  <a:cubicBezTo>
                    <a:pt x="106" y="64"/>
                    <a:pt x="106" y="58"/>
                    <a:pt x="113" y="58"/>
                  </a:cubicBezTo>
                  <a:cubicBezTo>
                    <a:pt x="122" y="58"/>
                    <a:pt x="127" y="66"/>
                    <a:pt x="133" y="72"/>
                  </a:cubicBezTo>
                  <a:cubicBezTo>
                    <a:pt x="133" y="73"/>
                    <a:pt x="136" y="73"/>
                    <a:pt x="136" y="74"/>
                  </a:cubicBezTo>
                  <a:cubicBezTo>
                    <a:pt x="136" y="77"/>
                    <a:pt x="142" y="81"/>
                    <a:pt x="147" y="81"/>
                  </a:cubicBezTo>
                  <a:cubicBezTo>
                    <a:pt x="154" y="81"/>
                    <a:pt x="154" y="81"/>
                    <a:pt x="154" y="81"/>
                  </a:cubicBezTo>
                  <a:cubicBezTo>
                    <a:pt x="155" y="82"/>
                    <a:pt x="159" y="85"/>
                    <a:pt x="159" y="85"/>
                  </a:cubicBezTo>
                  <a:cubicBezTo>
                    <a:pt x="160" y="85"/>
                    <a:pt x="160" y="85"/>
                    <a:pt x="161" y="85"/>
                  </a:cubicBezTo>
                  <a:cubicBezTo>
                    <a:pt x="161" y="83"/>
                    <a:pt x="163" y="81"/>
                    <a:pt x="165" y="80"/>
                  </a:cubicBezTo>
                  <a:cubicBezTo>
                    <a:pt x="164" y="80"/>
                    <a:pt x="160" y="81"/>
                    <a:pt x="159" y="79"/>
                  </a:cubicBezTo>
                  <a:cubicBezTo>
                    <a:pt x="159" y="78"/>
                    <a:pt x="158" y="76"/>
                    <a:pt x="156" y="76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5" y="76"/>
                    <a:pt x="155" y="76"/>
                    <a:pt x="155" y="76"/>
                  </a:cubicBezTo>
                  <a:cubicBezTo>
                    <a:pt x="155" y="76"/>
                    <a:pt x="154" y="76"/>
                    <a:pt x="154" y="76"/>
                  </a:cubicBezTo>
                  <a:cubicBezTo>
                    <a:pt x="153" y="76"/>
                    <a:pt x="153" y="76"/>
                    <a:pt x="153" y="75"/>
                  </a:cubicBezTo>
                  <a:cubicBezTo>
                    <a:pt x="152" y="74"/>
                    <a:pt x="151" y="72"/>
                    <a:pt x="151" y="72"/>
                  </a:cubicBezTo>
                  <a:cubicBezTo>
                    <a:pt x="149" y="72"/>
                    <a:pt x="145" y="71"/>
                    <a:pt x="144" y="69"/>
                  </a:cubicBezTo>
                  <a:cubicBezTo>
                    <a:pt x="142" y="66"/>
                    <a:pt x="143" y="64"/>
                    <a:pt x="140" y="61"/>
                  </a:cubicBezTo>
                  <a:cubicBezTo>
                    <a:pt x="139" y="60"/>
                    <a:pt x="134" y="56"/>
                    <a:pt x="134" y="54"/>
                  </a:cubicBezTo>
                  <a:cubicBezTo>
                    <a:pt x="134" y="52"/>
                    <a:pt x="140" y="53"/>
                    <a:pt x="140" y="50"/>
                  </a:cubicBezTo>
                  <a:cubicBezTo>
                    <a:pt x="140" y="46"/>
                    <a:pt x="138" y="45"/>
                    <a:pt x="135" y="45"/>
                  </a:cubicBezTo>
                  <a:cubicBezTo>
                    <a:pt x="135" y="45"/>
                    <a:pt x="135" y="45"/>
                    <a:pt x="134" y="45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3" y="45"/>
                    <a:pt x="132" y="45"/>
                    <a:pt x="131" y="45"/>
                  </a:cubicBezTo>
                  <a:cubicBezTo>
                    <a:pt x="124" y="42"/>
                    <a:pt x="124" y="34"/>
                    <a:pt x="115" y="31"/>
                  </a:cubicBezTo>
                  <a:cubicBezTo>
                    <a:pt x="114" y="31"/>
                    <a:pt x="112" y="31"/>
                    <a:pt x="112" y="28"/>
                  </a:cubicBezTo>
                  <a:cubicBezTo>
                    <a:pt x="108" y="28"/>
                    <a:pt x="106" y="24"/>
                    <a:pt x="103" y="24"/>
                  </a:cubicBezTo>
                  <a:cubicBezTo>
                    <a:pt x="97" y="24"/>
                    <a:pt x="88" y="21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3" y="18"/>
                    <a:pt x="83" y="18"/>
                  </a:cubicBezTo>
                  <a:cubicBezTo>
                    <a:pt x="83" y="18"/>
                    <a:pt x="82" y="17"/>
                    <a:pt x="82" y="17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1" y="17"/>
                    <a:pt x="79" y="17"/>
                    <a:pt x="78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69" y="15"/>
                    <a:pt x="66" y="11"/>
                    <a:pt x="63" y="10"/>
                  </a:cubicBezTo>
                  <a:cubicBezTo>
                    <a:pt x="62" y="10"/>
                    <a:pt x="60" y="10"/>
                    <a:pt x="60" y="9"/>
                  </a:cubicBezTo>
                  <a:cubicBezTo>
                    <a:pt x="56" y="9"/>
                    <a:pt x="53" y="14"/>
                    <a:pt x="50" y="15"/>
                  </a:cubicBezTo>
                  <a:cubicBezTo>
                    <a:pt x="46" y="16"/>
                    <a:pt x="46" y="17"/>
                    <a:pt x="43" y="19"/>
                  </a:cubicBezTo>
                  <a:cubicBezTo>
                    <a:pt x="43" y="19"/>
                    <a:pt x="40" y="24"/>
                    <a:pt x="38" y="24"/>
                  </a:cubicBezTo>
                  <a:cubicBezTo>
                    <a:pt x="36" y="24"/>
                    <a:pt x="32" y="19"/>
                    <a:pt x="32" y="18"/>
                  </a:cubicBezTo>
                  <a:cubicBezTo>
                    <a:pt x="30" y="18"/>
                    <a:pt x="28" y="17"/>
                    <a:pt x="28" y="15"/>
                  </a:cubicBezTo>
                  <a:cubicBezTo>
                    <a:pt x="28" y="13"/>
                    <a:pt x="28" y="9"/>
                    <a:pt x="28" y="5"/>
                  </a:cubicBezTo>
                  <a:cubicBezTo>
                    <a:pt x="23" y="4"/>
                    <a:pt x="19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10694988" y="4281488"/>
              <a:ext cx="65088" cy="60325"/>
            </a:xfrm>
            <a:custGeom>
              <a:avLst/>
              <a:gdLst>
                <a:gd name="T0" fmla="*/ 0 w 17"/>
                <a:gd name="T1" fmla="*/ 0 h 16"/>
                <a:gd name="T2" fmla="*/ 5 w 17"/>
                <a:gd name="T3" fmla="*/ 4 h 16"/>
                <a:gd name="T4" fmla="*/ 12 w 17"/>
                <a:gd name="T5" fmla="*/ 11 h 16"/>
                <a:gd name="T6" fmla="*/ 15 w 17"/>
                <a:gd name="T7" fmla="*/ 16 h 16"/>
                <a:gd name="T8" fmla="*/ 16 w 17"/>
                <a:gd name="T9" fmla="*/ 16 h 16"/>
                <a:gd name="T10" fmla="*/ 17 w 17"/>
                <a:gd name="T11" fmla="*/ 16 h 16"/>
                <a:gd name="T12" fmla="*/ 17 w 17"/>
                <a:gd name="T13" fmla="*/ 14 h 16"/>
                <a:gd name="T14" fmla="*/ 11 w 17"/>
                <a:gd name="T15" fmla="*/ 9 h 16"/>
                <a:gd name="T16" fmla="*/ 0 w 17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6">
                  <a:moveTo>
                    <a:pt x="0" y="0"/>
                  </a:moveTo>
                  <a:cubicBezTo>
                    <a:pt x="1" y="3"/>
                    <a:pt x="3" y="2"/>
                    <a:pt x="5" y="4"/>
                  </a:cubicBezTo>
                  <a:cubicBezTo>
                    <a:pt x="9" y="6"/>
                    <a:pt x="9" y="9"/>
                    <a:pt x="12" y="11"/>
                  </a:cubicBezTo>
                  <a:cubicBezTo>
                    <a:pt x="12" y="14"/>
                    <a:pt x="12" y="16"/>
                    <a:pt x="15" y="16"/>
                  </a:cubicBezTo>
                  <a:cubicBezTo>
                    <a:pt x="15" y="16"/>
                    <a:pt x="15" y="16"/>
                    <a:pt x="16" y="16"/>
                  </a:cubicBezTo>
                  <a:cubicBezTo>
                    <a:pt x="16" y="16"/>
                    <a:pt x="16" y="16"/>
                    <a:pt x="17" y="16"/>
                  </a:cubicBezTo>
                  <a:cubicBezTo>
                    <a:pt x="17" y="16"/>
                    <a:pt x="17" y="15"/>
                    <a:pt x="17" y="14"/>
                  </a:cubicBezTo>
                  <a:cubicBezTo>
                    <a:pt x="17" y="10"/>
                    <a:pt x="14" y="11"/>
                    <a:pt x="11" y="9"/>
                  </a:cubicBezTo>
                  <a:cubicBezTo>
                    <a:pt x="8" y="5"/>
                    <a:pt x="6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6"/>
            <p:cNvSpPr>
              <a:spLocks/>
            </p:cNvSpPr>
            <p:nvPr/>
          </p:nvSpPr>
          <p:spPr bwMode="auto">
            <a:xfrm>
              <a:off x="10804525" y="4371975"/>
              <a:ext cx="33338" cy="38100"/>
            </a:xfrm>
            <a:custGeom>
              <a:avLst/>
              <a:gdLst>
                <a:gd name="T0" fmla="*/ 1 w 9"/>
                <a:gd name="T1" fmla="*/ 0 h 10"/>
                <a:gd name="T2" fmla="*/ 5 w 9"/>
                <a:gd name="T3" fmla="*/ 6 h 10"/>
                <a:gd name="T4" fmla="*/ 5 w 9"/>
                <a:gd name="T5" fmla="*/ 8 h 10"/>
                <a:gd name="T6" fmla="*/ 7 w 9"/>
                <a:gd name="T7" fmla="*/ 10 h 10"/>
                <a:gd name="T8" fmla="*/ 9 w 9"/>
                <a:gd name="T9" fmla="*/ 8 h 10"/>
                <a:gd name="T10" fmla="*/ 1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1" y="0"/>
                  </a:moveTo>
                  <a:cubicBezTo>
                    <a:pt x="0" y="2"/>
                    <a:pt x="1" y="5"/>
                    <a:pt x="5" y="6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5" y="9"/>
                    <a:pt x="6" y="10"/>
                    <a:pt x="7" y="10"/>
                  </a:cubicBezTo>
                  <a:cubicBezTo>
                    <a:pt x="7" y="10"/>
                    <a:pt x="9" y="9"/>
                    <a:pt x="9" y="8"/>
                  </a:cubicBezTo>
                  <a:cubicBezTo>
                    <a:pt x="9" y="7"/>
                    <a:pt x="3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11014075" y="4514850"/>
              <a:ext cx="15875" cy="22225"/>
            </a:xfrm>
            <a:custGeom>
              <a:avLst/>
              <a:gdLst>
                <a:gd name="T0" fmla="*/ 0 w 4"/>
                <a:gd name="T1" fmla="*/ 0 h 6"/>
                <a:gd name="T2" fmla="*/ 4 w 4"/>
                <a:gd name="T3" fmla="*/ 6 h 6"/>
                <a:gd name="T4" fmla="*/ 4 w 4"/>
                <a:gd name="T5" fmla="*/ 4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0" y="1"/>
                    <a:pt x="1" y="6"/>
                    <a:pt x="4" y="6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10966450" y="4495800"/>
              <a:ext cx="36513" cy="19050"/>
            </a:xfrm>
            <a:custGeom>
              <a:avLst/>
              <a:gdLst>
                <a:gd name="T0" fmla="*/ 0 w 10"/>
                <a:gd name="T1" fmla="*/ 0 h 5"/>
                <a:gd name="T2" fmla="*/ 8 w 10"/>
                <a:gd name="T3" fmla="*/ 5 h 5"/>
                <a:gd name="T4" fmla="*/ 10 w 10"/>
                <a:gd name="T5" fmla="*/ 4 h 5"/>
                <a:gd name="T6" fmla="*/ 0 w 1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cubicBezTo>
                    <a:pt x="0" y="4"/>
                    <a:pt x="5" y="5"/>
                    <a:pt x="8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1"/>
                    <a:pt x="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29"/>
            <p:cNvSpPr>
              <a:spLocks/>
            </p:cNvSpPr>
            <p:nvPr/>
          </p:nvSpPr>
          <p:spPr bwMode="auto">
            <a:xfrm>
              <a:off x="10972800" y="4454525"/>
              <a:ext cx="30163" cy="33338"/>
            </a:xfrm>
            <a:custGeom>
              <a:avLst/>
              <a:gdLst>
                <a:gd name="T0" fmla="*/ 0 w 8"/>
                <a:gd name="T1" fmla="*/ 0 h 9"/>
                <a:gd name="T2" fmla="*/ 8 w 8"/>
                <a:gd name="T3" fmla="*/ 9 h 9"/>
                <a:gd name="T4" fmla="*/ 0 w 8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cubicBezTo>
                    <a:pt x="0" y="2"/>
                    <a:pt x="5" y="9"/>
                    <a:pt x="8" y="9"/>
                  </a:cubicBezTo>
                  <a:cubicBezTo>
                    <a:pt x="7" y="5"/>
                    <a:pt x="4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30"/>
            <p:cNvSpPr>
              <a:spLocks/>
            </p:cNvSpPr>
            <p:nvPr/>
          </p:nvSpPr>
          <p:spPr bwMode="auto">
            <a:xfrm>
              <a:off x="10906125" y="4427538"/>
              <a:ext cx="41275" cy="26988"/>
            </a:xfrm>
            <a:custGeom>
              <a:avLst/>
              <a:gdLst>
                <a:gd name="T0" fmla="*/ 1 w 11"/>
                <a:gd name="T1" fmla="*/ 0 h 7"/>
                <a:gd name="T2" fmla="*/ 1 w 11"/>
                <a:gd name="T3" fmla="*/ 1 h 7"/>
                <a:gd name="T4" fmla="*/ 0 w 11"/>
                <a:gd name="T5" fmla="*/ 1 h 7"/>
                <a:gd name="T6" fmla="*/ 9 w 11"/>
                <a:gd name="T7" fmla="*/ 7 h 7"/>
                <a:gd name="T8" fmla="*/ 11 w 11"/>
                <a:gd name="T9" fmla="*/ 6 h 7"/>
                <a:gd name="T10" fmla="*/ 1 w 1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7" y="7"/>
                    <a:pt x="9" y="7"/>
                  </a:cubicBezTo>
                  <a:cubicBezTo>
                    <a:pt x="10" y="7"/>
                    <a:pt x="11" y="6"/>
                    <a:pt x="11" y="6"/>
                  </a:cubicBezTo>
                  <a:cubicBezTo>
                    <a:pt x="10" y="3"/>
                    <a:pt x="4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31"/>
            <p:cNvSpPr>
              <a:spLocks noEditPoints="1"/>
            </p:cNvSpPr>
            <p:nvPr/>
          </p:nvSpPr>
          <p:spPr bwMode="auto">
            <a:xfrm>
              <a:off x="10860088" y="4402138"/>
              <a:ext cx="23813" cy="14288"/>
            </a:xfrm>
            <a:custGeom>
              <a:avLst/>
              <a:gdLst>
                <a:gd name="T0" fmla="*/ 1 w 6"/>
                <a:gd name="T1" fmla="*/ 1 h 4"/>
                <a:gd name="T2" fmla="*/ 0 w 6"/>
                <a:gd name="T3" fmla="*/ 1 h 4"/>
                <a:gd name="T4" fmla="*/ 4 w 6"/>
                <a:gd name="T5" fmla="*/ 4 h 4"/>
                <a:gd name="T6" fmla="*/ 6 w 6"/>
                <a:gd name="T7" fmla="*/ 4 h 4"/>
                <a:gd name="T8" fmla="*/ 1 w 6"/>
                <a:gd name="T9" fmla="*/ 1 h 4"/>
                <a:gd name="T10" fmla="*/ 0 w 6"/>
                <a:gd name="T11" fmla="*/ 0 h 4"/>
                <a:gd name="T12" fmla="*/ 1 w 6"/>
                <a:gd name="T13" fmla="*/ 1 h 4"/>
                <a:gd name="T14" fmla="*/ 1 w 6"/>
                <a:gd name="T15" fmla="*/ 1 h 4"/>
                <a:gd name="T16" fmla="*/ 0 w 6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2"/>
                    <a:pt x="3" y="2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32"/>
            <p:cNvSpPr>
              <a:spLocks/>
            </p:cNvSpPr>
            <p:nvPr/>
          </p:nvSpPr>
          <p:spPr bwMode="auto">
            <a:xfrm>
              <a:off x="10493375" y="5518150"/>
              <a:ext cx="115888" cy="112713"/>
            </a:xfrm>
            <a:custGeom>
              <a:avLst/>
              <a:gdLst>
                <a:gd name="T0" fmla="*/ 28 w 31"/>
                <a:gd name="T1" fmla="*/ 0 h 30"/>
                <a:gd name="T2" fmla="*/ 15 w 31"/>
                <a:gd name="T3" fmla="*/ 3 h 30"/>
                <a:gd name="T4" fmla="*/ 4 w 31"/>
                <a:gd name="T5" fmla="*/ 1 h 30"/>
                <a:gd name="T6" fmla="*/ 0 w 31"/>
                <a:gd name="T7" fmla="*/ 3 h 30"/>
                <a:gd name="T8" fmla="*/ 18 w 31"/>
                <a:gd name="T9" fmla="*/ 30 h 30"/>
                <a:gd name="T10" fmla="*/ 31 w 31"/>
                <a:gd name="T11" fmla="*/ 9 h 30"/>
                <a:gd name="T12" fmla="*/ 28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28" y="0"/>
                  </a:moveTo>
                  <a:cubicBezTo>
                    <a:pt x="24" y="1"/>
                    <a:pt x="19" y="3"/>
                    <a:pt x="15" y="3"/>
                  </a:cubicBezTo>
                  <a:cubicBezTo>
                    <a:pt x="15" y="3"/>
                    <a:pt x="8" y="1"/>
                    <a:pt x="4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9"/>
                    <a:pt x="9" y="30"/>
                    <a:pt x="18" y="30"/>
                  </a:cubicBezTo>
                  <a:cubicBezTo>
                    <a:pt x="23" y="30"/>
                    <a:pt x="31" y="15"/>
                    <a:pt x="31" y="9"/>
                  </a:cubicBezTo>
                  <a:cubicBezTo>
                    <a:pt x="31" y="5"/>
                    <a:pt x="29" y="4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33"/>
            <p:cNvSpPr>
              <a:spLocks/>
            </p:cNvSpPr>
            <p:nvPr/>
          </p:nvSpPr>
          <p:spPr bwMode="auto">
            <a:xfrm>
              <a:off x="10594975" y="5491163"/>
              <a:ext cx="11113" cy="19050"/>
            </a:xfrm>
            <a:custGeom>
              <a:avLst/>
              <a:gdLst>
                <a:gd name="T0" fmla="*/ 3 w 3"/>
                <a:gd name="T1" fmla="*/ 0 h 5"/>
                <a:gd name="T2" fmla="*/ 2 w 3"/>
                <a:gd name="T3" fmla="*/ 0 h 5"/>
                <a:gd name="T4" fmla="*/ 0 w 3"/>
                <a:gd name="T5" fmla="*/ 0 h 5"/>
                <a:gd name="T6" fmla="*/ 3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4"/>
                    <a:pt x="3" y="5"/>
                  </a:cubicBezTo>
                  <a:cubicBezTo>
                    <a:pt x="3" y="3"/>
                    <a:pt x="3" y="3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34"/>
            <p:cNvSpPr>
              <a:spLocks/>
            </p:cNvSpPr>
            <p:nvPr/>
          </p:nvSpPr>
          <p:spPr bwMode="auto">
            <a:xfrm>
              <a:off x="10245725" y="5345113"/>
              <a:ext cx="36513" cy="11113"/>
            </a:xfrm>
            <a:custGeom>
              <a:avLst/>
              <a:gdLst>
                <a:gd name="T0" fmla="*/ 6 w 10"/>
                <a:gd name="T1" fmla="*/ 0 h 3"/>
                <a:gd name="T2" fmla="*/ 0 w 10"/>
                <a:gd name="T3" fmla="*/ 2 h 3"/>
                <a:gd name="T4" fmla="*/ 5 w 10"/>
                <a:gd name="T5" fmla="*/ 3 h 3"/>
                <a:gd name="T6" fmla="*/ 10 w 10"/>
                <a:gd name="T7" fmla="*/ 2 h 3"/>
                <a:gd name="T8" fmla="*/ 6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6" y="0"/>
                  </a:moveTo>
                  <a:cubicBezTo>
                    <a:pt x="4" y="0"/>
                    <a:pt x="3" y="1"/>
                    <a:pt x="0" y="2"/>
                  </a:cubicBezTo>
                  <a:cubicBezTo>
                    <a:pt x="1" y="3"/>
                    <a:pt x="3" y="3"/>
                    <a:pt x="5" y="3"/>
                  </a:cubicBezTo>
                  <a:cubicBezTo>
                    <a:pt x="7" y="3"/>
                    <a:pt x="9" y="3"/>
                    <a:pt x="10" y="2"/>
                  </a:cubicBezTo>
                  <a:cubicBezTo>
                    <a:pt x="8" y="1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35"/>
            <p:cNvSpPr>
              <a:spLocks/>
            </p:cNvSpPr>
            <p:nvPr/>
          </p:nvSpPr>
          <p:spPr bwMode="auto">
            <a:xfrm>
              <a:off x="10045700" y="4552950"/>
              <a:ext cx="41275" cy="14288"/>
            </a:xfrm>
            <a:custGeom>
              <a:avLst/>
              <a:gdLst>
                <a:gd name="T0" fmla="*/ 9 w 11"/>
                <a:gd name="T1" fmla="*/ 0 h 4"/>
                <a:gd name="T2" fmla="*/ 0 w 11"/>
                <a:gd name="T3" fmla="*/ 1 h 4"/>
                <a:gd name="T4" fmla="*/ 9 w 11"/>
                <a:gd name="T5" fmla="*/ 4 h 4"/>
                <a:gd name="T6" fmla="*/ 11 w 11"/>
                <a:gd name="T7" fmla="*/ 4 h 4"/>
                <a:gd name="T8" fmla="*/ 11 w 11"/>
                <a:gd name="T9" fmla="*/ 0 h 4"/>
                <a:gd name="T10" fmla="*/ 9 w 11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9" y="0"/>
                  </a:moveTo>
                  <a:cubicBezTo>
                    <a:pt x="6" y="0"/>
                    <a:pt x="4" y="0"/>
                    <a:pt x="0" y="1"/>
                  </a:cubicBezTo>
                  <a:cubicBezTo>
                    <a:pt x="1" y="3"/>
                    <a:pt x="5" y="4"/>
                    <a:pt x="9" y="4"/>
                  </a:cubicBezTo>
                  <a:cubicBezTo>
                    <a:pt x="9" y="4"/>
                    <a:pt x="11" y="4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36"/>
            <p:cNvSpPr>
              <a:spLocks/>
            </p:cNvSpPr>
            <p:nvPr/>
          </p:nvSpPr>
          <p:spPr bwMode="auto">
            <a:xfrm>
              <a:off x="9536113" y="4533900"/>
              <a:ext cx="1230313" cy="931863"/>
            </a:xfrm>
            <a:custGeom>
              <a:avLst/>
              <a:gdLst>
                <a:gd name="T0" fmla="*/ 232 w 328"/>
                <a:gd name="T1" fmla="*/ 10 h 248"/>
                <a:gd name="T2" fmla="*/ 220 w 328"/>
                <a:gd name="T3" fmla="*/ 59 h 248"/>
                <a:gd name="T4" fmla="*/ 190 w 328"/>
                <a:gd name="T5" fmla="*/ 44 h 248"/>
                <a:gd name="T6" fmla="*/ 182 w 328"/>
                <a:gd name="T7" fmla="*/ 36 h 248"/>
                <a:gd name="T8" fmla="*/ 192 w 328"/>
                <a:gd name="T9" fmla="*/ 16 h 248"/>
                <a:gd name="T10" fmla="*/ 178 w 328"/>
                <a:gd name="T11" fmla="*/ 13 h 248"/>
                <a:gd name="T12" fmla="*/ 157 w 328"/>
                <a:gd name="T13" fmla="*/ 12 h 248"/>
                <a:gd name="T14" fmla="*/ 136 w 328"/>
                <a:gd name="T15" fmla="*/ 20 h 248"/>
                <a:gd name="T16" fmla="*/ 131 w 328"/>
                <a:gd name="T17" fmla="*/ 37 h 248"/>
                <a:gd name="T18" fmla="*/ 120 w 328"/>
                <a:gd name="T19" fmla="*/ 38 h 248"/>
                <a:gd name="T20" fmla="*/ 97 w 328"/>
                <a:gd name="T21" fmla="*/ 33 h 248"/>
                <a:gd name="T22" fmla="*/ 85 w 328"/>
                <a:gd name="T23" fmla="*/ 46 h 248"/>
                <a:gd name="T24" fmla="*/ 77 w 328"/>
                <a:gd name="T25" fmla="*/ 50 h 248"/>
                <a:gd name="T26" fmla="*/ 74 w 328"/>
                <a:gd name="T27" fmla="*/ 62 h 248"/>
                <a:gd name="T28" fmla="*/ 21 w 328"/>
                <a:gd name="T29" fmla="*/ 86 h 248"/>
                <a:gd name="T30" fmla="*/ 6 w 328"/>
                <a:gd name="T31" fmla="*/ 94 h 248"/>
                <a:gd name="T32" fmla="*/ 2 w 328"/>
                <a:gd name="T33" fmla="*/ 114 h 248"/>
                <a:gd name="T34" fmla="*/ 6 w 328"/>
                <a:gd name="T35" fmla="*/ 132 h 248"/>
                <a:gd name="T36" fmla="*/ 2 w 328"/>
                <a:gd name="T37" fmla="*/ 132 h 248"/>
                <a:gd name="T38" fmla="*/ 15 w 328"/>
                <a:gd name="T39" fmla="*/ 170 h 248"/>
                <a:gd name="T40" fmla="*/ 14 w 328"/>
                <a:gd name="T41" fmla="*/ 201 h 248"/>
                <a:gd name="T42" fmla="*/ 60 w 328"/>
                <a:gd name="T43" fmla="*/ 201 h 248"/>
                <a:gd name="T44" fmla="*/ 68 w 328"/>
                <a:gd name="T45" fmla="*/ 201 h 248"/>
                <a:gd name="T46" fmla="*/ 120 w 328"/>
                <a:gd name="T47" fmla="*/ 185 h 248"/>
                <a:gd name="T48" fmla="*/ 169 w 328"/>
                <a:gd name="T49" fmla="*/ 187 h 248"/>
                <a:gd name="T50" fmla="*/ 182 w 328"/>
                <a:gd name="T51" fmla="*/ 209 h 248"/>
                <a:gd name="T52" fmla="*/ 192 w 328"/>
                <a:gd name="T53" fmla="*/ 210 h 248"/>
                <a:gd name="T54" fmla="*/ 202 w 328"/>
                <a:gd name="T55" fmla="*/ 206 h 248"/>
                <a:gd name="T56" fmla="*/ 205 w 328"/>
                <a:gd name="T57" fmla="*/ 209 h 248"/>
                <a:gd name="T58" fmla="*/ 206 w 328"/>
                <a:gd name="T59" fmla="*/ 215 h 248"/>
                <a:gd name="T60" fmla="*/ 212 w 328"/>
                <a:gd name="T61" fmla="*/ 215 h 248"/>
                <a:gd name="T62" fmla="*/ 246 w 328"/>
                <a:gd name="T63" fmla="*/ 245 h 248"/>
                <a:gd name="T64" fmla="*/ 271 w 328"/>
                <a:gd name="T65" fmla="*/ 248 h 248"/>
                <a:gd name="T66" fmla="*/ 300 w 328"/>
                <a:gd name="T67" fmla="*/ 227 h 248"/>
                <a:gd name="T68" fmla="*/ 321 w 328"/>
                <a:gd name="T69" fmla="*/ 182 h 248"/>
                <a:gd name="T70" fmla="*/ 323 w 328"/>
                <a:gd name="T71" fmla="*/ 168 h 248"/>
                <a:gd name="T72" fmla="*/ 320 w 328"/>
                <a:gd name="T73" fmla="*/ 121 h 248"/>
                <a:gd name="T74" fmla="*/ 304 w 328"/>
                <a:gd name="T75" fmla="*/ 98 h 248"/>
                <a:gd name="T76" fmla="*/ 290 w 328"/>
                <a:gd name="T77" fmla="*/ 82 h 248"/>
                <a:gd name="T78" fmla="*/ 263 w 328"/>
                <a:gd name="T79" fmla="*/ 49 h 248"/>
                <a:gd name="T80" fmla="*/ 249 w 328"/>
                <a:gd name="T81" fmla="*/ 30 h 248"/>
                <a:gd name="T82" fmla="*/ 240 w 328"/>
                <a:gd name="T8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8" h="248">
                  <a:moveTo>
                    <a:pt x="240" y="0"/>
                  </a:moveTo>
                  <a:cubicBezTo>
                    <a:pt x="235" y="3"/>
                    <a:pt x="236" y="7"/>
                    <a:pt x="232" y="10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1" y="42"/>
                    <a:pt x="229" y="59"/>
                    <a:pt x="220" y="59"/>
                  </a:cubicBezTo>
                  <a:cubicBezTo>
                    <a:pt x="215" y="59"/>
                    <a:pt x="213" y="53"/>
                    <a:pt x="209" y="51"/>
                  </a:cubicBezTo>
                  <a:cubicBezTo>
                    <a:pt x="202" y="48"/>
                    <a:pt x="198" y="47"/>
                    <a:pt x="190" y="44"/>
                  </a:cubicBezTo>
                  <a:cubicBezTo>
                    <a:pt x="189" y="44"/>
                    <a:pt x="189" y="40"/>
                    <a:pt x="187" y="39"/>
                  </a:cubicBezTo>
                  <a:cubicBezTo>
                    <a:pt x="186" y="37"/>
                    <a:pt x="182" y="38"/>
                    <a:pt x="182" y="36"/>
                  </a:cubicBezTo>
                  <a:cubicBezTo>
                    <a:pt x="185" y="21"/>
                    <a:pt x="185" y="21"/>
                    <a:pt x="185" y="21"/>
                  </a:cubicBezTo>
                  <a:cubicBezTo>
                    <a:pt x="187" y="20"/>
                    <a:pt x="192" y="19"/>
                    <a:pt x="192" y="16"/>
                  </a:cubicBezTo>
                  <a:cubicBezTo>
                    <a:pt x="192" y="14"/>
                    <a:pt x="188" y="11"/>
                    <a:pt x="186" y="11"/>
                  </a:cubicBezTo>
                  <a:cubicBezTo>
                    <a:pt x="183" y="11"/>
                    <a:pt x="182" y="13"/>
                    <a:pt x="178" y="13"/>
                  </a:cubicBezTo>
                  <a:cubicBezTo>
                    <a:pt x="168" y="13"/>
                    <a:pt x="162" y="9"/>
                    <a:pt x="152" y="5"/>
                  </a:cubicBezTo>
                  <a:cubicBezTo>
                    <a:pt x="153" y="8"/>
                    <a:pt x="156" y="9"/>
                    <a:pt x="157" y="12"/>
                  </a:cubicBezTo>
                  <a:cubicBezTo>
                    <a:pt x="157" y="12"/>
                    <a:pt x="154" y="14"/>
                    <a:pt x="152" y="14"/>
                  </a:cubicBezTo>
                  <a:cubicBezTo>
                    <a:pt x="147" y="14"/>
                    <a:pt x="136" y="16"/>
                    <a:pt x="136" y="20"/>
                  </a:cubicBezTo>
                  <a:cubicBezTo>
                    <a:pt x="136" y="24"/>
                    <a:pt x="132" y="26"/>
                    <a:pt x="132" y="30"/>
                  </a:cubicBezTo>
                  <a:cubicBezTo>
                    <a:pt x="132" y="33"/>
                    <a:pt x="133" y="35"/>
                    <a:pt x="131" y="37"/>
                  </a:cubicBezTo>
                  <a:cubicBezTo>
                    <a:pt x="130" y="37"/>
                    <a:pt x="128" y="35"/>
                    <a:pt x="127" y="35"/>
                  </a:cubicBezTo>
                  <a:cubicBezTo>
                    <a:pt x="124" y="35"/>
                    <a:pt x="122" y="36"/>
                    <a:pt x="120" y="38"/>
                  </a:cubicBezTo>
                  <a:cubicBezTo>
                    <a:pt x="120" y="33"/>
                    <a:pt x="117" y="27"/>
                    <a:pt x="112" y="27"/>
                  </a:cubicBezTo>
                  <a:cubicBezTo>
                    <a:pt x="106" y="27"/>
                    <a:pt x="105" y="33"/>
                    <a:pt x="97" y="33"/>
                  </a:cubicBezTo>
                  <a:cubicBezTo>
                    <a:pt x="96" y="39"/>
                    <a:pt x="91" y="41"/>
                    <a:pt x="91" y="48"/>
                  </a:cubicBezTo>
                  <a:cubicBezTo>
                    <a:pt x="88" y="48"/>
                    <a:pt x="87" y="47"/>
                    <a:pt x="85" y="46"/>
                  </a:cubicBezTo>
                  <a:cubicBezTo>
                    <a:pt x="83" y="49"/>
                    <a:pt x="85" y="54"/>
                    <a:pt x="81" y="56"/>
                  </a:cubicBezTo>
                  <a:cubicBezTo>
                    <a:pt x="80" y="54"/>
                    <a:pt x="79" y="52"/>
                    <a:pt x="77" y="50"/>
                  </a:cubicBezTo>
                  <a:cubicBezTo>
                    <a:pt x="74" y="51"/>
                    <a:pt x="74" y="54"/>
                    <a:pt x="74" y="57"/>
                  </a:cubicBezTo>
                  <a:cubicBezTo>
                    <a:pt x="74" y="59"/>
                    <a:pt x="74" y="60"/>
                    <a:pt x="74" y="62"/>
                  </a:cubicBezTo>
                  <a:cubicBezTo>
                    <a:pt x="74" y="72"/>
                    <a:pt x="50" y="79"/>
                    <a:pt x="40" y="81"/>
                  </a:cubicBezTo>
                  <a:cubicBezTo>
                    <a:pt x="35" y="82"/>
                    <a:pt x="24" y="83"/>
                    <a:pt x="21" y="86"/>
                  </a:cubicBezTo>
                  <a:cubicBezTo>
                    <a:pt x="18" y="89"/>
                    <a:pt x="11" y="96"/>
                    <a:pt x="6" y="97"/>
                  </a:cubicBezTo>
                  <a:cubicBezTo>
                    <a:pt x="6" y="96"/>
                    <a:pt x="6" y="95"/>
                    <a:pt x="6" y="94"/>
                  </a:cubicBezTo>
                  <a:cubicBezTo>
                    <a:pt x="4" y="95"/>
                    <a:pt x="2" y="95"/>
                    <a:pt x="2" y="97"/>
                  </a:cubicBezTo>
                  <a:cubicBezTo>
                    <a:pt x="2" y="105"/>
                    <a:pt x="2" y="105"/>
                    <a:pt x="2" y="114"/>
                  </a:cubicBezTo>
                  <a:cubicBezTo>
                    <a:pt x="2" y="121"/>
                    <a:pt x="6" y="124"/>
                    <a:pt x="6" y="129"/>
                  </a:cubicBezTo>
                  <a:cubicBezTo>
                    <a:pt x="6" y="130"/>
                    <a:pt x="7" y="131"/>
                    <a:pt x="6" y="132"/>
                  </a:cubicBezTo>
                  <a:cubicBezTo>
                    <a:pt x="5" y="132"/>
                    <a:pt x="4" y="130"/>
                    <a:pt x="3" y="129"/>
                  </a:cubicBezTo>
                  <a:cubicBezTo>
                    <a:pt x="2" y="130"/>
                    <a:pt x="2" y="131"/>
                    <a:pt x="2" y="132"/>
                  </a:cubicBezTo>
                  <a:cubicBezTo>
                    <a:pt x="0" y="137"/>
                    <a:pt x="6" y="138"/>
                    <a:pt x="7" y="142"/>
                  </a:cubicBezTo>
                  <a:cubicBezTo>
                    <a:pt x="11" y="153"/>
                    <a:pt x="12" y="157"/>
                    <a:pt x="15" y="170"/>
                  </a:cubicBezTo>
                  <a:cubicBezTo>
                    <a:pt x="17" y="175"/>
                    <a:pt x="21" y="180"/>
                    <a:pt x="21" y="188"/>
                  </a:cubicBezTo>
                  <a:cubicBezTo>
                    <a:pt x="21" y="194"/>
                    <a:pt x="14" y="196"/>
                    <a:pt x="14" y="201"/>
                  </a:cubicBezTo>
                  <a:cubicBezTo>
                    <a:pt x="14" y="205"/>
                    <a:pt x="28" y="211"/>
                    <a:pt x="33" y="211"/>
                  </a:cubicBezTo>
                  <a:cubicBezTo>
                    <a:pt x="46" y="211"/>
                    <a:pt x="50" y="201"/>
                    <a:pt x="60" y="201"/>
                  </a:cubicBezTo>
                  <a:cubicBezTo>
                    <a:pt x="62" y="201"/>
                    <a:pt x="63" y="200"/>
                    <a:pt x="64" y="200"/>
                  </a:cubicBezTo>
                  <a:cubicBezTo>
                    <a:pt x="65" y="200"/>
                    <a:pt x="66" y="200"/>
                    <a:pt x="68" y="201"/>
                  </a:cubicBezTo>
                  <a:cubicBezTo>
                    <a:pt x="74" y="201"/>
                    <a:pt x="79" y="200"/>
                    <a:pt x="85" y="199"/>
                  </a:cubicBezTo>
                  <a:cubicBezTo>
                    <a:pt x="87" y="185"/>
                    <a:pt x="105" y="190"/>
                    <a:pt x="120" y="185"/>
                  </a:cubicBezTo>
                  <a:cubicBezTo>
                    <a:pt x="126" y="183"/>
                    <a:pt x="128" y="178"/>
                    <a:pt x="138" y="178"/>
                  </a:cubicBezTo>
                  <a:cubicBezTo>
                    <a:pt x="147" y="178"/>
                    <a:pt x="164" y="181"/>
                    <a:pt x="169" y="187"/>
                  </a:cubicBezTo>
                  <a:cubicBezTo>
                    <a:pt x="171" y="190"/>
                    <a:pt x="177" y="204"/>
                    <a:pt x="179" y="204"/>
                  </a:cubicBezTo>
                  <a:cubicBezTo>
                    <a:pt x="179" y="204"/>
                    <a:pt x="178" y="209"/>
                    <a:pt x="182" y="209"/>
                  </a:cubicBezTo>
                  <a:cubicBezTo>
                    <a:pt x="188" y="209"/>
                    <a:pt x="195" y="194"/>
                    <a:pt x="200" y="189"/>
                  </a:cubicBezTo>
                  <a:cubicBezTo>
                    <a:pt x="200" y="194"/>
                    <a:pt x="199" y="208"/>
                    <a:pt x="192" y="210"/>
                  </a:cubicBezTo>
                  <a:cubicBezTo>
                    <a:pt x="192" y="211"/>
                    <a:pt x="193" y="213"/>
                    <a:pt x="194" y="213"/>
                  </a:cubicBezTo>
                  <a:cubicBezTo>
                    <a:pt x="199" y="213"/>
                    <a:pt x="199" y="207"/>
                    <a:pt x="202" y="206"/>
                  </a:cubicBezTo>
                  <a:cubicBezTo>
                    <a:pt x="202" y="205"/>
                    <a:pt x="202" y="204"/>
                    <a:pt x="202" y="204"/>
                  </a:cubicBezTo>
                  <a:cubicBezTo>
                    <a:pt x="203" y="205"/>
                    <a:pt x="205" y="206"/>
                    <a:pt x="205" y="209"/>
                  </a:cubicBezTo>
                  <a:cubicBezTo>
                    <a:pt x="205" y="212"/>
                    <a:pt x="204" y="214"/>
                    <a:pt x="203" y="215"/>
                  </a:cubicBezTo>
                  <a:cubicBezTo>
                    <a:pt x="206" y="215"/>
                    <a:pt x="206" y="215"/>
                    <a:pt x="206" y="215"/>
                  </a:cubicBezTo>
                  <a:cubicBezTo>
                    <a:pt x="209" y="215"/>
                    <a:pt x="210" y="215"/>
                    <a:pt x="212" y="213"/>
                  </a:cubicBezTo>
                  <a:cubicBezTo>
                    <a:pt x="212" y="215"/>
                    <a:pt x="212" y="215"/>
                    <a:pt x="212" y="215"/>
                  </a:cubicBezTo>
                  <a:cubicBezTo>
                    <a:pt x="213" y="219"/>
                    <a:pt x="216" y="222"/>
                    <a:pt x="216" y="226"/>
                  </a:cubicBezTo>
                  <a:cubicBezTo>
                    <a:pt x="216" y="238"/>
                    <a:pt x="234" y="245"/>
                    <a:pt x="246" y="245"/>
                  </a:cubicBezTo>
                  <a:cubicBezTo>
                    <a:pt x="253" y="245"/>
                    <a:pt x="250" y="240"/>
                    <a:pt x="257" y="239"/>
                  </a:cubicBezTo>
                  <a:cubicBezTo>
                    <a:pt x="257" y="241"/>
                    <a:pt x="269" y="247"/>
                    <a:pt x="271" y="248"/>
                  </a:cubicBezTo>
                  <a:cubicBezTo>
                    <a:pt x="273" y="234"/>
                    <a:pt x="297" y="240"/>
                    <a:pt x="300" y="227"/>
                  </a:cubicBezTo>
                  <a:cubicBezTo>
                    <a:pt x="300" y="227"/>
                    <a:pt x="300" y="227"/>
                    <a:pt x="300" y="227"/>
                  </a:cubicBezTo>
                  <a:cubicBezTo>
                    <a:pt x="300" y="217"/>
                    <a:pt x="306" y="209"/>
                    <a:pt x="308" y="202"/>
                  </a:cubicBezTo>
                  <a:cubicBezTo>
                    <a:pt x="311" y="193"/>
                    <a:pt x="316" y="190"/>
                    <a:pt x="321" y="182"/>
                  </a:cubicBezTo>
                  <a:cubicBezTo>
                    <a:pt x="323" y="180"/>
                    <a:pt x="322" y="178"/>
                    <a:pt x="323" y="176"/>
                  </a:cubicBezTo>
                  <a:cubicBezTo>
                    <a:pt x="323" y="168"/>
                    <a:pt x="323" y="168"/>
                    <a:pt x="323" y="168"/>
                  </a:cubicBezTo>
                  <a:cubicBezTo>
                    <a:pt x="326" y="166"/>
                    <a:pt x="328" y="157"/>
                    <a:pt x="328" y="151"/>
                  </a:cubicBezTo>
                  <a:cubicBezTo>
                    <a:pt x="328" y="142"/>
                    <a:pt x="325" y="127"/>
                    <a:pt x="320" y="121"/>
                  </a:cubicBezTo>
                  <a:cubicBezTo>
                    <a:pt x="320" y="120"/>
                    <a:pt x="320" y="120"/>
                    <a:pt x="320" y="120"/>
                  </a:cubicBezTo>
                  <a:cubicBezTo>
                    <a:pt x="315" y="114"/>
                    <a:pt x="304" y="110"/>
                    <a:pt x="304" y="98"/>
                  </a:cubicBezTo>
                  <a:cubicBezTo>
                    <a:pt x="301" y="98"/>
                    <a:pt x="296" y="98"/>
                    <a:pt x="295" y="95"/>
                  </a:cubicBezTo>
                  <a:cubicBezTo>
                    <a:pt x="294" y="91"/>
                    <a:pt x="293" y="85"/>
                    <a:pt x="290" y="82"/>
                  </a:cubicBezTo>
                  <a:cubicBezTo>
                    <a:pt x="285" y="77"/>
                    <a:pt x="273" y="74"/>
                    <a:pt x="270" y="68"/>
                  </a:cubicBezTo>
                  <a:cubicBezTo>
                    <a:pt x="268" y="60"/>
                    <a:pt x="266" y="57"/>
                    <a:pt x="263" y="49"/>
                  </a:cubicBezTo>
                  <a:cubicBezTo>
                    <a:pt x="262" y="44"/>
                    <a:pt x="262" y="35"/>
                    <a:pt x="258" y="33"/>
                  </a:cubicBezTo>
                  <a:cubicBezTo>
                    <a:pt x="257" y="33"/>
                    <a:pt x="252" y="31"/>
                    <a:pt x="249" y="30"/>
                  </a:cubicBezTo>
                  <a:cubicBezTo>
                    <a:pt x="246" y="28"/>
                    <a:pt x="247" y="23"/>
                    <a:pt x="246" y="19"/>
                  </a:cubicBezTo>
                  <a:cubicBezTo>
                    <a:pt x="244" y="13"/>
                    <a:pt x="241" y="8"/>
                    <a:pt x="24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37"/>
            <p:cNvSpPr>
              <a:spLocks/>
            </p:cNvSpPr>
            <p:nvPr/>
          </p:nvSpPr>
          <p:spPr bwMode="auto">
            <a:xfrm>
              <a:off x="11156950" y="5518150"/>
              <a:ext cx="233363" cy="228600"/>
            </a:xfrm>
            <a:custGeom>
              <a:avLst/>
              <a:gdLst>
                <a:gd name="T0" fmla="*/ 50 w 62"/>
                <a:gd name="T1" fmla="*/ 0 h 61"/>
                <a:gd name="T2" fmla="*/ 43 w 62"/>
                <a:gd name="T3" fmla="*/ 10 h 61"/>
                <a:gd name="T4" fmla="*/ 43 w 62"/>
                <a:gd name="T5" fmla="*/ 11 h 61"/>
                <a:gd name="T6" fmla="*/ 37 w 62"/>
                <a:gd name="T7" fmla="*/ 15 h 61"/>
                <a:gd name="T8" fmla="*/ 37 w 62"/>
                <a:gd name="T9" fmla="*/ 17 h 61"/>
                <a:gd name="T10" fmla="*/ 32 w 62"/>
                <a:gd name="T11" fmla="*/ 24 h 61"/>
                <a:gd name="T12" fmla="*/ 16 w 62"/>
                <a:gd name="T13" fmla="*/ 34 h 61"/>
                <a:gd name="T14" fmla="*/ 11 w 62"/>
                <a:gd name="T15" fmla="*/ 37 h 61"/>
                <a:gd name="T16" fmla="*/ 0 w 62"/>
                <a:gd name="T17" fmla="*/ 53 h 61"/>
                <a:gd name="T18" fmla="*/ 1 w 62"/>
                <a:gd name="T19" fmla="*/ 54 h 61"/>
                <a:gd name="T20" fmla="*/ 14 w 62"/>
                <a:gd name="T21" fmla="*/ 60 h 61"/>
                <a:gd name="T22" fmla="*/ 20 w 62"/>
                <a:gd name="T23" fmla="*/ 61 h 61"/>
                <a:gd name="T24" fmla="*/ 31 w 62"/>
                <a:gd name="T25" fmla="*/ 54 h 61"/>
                <a:gd name="T26" fmla="*/ 40 w 62"/>
                <a:gd name="T27" fmla="*/ 35 h 61"/>
                <a:gd name="T28" fmla="*/ 51 w 62"/>
                <a:gd name="T29" fmla="*/ 33 h 61"/>
                <a:gd name="T30" fmla="*/ 51 w 62"/>
                <a:gd name="T31" fmla="*/ 24 h 61"/>
                <a:gd name="T32" fmla="*/ 62 w 62"/>
                <a:gd name="T33" fmla="*/ 10 h 61"/>
                <a:gd name="T34" fmla="*/ 60 w 62"/>
                <a:gd name="T35" fmla="*/ 6 h 61"/>
                <a:gd name="T36" fmla="*/ 58 w 62"/>
                <a:gd name="T37" fmla="*/ 5 h 61"/>
                <a:gd name="T38" fmla="*/ 53 w 62"/>
                <a:gd name="T39" fmla="*/ 7 h 61"/>
                <a:gd name="T40" fmla="*/ 52 w 62"/>
                <a:gd name="T41" fmla="*/ 3 h 61"/>
                <a:gd name="T42" fmla="*/ 50 w 62"/>
                <a:gd name="T4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61">
                  <a:moveTo>
                    <a:pt x="50" y="0"/>
                  </a:moveTo>
                  <a:cubicBezTo>
                    <a:pt x="47" y="1"/>
                    <a:pt x="43" y="5"/>
                    <a:pt x="43" y="10"/>
                  </a:cubicBezTo>
                  <a:cubicBezTo>
                    <a:pt x="43" y="10"/>
                    <a:pt x="43" y="11"/>
                    <a:pt x="43" y="11"/>
                  </a:cubicBezTo>
                  <a:cubicBezTo>
                    <a:pt x="40" y="12"/>
                    <a:pt x="39" y="12"/>
                    <a:pt x="37" y="15"/>
                  </a:cubicBezTo>
                  <a:cubicBezTo>
                    <a:pt x="37" y="15"/>
                    <a:pt x="37" y="17"/>
                    <a:pt x="37" y="17"/>
                  </a:cubicBezTo>
                  <a:cubicBezTo>
                    <a:pt x="37" y="17"/>
                    <a:pt x="33" y="24"/>
                    <a:pt x="32" y="24"/>
                  </a:cubicBezTo>
                  <a:cubicBezTo>
                    <a:pt x="27" y="27"/>
                    <a:pt x="23" y="34"/>
                    <a:pt x="16" y="34"/>
                  </a:cubicBezTo>
                  <a:cubicBezTo>
                    <a:pt x="14" y="34"/>
                    <a:pt x="12" y="35"/>
                    <a:pt x="11" y="37"/>
                  </a:cubicBezTo>
                  <a:cubicBezTo>
                    <a:pt x="8" y="42"/>
                    <a:pt x="0" y="46"/>
                    <a:pt x="0" y="53"/>
                  </a:cubicBezTo>
                  <a:cubicBezTo>
                    <a:pt x="0" y="54"/>
                    <a:pt x="1" y="54"/>
                    <a:pt x="1" y="54"/>
                  </a:cubicBezTo>
                  <a:cubicBezTo>
                    <a:pt x="1" y="56"/>
                    <a:pt x="12" y="60"/>
                    <a:pt x="14" y="60"/>
                  </a:cubicBezTo>
                  <a:cubicBezTo>
                    <a:pt x="16" y="60"/>
                    <a:pt x="19" y="61"/>
                    <a:pt x="20" y="61"/>
                  </a:cubicBezTo>
                  <a:cubicBezTo>
                    <a:pt x="24" y="61"/>
                    <a:pt x="29" y="57"/>
                    <a:pt x="31" y="54"/>
                  </a:cubicBezTo>
                  <a:cubicBezTo>
                    <a:pt x="31" y="54"/>
                    <a:pt x="39" y="38"/>
                    <a:pt x="40" y="35"/>
                  </a:cubicBezTo>
                  <a:cubicBezTo>
                    <a:pt x="42" y="35"/>
                    <a:pt x="49" y="33"/>
                    <a:pt x="51" y="33"/>
                  </a:cubicBezTo>
                  <a:cubicBezTo>
                    <a:pt x="51" y="30"/>
                    <a:pt x="50" y="29"/>
                    <a:pt x="51" y="24"/>
                  </a:cubicBezTo>
                  <a:cubicBezTo>
                    <a:pt x="55" y="24"/>
                    <a:pt x="61" y="14"/>
                    <a:pt x="62" y="10"/>
                  </a:cubicBezTo>
                  <a:cubicBezTo>
                    <a:pt x="60" y="9"/>
                    <a:pt x="60" y="8"/>
                    <a:pt x="60" y="6"/>
                  </a:cubicBezTo>
                  <a:cubicBezTo>
                    <a:pt x="59" y="6"/>
                    <a:pt x="58" y="5"/>
                    <a:pt x="58" y="5"/>
                  </a:cubicBezTo>
                  <a:cubicBezTo>
                    <a:pt x="56" y="5"/>
                    <a:pt x="55" y="7"/>
                    <a:pt x="53" y="7"/>
                  </a:cubicBezTo>
                  <a:cubicBezTo>
                    <a:pt x="51" y="7"/>
                    <a:pt x="52" y="5"/>
                    <a:pt x="52" y="3"/>
                  </a:cubicBezTo>
                  <a:cubicBezTo>
                    <a:pt x="51" y="3"/>
                    <a:pt x="50" y="2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38"/>
            <p:cNvSpPr>
              <a:spLocks/>
            </p:cNvSpPr>
            <p:nvPr/>
          </p:nvSpPr>
          <p:spPr bwMode="auto">
            <a:xfrm>
              <a:off x="11345863" y="5300663"/>
              <a:ext cx="176213" cy="250825"/>
            </a:xfrm>
            <a:custGeom>
              <a:avLst/>
              <a:gdLst>
                <a:gd name="T0" fmla="*/ 0 w 47"/>
                <a:gd name="T1" fmla="*/ 0 h 67"/>
                <a:gd name="T2" fmla="*/ 12 w 47"/>
                <a:gd name="T3" fmla="*/ 17 h 67"/>
                <a:gd name="T4" fmla="*/ 12 w 47"/>
                <a:gd name="T5" fmla="*/ 20 h 67"/>
                <a:gd name="T6" fmla="*/ 15 w 47"/>
                <a:gd name="T7" fmla="*/ 25 h 67"/>
                <a:gd name="T8" fmla="*/ 15 w 47"/>
                <a:gd name="T9" fmla="*/ 25 h 67"/>
                <a:gd name="T10" fmla="*/ 16 w 47"/>
                <a:gd name="T11" fmla="*/ 31 h 67"/>
                <a:gd name="T12" fmla="*/ 12 w 47"/>
                <a:gd name="T13" fmla="*/ 42 h 67"/>
                <a:gd name="T14" fmla="*/ 8 w 47"/>
                <a:gd name="T15" fmla="*/ 46 h 67"/>
                <a:gd name="T16" fmla="*/ 19 w 47"/>
                <a:gd name="T17" fmla="*/ 55 h 67"/>
                <a:gd name="T18" fmla="*/ 16 w 47"/>
                <a:gd name="T19" fmla="*/ 63 h 67"/>
                <a:gd name="T20" fmla="*/ 20 w 47"/>
                <a:gd name="T21" fmla="*/ 67 h 67"/>
                <a:gd name="T22" fmla="*/ 30 w 47"/>
                <a:gd name="T23" fmla="*/ 57 h 67"/>
                <a:gd name="T24" fmla="*/ 34 w 47"/>
                <a:gd name="T25" fmla="*/ 51 h 67"/>
                <a:gd name="T26" fmla="*/ 33 w 47"/>
                <a:gd name="T27" fmla="*/ 48 h 67"/>
                <a:gd name="T28" fmla="*/ 39 w 47"/>
                <a:gd name="T29" fmla="*/ 45 h 67"/>
                <a:gd name="T30" fmla="*/ 40 w 47"/>
                <a:gd name="T31" fmla="*/ 44 h 67"/>
                <a:gd name="T32" fmla="*/ 41 w 47"/>
                <a:gd name="T33" fmla="*/ 45 h 67"/>
                <a:gd name="T34" fmla="*/ 47 w 47"/>
                <a:gd name="T35" fmla="*/ 31 h 67"/>
                <a:gd name="T36" fmla="*/ 44 w 47"/>
                <a:gd name="T37" fmla="*/ 29 h 67"/>
                <a:gd name="T38" fmla="*/ 35 w 47"/>
                <a:gd name="T39" fmla="*/ 32 h 67"/>
                <a:gd name="T40" fmla="*/ 24 w 47"/>
                <a:gd name="T41" fmla="*/ 21 h 67"/>
                <a:gd name="T42" fmla="*/ 22 w 47"/>
                <a:gd name="T43" fmla="*/ 21 h 67"/>
                <a:gd name="T44" fmla="*/ 20 w 47"/>
                <a:gd name="T45" fmla="*/ 23 h 67"/>
                <a:gd name="T46" fmla="*/ 18 w 47"/>
                <a:gd name="T47" fmla="*/ 23 h 67"/>
                <a:gd name="T48" fmla="*/ 13 w 47"/>
                <a:gd name="T49" fmla="*/ 14 h 67"/>
                <a:gd name="T50" fmla="*/ 14 w 47"/>
                <a:gd name="T51" fmla="*/ 12 h 67"/>
                <a:gd name="T52" fmla="*/ 11 w 47"/>
                <a:gd name="T53" fmla="*/ 8 h 67"/>
                <a:gd name="T54" fmla="*/ 0 w 47"/>
                <a:gd name="T5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7">
                  <a:moveTo>
                    <a:pt x="0" y="0"/>
                  </a:moveTo>
                  <a:cubicBezTo>
                    <a:pt x="2" y="7"/>
                    <a:pt x="6" y="16"/>
                    <a:pt x="12" y="17"/>
                  </a:cubicBezTo>
                  <a:cubicBezTo>
                    <a:pt x="12" y="18"/>
                    <a:pt x="12" y="19"/>
                    <a:pt x="12" y="20"/>
                  </a:cubicBezTo>
                  <a:cubicBezTo>
                    <a:pt x="12" y="22"/>
                    <a:pt x="14" y="23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7"/>
                    <a:pt x="16" y="29"/>
                    <a:pt x="16" y="31"/>
                  </a:cubicBezTo>
                  <a:cubicBezTo>
                    <a:pt x="16" y="35"/>
                    <a:pt x="15" y="39"/>
                    <a:pt x="12" y="42"/>
                  </a:cubicBezTo>
                  <a:cubicBezTo>
                    <a:pt x="11" y="43"/>
                    <a:pt x="8" y="44"/>
                    <a:pt x="8" y="46"/>
                  </a:cubicBezTo>
                  <a:cubicBezTo>
                    <a:pt x="8" y="52"/>
                    <a:pt x="19" y="49"/>
                    <a:pt x="19" y="55"/>
                  </a:cubicBezTo>
                  <a:cubicBezTo>
                    <a:pt x="19" y="58"/>
                    <a:pt x="16" y="60"/>
                    <a:pt x="16" y="63"/>
                  </a:cubicBezTo>
                  <a:cubicBezTo>
                    <a:pt x="16" y="65"/>
                    <a:pt x="17" y="67"/>
                    <a:pt x="20" y="67"/>
                  </a:cubicBezTo>
                  <a:cubicBezTo>
                    <a:pt x="26" y="67"/>
                    <a:pt x="28" y="61"/>
                    <a:pt x="30" y="57"/>
                  </a:cubicBezTo>
                  <a:cubicBezTo>
                    <a:pt x="31" y="56"/>
                    <a:pt x="34" y="53"/>
                    <a:pt x="34" y="51"/>
                  </a:cubicBezTo>
                  <a:cubicBezTo>
                    <a:pt x="34" y="50"/>
                    <a:pt x="33" y="49"/>
                    <a:pt x="33" y="48"/>
                  </a:cubicBezTo>
                  <a:cubicBezTo>
                    <a:pt x="33" y="46"/>
                    <a:pt x="36" y="45"/>
                    <a:pt x="39" y="45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4" y="41"/>
                    <a:pt x="43" y="35"/>
                    <a:pt x="47" y="31"/>
                  </a:cubicBezTo>
                  <a:cubicBezTo>
                    <a:pt x="46" y="30"/>
                    <a:pt x="45" y="29"/>
                    <a:pt x="44" y="29"/>
                  </a:cubicBezTo>
                  <a:cubicBezTo>
                    <a:pt x="40" y="29"/>
                    <a:pt x="40" y="32"/>
                    <a:pt x="35" y="32"/>
                  </a:cubicBezTo>
                  <a:cubicBezTo>
                    <a:pt x="28" y="32"/>
                    <a:pt x="24" y="28"/>
                    <a:pt x="24" y="21"/>
                  </a:cubicBezTo>
                  <a:cubicBezTo>
                    <a:pt x="24" y="21"/>
                    <a:pt x="23" y="21"/>
                    <a:pt x="22" y="21"/>
                  </a:cubicBezTo>
                  <a:cubicBezTo>
                    <a:pt x="21" y="21"/>
                    <a:pt x="20" y="22"/>
                    <a:pt x="20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7" y="22"/>
                    <a:pt x="13" y="16"/>
                    <a:pt x="13" y="14"/>
                  </a:cubicBezTo>
                  <a:cubicBezTo>
                    <a:pt x="13" y="13"/>
                    <a:pt x="14" y="13"/>
                    <a:pt x="14" y="12"/>
                  </a:cubicBezTo>
                  <a:cubicBezTo>
                    <a:pt x="13" y="11"/>
                    <a:pt x="13" y="9"/>
                    <a:pt x="11" y="8"/>
                  </a:cubicBezTo>
                  <a:cubicBezTo>
                    <a:pt x="8" y="5"/>
                    <a:pt x="3" y="5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>
              <a:off x="11476038" y="4737100"/>
              <a:ext cx="38100" cy="28575"/>
            </a:xfrm>
            <a:custGeom>
              <a:avLst/>
              <a:gdLst>
                <a:gd name="T0" fmla="*/ 7 w 10"/>
                <a:gd name="T1" fmla="*/ 0 h 8"/>
                <a:gd name="T2" fmla="*/ 0 w 10"/>
                <a:gd name="T3" fmla="*/ 6 h 8"/>
                <a:gd name="T4" fmla="*/ 6 w 10"/>
                <a:gd name="T5" fmla="*/ 8 h 8"/>
                <a:gd name="T6" fmla="*/ 8 w 10"/>
                <a:gd name="T7" fmla="*/ 8 h 8"/>
                <a:gd name="T8" fmla="*/ 10 w 10"/>
                <a:gd name="T9" fmla="*/ 6 h 8"/>
                <a:gd name="T10" fmla="*/ 10 w 10"/>
                <a:gd name="T11" fmla="*/ 3 h 8"/>
                <a:gd name="T12" fmla="*/ 7 w 10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7" y="0"/>
                  </a:moveTo>
                  <a:cubicBezTo>
                    <a:pt x="4" y="1"/>
                    <a:pt x="0" y="2"/>
                    <a:pt x="0" y="6"/>
                  </a:cubicBezTo>
                  <a:cubicBezTo>
                    <a:pt x="0" y="7"/>
                    <a:pt x="4" y="8"/>
                    <a:pt x="6" y="8"/>
                  </a:cubicBezTo>
                  <a:cubicBezTo>
                    <a:pt x="7" y="8"/>
                    <a:pt x="8" y="8"/>
                    <a:pt x="8" y="8"/>
                  </a:cubicBezTo>
                  <a:cubicBezTo>
                    <a:pt x="9" y="8"/>
                    <a:pt x="9" y="7"/>
                    <a:pt x="10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>
              <a:off x="11522075" y="4706938"/>
              <a:ext cx="30163" cy="22225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4 h 6"/>
                <a:gd name="T4" fmla="*/ 1 w 8"/>
                <a:gd name="T5" fmla="*/ 6 h 6"/>
                <a:gd name="T6" fmla="*/ 8 w 8"/>
                <a:gd name="T7" fmla="*/ 3 h 6"/>
                <a:gd name="T8" fmla="*/ 8 w 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7" y="0"/>
                    <a:pt x="0" y="0"/>
                    <a:pt x="0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4" y="6"/>
                    <a:pt x="5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809163" y="3902075"/>
              <a:ext cx="139700" cy="131763"/>
            </a:xfrm>
            <a:custGeom>
              <a:avLst/>
              <a:gdLst>
                <a:gd name="T0" fmla="*/ 26 w 37"/>
                <a:gd name="T1" fmla="*/ 0 h 35"/>
                <a:gd name="T2" fmla="*/ 26 w 37"/>
                <a:gd name="T3" fmla="*/ 6 h 35"/>
                <a:gd name="T4" fmla="*/ 20 w 37"/>
                <a:gd name="T5" fmla="*/ 10 h 35"/>
                <a:gd name="T6" fmla="*/ 18 w 37"/>
                <a:gd name="T7" fmla="*/ 13 h 35"/>
                <a:gd name="T8" fmla="*/ 16 w 37"/>
                <a:gd name="T9" fmla="*/ 13 h 35"/>
                <a:gd name="T10" fmla="*/ 11 w 37"/>
                <a:gd name="T11" fmla="*/ 9 h 35"/>
                <a:gd name="T12" fmla="*/ 11 w 37"/>
                <a:gd name="T13" fmla="*/ 9 h 35"/>
                <a:gd name="T14" fmla="*/ 7 w 37"/>
                <a:gd name="T15" fmla="*/ 12 h 35"/>
                <a:gd name="T16" fmla="*/ 3 w 37"/>
                <a:gd name="T17" fmla="*/ 15 h 35"/>
                <a:gd name="T18" fmla="*/ 3 w 37"/>
                <a:gd name="T19" fmla="*/ 15 h 35"/>
                <a:gd name="T20" fmla="*/ 1 w 37"/>
                <a:gd name="T21" fmla="*/ 21 h 35"/>
                <a:gd name="T22" fmla="*/ 2 w 37"/>
                <a:gd name="T23" fmla="*/ 23 h 35"/>
                <a:gd name="T24" fmla="*/ 2 w 37"/>
                <a:gd name="T25" fmla="*/ 29 h 35"/>
                <a:gd name="T26" fmla="*/ 2 w 37"/>
                <a:gd name="T27" fmla="*/ 29 h 35"/>
                <a:gd name="T28" fmla="*/ 7 w 37"/>
                <a:gd name="T29" fmla="*/ 19 h 35"/>
                <a:gd name="T30" fmla="*/ 9 w 37"/>
                <a:gd name="T31" fmla="*/ 21 h 35"/>
                <a:gd name="T32" fmla="*/ 10 w 37"/>
                <a:gd name="T33" fmla="*/ 20 h 35"/>
                <a:gd name="T34" fmla="*/ 13 w 37"/>
                <a:gd name="T35" fmla="*/ 21 h 35"/>
                <a:gd name="T36" fmla="*/ 13 w 37"/>
                <a:gd name="T37" fmla="*/ 19 h 35"/>
                <a:gd name="T38" fmla="*/ 17 w 37"/>
                <a:gd name="T39" fmla="*/ 19 h 35"/>
                <a:gd name="T40" fmla="*/ 18 w 37"/>
                <a:gd name="T41" fmla="*/ 21 h 35"/>
                <a:gd name="T42" fmla="*/ 16 w 37"/>
                <a:gd name="T43" fmla="*/ 24 h 35"/>
                <a:gd name="T44" fmla="*/ 23 w 37"/>
                <a:gd name="T45" fmla="*/ 33 h 35"/>
                <a:gd name="T46" fmla="*/ 24 w 37"/>
                <a:gd name="T47" fmla="*/ 33 h 35"/>
                <a:gd name="T48" fmla="*/ 25 w 37"/>
                <a:gd name="T49" fmla="*/ 33 h 35"/>
                <a:gd name="T50" fmla="*/ 27 w 37"/>
                <a:gd name="T51" fmla="*/ 35 h 35"/>
                <a:gd name="T52" fmla="*/ 27 w 37"/>
                <a:gd name="T53" fmla="*/ 35 h 35"/>
                <a:gd name="T54" fmla="*/ 30 w 37"/>
                <a:gd name="T55" fmla="*/ 31 h 35"/>
                <a:gd name="T56" fmla="*/ 27 w 37"/>
                <a:gd name="T57" fmla="*/ 26 h 35"/>
                <a:gd name="T58" fmla="*/ 29 w 37"/>
                <a:gd name="T59" fmla="*/ 23 h 35"/>
                <a:gd name="T60" fmla="*/ 30 w 37"/>
                <a:gd name="T61" fmla="*/ 25 h 35"/>
                <a:gd name="T62" fmla="*/ 30 w 37"/>
                <a:gd name="T63" fmla="*/ 24 h 35"/>
                <a:gd name="T64" fmla="*/ 33 w 37"/>
                <a:gd name="T65" fmla="*/ 30 h 35"/>
                <a:gd name="T66" fmla="*/ 37 w 37"/>
                <a:gd name="T67" fmla="*/ 22 h 35"/>
                <a:gd name="T68" fmla="*/ 31 w 37"/>
                <a:gd name="T69" fmla="*/ 3 h 35"/>
                <a:gd name="T70" fmla="*/ 26 w 37"/>
                <a:gd name="T7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" h="35">
                  <a:moveTo>
                    <a:pt x="26" y="0"/>
                  </a:moveTo>
                  <a:cubicBezTo>
                    <a:pt x="26" y="1"/>
                    <a:pt x="26" y="5"/>
                    <a:pt x="26" y="6"/>
                  </a:cubicBezTo>
                  <a:cubicBezTo>
                    <a:pt x="25" y="8"/>
                    <a:pt x="20" y="7"/>
                    <a:pt x="20" y="10"/>
                  </a:cubicBezTo>
                  <a:cubicBezTo>
                    <a:pt x="18" y="10"/>
                    <a:pt x="18" y="12"/>
                    <a:pt x="18" y="13"/>
                  </a:cubicBezTo>
                  <a:cubicBezTo>
                    <a:pt x="17" y="13"/>
                    <a:pt x="17" y="13"/>
                    <a:pt x="16" y="13"/>
                  </a:cubicBezTo>
                  <a:cubicBezTo>
                    <a:pt x="14" y="13"/>
                    <a:pt x="15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9"/>
                    <a:pt x="8" y="11"/>
                    <a:pt x="7" y="12"/>
                  </a:cubicBezTo>
                  <a:cubicBezTo>
                    <a:pt x="6" y="13"/>
                    <a:pt x="5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7"/>
                    <a:pt x="1" y="19"/>
                    <a:pt x="1" y="21"/>
                  </a:cubicBezTo>
                  <a:cubicBezTo>
                    <a:pt x="1" y="22"/>
                    <a:pt x="2" y="23"/>
                    <a:pt x="2" y="23"/>
                  </a:cubicBezTo>
                  <a:cubicBezTo>
                    <a:pt x="2" y="25"/>
                    <a:pt x="0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5" y="29"/>
                    <a:pt x="4" y="21"/>
                    <a:pt x="7" y="19"/>
                  </a:cubicBezTo>
                  <a:cubicBezTo>
                    <a:pt x="7" y="19"/>
                    <a:pt x="9" y="21"/>
                    <a:pt x="9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0"/>
                    <a:pt x="11" y="21"/>
                    <a:pt x="13" y="21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7" y="21"/>
                    <a:pt x="18" y="21"/>
                  </a:cubicBezTo>
                  <a:cubicBezTo>
                    <a:pt x="17" y="22"/>
                    <a:pt x="16" y="23"/>
                    <a:pt x="16" y="24"/>
                  </a:cubicBezTo>
                  <a:cubicBezTo>
                    <a:pt x="16" y="29"/>
                    <a:pt x="19" y="33"/>
                    <a:pt x="23" y="33"/>
                  </a:cubicBezTo>
                  <a:cubicBezTo>
                    <a:pt x="23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4"/>
                    <a:pt x="26" y="35"/>
                    <a:pt x="27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8" y="35"/>
                    <a:pt x="30" y="33"/>
                    <a:pt x="30" y="31"/>
                  </a:cubicBezTo>
                  <a:cubicBezTo>
                    <a:pt x="30" y="29"/>
                    <a:pt x="26" y="28"/>
                    <a:pt x="27" y="26"/>
                  </a:cubicBezTo>
                  <a:cubicBezTo>
                    <a:pt x="27" y="25"/>
                    <a:pt x="28" y="24"/>
                    <a:pt x="29" y="23"/>
                  </a:cubicBezTo>
                  <a:cubicBezTo>
                    <a:pt x="29" y="23"/>
                    <a:pt x="30" y="24"/>
                    <a:pt x="30" y="25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6"/>
                    <a:pt x="33" y="30"/>
                    <a:pt x="33" y="30"/>
                  </a:cubicBezTo>
                  <a:cubicBezTo>
                    <a:pt x="34" y="26"/>
                    <a:pt x="37" y="24"/>
                    <a:pt x="37" y="22"/>
                  </a:cubicBezTo>
                  <a:cubicBezTo>
                    <a:pt x="37" y="19"/>
                    <a:pt x="33" y="5"/>
                    <a:pt x="31" y="3"/>
                  </a:cubicBezTo>
                  <a:cubicBezTo>
                    <a:pt x="30" y="2"/>
                    <a:pt x="28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9682163" y="3868738"/>
              <a:ext cx="68263" cy="71438"/>
            </a:xfrm>
            <a:custGeom>
              <a:avLst/>
              <a:gdLst>
                <a:gd name="T0" fmla="*/ 16 w 18"/>
                <a:gd name="T1" fmla="*/ 0 h 19"/>
                <a:gd name="T2" fmla="*/ 14 w 18"/>
                <a:gd name="T3" fmla="*/ 4 h 19"/>
                <a:gd name="T4" fmla="*/ 0 w 18"/>
                <a:gd name="T5" fmla="*/ 19 h 19"/>
                <a:gd name="T6" fmla="*/ 2 w 18"/>
                <a:gd name="T7" fmla="*/ 19 h 19"/>
                <a:gd name="T8" fmla="*/ 11 w 18"/>
                <a:gd name="T9" fmla="*/ 9 h 19"/>
                <a:gd name="T10" fmla="*/ 11 w 18"/>
                <a:gd name="T11" fmla="*/ 9 h 19"/>
                <a:gd name="T12" fmla="*/ 15 w 18"/>
                <a:gd name="T13" fmla="*/ 6 h 19"/>
                <a:gd name="T14" fmla="*/ 15 w 18"/>
                <a:gd name="T15" fmla="*/ 6 h 19"/>
                <a:gd name="T16" fmla="*/ 18 w 18"/>
                <a:gd name="T17" fmla="*/ 4 h 19"/>
                <a:gd name="T18" fmla="*/ 16 w 18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9">
                  <a:moveTo>
                    <a:pt x="16" y="0"/>
                  </a:moveTo>
                  <a:cubicBezTo>
                    <a:pt x="15" y="1"/>
                    <a:pt x="15" y="2"/>
                    <a:pt x="14" y="4"/>
                  </a:cubicBezTo>
                  <a:cubicBezTo>
                    <a:pt x="11" y="9"/>
                    <a:pt x="3" y="12"/>
                    <a:pt x="0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5" y="17"/>
                    <a:pt x="10" y="14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3" y="9"/>
                    <a:pt x="15" y="8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7" y="3"/>
                    <a:pt x="16" y="3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9731375" y="3635375"/>
              <a:ext cx="130175" cy="187325"/>
            </a:xfrm>
            <a:custGeom>
              <a:avLst/>
              <a:gdLst>
                <a:gd name="T0" fmla="*/ 6 w 35"/>
                <a:gd name="T1" fmla="*/ 0 h 50"/>
                <a:gd name="T2" fmla="*/ 3 w 35"/>
                <a:gd name="T3" fmla="*/ 5 h 50"/>
                <a:gd name="T4" fmla="*/ 5 w 35"/>
                <a:gd name="T5" fmla="*/ 13 h 50"/>
                <a:gd name="T6" fmla="*/ 3 w 35"/>
                <a:gd name="T7" fmla="*/ 20 h 50"/>
                <a:gd name="T8" fmla="*/ 3 w 35"/>
                <a:gd name="T9" fmla="*/ 20 h 50"/>
                <a:gd name="T10" fmla="*/ 1 w 35"/>
                <a:gd name="T11" fmla="*/ 29 h 50"/>
                <a:gd name="T12" fmla="*/ 7 w 35"/>
                <a:gd name="T13" fmla="*/ 34 h 50"/>
                <a:gd name="T14" fmla="*/ 7 w 35"/>
                <a:gd name="T15" fmla="*/ 34 h 50"/>
                <a:gd name="T16" fmla="*/ 9 w 35"/>
                <a:gd name="T17" fmla="*/ 32 h 50"/>
                <a:gd name="T18" fmla="*/ 10 w 35"/>
                <a:gd name="T19" fmla="*/ 32 h 50"/>
                <a:gd name="T20" fmla="*/ 10 w 35"/>
                <a:gd name="T21" fmla="*/ 34 h 50"/>
                <a:gd name="T22" fmla="*/ 9 w 35"/>
                <a:gd name="T23" fmla="*/ 37 h 50"/>
                <a:gd name="T24" fmla="*/ 12 w 35"/>
                <a:gd name="T25" fmla="*/ 41 h 50"/>
                <a:gd name="T26" fmla="*/ 12 w 35"/>
                <a:gd name="T27" fmla="*/ 41 h 50"/>
                <a:gd name="T28" fmla="*/ 15 w 35"/>
                <a:gd name="T29" fmla="*/ 40 h 50"/>
                <a:gd name="T30" fmla="*/ 17 w 35"/>
                <a:gd name="T31" fmla="*/ 39 h 50"/>
                <a:gd name="T32" fmla="*/ 17 w 35"/>
                <a:gd name="T33" fmla="*/ 39 h 50"/>
                <a:gd name="T34" fmla="*/ 24 w 35"/>
                <a:gd name="T35" fmla="*/ 45 h 50"/>
                <a:gd name="T36" fmla="*/ 24 w 35"/>
                <a:gd name="T37" fmla="*/ 40 h 50"/>
                <a:gd name="T38" fmla="*/ 33 w 35"/>
                <a:gd name="T39" fmla="*/ 48 h 50"/>
                <a:gd name="T40" fmla="*/ 34 w 35"/>
                <a:gd name="T41" fmla="*/ 50 h 50"/>
                <a:gd name="T42" fmla="*/ 34 w 35"/>
                <a:gd name="T43" fmla="*/ 50 h 50"/>
                <a:gd name="T44" fmla="*/ 35 w 35"/>
                <a:gd name="T45" fmla="*/ 48 h 50"/>
                <a:gd name="T46" fmla="*/ 35 w 35"/>
                <a:gd name="T47" fmla="*/ 46 h 50"/>
                <a:gd name="T48" fmla="*/ 32 w 35"/>
                <a:gd name="T49" fmla="*/ 43 h 50"/>
                <a:gd name="T50" fmla="*/ 31 w 35"/>
                <a:gd name="T51" fmla="*/ 43 h 50"/>
                <a:gd name="T52" fmla="*/ 30 w 35"/>
                <a:gd name="T53" fmla="*/ 43 h 50"/>
                <a:gd name="T54" fmla="*/ 32 w 35"/>
                <a:gd name="T55" fmla="*/ 40 h 50"/>
                <a:gd name="T56" fmla="*/ 30 w 35"/>
                <a:gd name="T57" fmla="*/ 40 h 50"/>
                <a:gd name="T58" fmla="*/ 30 w 35"/>
                <a:gd name="T59" fmla="*/ 40 h 50"/>
                <a:gd name="T60" fmla="*/ 29 w 35"/>
                <a:gd name="T61" fmla="*/ 41 h 50"/>
                <a:gd name="T62" fmla="*/ 28 w 35"/>
                <a:gd name="T63" fmla="*/ 41 h 50"/>
                <a:gd name="T64" fmla="*/ 28 w 35"/>
                <a:gd name="T65" fmla="*/ 41 h 50"/>
                <a:gd name="T66" fmla="*/ 23 w 35"/>
                <a:gd name="T67" fmla="*/ 36 h 50"/>
                <a:gd name="T68" fmla="*/ 23 w 35"/>
                <a:gd name="T69" fmla="*/ 36 h 50"/>
                <a:gd name="T70" fmla="*/ 20 w 35"/>
                <a:gd name="T71" fmla="*/ 38 h 50"/>
                <a:gd name="T72" fmla="*/ 20 w 35"/>
                <a:gd name="T73" fmla="*/ 39 h 50"/>
                <a:gd name="T74" fmla="*/ 13 w 35"/>
                <a:gd name="T75" fmla="*/ 28 h 50"/>
                <a:gd name="T76" fmla="*/ 18 w 35"/>
                <a:gd name="T77" fmla="*/ 16 h 50"/>
                <a:gd name="T78" fmla="*/ 15 w 35"/>
                <a:gd name="T79" fmla="*/ 5 h 50"/>
                <a:gd name="T80" fmla="*/ 15 w 35"/>
                <a:gd name="T81" fmla="*/ 4 h 50"/>
                <a:gd name="T82" fmla="*/ 14 w 35"/>
                <a:gd name="T83" fmla="*/ 2 h 50"/>
                <a:gd name="T84" fmla="*/ 11 w 35"/>
                <a:gd name="T85" fmla="*/ 5 h 50"/>
                <a:gd name="T86" fmla="*/ 11 w 35"/>
                <a:gd name="T87" fmla="*/ 5 h 50"/>
                <a:gd name="T88" fmla="*/ 6 w 35"/>
                <a:gd name="T89" fmla="*/ 0 h 50"/>
                <a:gd name="T90" fmla="*/ 6 w 35"/>
                <a:gd name="T9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50">
                  <a:moveTo>
                    <a:pt x="6" y="0"/>
                  </a:moveTo>
                  <a:cubicBezTo>
                    <a:pt x="4" y="0"/>
                    <a:pt x="3" y="3"/>
                    <a:pt x="3" y="5"/>
                  </a:cubicBezTo>
                  <a:cubicBezTo>
                    <a:pt x="3" y="8"/>
                    <a:pt x="5" y="10"/>
                    <a:pt x="5" y="13"/>
                  </a:cubicBezTo>
                  <a:cubicBezTo>
                    <a:pt x="5" y="15"/>
                    <a:pt x="4" y="19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0" y="20"/>
                    <a:pt x="1" y="25"/>
                    <a:pt x="1" y="29"/>
                  </a:cubicBezTo>
                  <a:cubicBezTo>
                    <a:pt x="1" y="31"/>
                    <a:pt x="6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4"/>
                    <a:pt x="8" y="33"/>
                    <a:pt x="9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5"/>
                    <a:pt x="9" y="36"/>
                    <a:pt x="9" y="37"/>
                  </a:cubicBezTo>
                  <a:cubicBezTo>
                    <a:pt x="9" y="38"/>
                    <a:pt x="11" y="41"/>
                    <a:pt x="12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41"/>
                    <a:pt x="14" y="40"/>
                    <a:pt x="15" y="40"/>
                  </a:cubicBezTo>
                  <a:cubicBezTo>
                    <a:pt x="15" y="40"/>
                    <a:pt x="16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20" y="39"/>
                    <a:pt x="20" y="45"/>
                    <a:pt x="24" y="45"/>
                  </a:cubicBezTo>
                  <a:cubicBezTo>
                    <a:pt x="23" y="43"/>
                    <a:pt x="23" y="42"/>
                    <a:pt x="24" y="40"/>
                  </a:cubicBezTo>
                  <a:cubicBezTo>
                    <a:pt x="25" y="42"/>
                    <a:pt x="32" y="45"/>
                    <a:pt x="33" y="48"/>
                  </a:cubicBezTo>
                  <a:cubicBezTo>
                    <a:pt x="33" y="48"/>
                    <a:pt x="34" y="50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5" y="50"/>
                    <a:pt x="35" y="49"/>
                    <a:pt x="35" y="48"/>
                  </a:cubicBezTo>
                  <a:cubicBezTo>
                    <a:pt x="35" y="47"/>
                    <a:pt x="35" y="47"/>
                    <a:pt x="35" y="46"/>
                  </a:cubicBezTo>
                  <a:cubicBezTo>
                    <a:pt x="34" y="46"/>
                    <a:pt x="32" y="45"/>
                    <a:pt x="32" y="43"/>
                  </a:cubicBezTo>
                  <a:cubicBezTo>
                    <a:pt x="32" y="43"/>
                    <a:pt x="31" y="43"/>
                    <a:pt x="31" y="43"/>
                  </a:cubicBezTo>
                  <a:cubicBezTo>
                    <a:pt x="31" y="43"/>
                    <a:pt x="30" y="43"/>
                    <a:pt x="30" y="43"/>
                  </a:cubicBezTo>
                  <a:cubicBezTo>
                    <a:pt x="30" y="42"/>
                    <a:pt x="32" y="42"/>
                    <a:pt x="32" y="40"/>
                  </a:cubicBezTo>
                  <a:cubicBezTo>
                    <a:pt x="31" y="40"/>
                    <a:pt x="31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29" y="40"/>
                    <a:pt x="29" y="41"/>
                  </a:cubicBezTo>
                  <a:cubicBezTo>
                    <a:pt x="29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6" y="41"/>
                    <a:pt x="26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1" y="36"/>
                    <a:pt x="20" y="37"/>
                    <a:pt x="20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7" y="37"/>
                    <a:pt x="13" y="31"/>
                    <a:pt x="13" y="28"/>
                  </a:cubicBezTo>
                  <a:cubicBezTo>
                    <a:pt x="14" y="22"/>
                    <a:pt x="18" y="22"/>
                    <a:pt x="18" y="16"/>
                  </a:cubicBezTo>
                  <a:cubicBezTo>
                    <a:pt x="18" y="12"/>
                    <a:pt x="15" y="9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2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8" y="5"/>
                    <a:pt x="9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9869488" y="3822700"/>
              <a:ext cx="41275" cy="76200"/>
            </a:xfrm>
            <a:custGeom>
              <a:avLst/>
              <a:gdLst>
                <a:gd name="T0" fmla="*/ 2 w 11"/>
                <a:gd name="T1" fmla="*/ 0 h 20"/>
                <a:gd name="T2" fmla="*/ 0 w 11"/>
                <a:gd name="T3" fmla="*/ 1 h 20"/>
                <a:gd name="T4" fmla="*/ 6 w 11"/>
                <a:gd name="T5" fmla="*/ 8 h 20"/>
                <a:gd name="T6" fmla="*/ 4 w 11"/>
                <a:gd name="T7" fmla="*/ 10 h 20"/>
                <a:gd name="T8" fmla="*/ 1 w 11"/>
                <a:gd name="T9" fmla="*/ 10 h 20"/>
                <a:gd name="T10" fmla="*/ 1 w 11"/>
                <a:gd name="T11" fmla="*/ 11 h 20"/>
                <a:gd name="T12" fmla="*/ 5 w 11"/>
                <a:gd name="T13" fmla="*/ 15 h 20"/>
                <a:gd name="T14" fmla="*/ 5 w 11"/>
                <a:gd name="T15" fmla="*/ 16 h 20"/>
                <a:gd name="T16" fmla="*/ 6 w 11"/>
                <a:gd name="T17" fmla="*/ 20 h 20"/>
                <a:gd name="T18" fmla="*/ 8 w 11"/>
                <a:gd name="T19" fmla="*/ 20 h 20"/>
                <a:gd name="T20" fmla="*/ 8 w 11"/>
                <a:gd name="T21" fmla="*/ 18 h 20"/>
                <a:gd name="T22" fmla="*/ 6 w 11"/>
                <a:gd name="T23" fmla="*/ 13 h 20"/>
                <a:gd name="T24" fmla="*/ 10 w 11"/>
                <a:gd name="T25" fmla="*/ 13 h 20"/>
                <a:gd name="T26" fmla="*/ 11 w 11"/>
                <a:gd name="T27" fmla="*/ 10 h 20"/>
                <a:gd name="T28" fmla="*/ 9 w 11"/>
                <a:gd name="T29" fmla="*/ 8 h 20"/>
                <a:gd name="T30" fmla="*/ 9 w 11"/>
                <a:gd name="T31" fmla="*/ 4 h 20"/>
                <a:gd name="T32" fmla="*/ 8 w 11"/>
                <a:gd name="T33" fmla="*/ 4 h 20"/>
                <a:gd name="T34" fmla="*/ 8 w 11"/>
                <a:gd name="T35" fmla="*/ 1 h 20"/>
                <a:gd name="T36" fmla="*/ 2 w 11"/>
                <a:gd name="T37" fmla="*/ 0 h 20"/>
                <a:gd name="T38" fmla="*/ 2 w 11"/>
                <a:gd name="T3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20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3"/>
                    <a:pt x="6" y="5"/>
                    <a:pt x="6" y="8"/>
                  </a:cubicBezTo>
                  <a:cubicBezTo>
                    <a:pt x="6" y="9"/>
                    <a:pt x="5" y="10"/>
                    <a:pt x="4" y="10"/>
                  </a:cubicBezTo>
                  <a:cubicBezTo>
                    <a:pt x="4" y="10"/>
                    <a:pt x="2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3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8"/>
                    <a:pt x="4" y="20"/>
                    <a:pt x="6" y="20"/>
                  </a:cubicBezTo>
                  <a:cubicBezTo>
                    <a:pt x="7" y="20"/>
                    <a:pt x="8" y="20"/>
                    <a:pt x="8" y="20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6" y="15"/>
                    <a:pt x="6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1" y="12"/>
                    <a:pt x="11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5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8" y="2"/>
                    <a:pt x="8" y="1"/>
                  </a:cubicBezTo>
                  <a:cubicBezTo>
                    <a:pt x="6" y="1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805988" y="3841750"/>
              <a:ext cx="33338" cy="49213"/>
            </a:xfrm>
            <a:custGeom>
              <a:avLst/>
              <a:gdLst>
                <a:gd name="T0" fmla="*/ 2 w 9"/>
                <a:gd name="T1" fmla="*/ 1 h 13"/>
                <a:gd name="T2" fmla="*/ 1 w 9"/>
                <a:gd name="T3" fmla="*/ 1 h 13"/>
                <a:gd name="T4" fmla="*/ 2 w 9"/>
                <a:gd name="T5" fmla="*/ 1 h 13"/>
                <a:gd name="T6" fmla="*/ 1 w 9"/>
                <a:gd name="T7" fmla="*/ 0 h 13"/>
                <a:gd name="T8" fmla="*/ 0 w 9"/>
                <a:gd name="T9" fmla="*/ 2 h 13"/>
                <a:gd name="T10" fmla="*/ 1 w 9"/>
                <a:gd name="T11" fmla="*/ 13 h 13"/>
                <a:gd name="T12" fmla="*/ 9 w 9"/>
                <a:gd name="T13" fmla="*/ 5 h 13"/>
                <a:gd name="T14" fmla="*/ 2 w 9"/>
                <a:gd name="T15" fmla="*/ 1 h 13"/>
                <a:gd name="T16" fmla="*/ 1 w 9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3">
                  <a:moveTo>
                    <a:pt x="2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9"/>
                    <a:pt x="1" y="13"/>
                  </a:cubicBezTo>
                  <a:cubicBezTo>
                    <a:pt x="3" y="11"/>
                    <a:pt x="9" y="9"/>
                    <a:pt x="9" y="5"/>
                  </a:cubicBezTo>
                  <a:cubicBezTo>
                    <a:pt x="9" y="3"/>
                    <a:pt x="4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46"/>
            <p:cNvSpPr>
              <a:spLocks/>
            </p:cNvSpPr>
            <p:nvPr/>
          </p:nvSpPr>
          <p:spPr bwMode="auto">
            <a:xfrm>
              <a:off x="9825038" y="3871913"/>
              <a:ext cx="33338" cy="60325"/>
            </a:xfrm>
            <a:custGeom>
              <a:avLst/>
              <a:gdLst>
                <a:gd name="T0" fmla="*/ 6 w 9"/>
                <a:gd name="T1" fmla="*/ 0 h 16"/>
                <a:gd name="T2" fmla="*/ 5 w 9"/>
                <a:gd name="T3" fmla="*/ 0 h 16"/>
                <a:gd name="T4" fmla="*/ 2 w 9"/>
                <a:gd name="T5" fmla="*/ 8 h 16"/>
                <a:gd name="T6" fmla="*/ 2 w 9"/>
                <a:gd name="T7" fmla="*/ 8 h 16"/>
                <a:gd name="T8" fmla="*/ 0 w 9"/>
                <a:gd name="T9" fmla="*/ 9 h 16"/>
                <a:gd name="T10" fmla="*/ 6 w 9"/>
                <a:gd name="T11" fmla="*/ 16 h 16"/>
                <a:gd name="T12" fmla="*/ 7 w 9"/>
                <a:gd name="T13" fmla="*/ 14 h 16"/>
                <a:gd name="T14" fmla="*/ 6 w 9"/>
                <a:gd name="T15" fmla="*/ 11 h 16"/>
                <a:gd name="T16" fmla="*/ 9 w 9"/>
                <a:gd name="T17" fmla="*/ 3 h 16"/>
                <a:gd name="T18" fmla="*/ 6 w 9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6">
                  <a:moveTo>
                    <a:pt x="6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1"/>
                    <a:pt x="2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0" y="8"/>
                    <a:pt x="0" y="9"/>
                  </a:cubicBezTo>
                  <a:cubicBezTo>
                    <a:pt x="0" y="11"/>
                    <a:pt x="5" y="16"/>
                    <a:pt x="6" y="16"/>
                  </a:cubicBezTo>
                  <a:cubicBezTo>
                    <a:pt x="6" y="16"/>
                    <a:pt x="7" y="15"/>
                    <a:pt x="7" y="14"/>
                  </a:cubicBezTo>
                  <a:cubicBezTo>
                    <a:pt x="7" y="13"/>
                    <a:pt x="6" y="13"/>
                    <a:pt x="6" y="11"/>
                  </a:cubicBezTo>
                  <a:cubicBezTo>
                    <a:pt x="6" y="8"/>
                    <a:pt x="9" y="6"/>
                    <a:pt x="9" y="3"/>
                  </a:cubicBezTo>
                  <a:cubicBezTo>
                    <a:pt x="9" y="2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47"/>
            <p:cNvSpPr>
              <a:spLocks/>
            </p:cNvSpPr>
            <p:nvPr/>
          </p:nvSpPr>
          <p:spPr bwMode="auto">
            <a:xfrm>
              <a:off x="9855200" y="3876675"/>
              <a:ext cx="14288" cy="33338"/>
            </a:xfrm>
            <a:custGeom>
              <a:avLst/>
              <a:gdLst>
                <a:gd name="T0" fmla="*/ 2 w 4"/>
                <a:gd name="T1" fmla="*/ 0 h 9"/>
                <a:gd name="T2" fmla="*/ 0 w 4"/>
                <a:gd name="T3" fmla="*/ 9 h 9"/>
                <a:gd name="T4" fmla="*/ 1 w 4"/>
                <a:gd name="T5" fmla="*/ 9 h 9"/>
                <a:gd name="T6" fmla="*/ 4 w 4"/>
                <a:gd name="T7" fmla="*/ 0 h 9"/>
                <a:gd name="T8" fmla="*/ 2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2" y="0"/>
                  </a:moveTo>
                  <a:cubicBezTo>
                    <a:pt x="2" y="4"/>
                    <a:pt x="0" y="6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5"/>
                    <a:pt x="4" y="4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48"/>
            <p:cNvSpPr>
              <a:spLocks/>
            </p:cNvSpPr>
            <p:nvPr/>
          </p:nvSpPr>
          <p:spPr bwMode="auto">
            <a:xfrm>
              <a:off x="9861550" y="3898900"/>
              <a:ext cx="23813" cy="19050"/>
            </a:xfrm>
            <a:custGeom>
              <a:avLst/>
              <a:gdLst>
                <a:gd name="T0" fmla="*/ 2 w 6"/>
                <a:gd name="T1" fmla="*/ 0 h 5"/>
                <a:gd name="T2" fmla="*/ 0 w 6"/>
                <a:gd name="T3" fmla="*/ 4 h 5"/>
                <a:gd name="T4" fmla="*/ 1 w 6"/>
                <a:gd name="T5" fmla="*/ 5 h 5"/>
                <a:gd name="T6" fmla="*/ 2 w 6"/>
                <a:gd name="T7" fmla="*/ 5 h 5"/>
                <a:gd name="T8" fmla="*/ 6 w 6"/>
                <a:gd name="T9" fmla="*/ 0 h 5"/>
                <a:gd name="T10" fmla="*/ 5 w 6"/>
                <a:gd name="T11" fmla="*/ 1 h 5"/>
                <a:gd name="T12" fmla="*/ 2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cubicBezTo>
                    <a:pt x="2" y="1"/>
                    <a:pt x="0" y="2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5"/>
                    <a:pt x="6" y="3"/>
                    <a:pt x="6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49"/>
            <p:cNvSpPr>
              <a:spLocks/>
            </p:cNvSpPr>
            <p:nvPr/>
          </p:nvSpPr>
          <p:spPr bwMode="auto">
            <a:xfrm>
              <a:off x="9839325" y="3822700"/>
              <a:ext cx="22225" cy="26988"/>
            </a:xfrm>
            <a:custGeom>
              <a:avLst/>
              <a:gdLst>
                <a:gd name="T0" fmla="*/ 0 w 6"/>
                <a:gd name="T1" fmla="*/ 0 h 7"/>
                <a:gd name="T2" fmla="*/ 0 w 6"/>
                <a:gd name="T3" fmla="*/ 4 h 7"/>
                <a:gd name="T4" fmla="*/ 0 w 6"/>
                <a:gd name="T5" fmla="*/ 4 h 7"/>
                <a:gd name="T6" fmla="*/ 1 w 6"/>
                <a:gd name="T7" fmla="*/ 4 h 7"/>
                <a:gd name="T8" fmla="*/ 2 w 6"/>
                <a:gd name="T9" fmla="*/ 4 h 7"/>
                <a:gd name="T10" fmla="*/ 3 w 6"/>
                <a:gd name="T11" fmla="*/ 4 h 7"/>
                <a:gd name="T12" fmla="*/ 6 w 6"/>
                <a:gd name="T13" fmla="*/ 7 h 7"/>
                <a:gd name="T14" fmla="*/ 6 w 6"/>
                <a:gd name="T15" fmla="*/ 6 h 7"/>
                <a:gd name="T16" fmla="*/ 2 w 6"/>
                <a:gd name="T17" fmla="*/ 0 h 7"/>
                <a:gd name="T18" fmla="*/ 0 w 6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5"/>
                    <a:pt x="5" y="7"/>
                    <a:pt x="6" y="7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6" y="3"/>
                    <a:pt x="3" y="2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50"/>
            <p:cNvSpPr>
              <a:spLocks/>
            </p:cNvSpPr>
            <p:nvPr/>
          </p:nvSpPr>
          <p:spPr bwMode="auto">
            <a:xfrm>
              <a:off x="9756775" y="3794125"/>
              <a:ext cx="38100" cy="36513"/>
            </a:xfrm>
            <a:custGeom>
              <a:avLst/>
              <a:gdLst>
                <a:gd name="T0" fmla="*/ 0 w 10"/>
                <a:gd name="T1" fmla="*/ 0 h 10"/>
                <a:gd name="T2" fmla="*/ 8 w 10"/>
                <a:gd name="T3" fmla="*/ 10 h 10"/>
                <a:gd name="T4" fmla="*/ 9 w 10"/>
                <a:gd name="T5" fmla="*/ 5 h 10"/>
                <a:gd name="T6" fmla="*/ 3 w 10"/>
                <a:gd name="T7" fmla="*/ 0 h 10"/>
                <a:gd name="T8" fmla="*/ 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0" y="0"/>
                    <a:pt x="6" y="10"/>
                    <a:pt x="8" y="10"/>
                  </a:cubicBezTo>
                  <a:cubicBezTo>
                    <a:pt x="9" y="10"/>
                    <a:pt x="10" y="7"/>
                    <a:pt x="9" y="5"/>
                  </a:cubicBezTo>
                  <a:cubicBezTo>
                    <a:pt x="9" y="2"/>
                    <a:pt x="6" y="2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51"/>
            <p:cNvSpPr>
              <a:spLocks/>
            </p:cNvSpPr>
            <p:nvPr/>
          </p:nvSpPr>
          <p:spPr bwMode="auto">
            <a:xfrm>
              <a:off x="9794875" y="3800475"/>
              <a:ext cx="11113" cy="0"/>
            </a:xfrm>
            <a:custGeom>
              <a:avLst/>
              <a:gdLst>
                <a:gd name="T0" fmla="*/ 2 w 3"/>
                <a:gd name="T1" fmla="*/ 0 w 3"/>
                <a:gd name="T2" fmla="*/ 1 w 3"/>
                <a:gd name="T3" fmla="*/ 3 w 3"/>
                <a:gd name="T4" fmla="*/ 2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52"/>
            <p:cNvSpPr>
              <a:spLocks/>
            </p:cNvSpPr>
            <p:nvPr/>
          </p:nvSpPr>
          <p:spPr bwMode="auto">
            <a:xfrm>
              <a:off x="9742488" y="3413125"/>
              <a:ext cx="66675" cy="95250"/>
            </a:xfrm>
            <a:custGeom>
              <a:avLst/>
              <a:gdLst>
                <a:gd name="T0" fmla="*/ 11 w 18"/>
                <a:gd name="T1" fmla="*/ 0 h 25"/>
                <a:gd name="T2" fmla="*/ 1 w 18"/>
                <a:gd name="T3" fmla="*/ 17 h 25"/>
                <a:gd name="T4" fmla="*/ 5 w 18"/>
                <a:gd name="T5" fmla="*/ 25 h 25"/>
                <a:gd name="T6" fmla="*/ 11 w 18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5">
                  <a:moveTo>
                    <a:pt x="11" y="0"/>
                  </a:moveTo>
                  <a:cubicBezTo>
                    <a:pt x="7" y="0"/>
                    <a:pt x="1" y="11"/>
                    <a:pt x="1" y="17"/>
                  </a:cubicBezTo>
                  <a:cubicBezTo>
                    <a:pt x="1" y="21"/>
                    <a:pt x="0" y="25"/>
                    <a:pt x="5" y="25"/>
                  </a:cubicBezTo>
                  <a:cubicBezTo>
                    <a:pt x="11" y="25"/>
                    <a:pt x="18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53"/>
            <p:cNvSpPr>
              <a:spLocks/>
            </p:cNvSpPr>
            <p:nvPr/>
          </p:nvSpPr>
          <p:spPr bwMode="auto">
            <a:xfrm>
              <a:off x="9388475" y="3579813"/>
              <a:ext cx="79375" cy="63500"/>
            </a:xfrm>
            <a:custGeom>
              <a:avLst/>
              <a:gdLst>
                <a:gd name="T0" fmla="*/ 17 w 21"/>
                <a:gd name="T1" fmla="*/ 0 h 17"/>
                <a:gd name="T2" fmla="*/ 2 w 21"/>
                <a:gd name="T3" fmla="*/ 7 h 17"/>
                <a:gd name="T4" fmla="*/ 2 w 21"/>
                <a:gd name="T5" fmla="*/ 12 h 17"/>
                <a:gd name="T6" fmla="*/ 8 w 21"/>
                <a:gd name="T7" fmla="*/ 17 h 17"/>
                <a:gd name="T8" fmla="*/ 21 w 21"/>
                <a:gd name="T9" fmla="*/ 4 h 17"/>
                <a:gd name="T10" fmla="*/ 17 w 21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7">
                  <a:moveTo>
                    <a:pt x="17" y="0"/>
                  </a:moveTo>
                  <a:cubicBezTo>
                    <a:pt x="14" y="0"/>
                    <a:pt x="4" y="7"/>
                    <a:pt x="2" y="7"/>
                  </a:cubicBezTo>
                  <a:cubicBezTo>
                    <a:pt x="0" y="7"/>
                    <a:pt x="2" y="10"/>
                    <a:pt x="2" y="12"/>
                  </a:cubicBezTo>
                  <a:cubicBezTo>
                    <a:pt x="2" y="15"/>
                    <a:pt x="4" y="17"/>
                    <a:pt x="8" y="17"/>
                  </a:cubicBezTo>
                  <a:cubicBezTo>
                    <a:pt x="12" y="17"/>
                    <a:pt x="21" y="8"/>
                    <a:pt x="21" y="4"/>
                  </a:cubicBezTo>
                  <a:cubicBezTo>
                    <a:pt x="21" y="3"/>
                    <a:pt x="19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54"/>
            <p:cNvSpPr>
              <a:spLocks/>
            </p:cNvSpPr>
            <p:nvPr/>
          </p:nvSpPr>
          <p:spPr bwMode="auto">
            <a:xfrm>
              <a:off x="9066213" y="3478213"/>
              <a:ext cx="352425" cy="682625"/>
            </a:xfrm>
            <a:custGeom>
              <a:avLst/>
              <a:gdLst>
                <a:gd name="T0" fmla="*/ 51 w 94"/>
                <a:gd name="T1" fmla="*/ 4 h 182"/>
                <a:gd name="T2" fmla="*/ 41 w 94"/>
                <a:gd name="T3" fmla="*/ 4 h 182"/>
                <a:gd name="T4" fmla="*/ 33 w 94"/>
                <a:gd name="T5" fmla="*/ 6 h 182"/>
                <a:gd name="T6" fmla="*/ 33 w 94"/>
                <a:gd name="T7" fmla="*/ 13 h 182"/>
                <a:gd name="T8" fmla="*/ 32 w 94"/>
                <a:gd name="T9" fmla="*/ 15 h 182"/>
                <a:gd name="T10" fmla="*/ 28 w 94"/>
                <a:gd name="T11" fmla="*/ 12 h 182"/>
                <a:gd name="T12" fmla="*/ 11 w 94"/>
                <a:gd name="T13" fmla="*/ 28 h 182"/>
                <a:gd name="T14" fmla="*/ 0 w 94"/>
                <a:gd name="T15" fmla="*/ 42 h 182"/>
                <a:gd name="T16" fmla="*/ 5 w 94"/>
                <a:gd name="T17" fmla="*/ 50 h 182"/>
                <a:gd name="T18" fmla="*/ 7 w 94"/>
                <a:gd name="T19" fmla="*/ 62 h 182"/>
                <a:gd name="T20" fmla="*/ 5 w 94"/>
                <a:gd name="T21" fmla="*/ 68 h 182"/>
                <a:gd name="T22" fmla="*/ 4 w 94"/>
                <a:gd name="T23" fmla="*/ 70 h 182"/>
                <a:gd name="T24" fmla="*/ 15 w 94"/>
                <a:gd name="T25" fmla="*/ 95 h 182"/>
                <a:gd name="T26" fmla="*/ 13 w 94"/>
                <a:gd name="T27" fmla="*/ 98 h 182"/>
                <a:gd name="T28" fmla="*/ 7 w 94"/>
                <a:gd name="T29" fmla="*/ 111 h 182"/>
                <a:gd name="T30" fmla="*/ 6 w 94"/>
                <a:gd name="T31" fmla="*/ 111 h 182"/>
                <a:gd name="T32" fmla="*/ 5 w 94"/>
                <a:gd name="T33" fmla="*/ 124 h 182"/>
                <a:gd name="T34" fmla="*/ 8 w 94"/>
                <a:gd name="T35" fmla="*/ 124 h 182"/>
                <a:gd name="T36" fmla="*/ 23 w 94"/>
                <a:gd name="T37" fmla="*/ 159 h 182"/>
                <a:gd name="T38" fmla="*/ 48 w 94"/>
                <a:gd name="T39" fmla="*/ 182 h 182"/>
                <a:gd name="T40" fmla="*/ 53 w 94"/>
                <a:gd name="T41" fmla="*/ 180 h 182"/>
                <a:gd name="T42" fmla="*/ 46 w 94"/>
                <a:gd name="T43" fmla="*/ 162 h 182"/>
                <a:gd name="T44" fmla="*/ 22 w 94"/>
                <a:gd name="T45" fmla="*/ 133 h 182"/>
                <a:gd name="T46" fmla="*/ 19 w 94"/>
                <a:gd name="T47" fmla="*/ 124 h 182"/>
                <a:gd name="T48" fmla="*/ 18 w 94"/>
                <a:gd name="T49" fmla="*/ 92 h 182"/>
                <a:gd name="T50" fmla="*/ 18 w 94"/>
                <a:gd name="T51" fmla="*/ 83 h 182"/>
                <a:gd name="T52" fmla="*/ 27 w 94"/>
                <a:gd name="T53" fmla="*/ 91 h 182"/>
                <a:gd name="T54" fmla="*/ 46 w 94"/>
                <a:gd name="T55" fmla="*/ 104 h 182"/>
                <a:gd name="T56" fmla="*/ 58 w 94"/>
                <a:gd name="T57" fmla="*/ 114 h 182"/>
                <a:gd name="T58" fmla="*/ 59 w 94"/>
                <a:gd name="T59" fmla="*/ 124 h 182"/>
                <a:gd name="T60" fmla="*/ 66 w 94"/>
                <a:gd name="T61" fmla="*/ 113 h 182"/>
                <a:gd name="T62" fmla="*/ 73 w 94"/>
                <a:gd name="T63" fmla="*/ 110 h 182"/>
                <a:gd name="T64" fmla="*/ 94 w 94"/>
                <a:gd name="T65" fmla="*/ 86 h 182"/>
                <a:gd name="T66" fmla="*/ 66 w 94"/>
                <a:gd name="T67" fmla="*/ 41 h 182"/>
                <a:gd name="T68" fmla="*/ 83 w 94"/>
                <a:gd name="T69" fmla="*/ 14 h 182"/>
                <a:gd name="T70" fmla="*/ 61 w 94"/>
                <a:gd name="T7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4" h="182">
                  <a:moveTo>
                    <a:pt x="61" y="0"/>
                  </a:moveTo>
                  <a:cubicBezTo>
                    <a:pt x="57" y="0"/>
                    <a:pt x="55" y="4"/>
                    <a:pt x="51" y="4"/>
                  </a:cubicBezTo>
                  <a:cubicBezTo>
                    <a:pt x="51" y="4"/>
                    <a:pt x="50" y="4"/>
                    <a:pt x="50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0" y="4"/>
                  </a:cubicBezTo>
                  <a:cubicBezTo>
                    <a:pt x="39" y="4"/>
                    <a:pt x="33" y="6"/>
                    <a:pt x="33" y="6"/>
                  </a:cubicBezTo>
                  <a:cubicBezTo>
                    <a:pt x="33" y="8"/>
                    <a:pt x="33" y="10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2" y="15"/>
                    <a:pt x="32" y="15"/>
                  </a:cubicBezTo>
                  <a:cubicBezTo>
                    <a:pt x="31" y="15"/>
                    <a:pt x="30" y="15"/>
                    <a:pt x="3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2" y="21"/>
                    <a:pt x="18" y="23"/>
                    <a:pt x="11" y="28"/>
                  </a:cubicBezTo>
                  <a:cubicBezTo>
                    <a:pt x="9" y="29"/>
                    <a:pt x="6" y="29"/>
                    <a:pt x="4" y="30"/>
                  </a:cubicBezTo>
                  <a:cubicBezTo>
                    <a:pt x="1" y="33"/>
                    <a:pt x="0" y="37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7"/>
                    <a:pt x="3" y="47"/>
                    <a:pt x="5" y="50"/>
                  </a:cubicBezTo>
                  <a:cubicBezTo>
                    <a:pt x="7" y="53"/>
                    <a:pt x="7" y="59"/>
                    <a:pt x="7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7" y="64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9"/>
                    <a:pt x="4" y="70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3"/>
                    <a:pt x="7" y="75"/>
                    <a:pt x="9" y="77"/>
                  </a:cubicBezTo>
                  <a:cubicBezTo>
                    <a:pt x="11" y="79"/>
                    <a:pt x="15" y="92"/>
                    <a:pt x="15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96"/>
                    <a:pt x="13" y="97"/>
                    <a:pt x="13" y="98"/>
                  </a:cubicBezTo>
                  <a:cubicBezTo>
                    <a:pt x="11" y="103"/>
                    <a:pt x="10" y="106"/>
                    <a:pt x="7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5" y="115"/>
                    <a:pt x="5" y="118"/>
                    <a:pt x="5" y="122"/>
                  </a:cubicBezTo>
                  <a:cubicBezTo>
                    <a:pt x="5" y="122"/>
                    <a:pt x="4" y="124"/>
                    <a:pt x="5" y="124"/>
                  </a:cubicBezTo>
                  <a:cubicBezTo>
                    <a:pt x="5" y="124"/>
                    <a:pt x="6" y="124"/>
                    <a:pt x="6" y="124"/>
                  </a:cubicBezTo>
                  <a:cubicBezTo>
                    <a:pt x="6" y="124"/>
                    <a:pt x="6" y="124"/>
                    <a:pt x="8" y="124"/>
                  </a:cubicBezTo>
                  <a:cubicBezTo>
                    <a:pt x="13" y="124"/>
                    <a:pt x="15" y="134"/>
                    <a:pt x="17" y="138"/>
                  </a:cubicBezTo>
                  <a:cubicBezTo>
                    <a:pt x="20" y="144"/>
                    <a:pt x="20" y="150"/>
                    <a:pt x="23" y="159"/>
                  </a:cubicBezTo>
                  <a:cubicBezTo>
                    <a:pt x="26" y="168"/>
                    <a:pt x="34" y="176"/>
                    <a:pt x="43" y="179"/>
                  </a:cubicBezTo>
                  <a:cubicBezTo>
                    <a:pt x="45" y="180"/>
                    <a:pt x="45" y="182"/>
                    <a:pt x="48" y="182"/>
                  </a:cubicBezTo>
                  <a:cubicBezTo>
                    <a:pt x="49" y="182"/>
                    <a:pt x="49" y="181"/>
                    <a:pt x="50" y="181"/>
                  </a:cubicBezTo>
                  <a:cubicBezTo>
                    <a:pt x="51" y="181"/>
                    <a:pt x="51" y="181"/>
                    <a:pt x="53" y="180"/>
                  </a:cubicBezTo>
                  <a:cubicBezTo>
                    <a:pt x="52" y="177"/>
                    <a:pt x="52" y="176"/>
                    <a:pt x="51" y="172"/>
                  </a:cubicBezTo>
                  <a:cubicBezTo>
                    <a:pt x="50" y="169"/>
                    <a:pt x="46" y="167"/>
                    <a:pt x="46" y="162"/>
                  </a:cubicBezTo>
                  <a:cubicBezTo>
                    <a:pt x="46" y="159"/>
                    <a:pt x="47" y="159"/>
                    <a:pt x="47" y="157"/>
                  </a:cubicBezTo>
                  <a:cubicBezTo>
                    <a:pt x="47" y="142"/>
                    <a:pt x="30" y="141"/>
                    <a:pt x="22" y="133"/>
                  </a:cubicBezTo>
                  <a:cubicBezTo>
                    <a:pt x="20" y="131"/>
                    <a:pt x="20" y="126"/>
                    <a:pt x="19" y="124"/>
                  </a:cubicBezTo>
                  <a:cubicBezTo>
                    <a:pt x="19" y="124"/>
                    <a:pt x="19" y="124"/>
                    <a:pt x="19" y="124"/>
                  </a:cubicBezTo>
                  <a:cubicBezTo>
                    <a:pt x="19" y="116"/>
                    <a:pt x="10" y="119"/>
                    <a:pt x="10" y="110"/>
                  </a:cubicBezTo>
                  <a:cubicBezTo>
                    <a:pt x="10" y="103"/>
                    <a:pt x="18" y="100"/>
                    <a:pt x="18" y="92"/>
                  </a:cubicBezTo>
                  <a:cubicBezTo>
                    <a:pt x="18" y="89"/>
                    <a:pt x="17" y="89"/>
                    <a:pt x="17" y="86"/>
                  </a:cubicBezTo>
                  <a:cubicBezTo>
                    <a:pt x="17" y="85"/>
                    <a:pt x="16" y="83"/>
                    <a:pt x="18" y="83"/>
                  </a:cubicBezTo>
                  <a:cubicBezTo>
                    <a:pt x="22" y="83"/>
                    <a:pt x="25" y="84"/>
                    <a:pt x="26" y="87"/>
                  </a:cubicBezTo>
                  <a:cubicBezTo>
                    <a:pt x="26" y="87"/>
                    <a:pt x="27" y="91"/>
                    <a:pt x="27" y="91"/>
                  </a:cubicBezTo>
                  <a:cubicBezTo>
                    <a:pt x="32" y="92"/>
                    <a:pt x="36" y="92"/>
                    <a:pt x="40" y="96"/>
                  </a:cubicBezTo>
                  <a:cubicBezTo>
                    <a:pt x="43" y="100"/>
                    <a:pt x="40" y="104"/>
                    <a:pt x="46" y="104"/>
                  </a:cubicBezTo>
                  <a:cubicBezTo>
                    <a:pt x="46" y="108"/>
                    <a:pt x="52" y="110"/>
                    <a:pt x="56" y="110"/>
                  </a:cubicBezTo>
                  <a:cubicBezTo>
                    <a:pt x="57" y="111"/>
                    <a:pt x="57" y="113"/>
                    <a:pt x="58" y="114"/>
                  </a:cubicBezTo>
                  <a:cubicBezTo>
                    <a:pt x="57" y="114"/>
                    <a:pt x="57" y="116"/>
                    <a:pt x="57" y="118"/>
                  </a:cubicBezTo>
                  <a:cubicBezTo>
                    <a:pt x="57" y="120"/>
                    <a:pt x="58" y="124"/>
                    <a:pt x="59" y="124"/>
                  </a:cubicBezTo>
                  <a:cubicBezTo>
                    <a:pt x="61" y="124"/>
                    <a:pt x="66" y="119"/>
                    <a:pt x="66" y="116"/>
                  </a:cubicBezTo>
                  <a:cubicBezTo>
                    <a:pt x="66" y="116"/>
                    <a:pt x="66" y="115"/>
                    <a:pt x="66" y="113"/>
                  </a:cubicBezTo>
                  <a:cubicBezTo>
                    <a:pt x="66" y="114"/>
                    <a:pt x="66" y="116"/>
                    <a:pt x="67" y="116"/>
                  </a:cubicBezTo>
                  <a:cubicBezTo>
                    <a:pt x="71" y="116"/>
                    <a:pt x="70" y="111"/>
                    <a:pt x="73" y="110"/>
                  </a:cubicBezTo>
                  <a:cubicBezTo>
                    <a:pt x="81" y="106"/>
                    <a:pt x="82" y="103"/>
                    <a:pt x="91" y="101"/>
                  </a:cubicBezTo>
                  <a:cubicBezTo>
                    <a:pt x="91" y="95"/>
                    <a:pt x="94" y="93"/>
                    <a:pt x="94" y="86"/>
                  </a:cubicBezTo>
                  <a:cubicBezTo>
                    <a:pt x="94" y="77"/>
                    <a:pt x="90" y="64"/>
                    <a:pt x="83" y="60"/>
                  </a:cubicBezTo>
                  <a:cubicBezTo>
                    <a:pt x="76" y="55"/>
                    <a:pt x="73" y="48"/>
                    <a:pt x="66" y="41"/>
                  </a:cubicBezTo>
                  <a:cubicBezTo>
                    <a:pt x="65" y="40"/>
                    <a:pt x="64" y="40"/>
                    <a:pt x="64" y="37"/>
                  </a:cubicBezTo>
                  <a:cubicBezTo>
                    <a:pt x="64" y="25"/>
                    <a:pt x="78" y="23"/>
                    <a:pt x="83" y="14"/>
                  </a:cubicBezTo>
                  <a:cubicBezTo>
                    <a:pt x="79" y="13"/>
                    <a:pt x="73" y="10"/>
                    <a:pt x="73" y="3"/>
                  </a:cubicBezTo>
                  <a:cubicBezTo>
                    <a:pt x="69" y="3"/>
                    <a:pt x="66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55"/>
            <p:cNvSpPr>
              <a:spLocks/>
            </p:cNvSpPr>
            <p:nvPr/>
          </p:nvSpPr>
          <p:spPr bwMode="auto">
            <a:xfrm>
              <a:off x="9294813" y="4248150"/>
              <a:ext cx="49213" cy="44450"/>
            </a:xfrm>
            <a:custGeom>
              <a:avLst/>
              <a:gdLst>
                <a:gd name="T0" fmla="*/ 6 w 13"/>
                <a:gd name="T1" fmla="*/ 0 h 12"/>
                <a:gd name="T2" fmla="*/ 0 w 13"/>
                <a:gd name="T3" fmla="*/ 4 h 12"/>
                <a:gd name="T4" fmla="*/ 5 w 13"/>
                <a:gd name="T5" fmla="*/ 7 h 12"/>
                <a:gd name="T6" fmla="*/ 7 w 13"/>
                <a:gd name="T7" fmla="*/ 11 h 12"/>
                <a:gd name="T8" fmla="*/ 11 w 13"/>
                <a:gd name="T9" fmla="*/ 12 h 12"/>
                <a:gd name="T10" fmla="*/ 13 w 13"/>
                <a:gd name="T11" fmla="*/ 12 h 12"/>
                <a:gd name="T12" fmla="*/ 13 w 13"/>
                <a:gd name="T13" fmla="*/ 10 h 12"/>
                <a:gd name="T14" fmla="*/ 6 w 13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cubicBezTo>
                    <a:pt x="4" y="0"/>
                    <a:pt x="0" y="2"/>
                    <a:pt x="0" y="4"/>
                  </a:cubicBezTo>
                  <a:cubicBezTo>
                    <a:pt x="0" y="6"/>
                    <a:pt x="4" y="4"/>
                    <a:pt x="5" y="7"/>
                  </a:cubicBezTo>
                  <a:cubicBezTo>
                    <a:pt x="6" y="8"/>
                    <a:pt x="7" y="11"/>
                    <a:pt x="7" y="11"/>
                  </a:cubicBezTo>
                  <a:cubicBezTo>
                    <a:pt x="8" y="11"/>
                    <a:pt x="9" y="12"/>
                    <a:pt x="11" y="12"/>
                  </a:cubicBezTo>
                  <a:cubicBezTo>
                    <a:pt x="12" y="12"/>
                    <a:pt x="12" y="12"/>
                    <a:pt x="13" y="12"/>
                  </a:cubicBezTo>
                  <a:cubicBezTo>
                    <a:pt x="13" y="12"/>
                    <a:pt x="13" y="10"/>
                    <a:pt x="13" y="10"/>
                  </a:cubicBezTo>
                  <a:cubicBezTo>
                    <a:pt x="9" y="10"/>
                    <a:pt x="7" y="4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56"/>
            <p:cNvSpPr>
              <a:spLocks/>
            </p:cNvSpPr>
            <p:nvPr/>
          </p:nvSpPr>
          <p:spPr bwMode="auto">
            <a:xfrm>
              <a:off x="9371013" y="4281488"/>
              <a:ext cx="17463" cy="19050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0 h 5"/>
                <a:gd name="T4" fmla="*/ 0 w 5"/>
                <a:gd name="T5" fmla="*/ 2 h 5"/>
                <a:gd name="T6" fmla="*/ 2 w 5"/>
                <a:gd name="T7" fmla="*/ 5 h 5"/>
                <a:gd name="T8" fmla="*/ 5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4" y="5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57"/>
            <p:cNvSpPr>
              <a:spLocks/>
            </p:cNvSpPr>
            <p:nvPr/>
          </p:nvSpPr>
          <p:spPr bwMode="auto">
            <a:xfrm>
              <a:off x="9099550" y="4237038"/>
              <a:ext cx="19050" cy="30163"/>
            </a:xfrm>
            <a:custGeom>
              <a:avLst/>
              <a:gdLst>
                <a:gd name="T0" fmla="*/ 2 w 5"/>
                <a:gd name="T1" fmla="*/ 0 h 8"/>
                <a:gd name="T2" fmla="*/ 1 w 5"/>
                <a:gd name="T3" fmla="*/ 0 h 8"/>
                <a:gd name="T4" fmla="*/ 1 w 5"/>
                <a:gd name="T5" fmla="*/ 0 h 8"/>
                <a:gd name="T6" fmla="*/ 0 w 5"/>
                <a:gd name="T7" fmla="*/ 0 h 8"/>
                <a:gd name="T8" fmla="*/ 0 w 5"/>
                <a:gd name="T9" fmla="*/ 1 h 8"/>
                <a:gd name="T10" fmla="*/ 5 w 5"/>
                <a:gd name="T11" fmla="*/ 8 h 8"/>
                <a:gd name="T12" fmla="*/ 2 w 5"/>
                <a:gd name="T13" fmla="*/ 1 h 8"/>
                <a:gd name="T14" fmla="*/ 2 w 5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4" y="7"/>
                    <a:pt x="5" y="8"/>
                  </a:cubicBezTo>
                  <a:cubicBezTo>
                    <a:pt x="5" y="5"/>
                    <a:pt x="4" y="3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58"/>
            <p:cNvSpPr>
              <a:spLocks/>
            </p:cNvSpPr>
            <p:nvPr/>
          </p:nvSpPr>
          <p:spPr bwMode="auto">
            <a:xfrm>
              <a:off x="9063038" y="4168775"/>
              <a:ext cx="25400" cy="26988"/>
            </a:xfrm>
            <a:custGeom>
              <a:avLst/>
              <a:gdLst>
                <a:gd name="T0" fmla="*/ 1 w 7"/>
                <a:gd name="T1" fmla="*/ 0 h 7"/>
                <a:gd name="T2" fmla="*/ 0 w 7"/>
                <a:gd name="T3" fmla="*/ 1 h 7"/>
                <a:gd name="T4" fmla="*/ 0 w 7"/>
                <a:gd name="T5" fmla="*/ 1 h 7"/>
                <a:gd name="T6" fmla="*/ 5 w 7"/>
                <a:gd name="T7" fmla="*/ 7 h 7"/>
                <a:gd name="T8" fmla="*/ 1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4" y="7"/>
                    <a:pt x="5" y="7"/>
                  </a:cubicBezTo>
                  <a:cubicBezTo>
                    <a:pt x="7" y="7"/>
                    <a:pt x="3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59"/>
            <p:cNvSpPr>
              <a:spLocks/>
            </p:cNvSpPr>
            <p:nvPr/>
          </p:nvSpPr>
          <p:spPr bwMode="auto">
            <a:xfrm>
              <a:off x="10034588" y="3128963"/>
              <a:ext cx="71438" cy="88900"/>
            </a:xfrm>
            <a:custGeom>
              <a:avLst/>
              <a:gdLst>
                <a:gd name="T0" fmla="*/ 9 w 19"/>
                <a:gd name="T1" fmla="*/ 0 h 24"/>
                <a:gd name="T2" fmla="*/ 0 w 19"/>
                <a:gd name="T3" fmla="*/ 7 h 24"/>
                <a:gd name="T4" fmla="*/ 3 w 19"/>
                <a:gd name="T5" fmla="*/ 10 h 24"/>
                <a:gd name="T6" fmla="*/ 7 w 19"/>
                <a:gd name="T7" fmla="*/ 9 h 24"/>
                <a:gd name="T8" fmla="*/ 7 w 19"/>
                <a:gd name="T9" fmla="*/ 6 h 24"/>
                <a:gd name="T10" fmla="*/ 9 w 19"/>
                <a:gd name="T11" fmla="*/ 10 h 24"/>
                <a:gd name="T12" fmla="*/ 8 w 19"/>
                <a:gd name="T13" fmla="*/ 14 h 24"/>
                <a:gd name="T14" fmla="*/ 5 w 19"/>
                <a:gd name="T15" fmla="*/ 19 h 24"/>
                <a:gd name="T16" fmla="*/ 9 w 19"/>
                <a:gd name="T17" fmla="*/ 23 h 24"/>
                <a:gd name="T18" fmla="*/ 9 w 19"/>
                <a:gd name="T19" fmla="*/ 21 h 24"/>
                <a:gd name="T20" fmla="*/ 10 w 19"/>
                <a:gd name="T21" fmla="*/ 24 h 24"/>
                <a:gd name="T22" fmla="*/ 17 w 19"/>
                <a:gd name="T23" fmla="*/ 10 h 24"/>
                <a:gd name="T24" fmla="*/ 18 w 19"/>
                <a:gd name="T25" fmla="*/ 10 h 24"/>
                <a:gd name="T26" fmla="*/ 19 w 19"/>
                <a:gd name="T27" fmla="*/ 10 h 24"/>
                <a:gd name="T28" fmla="*/ 19 w 19"/>
                <a:gd name="T29" fmla="*/ 7 h 24"/>
                <a:gd name="T30" fmla="*/ 17 w 19"/>
                <a:gd name="T31" fmla="*/ 5 h 24"/>
                <a:gd name="T32" fmla="*/ 16 w 19"/>
                <a:gd name="T33" fmla="*/ 2 h 24"/>
                <a:gd name="T34" fmla="*/ 9 w 19"/>
                <a:gd name="T3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9" y="0"/>
                  </a:moveTo>
                  <a:cubicBezTo>
                    <a:pt x="8" y="0"/>
                    <a:pt x="0" y="5"/>
                    <a:pt x="0" y="7"/>
                  </a:cubicBezTo>
                  <a:cubicBezTo>
                    <a:pt x="0" y="8"/>
                    <a:pt x="2" y="10"/>
                    <a:pt x="3" y="10"/>
                  </a:cubicBezTo>
                  <a:cubicBezTo>
                    <a:pt x="4" y="10"/>
                    <a:pt x="5" y="9"/>
                    <a:pt x="7" y="9"/>
                  </a:cubicBezTo>
                  <a:cubicBezTo>
                    <a:pt x="6" y="8"/>
                    <a:pt x="7" y="7"/>
                    <a:pt x="7" y="6"/>
                  </a:cubicBezTo>
                  <a:cubicBezTo>
                    <a:pt x="7" y="8"/>
                    <a:pt x="7" y="9"/>
                    <a:pt x="9" y="1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5" y="18"/>
                    <a:pt x="5" y="19"/>
                  </a:cubicBezTo>
                  <a:cubicBezTo>
                    <a:pt x="5" y="20"/>
                    <a:pt x="7" y="23"/>
                    <a:pt x="9" y="2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4"/>
                    <a:pt x="10" y="24"/>
                  </a:cubicBezTo>
                  <a:cubicBezTo>
                    <a:pt x="14" y="24"/>
                    <a:pt x="16" y="15"/>
                    <a:pt x="17" y="10"/>
                  </a:cubicBezTo>
                  <a:cubicBezTo>
                    <a:pt x="17" y="10"/>
                    <a:pt x="17" y="10"/>
                    <a:pt x="18" y="10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19" y="9"/>
                    <a:pt x="19" y="8"/>
                    <a:pt x="19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3"/>
                    <a:pt x="16" y="2"/>
                  </a:cubicBezTo>
                  <a:cubicBezTo>
                    <a:pt x="13" y="2"/>
                    <a:pt x="1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60"/>
            <p:cNvSpPr>
              <a:spLocks/>
            </p:cNvSpPr>
            <p:nvPr/>
          </p:nvSpPr>
          <p:spPr bwMode="auto">
            <a:xfrm>
              <a:off x="10117138" y="3105150"/>
              <a:ext cx="82550" cy="57150"/>
            </a:xfrm>
            <a:custGeom>
              <a:avLst/>
              <a:gdLst>
                <a:gd name="T0" fmla="*/ 16 w 22"/>
                <a:gd name="T1" fmla="*/ 0 h 15"/>
                <a:gd name="T2" fmla="*/ 8 w 22"/>
                <a:gd name="T3" fmla="*/ 4 h 15"/>
                <a:gd name="T4" fmla="*/ 6 w 22"/>
                <a:gd name="T5" fmla="*/ 4 h 15"/>
                <a:gd name="T6" fmla="*/ 0 w 22"/>
                <a:gd name="T7" fmla="*/ 8 h 15"/>
                <a:gd name="T8" fmla="*/ 3 w 22"/>
                <a:gd name="T9" fmla="*/ 11 h 15"/>
                <a:gd name="T10" fmla="*/ 4 w 22"/>
                <a:gd name="T11" fmla="*/ 15 h 15"/>
                <a:gd name="T12" fmla="*/ 11 w 22"/>
                <a:gd name="T13" fmla="*/ 8 h 15"/>
                <a:gd name="T14" fmla="*/ 16 w 22"/>
                <a:gd name="T15" fmla="*/ 10 h 15"/>
                <a:gd name="T16" fmla="*/ 16 w 2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5">
                  <a:moveTo>
                    <a:pt x="16" y="0"/>
                  </a:moveTo>
                  <a:cubicBezTo>
                    <a:pt x="12" y="0"/>
                    <a:pt x="11" y="4"/>
                    <a:pt x="8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10"/>
                    <a:pt x="3" y="11"/>
                  </a:cubicBezTo>
                  <a:cubicBezTo>
                    <a:pt x="2" y="12"/>
                    <a:pt x="3" y="15"/>
                    <a:pt x="4" y="15"/>
                  </a:cubicBezTo>
                  <a:cubicBezTo>
                    <a:pt x="8" y="15"/>
                    <a:pt x="9" y="11"/>
                    <a:pt x="11" y="8"/>
                  </a:cubicBezTo>
                  <a:cubicBezTo>
                    <a:pt x="12" y="8"/>
                    <a:pt x="13" y="10"/>
                    <a:pt x="16" y="10"/>
                  </a:cubicBezTo>
                  <a:cubicBezTo>
                    <a:pt x="18" y="10"/>
                    <a:pt x="22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61"/>
            <p:cNvSpPr>
              <a:spLocks/>
            </p:cNvSpPr>
            <p:nvPr/>
          </p:nvSpPr>
          <p:spPr bwMode="auto">
            <a:xfrm>
              <a:off x="10075863" y="2862263"/>
              <a:ext cx="338138" cy="277813"/>
            </a:xfrm>
            <a:custGeom>
              <a:avLst/>
              <a:gdLst>
                <a:gd name="T0" fmla="*/ 83 w 90"/>
                <a:gd name="T1" fmla="*/ 0 h 74"/>
                <a:gd name="T2" fmla="*/ 83 w 90"/>
                <a:gd name="T3" fmla="*/ 3 h 74"/>
                <a:gd name="T4" fmla="*/ 84 w 90"/>
                <a:gd name="T5" fmla="*/ 3 h 74"/>
                <a:gd name="T6" fmla="*/ 82 w 90"/>
                <a:gd name="T7" fmla="*/ 4 h 74"/>
                <a:gd name="T8" fmla="*/ 80 w 90"/>
                <a:gd name="T9" fmla="*/ 2 h 74"/>
                <a:gd name="T10" fmla="*/ 74 w 90"/>
                <a:gd name="T11" fmla="*/ 13 h 74"/>
                <a:gd name="T12" fmla="*/ 75 w 90"/>
                <a:gd name="T13" fmla="*/ 16 h 74"/>
                <a:gd name="T14" fmla="*/ 59 w 90"/>
                <a:gd name="T15" fmla="*/ 39 h 74"/>
                <a:gd name="T16" fmla="*/ 51 w 90"/>
                <a:gd name="T17" fmla="*/ 43 h 74"/>
                <a:gd name="T18" fmla="*/ 50 w 90"/>
                <a:gd name="T19" fmla="*/ 42 h 74"/>
                <a:gd name="T20" fmla="*/ 51 w 90"/>
                <a:gd name="T21" fmla="*/ 38 h 74"/>
                <a:gd name="T22" fmla="*/ 46 w 90"/>
                <a:gd name="T23" fmla="*/ 46 h 74"/>
                <a:gd name="T24" fmla="*/ 37 w 90"/>
                <a:gd name="T25" fmla="*/ 54 h 74"/>
                <a:gd name="T26" fmla="*/ 19 w 90"/>
                <a:gd name="T27" fmla="*/ 54 h 74"/>
                <a:gd name="T28" fmla="*/ 3 w 90"/>
                <a:gd name="T29" fmla="*/ 65 h 74"/>
                <a:gd name="T30" fmla="*/ 0 w 90"/>
                <a:gd name="T31" fmla="*/ 67 h 74"/>
                <a:gd name="T32" fmla="*/ 4 w 90"/>
                <a:gd name="T33" fmla="*/ 69 h 74"/>
                <a:gd name="T34" fmla="*/ 19 w 90"/>
                <a:gd name="T35" fmla="*/ 65 h 74"/>
                <a:gd name="T36" fmla="*/ 21 w 90"/>
                <a:gd name="T37" fmla="*/ 64 h 74"/>
                <a:gd name="T38" fmla="*/ 22 w 90"/>
                <a:gd name="T39" fmla="*/ 64 h 74"/>
                <a:gd name="T40" fmla="*/ 23 w 90"/>
                <a:gd name="T41" fmla="*/ 64 h 74"/>
                <a:gd name="T42" fmla="*/ 25 w 90"/>
                <a:gd name="T43" fmla="*/ 64 h 74"/>
                <a:gd name="T44" fmla="*/ 28 w 90"/>
                <a:gd name="T45" fmla="*/ 61 h 74"/>
                <a:gd name="T46" fmla="*/ 36 w 90"/>
                <a:gd name="T47" fmla="*/ 64 h 74"/>
                <a:gd name="T48" fmla="*/ 35 w 90"/>
                <a:gd name="T49" fmla="*/ 69 h 74"/>
                <a:gd name="T50" fmla="*/ 35 w 90"/>
                <a:gd name="T51" fmla="*/ 71 h 74"/>
                <a:gd name="T52" fmla="*/ 39 w 90"/>
                <a:gd name="T53" fmla="*/ 74 h 74"/>
                <a:gd name="T54" fmla="*/ 46 w 90"/>
                <a:gd name="T55" fmla="*/ 67 h 74"/>
                <a:gd name="T56" fmla="*/ 49 w 90"/>
                <a:gd name="T57" fmla="*/ 66 h 74"/>
                <a:gd name="T58" fmla="*/ 46 w 90"/>
                <a:gd name="T59" fmla="*/ 62 h 74"/>
                <a:gd name="T60" fmla="*/ 48 w 90"/>
                <a:gd name="T61" fmla="*/ 59 h 74"/>
                <a:gd name="T62" fmla="*/ 56 w 90"/>
                <a:gd name="T63" fmla="*/ 64 h 74"/>
                <a:gd name="T64" fmla="*/ 62 w 90"/>
                <a:gd name="T65" fmla="*/ 61 h 74"/>
                <a:gd name="T66" fmla="*/ 65 w 90"/>
                <a:gd name="T67" fmla="*/ 61 h 74"/>
                <a:gd name="T68" fmla="*/ 66 w 90"/>
                <a:gd name="T69" fmla="*/ 62 h 74"/>
                <a:gd name="T70" fmla="*/ 74 w 90"/>
                <a:gd name="T71" fmla="*/ 55 h 74"/>
                <a:gd name="T72" fmla="*/ 73 w 90"/>
                <a:gd name="T73" fmla="*/ 60 h 74"/>
                <a:gd name="T74" fmla="*/ 80 w 90"/>
                <a:gd name="T75" fmla="*/ 54 h 74"/>
                <a:gd name="T76" fmla="*/ 79 w 90"/>
                <a:gd name="T77" fmla="*/ 49 h 74"/>
                <a:gd name="T78" fmla="*/ 82 w 90"/>
                <a:gd name="T79" fmla="*/ 41 h 74"/>
                <a:gd name="T80" fmla="*/ 84 w 90"/>
                <a:gd name="T81" fmla="*/ 28 h 74"/>
                <a:gd name="T82" fmla="*/ 85 w 90"/>
                <a:gd name="T83" fmla="*/ 28 h 74"/>
                <a:gd name="T84" fmla="*/ 85 w 90"/>
                <a:gd name="T85" fmla="*/ 28 h 74"/>
                <a:gd name="T86" fmla="*/ 85 w 90"/>
                <a:gd name="T87" fmla="*/ 28 h 74"/>
                <a:gd name="T88" fmla="*/ 87 w 90"/>
                <a:gd name="T89" fmla="*/ 28 h 74"/>
                <a:gd name="T90" fmla="*/ 87 w 90"/>
                <a:gd name="T91" fmla="*/ 26 h 74"/>
                <a:gd name="T92" fmla="*/ 90 w 90"/>
                <a:gd name="T93" fmla="*/ 17 h 74"/>
                <a:gd name="T94" fmla="*/ 87 w 90"/>
                <a:gd name="T95" fmla="*/ 7 h 74"/>
                <a:gd name="T96" fmla="*/ 86 w 90"/>
                <a:gd name="T97" fmla="*/ 1 h 74"/>
                <a:gd name="T98" fmla="*/ 83 w 90"/>
                <a:gd name="T9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0" h="74">
                  <a:moveTo>
                    <a:pt x="83" y="0"/>
                  </a:moveTo>
                  <a:cubicBezTo>
                    <a:pt x="82" y="0"/>
                    <a:pt x="82" y="3"/>
                    <a:pt x="83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4"/>
                    <a:pt x="82" y="4"/>
                    <a:pt x="82" y="4"/>
                  </a:cubicBezTo>
                  <a:cubicBezTo>
                    <a:pt x="81" y="4"/>
                    <a:pt x="81" y="2"/>
                    <a:pt x="80" y="2"/>
                  </a:cubicBezTo>
                  <a:cubicBezTo>
                    <a:pt x="77" y="2"/>
                    <a:pt x="74" y="9"/>
                    <a:pt x="74" y="13"/>
                  </a:cubicBezTo>
                  <a:cubicBezTo>
                    <a:pt x="74" y="14"/>
                    <a:pt x="75" y="14"/>
                    <a:pt x="75" y="16"/>
                  </a:cubicBezTo>
                  <a:cubicBezTo>
                    <a:pt x="75" y="25"/>
                    <a:pt x="65" y="37"/>
                    <a:pt x="59" y="39"/>
                  </a:cubicBezTo>
                  <a:cubicBezTo>
                    <a:pt x="56" y="40"/>
                    <a:pt x="55" y="43"/>
                    <a:pt x="51" y="43"/>
                  </a:cubicBezTo>
                  <a:cubicBezTo>
                    <a:pt x="50" y="43"/>
                    <a:pt x="50" y="42"/>
                    <a:pt x="50" y="42"/>
                  </a:cubicBezTo>
                  <a:cubicBezTo>
                    <a:pt x="50" y="40"/>
                    <a:pt x="50" y="39"/>
                    <a:pt x="51" y="38"/>
                  </a:cubicBezTo>
                  <a:cubicBezTo>
                    <a:pt x="50" y="39"/>
                    <a:pt x="46" y="46"/>
                    <a:pt x="46" y="46"/>
                  </a:cubicBezTo>
                  <a:cubicBezTo>
                    <a:pt x="44" y="46"/>
                    <a:pt x="42" y="54"/>
                    <a:pt x="37" y="54"/>
                  </a:cubicBezTo>
                  <a:cubicBezTo>
                    <a:pt x="30" y="54"/>
                    <a:pt x="28" y="54"/>
                    <a:pt x="19" y="54"/>
                  </a:cubicBezTo>
                  <a:cubicBezTo>
                    <a:pt x="12" y="54"/>
                    <a:pt x="9" y="61"/>
                    <a:pt x="3" y="65"/>
                  </a:cubicBezTo>
                  <a:cubicBezTo>
                    <a:pt x="2" y="66"/>
                    <a:pt x="0" y="67"/>
                    <a:pt x="0" y="67"/>
                  </a:cubicBezTo>
                  <a:cubicBezTo>
                    <a:pt x="0" y="69"/>
                    <a:pt x="2" y="69"/>
                    <a:pt x="4" y="69"/>
                  </a:cubicBezTo>
                  <a:cubicBezTo>
                    <a:pt x="10" y="69"/>
                    <a:pt x="15" y="66"/>
                    <a:pt x="19" y="65"/>
                  </a:cubicBezTo>
                  <a:cubicBezTo>
                    <a:pt x="19" y="64"/>
                    <a:pt x="20" y="64"/>
                    <a:pt x="21" y="64"/>
                  </a:cubicBezTo>
                  <a:cubicBezTo>
                    <a:pt x="21" y="64"/>
                    <a:pt x="21" y="64"/>
                    <a:pt x="22" y="64"/>
                  </a:cubicBezTo>
                  <a:cubicBezTo>
                    <a:pt x="22" y="64"/>
                    <a:pt x="22" y="64"/>
                    <a:pt x="23" y="64"/>
                  </a:cubicBezTo>
                  <a:cubicBezTo>
                    <a:pt x="23" y="64"/>
                    <a:pt x="24" y="64"/>
                    <a:pt x="25" y="64"/>
                  </a:cubicBezTo>
                  <a:cubicBezTo>
                    <a:pt x="26" y="63"/>
                    <a:pt x="26" y="61"/>
                    <a:pt x="28" y="61"/>
                  </a:cubicBezTo>
                  <a:cubicBezTo>
                    <a:pt x="31" y="61"/>
                    <a:pt x="33" y="63"/>
                    <a:pt x="36" y="64"/>
                  </a:cubicBezTo>
                  <a:cubicBezTo>
                    <a:pt x="36" y="65"/>
                    <a:pt x="35" y="67"/>
                    <a:pt x="35" y="69"/>
                  </a:cubicBezTo>
                  <a:cubicBezTo>
                    <a:pt x="35" y="70"/>
                    <a:pt x="34" y="71"/>
                    <a:pt x="35" y="71"/>
                  </a:cubicBezTo>
                  <a:cubicBezTo>
                    <a:pt x="37" y="71"/>
                    <a:pt x="37" y="73"/>
                    <a:pt x="39" y="74"/>
                  </a:cubicBezTo>
                  <a:cubicBezTo>
                    <a:pt x="41" y="71"/>
                    <a:pt x="44" y="67"/>
                    <a:pt x="46" y="67"/>
                  </a:cubicBezTo>
                  <a:cubicBezTo>
                    <a:pt x="47" y="67"/>
                    <a:pt x="48" y="67"/>
                    <a:pt x="49" y="66"/>
                  </a:cubicBezTo>
                  <a:cubicBezTo>
                    <a:pt x="49" y="66"/>
                    <a:pt x="46" y="63"/>
                    <a:pt x="46" y="62"/>
                  </a:cubicBezTo>
                  <a:cubicBezTo>
                    <a:pt x="46" y="61"/>
                    <a:pt x="47" y="59"/>
                    <a:pt x="48" y="59"/>
                  </a:cubicBezTo>
                  <a:cubicBezTo>
                    <a:pt x="50" y="59"/>
                    <a:pt x="50" y="64"/>
                    <a:pt x="56" y="64"/>
                  </a:cubicBezTo>
                  <a:cubicBezTo>
                    <a:pt x="58" y="64"/>
                    <a:pt x="60" y="63"/>
                    <a:pt x="62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2"/>
                    <a:pt x="66" y="62"/>
                  </a:cubicBezTo>
                  <a:cubicBezTo>
                    <a:pt x="67" y="58"/>
                    <a:pt x="70" y="58"/>
                    <a:pt x="74" y="55"/>
                  </a:cubicBezTo>
                  <a:cubicBezTo>
                    <a:pt x="73" y="57"/>
                    <a:pt x="72" y="58"/>
                    <a:pt x="73" y="60"/>
                  </a:cubicBezTo>
                  <a:cubicBezTo>
                    <a:pt x="77" y="59"/>
                    <a:pt x="77" y="56"/>
                    <a:pt x="80" y="54"/>
                  </a:cubicBezTo>
                  <a:cubicBezTo>
                    <a:pt x="80" y="53"/>
                    <a:pt x="79" y="51"/>
                    <a:pt x="79" y="49"/>
                  </a:cubicBezTo>
                  <a:cubicBezTo>
                    <a:pt x="79" y="45"/>
                    <a:pt x="82" y="44"/>
                    <a:pt x="82" y="41"/>
                  </a:cubicBezTo>
                  <a:cubicBezTo>
                    <a:pt x="82" y="38"/>
                    <a:pt x="81" y="29"/>
                    <a:pt x="84" y="28"/>
                  </a:cubicBezTo>
                  <a:cubicBezTo>
                    <a:pt x="84" y="28"/>
                    <a:pt x="84" y="28"/>
                    <a:pt x="85" y="28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6" y="28"/>
                    <a:pt x="86" y="28"/>
                    <a:pt x="87" y="28"/>
                  </a:cubicBezTo>
                  <a:cubicBezTo>
                    <a:pt x="87" y="27"/>
                    <a:pt x="87" y="26"/>
                    <a:pt x="87" y="26"/>
                  </a:cubicBezTo>
                  <a:cubicBezTo>
                    <a:pt x="87" y="22"/>
                    <a:pt x="90" y="22"/>
                    <a:pt x="90" y="17"/>
                  </a:cubicBezTo>
                  <a:cubicBezTo>
                    <a:pt x="90" y="13"/>
                    <a:pt x="87" y="11"/>
                    <a:pt x="87" y="7"/>
                  </a:cubicBezTo>
                  <a:cubicBezTo>
                    <a:pt x="87" y="5"/>
                    <a:pt x="87" y="3"/>
                    <a:pt x="86" y="1"/>
                  </a:cubicBezTo>
                  <a:cubicBezTo>
                    <a:pt x="86" y="1"/>
                    <a:pt x="85" y="0"/>
                    <a:pt x="8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62"/>
            <p:cNvSpPr>
              <a:spLocks/>
            </p:cNvSpPr>
            <p:nvPr/>
          </p:nvSpPr>
          <p:spPr bwMode="auto">
            <a:xfrm>
              <a:off x="10350500" y="2708275"/>
              <a:ext cx="176213" cy="149225"/>
            </a:xfrm>
            <a:custGeom>
              <a:avLst/>
              <a:gdLst>
                <a:gd name="T0" fmla="*/ 17 w 47"/>
                <a:gd name="T1" fmla="*/ 0 h 40"/>
                <a:gd name="T2" fmla="*/ 15 w 47"/>
                <a:gd name="T3" fmla="*/ 4 h 40"/>
                <a:gd name="T4" fmla="*/ 16 w 47"/>
                <a:gd name="T5" fmla="*/ 7 h 40"/>
                <a:gd name="T6" fmla="*/ 10 w 47"/>
                <a:gd name="T7" fmla="*/ 22 h 40"/>
                <a:gd name="T8" fmla="*/ 8 w 47"/>
                <a:gd name="T9" fmla="*/ 22 h 40"/>
                <a:gd name="T10" fmla="*/ 7 w 47"/>
                <a:gd name="T11" fmla="*/ 22 h 40"/>
                <a:gd name="T12" fmla="*/ 7 w 47"/>
                <a:gd name="T13" fmla="*/ 22 h 40"/>
                <a:gd name="T14" fmla="*/ 5 w 47"/>
                <a:gd name="T15" fmla="*/ 21 h 40"/>
                <a:gd name="T16" fmla="*/ 5 w 47"/>
                <a:gd name="T17" fmla="*/ 23 h 40"/>
                <a:gd name="T18" fmla="*/ 0 w 47"/>
                <a:gd name="T19" fmla="*/ 30 h 40"/>
                <a:gd name="T20" fmla="*/ 2 w 47"/>
                <a:gd name="T21" fmla="*/ 33 h 40"/>
                <a:gd name="T22" fmla="*/ 2 w 47"/>
                <a:gd name="T23" fmla="*/ 40 h 40"/>
                <a:gd name="T24" fmla="*/ 3 w 47"/>
                <a:gd name="T25" fmla="*/ 40 h 40"/>
                <a:gd name="T26" fmla="*/ 10 w 47"/>
                <a:gd name="T27" fmla="*/ 35 h 40"/>
                <a:gd name="T28" fmla="*/ 5 w 47"/>
                <a:gd name="T29" fmla="*/ 31 h 40"/>
                <a:gd name="T30" fmla="*/ 7 w 47"/>
                <a:gd name="T31" fmla="*/ 29 h 40"/>
                <a:gd name="T32" fmla="*/ 13 w 47"/>
                <a:gd name="T33" fmla="*/ 29 h 40"/>
                <a:gd name="T34" fmla="*/ 15 w 47"/>
                <a:gd name="T35" fmla="*/ 27 h 40"/>
                <a:gd name="T36" fmla="*/ 27 w 47"/>
                <a:gd name="T37" fmla="*/ 34 h 40"/>
                <a:gd name="T38" fmla="*/ 38 w 47"/>
                <a:gd name="T39" fmla="*/ 24 h 40"/>
                <a:gd name="T40" fmla="*/ 47 w 47"/>
                <a:gd name="T41" fmla="*/ 21 h 40"/>
                <a:gd name="T42" fmla="*/ 43 w 47"/>
                <a:gd name="T43" fmla="*/ 17 h 40"/>
                <a:gd name="T44" fmla="*/ 45 w 47"/>
                <a:gd name="T45" fmla="*/ 14 h 40"/>
                <a:gd name="T46" fmla="*/ 43 w 47"/>
                <a:gd name="T47" fmla="*/ 14 h 40"/>
                <a:gd name="T48" fmla="*/ 39 w 47"/>
                <a:gd name="T49" fmla="*/ 15 h 40"/>
                <a:gd name="T50" fmla="*/ 17 w 47"/>
                <a:gd name="T5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" h="40">
                  <a:moveTo>
                    <a:pt x="17" y="0"/>
                  </a:moveTo>
                  <a:cubicBezTo>
                    <a:pt x="16" y="1"/>
                    <a:pt x="15" y="2"/>
                    <a:pt x="15" y="4"/>
                  </a:cubicBezTo>
                  <a:cubicBezTo>
                    <a:pt x="15" y="5"/>
                    <a:pt x="16" y="6"/>
                    <a:pt x="16" y="7"/>
                  </a:cubicBezTo>
                  <a:cubicBezTo>
                    <a:pt x="16" y="11"/>
                    <a:pt x="14" y="22"/>
                    <a:pt x="10" y="22"/>
                  </a:cubicBezTo>
                  <a:cubicBezTo>
                    <a:pt x="9" y="22"/>
                    <a:pt x="8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6" y="21"/>
                    <a:pt x="5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5"/>
                    <a:pt x="0" y="27"/>
                    <a:pt x="0" y="30"/>
                  </a:cubicBezTo>
                  <a:cubicBezTo>
                    <a:pt x="0" y="31"/>
                    <a:pt x="2" y="32"/>
                    <a:pt x="2" y="33"/>
                  </a:cubicBezTo>
                  <a:cubicBezTo>
                    <a:pt x="2" y="34"/>
                    <a:pt x="2" y="38"/>
                    <a:pt x="2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6" y="37"/>
                    <a:pt x="8" y="38"/>
                    <a:pt x="10" y="35"/>
                  </a:cubicBezTo>
                  <a:cubicBezTo>
                    <a:pt x="9" y="34"/>
                    <a:pt x="5" y="34"/>
                    <a:pt x="5" y="31"/>
                  </a:cubicBezTo>
                  <a:cubicBezTo>
                    <a:pt x="5" y="29"/>
                    <a:pt x="6" y="29"/>
                    <a:pt x="7" y="29"/>
                  </a:cubicBezTo>
                  <a:cubicBezTo>
                    <a:pt x="9" y="29"/>
                    <a:pt x="11" y="29"/>
                    <a:pt x="13" y="29"/>
                  </a:cubicBezTo>
                  <a:cubicBezTo>
                    <a:pt x="13" y="28"/>
                    <a:pt x="14" y="27"/>
                    <a:pt x="15" y="27"/>
                  </a:cubicBezTo>
                  <a:cubicBezTo>
                    <a:pt x="20" y="30"/>
                    <a:pt x="23" y="31"/>
                    <a:pt x="27" y="34"/>
                  </a:cubicBezTo>
                  <a:cubicBezTo>
                    <a:pt x="30" y="30"/>
                    <a:pt x="32" y="24"/>
                    <a:pt x="38" y="24"/>
                  </a:cubicBezTo>
                  <a:cubicBezTo>
                    <a:pt x="42" y="24"/>
                    <a:pt x="44" y="23"/>
                    <a:pt x="47" y="21"/>
                  </a:cubicBezTo>
                  <a:cubicBezTo>
                    <a:pt x="45" y="21"/>
                    <a:pt x="43" y="19"/>
                    <a:pt x="43" y="17"/>
                  </a:cubicBezTo>
                  <a:cubicBezTo>
                    <a:pt x="43" y="16"/>
                    <a:pt x="44" y="15"/>
                    <a:pt x="45" y="14"/>
                  </a:cubicBezTo>
                  <a:cubicBezTo>
                    <a:pt x="44" y="14"/>
                    <a:pt x="44" y="14"/>
                    <a:pt x="43" y="14"/>
                  </a:cubicBezTo>
                  <a:cubicBezTo>
                    <a:pt x="42" y="14"/>
                    <a:pt x="41" y="15"/>
                    <a:pt x="39" y="15"/>
                  </a:cubicBezTo>
                  <a:cubicBezTo>
                    <a:pt x="28" y="15"/>
                    <a:pt x="24" y="5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63"/>
            <p:cNvSpPr>
              <a:spLocks noEditPoints="1"/>
            </p:cNvSpPr>
            <p:nvPr/>
          </p:nvSpPr>
          <p:spPr bwMode="auto">
            <a:xfrm>
              <a:off x="10518775" y="2744788"/>
              <a:ext cx="30163" cy="26988"/>
            </a:xfrm>
            <a:custGeom>
              <a:avLst/>
              <a:gdLst>
                <a:gd name="T0" fmla="*/ 7 w 8"/>
                <a:gd name="T1" fmla="*/ 0 h 7"/>
                <a:gd name="T2" fmla="*/ 1 w 8"/>
                <a:gd name="T3" fmla="*/ 5 h 7"/>
                <a:gd name="T4" fmla="*/ 1 w 8"/>
                <a:gd name="T5" fmla="*/ 7 h 7"/>
                <a:gd name="T6" fmla="*/ 8 w 8"/>
                <a:gd name="T7" fmla="*/ 1 h 7"/>
                <a:gd name="T8" fmla="*/ 7 w 8"/>
                <a:gd name="T9" fmla="*/ 0 h 7"/>
                <a:gd name="T10" fmla="*/ 7 w 8"/>
                <a:gd name="T11" fmla="*/ 0 h 7"/>
                <a:gd name="T12" fmla="*/ 7 w 8"/>
                <a:gd name="T13" fmla="*/ 0 h 7"/>
                <a:gd name="T14" fmla="*/ 8 w 8"/>
                <a:gd name="T15" fmla="*/ 0 h 7"/>
                <a:gd name="T16" fmla="*/ 7 w 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5" y="1"/>
                    <a:pt x="2" y="3"/>
                    <a:pt x="1" y="5"/>
                  </a:cubicBezTo>
                  <a:cubicBezTo>
                    <a:pt x="1" y="5"/>
                    <a:pt x="0" y="7"/>
                    <a:pt x="1" y="7"/>
                  </a:cubicBezTo>
                  <a:cubicBezTo>
                    <a:pt x="4" y="7"/>
                    <a:pt x="7" y="3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64"/>
            <p:cNvSpPr>
              <a:spLocks/>
            </p:cNvSpPr>
            <p:nvPr/>
          </p:nvSpPr>
          <p:spPr bwMode="auto">
            <a:xfrm>
              <a:off x="10583863" y="2708275"/>
              <a:ext cx="36513" cy="25400"/>
            </a:xfrm>
            <a:custGeom>
              <a:avLst/>
              <a:gdLst>
                <a:gd name="T0" fmla="*/ 10 w 10"/>
                <a:gd name="T1" fmla="*/ 0 h 7"/>
                <a:gd name="T2" fmla="*/ 9 w 10"/>
                <a:gd name="T3" fmla="*/ 0 h 7"/>
                <a:gd name="T4" fmla="*/ 6 w 10"/>
                <a:gd name="T5" fmla="*/ 0 h 7"/>
                <a:gd name="T6" fmla="*/ 0 w 10"/>
                <a:gd name="T7" fmla="*/ 6 h 7"/>
                <a:gd name="T8" fmla="*/ 0 w 10"/>
                <a:gd name="T9" fmla="*/ 7 h 7"/>
                <a:gd name="T10" fmla="*/ 10 w 10"/>
                <a:gd name="T11" fmla="*/ 2 h 7"/>
                <a:gd name="T12" fmla="*/ 10 w 1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cubicBezTo>
                    <a:pt x="10" y="0"/>
                    <a:pt x="9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0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2"/>
                    <a:pt x="10" y="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65"/>
            <p:cNvSpPr>
              <a:spLocks/>
            </p:cNvSpPr>
            <p:nvPr/>
          </p:nvSpPr>
          <p:spPr bwMode="auto">
            <a:xfrm>
              <a:off x="10653713" y="2678113"/>
              <a:ext cx="19050" cy="17463"/>
            </a:xfrm>
            <a:custGeom>
              <a:avLst/>
              <a:gdLst>
                <a:gd name="T0" fmla="*/ 5 w 5"/>
                <a:gd name="T1" fmla="*/ 0 h 5"/>
                <a:gd name="T2" fmla="*/ 1 w 5"/>
                <a:gd name="T3" fmla="*/ 1 h 5"/>
                <a:gd name="T4" fmla="*/ 0 w 5"/>
                <a:gd name="T5" fmla="*/ 4 h 5"/>
                <a:gd name="T6" fmla="*/ 0 w 5"/>
                <a:gd name="T7" fmla="*/ 5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1" y="0"/>
                    <a:pt x="1" y="1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3" y="5"/>
                    <a:pt x="5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66"/>
            <p:cNvSpPr>
              <a:spLocks/>
            </p:cNvSpPr>
            <p:nvPr/>
          </p:nvSpPr>
          <p:spPr bwMode="auto">
            <a:xfrm>
              <a:off x="10406063" y="2351088"/>
              <a:ext cx="87313" cy="333375"/>
            </a:xfrm>
            <a:custGeom>
              <a:avLst/>
              <a:gdLst>
                <a:gd name="T0" fmla="*/ 9 w 23"/>
                <a:gd name="T1" fmla="*/ 0 h 89"/>
                <a:gd name="T2" fmla="*/ 7 w 23"/>
                <a:gd name="T3" fmla="*/ 0 h 89"/>
                <a:gd name="T4" fmla="*/ 7 w 23"/>
                <a:gd name="T5" fmla="*/ 6 h 89"/>
                <a:gd name="T6" fmla="*/ 6 w 23"/>
                <a:gd name="T7" fmla="*/ 9 h 89"/>
                <a:gd name="T8" fmla="*/ 0 w 23"/>
                <a:gd name="T9" fmla="*/ 24 h 89"/>
                <a:gd name="T10" fmla="*/ 4 w 23"/>
                <a:gd name="T11" fmla="*/ 34 h 89"/>
                <a:gd name="T12" fmla="*/ 4 w 23"/>
                <a:gd name="T13" fmla="*/ 51 h 89"/>
                <a:gd name="T14" fmla="*/ 2 w 23"/>
                <a:gd name="T15" fmla="*/ 60 h 89"/>
                <a:gd name="T16" fmla="*/ 4 w 23"/>
                <a:gd name="T17" fmla="*/ 68 h 89"/>
                <a:gd name="T18" fmla="*/ 3 w 23"/>
                <a:gd name="T19" fmla="*/ 81 h 89"/>
                <a:gd name="T20" fmla="*/ 3 w 23"/>
                <a:gd name="T21" fmla="*/ 89 h 89"/>
                <a:gd name="T22" fmla="*/ 10 w 23"/>
                <a:gd name="T23" fmla="*/ 83 h 89"/>
                <a:gd name="T24" fmla="*/ 13 w 23"/>
                <a:gd name="T25" fmla="*/ 83 h 89"/>
                <a:gd name="T26" fmla="*/ 15 w 23"/>
                <a:gd name="T27" fmla="*/ 85 h 89"/>
                <a:gd name="T28" fmla="*/ 16 w 23"/>
                <a:gd name="T29" fmla="*/ 85 h 89"/>
                <a:gd name="T30" fmla="*/ 16 w 23"/>
                <a:gd name="T31" fmla="*/ 85 h 89"/>
                <a:gd name="T32" fmla="*/ 8 w 23"/>
                <a:gd name="T33" fmla="*/ 71 h 89"/>
                <a:gd name="T34" fmla="*/ 17 w 23"/>
                <a:gd name="T35" fmla="*/ 54 h 89"/>
                <a:gd name="T36" fmla="*/ 23 w 23"/>
                <a:gd name="T37" fmla="*/ 58 h 89"/>
                <a:gd name="T38" fmla="*/ 15 w 23"/>
                <a:gd name="T39" fmla="*/ 38 h 89"/>
                <a:gd name="T40" fmla="*/ 13 w 23"/>
                <a:gd name="T41" fmla="*/ 30 h 89"/>
                <a:gd name="T42" fmla="*/ 13 w 23"/>
                <a:gd name="T43" fmla="*/ 24 h 89"/>
                <a:gd name="T44" fmla="*/ 12 w 23"/>
                <a:gd name="T45" fmla="*/ 13 h 89"/>
                <a:gd name="T46" fmla="*/ 9 w 23"/>
                <a:gd name="T4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89">
                  <a:moveTo>
                    <a:pt x="9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7" y="2"/>
                    <a:pt x="7" y="3"/>
                    <a:pt x="7" y="6"/>
                  </a:cubicBezTo>
                  <a:cubicBezTo>
                    <a:pt x="7" y="7"/>
                    <a:pt x="6" y="8"/>
                    <a:pt x="6" y="9"/>
                  </a:cubicBezTo>
                  <a:cubicBezTo>
                    <a:pt x="1" y="10"/>
                    <a:pt x="0" y="18"/>
                    <a:pt x="0" y="24"/>
                  </a:cubicBezTo>
                  <a:cubicBezTo>
                    <a:pt x="0" y="28"/>
                    <a:pt x="4" y="30"/>
                    <a:pt x="4" y="34"/>
                  </a:cubicBezTo>
                  <a:cubicBezTo>
                    <a:pt x="4" y="41"/>
                    <a:pt x="4" y="44"/>
                    <a:pt x="4" y="51"/>
                  </a:cubicBezTo>
                  <a:cubicBezTo>
                    <a:pt x="4" y="54"/>
                    <a:pt x="2" y="56"/>
                    <a:pt x="2" y="60"/>
                  </a:cubicBezTo>
                  <a:cubicBezTo>
                    <a:pt x="2" y="63"/>
                    <a:pt x="4" y="64"/>
                    <a:pt x="4" y="68"/>
                  </a:cubicBezTo>
                  <a:cubicBezTo>
                    <a:pt x="4" y="72"/>
                    <a:pt x="3" y="75"/>
                    <a:pt x="3" y="81"/>
                  </a:cubicBezTo>
                  <a:cubicBezTo>
                    <a:pt x="3" y="82"/>
                    <a:pt x="2" y="89"/>
                    <a:pt x="3" y="89"/>
                  </a:cubicBezTo>
                  <a:cubicBezTo>
                    <a:pt x="6" y="89"/>
                    <a:pt x="6" y="83"/>
                    <a:pt x="10" y="83"/>
                  </a:cubicBezTo>
                  <a:cubicBezTo>
                    <a:pt x="11" y="83"/>
                    <a:pt x="12" y="83"/>
                    <a:pt x="13" y="83"/>
                  </a:cubicBezTo>
                  <a:cubicBezTo>
                    <a:pt x="13" y="84"/>
                    <a:pt x="14" y="85"/>
                    <a:pt x="15" y="85"/>
                  </a:cubicBezTo>
                  <a:cubicBezTo>
                    <a:pt x="15" y="85"/>
                    <a:pt x="16" y="85"/>
                    <a:pt x="16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4" y="80"/>
                    <a:pt x="8" y="77"/>
                    <a:pt x="8" y="71"/>
                  </a:cubicBezTo>
                  <a:cubicBezTo>
                    <a:pt x="8" y="63"/>
                    <a:pt x="9" y="54"/>
                    <a:pt x="17" y="54"/>
                  </a:cubicBezTo>
                  <a:cubicBezTo>
                    <a:pt x="19" y="54"/>
                    <a:pt x="21" y="56"/>
                    <a:pt x="23" y="58"/>
                  </a:cubicBezTo>
                  <a:cubicBezTo>
                    <a:pt x="21" y="51"/>
                    <a:pt x="17" y="45"/>
                    <a:pt x="15" y="38"/>
                  </a:cubicBezTo>
                  <a:cubicBezTo>
                    <a:pt x="14" y="36"/>
                    <a:pt x="12" y="33"/>
                    <a:pt x="13" y="30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1" y="20"/>
                    <a:pt x="13" y="17"/>
                    <a:pt x="12" y="13"/>
                  </a:cubicBezTo>
                  <a:cubicBezTo>
                    <a:pt x="11" y="9"/>
                    <a:pt x="9" y="5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67"/>
            <p:cNvSpPr>
              <a:spLocks noEditPoints="1"/>
            </p:cNvSpPr>
            <p:nvPr/>
          </p:nvSpPr>
          <p:spPr bwMode="auto">
            <a:xfrm>
              <a:off x="7658100" y="1189038"/>
              <a:ext cx="533400" cy="392113"/>
            </a:xfrm>
            <a:custGeom>
              <a:avLst/>
              <a:gdLst>
                <a:gd name="T0" fmla="*/ 49 w 142"/>
                <a:gd name="T1" fmla="*/ 104 h 104"/>
                <a:gd name="T2" fmla="*/ 49 w 142"/>
                <a:gd name="T3" fmla="*/ 104 h 104"/>
                <a:gd name="T4" fmla="*/ 49 w 142"/>
                <a:gd name="T5" fmla="*/ 104 h 104"/>
                <a:gd name="T6" fmla="*/ 48 w 142"/>
                <a:gd name="T7" fmla="*/ 103 h 104"/>
                <a:gd name="T8" fmla="*/ 48 w 142"/>
                <a:gd name="T9" fmla="*/ 103 h 104"/>
                <a:gd name="T10" fmla="*/ 49 w 142"/>
                <a:gd name="T11" fmla="*/ 104 h 104"/>
                <a:gd name="T12" fmla="*/ 48 w 142"/>
                <a:gd name="T13" fmla="*/ 103 h 104"/>
                <a:gd name="T14" fmla="*/ 46 w 142"/>
                <a:gd name="T15" fmla="*/ 101 h 104"/>
                <a:gd name="T16" fmla="*/ 48 w 142"/>
                <a:gd name="T17" fmla="*/ 103 h 104"/>
                <a:gd name="T18" fmla="*/ 46 w 142"/>
                <a:gd name="T19" fmla="*/ 101 h 104"/>
                <a:gd name="T20" fmla="*/ 130 w 142"/>
                <a:gd name="T21" fmla="*/ 0 h 104"/>
                <a:gd name="T22" fmla="*/ 88 w 142"/>
                <a:gd name="T23" fmla="*/ 16 h 104"/>
                <a:gd name="T24" fmla="*/ 79 w 142"/>
                <a:gd name="T25" fmla="*/ 13 h 104"/>
                <a:gd name="T26" fmla="*/ 70 w 142"/>
                <a:gd name="T27" fmla="*/ 16 h 104"/>
                <a:gd name="T28" fmla="*/ 45 w 142"/>
                <a:gd name="T29" fmla="*/ 30 h 104"/>
                <a:gd name="T30" fmla="*/ 33 w 142"/>
                <a:gd name="T31" fmla="*/ 32 h 104"/>
                <a:gd name="T32" fmla="*/ 30 w 142"/>
                <a:gd name="T33" fmla="*/ 35 h 104"/>
                <a:gd name="T34" fmla="*/ 32 w 142"/>
                <a:gd name="T35" fmla="*/ 40 h 104"/>
                <a:gd name="T36" fmla="*/ 17 w 142"/>
                <a:gd name="T37" fmla="*/ 57 h 104"/>
                <a:gd name="T38" fmla="*/ 22 w 142"/>
                <a:gd name="T39" fmla="*/ 63 h 104"/>
                <a:gd name="T40" fmla="*/ 8 w 142"/>
                <a:gd name="T41" fmla="*/ 71 h 104"/>
                <a:gd name="T42" fmla="*/ 8 w 142"/>
                <a:gd name="T43" fmla="*/ 75 h 104"/>
                <a:gd name="T44" fmla="*/ 0 w 142"/>
                <a:gd name="T45" fmla="*/ 87 h 104"/>
                <a:gd name="T46" fmla="*/ 5 w 142"/>
                <a:gd name="T47" fmla="*/ 92 h 104"/>
                <a:gd name="T48" fmla="*/ 11 w 142"/>
                <a:gd name="T49" fmla="*/ 92 h 104"/>
                <a:gd name="T50" fmla="*/ 13 w 142"/>
                <a:gd name="T51" fmla="*/ 92 h 104"/>
                <a:gd name="T52" fmla="*/ 17 w 142"/>
                <a:gd name="T53" fmla="*/ 102 h 104"/>
                <a:gd name="T54" fmla="*/ 19 w 142"/>
                <a:gd name="T55" fmla="*/ 103 h 104"/>
                <a:gd name="T56" fmla="*/ 25 w 142"/>
                <a:gd name="T57" fmla="*/ 102 h 104"/>
                <a:gd name="T58" fmla="*/ 27 w 142"/>
                <a:gd name="T59" fmla="*/ 104 h 104"/>
                <a:gd name="T60" fmla="*/ 49 w 142"/>
                <a:gd name="T61" fmla="*/ 104 h 104"/>
                <a:gd name="T62" fmla="*/ 48 w 142"/>
                <a:gd name="T63" fmla="*/ 103 h 104"/>
                <a:gd name="T64" fmla="*/ 32 w 142"/>
                <a:gd name="T65" fmla="*/ 84 h 104"/>
                <a:gd name="T66" fmla="*/ 66 w 142"/>
                <a:gd name="T67" fmla="*/ 43 h 104"/>
                <a:gd name="T68" fmla="*/ 80 w 142"/>
                <a:gd name="T69" fmla="*/ 35 h 104"/>
                <a:gd name="T70" fmla="*/ 86 w 142"/>
                <a:gd name="T71" fmla="*/ 29 h 104"/>
                <a:gd name="T72" fmla="*/ 113 w 142"/>
                <a:gd name="T73" fmla="*/ 22 h 104"/>
                <a:gd name="T74" fmla="*/ 142 w 142"/>
                <a:gd name="T75" fmla="*/ 7 h 104"/>
                <a:gd name="T76" fmla="*/ 130 w 142"/>
                <a:gd name="T7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2" h="104">
                  <a:moveTo>
                    <a:pt x="49" y="104"/>
                  </a:moveTo>
                  <a:cubicBezTo>
                    <a:pt x="49" y="104"/>
                    <a:pt x="49" y="104"/>
                    <a:pt x="49" y="104"/>
                  </a:cubicBezTo>
                  <a:cubicBezTo>
                    <a:pt x="49" y="104"/>
                    <a:pt x="49" y="104"/>
                    <a:pt x="49" y="104"/>
                  </a:cubicBezTo>
                  <a:moveTo>
                    <a:pt x="48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103"/>
                    <a:pt x="48" y="103"/>
                    <a:pt x="49" y="104"/>
                  </a:cubicBezTo>
                  <a:cubicBezTo>
                    <a:pt x="48" y="103"/>
                    <a:pt x="48" y="103"/>
                    <a:pt x="48" y="103"/>
                  </a:cubicBezTo>
                  <a:moveTo>
                    <a:pt x="46" y="101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7" y="102"/>
                    <a:pt x="46" y="101"/>
                    <a:pt x="46" y="101"/>
                  </a:cubicBezTo>
                  <a:moveTo>
                    <a:pt x="130" y="0"/>
                  </a:moveTo>
                  <a:cubicBezTo>
                    <a:pt x="116" y="0"/>
                    <a:pt x="103" y="16"/>
                    <a:pt x="88" y="16"/>
                  </a:cubicBezTo>
                  <a:cubicBezTo>
                    <a:pt x="84" y="16"/>
                    <a:pt x="83" y="13"/>
                    <a:pt x="79" y="13"/>
                  </a:cubicBezTo>
                  <a:cubicBezTo>
                    <a:pt x="74" y="13"/>
                    <a:pt x="74" y="16"/>
                    <a:pt x="70" y="16"/>
                  </a:cubicBezTo>
                  <a:cubicBezTo>
                    <a:pt x="60" y="16"/>
                    <a:pt x="52" y="30"/>
                    <a:pt x="45" y="30"/>
                  </a:cubicBezTo>
                  <a:cubicBezTo>
                    <a:pt x="40" y="30"/>
                    <a:pt x="37" y="32"/>
                    <a:pt x="33" y="32"/>
                  </a:cubicBezTo>
                  <a:cubicBezTo>
                    <a:pt x="31" y="32"/>
                    <a:pt x="30" y="33"/>
                    <a:pt x="30" y="35"/>
                  </a:cubicBezTo>
                  <a:cubicBezTo>
                    <a:pt x="30" y="36"/>
                    <a:pt x="32" y="37"/>
                    <a:pt x="32" y="40"/>
                  </a:cubicBezTo>
                  <a:cubicBezTo>
                    <a:pt x="32" y="48"/>
                    <a:pt x="17" y="52"/>
                    <a:pt x="17" y="57"/>
                  </a:cubicBezTo>
                  <a:cubicBezTo>
                    <a:pt x="17" y="59"/>
                    <a:pt x="21" y="60"/>
                    <a:pt x="22" y="63"/>
                  </a:cubicBezTo>
                  <a:cubicBezTo>
                    <a:pt x="17" y="64"/>
                    <a:pt x="8" y="66"/>
                    <a:pt x="8" y="71"/>
                  </a:cubicBezTo>
                  <a:cubicBezTo>
                    <a:pt x="8" y="74"/>
                    <a:pt x="8" y="75"/>
                    <a:pt x="8" y="75"/>
                  </a:cubicBezTo>
                  <a:cubicBezTo>
                    <a:pt x="8" y="80"/>
                    <a:pt x="0" y="80"/>
                    <a:pt x="0" y="87"/>
                  </a:cubicBezTo>
                  <a:cubicBezTo>
                    <a:pt x="0" y="90"/>
                    <a:pt x="5" y="92"/>
                    <a:pt x="5" y="92"/>
                  </a:cubicBezTo>
                  <a:cubicBezTo>
                    <a:pt x="5" y="92"/>
                    <a:pt x="8" y="92"/>
                    <a:pt x="11" y="92"/>
                  </a:cubicBezTo>
                  <a:cubicBezTo>
                    <a:pt x="12" y="92"/>
                    <a:pt x="13" y="92"/>
                    <a:pt x="13" y="92"/>
                  </a:cubicBezTo>
                  <a:cubicBezTo>
                    <a:pt x="18" y="94"/>
                    <a:pt x="15" y="98"/>
                    <a:pt x="17" y="102"/>
                  </a:cubicBezTo>
                  <a:cubicBezTo>
                    <a:pt x="18" y="103"/>
                    <a:pt x="18" y="103"/>
                    <a:pt x="19" y="103"/>
                  </a:cubicBezTo>
                  <a:cubicBezTo>
                    <a:pt x="21" y="103"/>
                    <a:pt x="23" y="102"/>
                    <a:pt x="25" y="102"/>
                  </a:cubicBezTo>
                  <a:cubicBezTo>
                    <a:pt x="25" y="102"/>
                    <a:pt x="26" y="104"/>
                    <a:pt x="27" y="10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104"/>
                    <a:pt x="48" y="103"/>
                    <a:pt x="48" y="103"/>
                  </a:cubicBezTo>
                  <a:cubicBezTo>
                    <a:pt x="42" y="97"/>
                    <a:pt x="32" y="95"/>
                    <a:pt x="32" y="84"/>
                  </a:cubicBezTo>
                  <a:cubicBezTo>
                    <a:pt x="32" y="66"/>
                    <a:pt x="52" y="47"/>
                    <a:pt x="66" y="43"/>
                  </a:cubicBezTo>
                  <a:cubicBezTo>
                    <a:pt x="72" y="42"/>
                    <a:pt x="73" y="35"/>
                    <a:pt x="80" y="35"/>
                  </a:cubicBezTo>
                  <a:cubicBezTo>
                    <a:pt x="83" y="35"/>
                    <a:pt x="85" y="30"/>
                    <a:pt x="86" y="29"/>
                  </a:cubicBezTo>
                  <a:cubicBezTo>
                    <a:pt x="96" y="24"/>
                    <a:pt x="103" y="27"/>
                    <a:pt x="113" y="22"/>
                  </a:cubicBezTo>
                  <a:cubicBezTo>
                    <a:pt x="120" y="18"/>
                    <a:pt x="142" y="17"/>
                    <a:pt x="142" y="7"/>
                  </a:cubicBezTo>
                  <a:cubicBezTo>
                    <a:pt x="142" y="4"/>
                    <a:pt x="134" y="0"/>
                    <a:pt x="1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68"/>
            <p:cNvSpPr>
              <a:spLocks/>
            </p:cNvSpPr>
            <p:nvPr/>
          </p:nvSpPr>
          <p:spPr bwMode="auto">
            <a:xfrm>
              <a:off x="5819775" y="2216150"/>
              <a:ext cx="1174750" cy="841375"/>
            </a:xfrm>
            <a:custGeom>
              <a:avLst/>
              <a:gdLst>
                <a:gd name="T0" fmla="*/ 146 w 313"/>
                <a:gd name="T1" fmla="*/ 35 h 224"/>
                <a:gd name="T2" fmla="*/ 137 w 313"/>
                <a:gd name="T3" fmla="*/ 46 h 224"/>
                <a:gd name="T4" fmla="*/ 132 w 313"/>
                <a:gd name="T5" fmla="*/ 49 h 224"/>
                <a:gd name="T6" fmla="*/ 114 w 313"/>
                <a:gd name="T7" fmla="*/ 58 h 224"/>
                <a:gd name="T8" fmla="*/ 95 w 313"/>
                <a:gd name="T9" fmla="*/ 76 h 224"/>
                <a:gd name="T10" fmla="*/ 74 w 313"/>
                <a:gd name="T11" fmla="*/ 94 h 224"/>
                <a:gd name="T12" fmla="*/ 62 w 313"/>
                <a:gd name="T13" fmla="*/ 93 h 224"/>
                <a:gd name="T14" fmla="*/ 57 w 313"/>
                <a:gd name="T15" fmla="*/ 102 h 224"/>
                <a:gd name="T16" fmla="*/ 39 w 313"/>
                <a:gd name="T17" fmla="*/ 105 h 224"/>
                <a:gd name="T18" fmla="*/ 67 w 313"/>
                <a:gd name="T19" fmla="*/ 125 h 224"/>
                <a:gd name="T20" fmla="*/ 68 w 313"/>
                <a:gd name="T21" fmla="*/ 133 h 224"/>
                <a:gd name="T22" fmla="*/ 58 w 313"/>
                <a:gd name="T23" fmla="*/ 155 h 224"/>
                <a:gd name="T24" fmla="*/ 36 w 313"/>
                <a:gd name="T25" fmla="*/ 154 h 224"/>
                <a:gd name="T26" fmla="*/ 18 w 313"/>
                <a:gd name="T27" fmla="*/ 152 h 224"/>
                <a:gd name="T28" fmla="*/ 6 w 313"/>
                <a:gd name="T29" fmla="*/ 170 h 224"/>
                <a:gd name="T30" fmla="*/ 5 w 313"/>
                <a:gd name="T31" fmla="*/ 202 h 224"/>
                <a:gd name="T32" fmla="*/ 19 w 313"/>
                <a:gd name="T33" fmla="*/ 214 h 224"/>
                <a:gd name="T34" fmla="*/ 54 w 313"/>
                <a:gd name="T35" fmla="*/ 218 h 224"/>
                <a:gd name="T36" fmla="*/ 57 w 313"/>
                <a:gd name="T37" fmla="*/ 218 h 224"/>
                <a:gd name="T38" fmla="*/ 74 w 313"/>
                <a:gd name="T39" fmla="*/ 195 h 224"/>
                <a:gd name="T40" fmla="*/ 100 w 313"/>
                <a:gd name="T41" fmla="*/ 161 h 224"/>
                <a:gd name="T42" fmla="*/ 140 w 313"/>
                <a:gd name="T43" fmla="*/ 149 h 224"/>
                <a:gd name="T44" fmla="*/ 172 w 313"/>
                <a:gd name="T45" fmla="*/ 167 h 224"/>
                <a:gd name="T46" fmla="*/ 201 w 313"/>
                <a:gd name="T47" fmla="*/ 188 h 224"/>
                <a:gd name="T48" fmla="*/ 202 w 313"/>
                <a:gd name="T49" fmla="*/ 206 h 224"/>
                <a:gd name="T50" fmla="*/ 207 w 313"/>
                <a:gd name="T51" fmla="*/ 188 h 224"/>
                <a:gd name="T52" fmla="*/ 211 w 313"/>
                <a:gd name="T53" fmla="*/ 176 h 224"/>
                <a:gd name="T54" fmla="*/ 197 w 313"/>
                <a:gd name="T55" fmla="*/ 169 h 224"/>
                <a:gd name="T56" fmla="*/ 180 w 313"/>
                <a:gd name="T57" fmla="*/ 149 h 224"/>
                <a:gd name="T58" fmla="*/ 173 w 313"/>
                <a:gd name="T59" fmla="*/ 135 h 224"/>
                <a:gd name="T60" fmla="*/ 195 w 313"/>
                <a:gd name="T61" fmla="*/ 138 h 224"/>
                <a:gd name="T62" fmla="*/ 221 w 313"/>
                <a:gd name="T63" fmla="*/ 160 h 224"/>
                <a:gd name="T64" fmla="*/ 239 w 313"/>
                <a:gd name="T65" fmla="*/ 192 h 224"/>
                <a:gd name="T66" fmla="*/ 252 w 313"/>
                <a:gd name="T67" fmla="*/ 204 h 224"/>
                <a:gd name="T68" fmla="*/ 260 w 313"/>
                <a:gd name="T69" fmla="*/ 218 h 224"/>
                <a:gd name="T70" fmla="*/ 259 w 313"/>
                <a:gd name="T71" fmla="*/ 204 h 224"/>
                <a:gd name="T72" fmla="*/ 271 w 313"/>
                <a:gd name="T73" fmla="*/ 206 h 224"/>
                <a:gd name="T74" fmla="*/ 261 w 313"/>
                <a:gd name="T75" fmla="*/ 192 h 224"/>
                <a:gd name="T76" fmla="*/ 267 w 313"/>
                <a:gd name="T77" fmla="*/ 187 h 224"/>
                <a:gd name="T78" fmla="*/ 288 w 313"/>
                <a:gd name="T79" fmla="*/ 183 h 224"/>
                <a:gd name="T80" fmla="*/ 300 w 313"/>
                <a:gd name="T81" fmla="*/ 177 h 224"/>
                <a:gd name="T82" fmla="*/ 307 w 313"/>
                <a:gd name="T83" fmla="*/ 176 h 224"/>
                <a:gd name="T84" fmla="*/ 306 w 313"/>
                <a:gd name="T85" fmla="*/ 144 h 224"/>
                <a:gd name="T86" fmla="*/ 313 w 313"/>
                <a:gd name="T87" fmla="*/ 130 h 224"/>
                <a:gd name="T88" fmla="*/ 303 w 313"/>
                <a:gd name="T89" fmla="*/ 128 h 224"/>
                <a:gd name="T90" fmla="*/ 270 w 313"/>
                <a:gd name="T91" fmla="*/ 106 h 224"/>
                <a:gd name="T92" fmla="*/ 258 w 313"/>
                <a:gd name="T93" fmla="*/ 99 h 224"/>
                <a:gd name="T94" fmla="*/ 269 w 313"/>
                <a:gd name="T95" fmla="*/ 77 h 224"/>
                <a:gd name="T96" fmla="*/ 263 w 313"/>
                <a:gd name="T97" fmla="*/ 62 h 224"/>
                <a:gd name="T98" fmla="*/ 244 w 313"/>
                <a:gd name="T99" fmla="*/ 36 h 224"/>
                <a:gd name="T100" fmla="*/ 244 w 313"/>
                <a:gd name="T101" fmla="*/ 36 h 224"/>
                <a:gd name="T102" fmla="*/ 244 w 313"/>
                <a:gd name="T103" fmla="*/ 36 h 224"/>
                <a:gd name="T104" fmla="*/ 234 w 313"/>
                <a:gd name="T105" fmla="*/ 37 h 224"/>
                <a:gd name="T106" fmla="*/ 215 w 313"/>
                <a:gd name="T107" fmla="*/ 33 h 224"/>
                <a:gd name="T108" fmla="*/ 187 w 313"/>
                <a:gd name="T109" fmla="*/ 44 h 224"/>
                <a:gd name="T110" fmla="*/ 183 w 313"/>
                <a:gd name="T111" fmla="*/ 37 h 224"/>
                <a:gd name="T112" fmla="*/ 155 w 313"/>
                <a:gd name="T113" fmla="*/ 38 h 224"/>
                <a:gd name="T114" fmla="*/ 158 w 313"/>
                <a:gd name="T115" fmla="*/ 20 h 224"/>
                <a:gd name="T116" fmla="*/ 157 w 313"/>
                <a:gd name="T117" fmla="*/ 1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3" h="224">
                  <a:moveTo>
                    <a:pt x="158" y="0"/>
                  </a:moveTo>
                  <a:cubicBezTo>
                    <a:pt x="151" y="6"/>
                    <a:pt x="140" y="6"/>
                    <a:pt x="140" y="18"/>
                  </a:cubicBezTo>
                  <a:cubicBezTo>
                    <a:pt x="140" y="25"/>
                    <a:pt x="145" y="28"/>
                    <a:pt x="146" y="35"/>
                  </a:cubicBezTo>
                  <a:cubicBezTo>
                    <a:pt x="146" y="35"/>
                    <a:pt x="148" y="41"/>
                    <a:pt x="148" y="42"/>
                  </a:cubicBezTo>
                  <a:cubicBezTo>
                    <a:pt x="148" y="45"/>
                    <a:pt x="143" y="47"/>
                    <a:pt x="141" y="47"/>
                  </a:cubicBezTo>
                  <a:cubicBezTo>
                    <a:pt x="140" y="47"/>
                    <a:pt x="138" y="46"/>
                    <a:pt x="137" y="46"/>
                  </a:cubicBezTo>
                  <a:cubicBezTo>
                    <a:pt x="136" y="46"/>
                    <a:pt x="135" y="47"/>
                    <a:pt x="134" y="47"/>
                  </a:cubicBezTo>
                  <a:cubicBezTo>
                    <a:pt x="134" y="48"/>
                    <a:pt x="133" y="50"/>
                    <a:pt x="132" y="50"/>
                  </a:cubicBezTo>
                  <a:cubicBezTo>
                    <a:pt x="132" y="50"/>
                    <a:pt x="132" y="50"/>
                    <a:pt x="132" y="49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49"/>
                    <a:pt x="128" y="49"/>
                  </a:cubicBezTo>
                  <a:cubicBezTo>
                    <a:pt x="122" y="49"/>
                    <a:pt x="118" y="54"/>
                    <a:pt x="114" y="58"/>
                  </a:cubicBezTo>
                  <a:cubicBezTo>
                    <a:pt x="113" y="58"/>
                    <a:pt x="111" y="60"/>
                    <a:pt x="111" y="61"/>
                  </a:cubicBezTo>
                  <a:cubicBezTo>
                    <a:pt x="111" y="64"/>
                    <a:pt x="112" y="68"/>
                    <a:pt x="109" y="70"/>
                  </a:cubicBezTo>
                  <a:cubicBezTo>
                    <a:pt x="108" y="71"/>
                    <a:pt x="97" y="76"/>
                    <a:pt x="95" y="76"/>
                  </a:cubicBezTo>
                  <a:cubicBezTo>
                    <a:pt x="94" y="77"/>
                    <a:pt x="93" y="77"/>
                    <a:pt x="91" y="77"/>
                  </a:cubicBezTo>
                  <a:cubicBezTo>
                    <a:pt x="89" y="84"/>
                    <a:pt x="87" y="90"/>
                    <a:pt x="79" y="90"/>
                  </a:cubicBezTo>
                  <a:cubicBezTo>
                    <a:pt x="78" y="92"/>
                    <a:pt x="76" y="94"/>
                    <a:pt x="74" y="94"/>
                  </a:cubicBezTo>
                  <a:cubicBezTo>
                    <a:pt x="70" y="94"/>
                    <a:pt x="67" y="93"/>
                    <a:pt x="65" y="91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3" y="94"/>
                    <a:pt x="62" y="98"/>
                    <a:pt x="64" y="99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3" y="101"/>
                    <a:pt x="60" y="102"/>
                    <a:pt x="57" y="102"/>
                  </a:cubicBezTo>
                  <a:cubicBezTo>
                    <a:pt x="55" y="102"/>
                    <a:pt x="50" y="101"/>
                    <a:pt x="50" y="99"/>
                  </a:cubicBezTo>
                  <a:cubicBezTo>
                    <a:pt x="47" y="100"/>
                    <a:pt x="39" y="102"/>
                    <a:pt x="39" y="104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9" y="110"/>
                    <a:pt x="52" y="112"/>
                    <a:pt x="56" y="113"/>
                  </a:cubicBezTo>
                  <a:cubicBezTo>
                    <a:pt x="58" y="114"/>
                    <a:pt x="58" y="115"/>
                    <a:pt x="60" y="115"/>
                  </a:cubicBezTo>
                  <a:cubicBezTo>
                    <a:pt x="60" y="120"/>
                    <a:pt x="61" y="125"/>
                    <a:pt x="67" y="125"/>
                  </a:cubicBezTo>
                  <a:cubicBezTo>
                    <a:pt x="67" y="127"/>
                    <a:pt x="69" y="127"/>
                    <a:pt x="69" y="129"/>
                  </a:cubicBezTo>
                  <a:cubicBezTo>
                    <a:pt x="69" y="130"/>
                    <a:pt x="68" y="132"/>
                    <a:pt x="67" y="134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68" y="135"/>
                    <a:pt x="68" y="140"/>
                    <a:pt x="68" y="141"/>
                  </a:cubicBezTo>
                  <a:cubicBezTo>
                    <a:pt x="68" y="146"/>
                    <a:pt x="65" y="148"/>
                    <a:pt x="65" y="154"/>
                  </a:cubicBezTo>
                  <a:cubicBezTo>
                    <a:pt x="64" y="154"/>
                    <a:pt x="60" y="155"/>
                    <a:pt x="58" y="155"/>
                  </a:cubicBezTo>
                  <a:cubicBezTo>
                    <a:pt x="55" y="155"/>
                    <a:pt x="54" y="154"/>
                    <a:pt x="51" y="154"/>
                  </a:cubicBezTo>
                  <a:cubicBezTo>
                    <a:pt x="51" y="154"/>
                    <a:pt x="50" y="154"/>
                    <a:pt x="50" y="154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4" y="154"/>
                    <a:pt x="32" y="154"/>
                    <a:pt x="31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6" y="152"/>
                    <a:pt x="15" y="151"/>
                    <a:pt x="14" y="151"/>
                  </a:cubicBezTo>
                  <a:cubicBezTo>
                    <a:pt x="12" y="151"/>
                    <a:pt x="3" y="157"/>
                    <a:pt x="3" y="159"/>
                  </a:cubicBezTo>
                  <a:cubicBezTo>
                    <a:pt x="3" y="161"/>
                    <a:pt x="6" y="165"/>
                    <a:pt x="6" y="170"/>
                  </a:cubicBezTo>
                  <a:cubicBezTo>
                    <a:pt x="6" y="177"/>
                    <a:pt x="3" y="185"/>
                    <a:pt x="3" y="192"/>
                  </a:cubicBezTo>
                  <a:cubicBezTo>
                    <a:pt x="3" y="194"/>
                    <a:pt x="0" y="194"/>
                    <a:pt x="0" y="198"/>
                  </a:cubicBezTo>
                  <a:cubicBezTo>
                    <a:pt x="0" y="200"/>
                    <a:pt x="2" y="202"/>
                    <a:pt x="5" y="202"/>
                  </a:cubicBezTo>
                  <a:cubicBezTo>
                    <a:pt x="5" y="206"/>
                    <a:pt x="5" y="208"/>
                    <a:pt x="5" y="214"/>
                  </a:cubicBezTo>
                  <a:cubicBezTo>
                    <a:pt x="5" y="214"/>
                    <a:pt x="5" y="216"/>
                    <a:pt x="7" y="216"/>
                  </a:cubicBezTo>
                  <a:cubicBezTo>
                    <a:pt x="11" y="216"/>
                    <a:pt x="14" y="214"/>
                    <a:pt x="19" y="214"/>
                  </a:cubicBezTo>
                  <a:cubicBezTo>
                    <a:pt x="26" y="214"/>
                    <a:pt x="26" y="224"/>
                    <a:pt x="30" y="224"/>
                  </a:cubicBezTo>
                  <a:cubicBezTo>
                    <a:pt x="36" y="224"/>
                    <a:pt x="40" y="219"/>
                    <a:pt x="47" y="219"/>
                  </a:cubicBezTo>
                  <a:cubicBezTo>
                    <a:pt x="48" y="219"/>
                    <a:pt x="51" y="218"/>
                    <a:pt x="54" y="218"/>
                  </a:cubicBezTo>
                  <a:cubicBezTo>
                    <a:pt x="55" y="218"/>
                    <a:pt x="55" y="218"/>
                    <a:pt x="56" y="218"/>
                  </a:cubicBezTo>
                  <a:cubicBezTo>
                    <a:pt x="56" y="218"/>
                    <a:pt x="56" y="218"/>
                    <a:pt x="56" y="218"/>
                  </a:cubicBezTo>
                  <a:cubicBezTo>
                    <a:pt x="56" y="218"/>
                    <a:pt x="57" y="218"/>
                    <a:pt x="57" y="218"/>
                  </a:cubicBezTo>
                  <a:cubicBezTo>
                    <a:pt x="62" y="218"/>
                    <a:pt x="62" y="212"/>
                    <a:pt x="65" y="211"/>
                  </a:cubicBezTo>
                  <a:cubicBezTo>
                    <a:pt x="71" y="208"/>
                    <a:pt x="73" y="204"/>
                    <a:pt x="77" y="199"/>
                  </a:cubicBezTo>
                  <a:cubicBezTo>
                    <a:pt x="75" y="198"/>
                    <a:pt x="74" y="197"/>
                    <a:pt x="74" y="195"/>
                  </a:cubicBezTo>
                  <a:cubicBezTo>
                    <a:pt x="74" y="189"/>
                    <a:pt x="82" y="177"/>
                    <a:pt x="87" y="176"/>
                  </a:cubicBezTo>
                  <a:cubicBezTo>
                    <a:pt x="93" y="175"/>
                    <a:pt x="100" y="173"/>
                    <a:pt x="101" y="167"/>
                  </a:cubicBezTo>
                  <a:cubicBezTo>
                    <a:pt x="100" y="161"/>
                    <a:pt x="100" y="161"/>
                    <a:pt x="100" y="161"/>
                  </a:cubicBezTo>
                  <a:cubicBezTo>
                    <a:pt x="100" y="156"/>
                    <a:pt x="104" y="154"/>
                    <a:pt x="108" y="154"/>
                  </a:cubicBezTo>
                  <a:cubicBezTo>
                    <a:pt x="114" y="154"/>
                    <a:pt x="118" y="157"/>
                    <a:pt x="124" y="157"/>
                  </a:cubicBezTo>
                  <a:cubicBezTo>
                    <a:pt x="131" y="157"/>
                    <a:pt x="134" y="152"/>
                    <a:pt x="140" y="149"/>
                  </a:cubicBezTo>
                  <a:cubicBezTo>
                    <a:pt x="142" y="148"/>
                    <a:pt x="143" y="144"/>
                    <a:pt x="148" y="144"/>
                  </a:cubicBezTo>
                  <a:cubicBezTo>
                    <a:pt x="158" y="144"/>
                    <a:pt x="160" y="156"/>
                    <a:pt x="165" y="162"/>
                  </a:cubicBezTo>
                  <a:cubicBezTo>
                    <a:pt x="166" y="164"/>
                    <a:pt x="170" y="165"/>
                    <a:pt x="172" y="167"/>
                  </a:cubicBezTo>
                  <a:cubicBezTo>
                    <a:pt x="177" y="172"/>
                    <a:pt x="179" y="175"/>
                    <a:pt x="188" y="177"/>
                  </a:cubicBezTo>
                  <a:cubicBezTo>
                    <a:pt x="188" y="179"/>
                    <a:pt x="192" y="180"/>
                    <a:pt x="193" y="180"/>
                  </a:cubicBezTo>
                  <a:cubicBezTo>
                    <a:pt x="193" y="181"/>
                    <a:pt x="200" y="188"/>
                    <a:pt x="201" y="188"/>
                  </a:cubicBezTo>
                  <a:cubicBezTo>
                    <a:pt x="202" y="191"/>
                    <a:pt x="204" y="192"/>
                    <a:pt x="204" y="196"/>
                  </a:cubicBezTo>
                  <a:cubicBezTo>
                    <a:pt x="204" y="200"/>
                    <a:pt x="203" y="204"/>
                    <a:pt x="199" y="204"/>
                  </a:cubicBezTo>
                  <a:cubicBezTo>
                    <a:pt x="199" y="205"/>
                    <a:pt x="200" y="206"/>
                    <a:pt x="202" y="206"/>
                  </a:cubicBezTo>
                  <a:cubicBezTo>
                    <a:pt x="206" y="206"/>
                    <a:pt x="206" y="200"/>
                    <a:pt x="208" y="197"/>
                  </a:cubicBezTo>
                  <a:cubicBezTo>
                    <a:pt x="208" y="197"/>
                    <a:pt x="212" y="197"/>
                    <a:pt x="212" y="196"/>
                  </a:cubicBezTo>
                  <a:cubicBezTo>
                    <a:pt x="212" y="192"/>
                    <a:pt x="207" y="191"/>
                    <a:pt x="207" y="188"/>
                  </a:cubicBezTo>
                  <a:cubicBezTo>
                    <a:pt x="207" y="185"/>
                    <a:pt x="210" y="183"/>
                    <a:pt x="213" y="183"/>
                  </a:cubicBezTo>
                  <a:cubicBezTo>
                    <a:pt x="218" y="183"/>
                    <a:pt x="219" y="187"/>
                    <a:pt x="222" y="187"/>
                  </a:cubicBezTo>
                  <a:cubicBezTo>
                    <a:pt x="223" y="181"/>
                    <a:pt x="216" y="179"/>
                    <a:pt x="211" y="176"/>
                  </a:cubicBezTo>
                  <a:cubicBezTo>
                    <a:pt x="209" y="175"/>
                    <a:pt x="202" y="174"/>
                    <a:pt x="203" y="171"/>
                  </a:cubicBezTo>
                  <a:cubicBezTo>
                    <a:pt x="204" y="170"/>
                    <a:pt x="204" y="169"/>
                    <a:pt x="204" y="168"/>
                  </a:cubicBezTo>
                  <a:cubicBezTo>
                    <a:pt x="201" y="168"/>
                    <a:pt x="199" y="169"/>
                    <a:pt x="197" y="169"/>
                  </a:cubicBezTo>
                  <a:cubicBezTo>
                    <a:pt x="196" y="169"/>
                    <a:pt x="194" y="169"/>
                    <a:pt x="192" y="168"/>
                  </a:cubicBezTo>
                  <a:cubicBezTo>
                    <a:pt x="190" y="167"/>
                    <a:pt x="188" y="162"/>
                    <a:pt x="187" y="158"/>
                  </a:cubicBezTo>
                  <a:cubicBezTo>
                    <a:pt x="186" y="156"/>
                    <a:pt x="184" y="151"/>
                    <a:pt x="180" y="149"/>
                  </a:cubicBezTo>
                  <a:cubicBezTo>
                    <a:pt x="176" y="148"/>
                    <a:pt x="174" y="146"/>
                    <a:pt x="174" y="142"/>
                  </a:cubicBezTo>
                  <a:cubicBezTo>
                    <a:pt x="174" y="140"/>
                    <a:pt x="174" y="139"/>
                    <a:pt x="175" y="137"/>
                  </a:cubicBezTo>
                  <a:cubicBezTo>
                    <a:pt x="174" y="137"/>
                    <a:pt x="173" y="136"/>
                    <a:pt x="173" y="135"/>
                  </a:cubicBezTo>
                  <a:cubicBezTo>
                    <a:pt x="173" y="132"/>
                    <a:pt x="180" y="132"/>
                    <a:pt x="183" y="130"/>
                  </a:cubicBezTo>
                  <a:cubicBezTo>
                    <a:pt x="184" y="132"/>
                    <a:pt x="183" y="138"/>
                    <a:pt x="186" y="138"/>
                  </a:cubicBezTo>
                  <a:cubicBezTo>
                    <a:pt x="189" y="138"/>
                    <a:pt x="192" y="138"/>
                    <a:pt x="195" y="138"/>
                  </a:cubicBezTo>
                  <a:cubicBezTo>
                    <a:pt x="195" y="144"/>
                    <a:pt x="202" y="154"/>
                    <a:pt x="208" y="154"/>
                  </a:cubicBezTo>
                  <a:cubicBezTo>
                    <a:pt x="210" y="154"/>
                    <a:pt x="211" y="154"/>
                    <a:pt x="212" y="154"/>
                  </a:cubicBezTo>
                  <a:cubicBezTo>
                    <a:pt x="212" y="158"/>
                    <a:pt x="217" y="158"/>
                    <a:pt x="221" y="160"/>
                  </a:cubicBezTo>
                  <a:cubicBezTo>
                    <a:pt x="225" y="162"/>
                    <a:pt x="231" y="168"/>
                    <a:pt x="231" y="172"/>
                  </a:cubicBezTo>
                  <a:cubicBezTo>
                    <a:pt x="231" y="175"/>
                    <a:pt x="231" y="176"/>
                    <a:pt x="231" y="180"/>
                  </a:cubicBezTo>
                  <a:cubicBezTo>
                    <a:pt x="231" y="186"/>
                    <a:pt x="236" y="188"/>
                    <a:pt x="239" y="192"/>
                  </a:cubicBezTo>
                  <a:cubicBezTo>
                    <a:pt x="242" y="194"/>
                    <a:pt x="244" y="197"/>
                    <a:pt x="245" y="201"/>
                  </a:cubicBezTo>
                  <a:cubicBezTo>
                    <a:pt x="245" y="201"/>
                    <a:pt x="246" y="204"/>
                    <a:pt x="247" y="204"/>
                  </a:cubicBezTo>
                  <a:cubicBezTo>
                    <a:pt x="248" y="204"/>
                    <a:pt x="250" y="204"/>
                    <a:pt x="252" y="204"/>
                  </a:cubicBezTo>
                  <a:cubicBezTo>
                    <a:pt x="251" y="205"/>
                    <a:pt x="248" y="206"/>
                    <a:pt x="248" y="208"/>
                  </a:cubicBezTo>
                  <a:cubicBezTo>
                    <a:pt x="248" y="213"/>
                    <a:pt x="252" y="218"/>
                    <a:pt x="256" y="218"/>
                  </a:cubicBezTo>
                  <a:cubicBezTo>
                    <a:pt x="257" y="218"/>
                    <a:pt x="259" y="218"/>
                    <a:pt x="260" y="218"/>
                  </a:cubicBezTo>
                  <a:cubicBezTo>
                    <a:pt x="257" y="216"/>
                    <a:pt x="260" y="213"/>
                    <a:pt x="260" y="211"/>
                  </a:cubicBezTo>
                  <a:cubicBezTo>
                    <a:pt x="260" y="209"/>
                    <a:pt x="259" y="208"/>
                    <a:pt x="259" y="206"/>
                  </a:cubicBezTo>
                  <a:cubicBezTo>
                    <a:pt x="259" y="204"/>
                    <a:pt x="259" y="204"/>
                    <a:pt x="259" y="204"/>
                  </a:cubicBezTo>
                  <a:cubicBezTo>
                    <a:pt x="260" y="205"/>
                    <a:pt x="263" y="208"/>
                    <a:pt x="266" y="208"/>
                  </a:cubicBezTo>
                  <a:cubicBezTo>
                    <a:pt x="267" y="208"/>
                    <a:pt x="267" y="208"/>
                    <a:pt x="267" y="208"/>
                  </a:cubicBezTo>
                  <a:cubicBezTo>
                    <a:pt x="267" y="206"/>
                    <a:pt x="270" y="207"/>
                    <a:pt x="271" y="206"/>
                  </a:cubicBezTo>
                  <a:cubicBezTo>
                    <a:pt x="271" y="206"/>
                    <a:pt x="270" y="205"/>
                    <a:pt x="270" y="204"/>
                  </a:cubicBezTo>
                  <a:cubicBezTo>
                    <a:pt x="268" y="204"/>
                    <a:pt x="260" y="197"/>
                    <a:pt x="260" y="196"/>
                  </a:cubicBezTo>
                  <a:cubicBezTo>
                    <a:pt x="260" y="195"/>
                    <a:pt x="261" y="194"/>
                    <a:pt x="261" y="192"/>
                  </a:cubicBezTo>
                  <a:cubicBezTo>
                    <a:pt x="256" y="186"/>
                    <a:pt x="256" y="186"/>
                    <a:pt x="256" y="186"/>
                  </a:cubicBezTo>
                  <a:cubicBezTo>
                    <a:pt x="256" y="185"/>
                    <a:pt x="258" y="183"/>
                    <a:pt x="259" y="183"/>
                  </a:cubicBezTo>
                  <a:cubicBezTo>
                    <a:pt x="262" y="183"/>
                    <a:pt x="262" y="187"/>
                    <a:pt x="267" y="187"/>
                  </a:cubicBezTo>
                  <a:cubicBezTo>
                    <a:pt x="267" y="185"/>
                    <a:pt x="267" y="183"/>
                    <a:pt x="267" y="181"/>
                  </a:cubicBezTo>
                  <a:cubicBezTo>
                    <a:pt x="270" y="180"/>
                    <a:pt x="271" y="177"/>
                    <a:pt x="276" y="177"/>
                  </a:cubicBezTo>
                  <a:cubicBezTo>
                    <a:pt x="281" y="177"/>
                    <a:pt x="284" y="183"/>
                    <a:pt x="288" y="183"/>
                  </a:cubicBezTo>
                  <a:cubicBezTo>
                    <a:pt x="292" y="183"/>
                    <a:pt x="292" y="179"/>
                    <a:pt x="296" y="178"/>
                  </a:cubicBezTo>
                  <a:cubicBezTo>
                    <a:pt x="297" y="177"/>
                    <a:pt x="298" y="177"/>
                    <a:pt x="299" y="177"/>
                  </a:cubicBezTo>
                  <a:cubicBezTo>
                    <a:pt x="299" y="177"/>
                    <a:pt x="300" y="177"/>
                    <a:pt x="300" y="177"/>
                  </a:cubicBezTo>
                  <a:cubicBezTo>
                    <a:pt x="300" y="177"/>
                    <a:pt x="301" y="177"/>
                    <a:pt x="301" y="177"/>
                  </a:cubicBezTo>
                  <a:cubicBezTo>
                    <a:pt x="302" y="177"/>
                    <a:pt x="302" y="177"/>
                    <a:pt x="303" y="177"/>
                  </a:cubicBezTo>
                  <a:cubicBezTo>
                    <a:pt x="305" y="177"/>
                    <a:pt x="306" y="177"/>
                    <a:pt x="307" y="176"/>
                  </a:cubicBezTo>
                  <a:cubicBezTo>
                    <a:pt x="305" y="173"/>
                    <a:pt x="298" y="169"/>
                    <a:pt x="298" y="163"/>
                  </a:cubicBezTo>
                  <a:cubicBezTo>
                    <a:pt x="298" y="159"/>
                    <a:pt x="303" y="154"/>
                    <a:pt x="306" y="151"/>
                  </a:cubicBezTo>
                  <a:cubicBezTo>
                    <a:pt x="306" y="144"/>
                    <a:pt x="306" y="144"/>
                    <a:pt x="306" y="144"/>
                  </a:cubicBezTo>
                  <a:cubicBezTo>
                    <a:pt x="306" y="142"/>
                    <a:pt x="306" y="144"/>
                    <a:pt x="307" y="140"/>
                  </a:cubicBezTo>
                  <a:cubicBezTo>
                    <a:pt x="307" y="137"/>
                    <a:pt x="310" y="135"/>
                    <a:pt x="313" y="135"/>
                  </a:cubicBezTo>
                  <a:cubicBezTo>
                    <a:pt x="313" y="133"/>
                    <a:pt x="313" y="132"/>
                    <a:pt x="313" y="130"/>
                  </a:cubicBezTo>
                  <a:cubicBezTo>
                    <a:pt x="311" y="131"/>
                    <a:pt x="308" y="132"/>
                    <a:pt x="306" y="132"/>
                  </a:cubicBezTo>
                  <a:cubicBezTo>
                    <a:pt x="305" y="130"/>
                    <a:pt x="305" y="130"/>
                    <a:pt x="305" y="130"/>
                  </a:cubicBezTo>
                  <a:cubicBezTo>
                    <a:pt x="304" y="130"/>
                    <a:pt x="303" y="129"/>
                    <a:pt x="303" y="128"/>
                  </a:cubicBezTo>
                  <a:cubicBezTo>
                    <a:pt x="303" y="117"/>
                    <a:pt x="303" y="117"/>
                    <a:pt x="303" y="117"/>
                  </a:cubicBezTo>
                  <a:cubicBezTo>
                    <a:pt x="296" y="117"/>
                    <a:pt x="298" y="102"/>
                    <a:pt x="290" y="102"/>
                  </a:cubicBezTo>
                  <a:cubicBezTo>
                    <a:pt x="283" y="102"/>
                    <a:pt x="279" y="106"/>
                    <a:pt x="270" y="106"/>
                  </a:cubicBezTo>
                  <a:cubicBezTo>
                    <a:pt x="268" y="106"/>
                    <a:pt x="266" y="106"/>
                    <a:pt x="264" y="106"/>
                  </a:cubicBezTo>
                  <a:cubicBezTo>
                    <a:pt x="261" y="106"/>
                    <a:pt x="258" y="105"/>
                    <a:pt x="258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3"/>
                    <a:pt x="259" y="88"/>
                    <a:pt x="262" y="83"/>
                  </a:cubicBezTo>
                  <a:cubicBezTo>
                    <a:pt x="263" y="81"/>
                    <a:pt x="269" y="80"/>
                    <a:pt x="269" y="77"/>
                  </a:cubicBezTo>
                  <a:cubicBezTo>
                    <a:pt x="269" y="71"/>
                    <a:pt x="263" y="68"/>
                    <a:pt x="263" y="62"/>
                  </a:cubicBezTo>
                  <a:cubicBezTo>
                    <a:pt x="263" y="62"/>
                    <a:pt x="263" y="62"/>
                    <a:pt x="263" y="62"/>
                  </a:cubicBezTo>
                  <a:cubicBezTo>
                    <a:pt x="263" y="62"/>
                    <a:pt x="263" y="62"/>
                    <a:pt x="263" y="62"/>
                  </a:cubicBezTo>
                  <a:cubicBezTo>
                    <a:pt x="263" y="58"/>
                    <a:pt x="267" y="56"/>
                    <a:pt x="267" y="52"/>
                  </a:cubicBezTo>
                  <a:cubicBezTo>
                    <a:pt x="267" y="46"/>
                    <a:pt x="265" y="35"/>
                    <a:pt x="259" y="35"/>
                  </a:cubicBezTo>
                  <a:cubicBezTo>
                    <a:pt x="253" y="35"/>
                    <a:pt x="249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1" y="36"/>
                    <a:pt x="238" y="36"/>
                    <a:pt x="234" y="37"/>
                  </a:cubicBezTo>
                  <a:cubicBezTo>
                    <a:pt x="234" y="37"/>
                    <a:pt x="234" y="37"/>
                    <a:pt x="234" y="37"/>
                  </a:cubicBezTo>
                  <a:cubicBezTo>
                    <a:pt x="231" y="37"/>
                    <a:pt x="227" y="37"/>
                    <a:pt x="224" y="37"/>
                  </a:cubicBezTo>
                  <a:cubicBezTo>
                    <a:pt x="224" y="37"/>
                    <a:pt x="224" y="35"/>
                    <a:pt x="225" y="34"/>
                  </a:cubicBezTo>
                  <a:cubicBezTo>
                    <a:pt x="223" y="33"/>
                    <a:pt x="219" y="33"/>
                    <a:pt x="215" y="33"/>
                  </a:cubicBezTo>
                  <a:cubicBezTo>
                    <a:pt x="212" y="33"/>
                    <a:pt x="207" y="37"/>
                    <a:pt x="205" y="38"/>
                  </a:cubicBezTo>
                  <a:cubicBezTo>
                    <a:pt x="200" y="40"/>
                    <a:pt x="197" y="39"/>
                    <a:pt x="192" y="42"/>
                  </a:cubicBezTo>
                  <a:cubicBezTo>
                    <a:pt x="190" y="42"/>
                    <a:pt x="190" y="44"/>
                    <a:pt x="187" y="44"/>
                  </a:cubicBezTo>
                  <a:cubicBezTo>
                    <a:pt x="187" y="44"/>
                    <a:pt x="182" y="41"/>
                    <a:pt x="182" y="40"/>
                  </a:cubicBezTo>
                  <a:cubicBezTo>
                    <a:pt x="182" y="39"/>
                    <a:pt x="184" y="39"/>
                    <a:pt x="184" y="37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77" y="37"/>
                    <a:pt x="171" y="43"/>
                    <a:pt x="164" y="43"/>
                  </a:cubicBezTo>
                  <a:cubicBezTo>
                    <a:pt x="163" y="43"/>
                    <a:pt x="163" y="41"/>
                    <a:pt x="162" y="39"/>
                  </a:cubicBezTo>
                  <a:cubicBezTo>
                    <a:pt x="160" y="39"/>
                    <a:pt x="158" y="38"/>
                    <a:pt x="155" y="38"/>
                  </a:cubicBezTo>
                  <a:cubicBezTo>
                    <a:pt x="156" y="37"/>
                    <a:pt x="155" y="37"/>
                    <a:pt x="155" y="35"/>
                  </a:cubicBezTo>
                  <a:cubicBezTo>
                    <a:pt x="154" y="35"/>
                    <a:pt x="152" y="33"/>
                    <a:pt x="152" y="30"/>
                  </a:cubicBezTo>
                  <a:cubicBezTo>
                    <a:pt x="152" y="25"/>
                    <a:pt x="156" y="22"/>
                    <a:pt x="158" y="20"/>
                  </a:cubicBezTo>
                  <a:cubicBezTo>
                    <a:pt x="159" y="19"/>
                    <a:pt x="162" y="18"/>
                    <a:pt x="162" y="17"/>
                  </a:cubicBezTo>
                  <a:cubicBezTo>
                    <a:pt x="162" y="16"/>
                    <a:pt x="162" y="15"/>
                    <a:pt x="162" y="14"/>
                  </a:cubicBezTo>
                  <a:cubicBezTo>
                    <a:pt x="160" y="14"/>
                    <a:pt x="157" y="14"/>
                    <a:pt x="157" y="11"/>
                  </a:cubicBezTo>
                  <a:cubicBezTo>
                    <a:pt x="157" y="8"/>
                    <a:pt x="157" y="7"/>
                    <a:pt x="158" y="4"/>
                  </a:cubicBezTo>
                  <a:cubicBezTo>
                    <a:pt x="158" y="0"/>
                    <a:pt x="158" y="0"/>
                    <a:pt x="1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69"/>
            <p:cNvSpPr>
              <a:spLocks/>
            </p:cNvSpPr>
            <p:nvPr/>
          </p:nvSpPr>
          <p:spPr bwMode="auto">
            <a:xfrm>
              <a:off x="6254750" y="1554163"/>
              <a:ext cx="792163" cy="766763"/>
            </a:xfrm>
            <a:custGeom>
              <a:avLst/>
              <a:gdLst>
                <a:gd name="T0" fmla="*/ 173 w 211"/>
                <a:gd name="T1" fmla="*/ 8 h 204"/>
                <a:gd name="T2" fmla="*/ 160 w 211"/>
                <a:gd name="T3" fmla="*/ 12 h 204"/>
                <a:gd name="T4" fmla="*/ 165 w 211"/>
                <a:gd name="T5" fmla="*/ 2 h 204"/>
                <a:gd name="T6" fmla="*/ 150 w 211"/>
                <a:gd name="T7" fmla="*/ 6 h 204"/>
                <a:gd name="T8" fmla="*/ 138 w 211"/>
                <a:gd name="T9" fmla="*/ 6 h 204"/>
                <a:gd name="T10" fmla="*/ 129 w 211"/>
                <a:gd name="T11" fmla="*/ 17 h 204"/>
                <a:gd name="T12" fmla="*/ 118 w 211"/>
                <a:gd name="T13" fmla="*/ 20 h 204"/>
                <a:gd name="T14" fmla="*/ 106 w 211"/>
                <a:gd name="T15" fmla="*/ 20 h 204"/>
                <a:gd name="T16" fmla="*/ 106 w 211"/>
                <a:gd name="T17" fmla="*/ 23 h 204"/>
                <a:gd name="T18" fmla="*/ 96 w 211"/>
                <a:gd name="T19" fmla="*/ 27 h 204"/>
                <a:gd name="T20" fmla="*/ 101 w 211"/>
                <a:gd name="T21" fmla="*/ 28 h 204"/>
                <a:gd name="T22" fmla="*/ 86 w 211"/>
                <a:gd name="T23" fmla="*/ 32 h 204"/>
                <a:gd name="T24" fmla="*/ 83 w 211"/>
                <a:gd name="T25" fmla="*/ 31 h 204"/>
                <a:gd name="T26" fmla="*/ 76 w 211"/>
                <a:gd name="T27" fmla="*/ 35 h 204"/>
                <a:gd name="T28" fmla="*/ 75 w 211"/>
                <a:gd name="T29" fmla="*/ 39 h 204"/>
                <a:gd name="T30" fmla="*/ 76 w 211"/>
                <a:gd name="T31" fmla="*/ 52 h 204"/>
                <a:gd name="T32" fmla="*/ 60 w 211"/>
                <a:gd name="T33" fmla="*/ 71 h 204"/>
                <a:gd name="T34" fmla="*/ 29 w 211"/>
                <a:gd name="T35" fmla="*/ 102 h 204"/>
                <a:gd name="T36" fmla="*/ 34 w 211"/>
                <a:gd name="T37" fmla="*/ 104 h 204"/>
                <a:gd name="T38" fmla="*/ 7 w 211"/>
                <a:gd name="T39" fmla="*/ 121 h 204"/>
                <a:gd name="T40" fmla="*/ 5 w 211"/>
                <a:gd name="T41" fmla="*/ 148 h 204"/>
                <a:gd name="T42" fmla="*/ 8 w 211"/>
                <a:gd name="T43" fmla="*/ 154 h 204"/>
                <a:gd name="T44" fmla="*/ 3 w 211"/>
                <a:gd name="T45" fmla="*/ 162 h 204"/>
                <a:gd name="T46" fmla="*/ 43 w 211"/>
                <a:gd name="T47" fmla="*/ 151 h 204"/>
                <a:gd name="T48" fmla="*/ 47 w 211"/>
                <a:gd name="T49" fmla="*/ 162 h 204"/>
                <a:gd name="T50" fmla="*/ 59 w 211"/>
                <a:gd name="T51" fmla="*/ 187 h 204"/>
                <a:gd name="T52" fmla="*/ 65 w 211"/>
                <a:gd name="T53" fmla="*/ 204 h 204"/>
                <a:gd name="T54" fmla="*/ 86 w 211"/>
                <a:gd name="T55" fmla="*/ 194 h 204"/>
                <a:gd name="T56" fmla="*/ 91 w 211"/>
                <a:gd name="T57" fmla="*/ 176 h 204"/>
                <a:gd name="T58" fmla="*/ 110 w 211"/>
                <a:gd name="T59" fmla="*/ 150 h 204"/>
                <a:gd name="T60" fmla="*/ 95 w 211"/>
                <a:gd name="T61" fmla="*/ 134 h 204"/>
                <a:gd name="T62" fmla="*/ 99 w 211"/>
                <a:gd name="T63" fmla="*/ 117 h 204"/>
                <a:gd name="T64" fmla="*/ 130 w 211"/>
                <a:gd name="T65" fmla="*/ 92 h 204"/>
                <a:gd name="T66" fmla="*/ 147 w 211"/>
                <a:gd name="T67" fmla="*/ 74 h 204"/>
                <a:gd name="T68" fmla="*/ 153 w 211"/>
                <a:gd name="T69" fmla="*/ 91 h 204"/>
                <a:gd name="T70" fmla="*/ 128 w 211"/>
                <a:gd name="T71" fmla="*/ 117 h 204"/>
                <a:gd name="T72" fmla="*/ 129 w 211"/>
                <a:gd name="T73" fmla="*/ 134 h 204"/>
                <a:gd name="T74" fmla="*/ 147 w 211"/>
                <a:gd name="T75" fmla="*/ 147 h 204"/>
                <a:gd name="T76" fmla="*/ 169 w 211"/>
                <a:gd name="T77" fmla="*/ 144 h 204"/>
                <a:gd name="T78" fmla="*/ 186 w 211"/>
                <a:gd name="T79" fmla="*/ 138 h 204"/>
                <a:gd name="T80" fmla="*/ 211 w 211"/>
                <a:gd name="T81" fmla="*/ 110 h 204"/>
                <a:gd name="T82" fmla="*/ 202 w 211"/>
                <a:gd name="T83" fmla="*/ 98 h 204"/>
                <a:gd name="T84" fmla="*/ 206 w 211"/>
                <a:gd name="T85" fmla="*/ 94 h 204"/>
                <a:gd name="T86" fmla="*/ 197 w 211"/>
                <a:gd name="T87" fmla="*/ 80 h 204"/>
                <a:gd name="T88" fmla="*/ 200 w 211"/>
                <a:gd name="T89" fmla="*/ 71 h 204"/>
                <a:gd name="T90" fmla="*/ 194 w 211"/>
                <a:gd name="T91" fmla="*/ 57 h 204"/>
                <a:gd name="T92" fmla="*/ 200 w 211"/>
                <a:gd name="T93" fmla="*/ 45 h 204"/>
                <a:gd name="T94" fmla="*/ 190 w 211"/>
                <a:gd name="T95" fmla="*/ 34 h 204"/>
                <a:gd name="T96" fmla="*/ 204 w 211"/>
                <a:gd name="T97" fmla="*/ 19 h 204"/>
                <a:gd name="T98" fmla="*/ 190 w 211"/>
                <a:gd name="T99" fmla="*/ 14 h 204"/>
                <a:gd name="T100" fmla="*/ 191 w 211"/>
                <a:gd name="T101" fmla="*/ 2 h 204"/>
                <a:gd name="T102" fmla="*/ 184 w 211"/>
                <a:gd name="T10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1" h="204">
                  <a:moveTo>
                    <a:pt x="184" y="0"/>
                  </a:moveTo>
                  <a:cubicBezTo>
                    <a:pt x="179" y="3"/>
                    <a:pt x="177" y="4"/>
                    <a:pt x="173" y="8"/>
                  </a:cubicBezTo>
                  <a:cubicBezTo>
                    <a:pt x="173" y="6"/>
                    <a:pt x="173" y="5"/>
                    <a:pt x="172" y="3"/>
                  </a:cubicBezTo>
                  <a:cubicBezTo>
                    <a:pt x="167" y="5"/>
                    <a:pt x="165" y="12"/>
                    <a:pt x="160" y="12"/>
                  </a:cubicBezTo>
                  <a:cubicBezTo>
                    <a:pt x="160" y="12"/>
                    <a:pt x="160" y="12"/>
                    <a:pt x="159" y="12"/>
                  </a:cubicBezTo>
                  <a:cubicBezTo>
                    <a:pt x="161" y="8"/>
                    <a:pt x="165" y="6"/>
                    <a:pt x="165" y="2"/>
                  </a:cubicBezTo>
                  <a:cubicBezTo>
                    <a:pt x="165" y="2"/>
                    <a:pt x="165" y="1"/>
                    <a:pt x="164" y="1"/>
                  </a:cubicBezTo>
                  <a:cubicBezTo>
                    <a:pt x="161" y="1"/>
                    <a:pt x="154" y="6"/>
                    <a:pt x="150" y="6"/>
                  </a:cubicBezTo>
                  <a:cubicBezTo>
                    <a:pt x="148" y="6"/>
                    <a:pt x="146" y="4"/>
                    <a:pt x="144" y="2"/>
                  </a:cubicBezTo>
                  <a:cubicBezTo>
                    <a:pt x="143" y="3"/>
                    <a:pt x="138" y="4"/>
                    <a:pt x="138" y="6"/>
                  </a:cubicBezTo>
                  <a:cubicBezTo>
                    <a:pt x="138" y="8"/>
                    <a:pt x="140" y="8"/>
                    <a:pt x="143" y="9"/>
                  </a:cubicBezTo>
                  <a:cubicBezTo>
                    <a:pt x="137" y="12"/>
                    <a:pt x="133" y="10"/>
                    <a:pt x="129" y="17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3" y="13"/>
                    <a:pt x="122" y="19"/>
                    <a:pt x="118" y="20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4" y="17"/>
                    <a:pt x="109" y="17"/>
                    <a:pt x="106" y="20"/>
                  </a:cubicBezTo>
                  <a:cubicBezTo>
                    <a:pt x="107" y="21"/>
                    <a:pt x="107" y="21"/>
                    <a:pt x="108" y="22"/>
                  </a:cubicBezTo>
                  <a:cubicBezTo>
                    <a:pt x="107" y="23"/>
                    <a:pt x="107" y="23"/>
                    <a:pt x="106" y="23"/>
                  </a:cubicBezTo>
                  <a:cubicBezTo>
                    <a:pt x="105" y="23"/>
                    <a:pt x="104" y="23"/>
                    <a:pt x="103" y="23"/>
                  </a:cubicBezTo>
                  <a:cubicBezTo>
                    <a:pt x="100" y="23"/>
                    <a:pt x="98" y="25"/>
                    <a:pt x="96" y="27"/>
                  </a:cubicBezTo>
                  <a:cubicBezTo>
                    <a:pt x="97" y="27"/>
                    <a:pt x="97" y="27"/>
                    <a:pt x="98" y="27"/>
                  </a:cubicBezTo>
                  <a:cubicBezTo>
                    <a:pt x="99" y="27"/>
                    <a:pt x="99" y="28"/>
                    <a:pt x="101" y="28"/>
                  </a:cubicBezTo>
                  <a:cubicBezTo>
                    <a:pt x="100" y="28"/>
                    <a:pt x="97" y="35"/>
                    <a:pt x="96" y="35"/>
                  </a:cubicBezTo>
                  <a:cubicBezTo>
                    <a:pt x="92" y="35"/>
                    <a:pt x="91" y="32"/>
                    <a:pt x="86" y="32"/>
                  </a:cubicBezTo>
                  <a:cubicBezTo>
                    <a:pt x="87" y="30"/>
                    <a:pt x="87" y="29"/>
                    <a:pt x="85" y="27"/>
                  </a:cubicBezTo>
                  <a:cubicBezTo>
                    <a:pt x="85" y="28"/>
                    <a:pt x="84" y="29"/>
                    <a:pt x="83" y="31"/>
                  </a:cubicBezTo>
                  <a:cubicBezTo>
                    <a:pt x="82" y="31"/>
                    <a:pt x="81" y="30"/>
                    <a:pt x="81" y="30"/>
                  </a:cubicBezTo>
                  <a:cubicBezTo>
                    <a:pt x="78" y="30"/>
                    <a:pt x="77" y="32"/>
                    <a:pt x="76" y="35"/>
                  </a:cubicBezTo>
                  <a:cubicBezTo>
                    <a:pt x="76" y="35"/>
                    <a:pt x="79" y="35"/>
                    <a:pt x="81" y="35"/>
                  </a:cubicBezTo>
                  <a:cubicBezTo>
                    <a:pt x="79" y="36"/>
                    <a:pt x="76" y="37"/>
                    <a:pt x="75" y="39"/>
                  </a:cubicBezTo>
                  <a:cubicBezTo>
                    <a:pt x="82" y="39"/>
                    <a:pt x="85" y="36"/>
                    <a:pt x="92" y="34"/>
                  </a:cubicBezTo>
                  <a:cubicBezTo>
                    <a:pt x="90" y="40"/>
                    <a:pt x="82" y="50"/>
                    <a:pt x="76" y="52"/>
                  </a:cubicBezTo>
                  <a:cubicBezTo>
                    <a:pt x="70" y="54"/>
                    <a:pt x="66" y="58"/>
                    <a:pt x="63" y="64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58" y="71"/>
                    <a:pt x="58" y="80"/>
                    <a:pt x="55" y="82"/>
                  </a:cubicBezTo>
                  <a:cubicBezTo>
                    <a:pt x="46" y="89"/>
                    <a:pt x="42" y="99"/>
                    <a:pt x="29" y="102"/>
                  </a:cubicBezTo>
                  <a:cubicBezTo>
                    <a:pt x="32" y="103"/>
                    <a:pt x="33" y="103"/>
                    <a:pt x="36" y="104"/>
                  </a:cubicBezTo>
                  <a:cubicBezTo>
                    <a:pt x="35" y="104"/>
                    <a:pt x="34" y="104"/>
                    <a:pt x="34" y="104"/>
                  </a:cubicBezTo>
                  <a:cubicBezTo>
                    <a:pt x="26" y="104"/>
                    <a:pt x="24" y="110"/>
                    <a:pt x="19" y="111"/>
                  </a:cubicBezTo>
                  <a:cubicBezTo>
                    <a:pt x="13" y="113"/>
                    <a:pt x="10" y="116"/>
                    <a:pt x="7" y="121"/>
                  </a:cubicBezTo>
                  <a:cubicBezTo>
                    <a:pt x="5" y="124"/>
                    <a:pt x="0" y="123"/>
                    <a:pt x="0" y="128"/>
                  </a:cubicBezTo>
                  <a:cubicBezTo>
                    <a:pt x="0" y="136"/>
                    <a:pt x="1" y="143"/>
                    <a:pt x="5" y="148"/>
                  </a:cubicBezTo>
                  <a:cubicBezTo>
                    <a:pt x="4" y="150"/>
                    <a:pt x="1" y="153"/>
                    <a:pt x="1" y="155"/>
                  </a:cubicBezTo>
                  <a:cubicBezTo>
                    <a:pt x="4" y="154"/>
                    <a:pt x="4" y="154"/>
                    <a:pt x="8" y="154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7" y="159"/>
                    <a:pt x="3" y="160"/>
                    <a:pt x="3" y="162"/>
                  </a:cubicBezTo>
                  <a:cubicBezTo>
                    <a:pt x="3" y="163"/>
                    <a:pt x="14" y="170"/>
                    <a:pt x="16" y="170"/>
                  </a:cubicBezTo>
                  <a:cubicBezTo>
                    <a:pt x="28" y="170"/>
                    <a:pt x="37" y="159"/>
                    <a:pt x="43" y="151"/>
                  </a:cubicBezTo>
                  <a:cubicBezTo>
                    <a:pt x="45" y="154"/>
                    <a:pt x="46" y="156"/>
                    <a:pt x="49" y="158"/>
                  </a:cubicBezTo>
                  <a:cubicBezTo>
                    <a:pt x="48" y="159"/>
                    <a:pt x="47" y="160"/>
                    <a:pt x="47" y="162"/>
                  </a:cubicBezTo>
                  <a:cubicBezTo>
                    <a:pt x="47" y="167"/>
                    <a:pt x="52" y="168"/>
                    <a:pt x="53" y="172"/>
                  </a:cubicBezTo>
                  <a:cubicBezTo>
                    <a:pt x="55" y="178"/>
                    <a:pt x="54" y="182"/>
                    <a:pt x="59" y="187"/>
                  </a:cubicBezTo>
                  <a:cubicBezTo>
                    <a:pt x="59" y="188"/>
                    <a:pt x="59" y="189"/>
                    <a:pt x="59" y="190"/>
                  </a:cubicBezTo>
                  <a:cubicBezTo>
                    <a:pt x="59" y="192"/>
                    <a:pt x="63" y="204"/>
                    <a:pt x="65" y="204"/>
                  </a:cubicBezTo>
                  <a:cubicBezTo>
                    <a:pt x="72" y="204"/>
                    <a:pt x="74" y="194"/>
                    <a:pt x="79" y="194"/>
                  </a:cubicBezTo>
                  <a:cubicBezTo>
                    <a:pt x="81" y="194"/>
                    <a:pt x="82" y="194"/>
                    <a:pt x="86" y="194"/>
                  </a:cubicBezTo>
                  <a:cubicBezTo>
                    <a:pt x="87" y="189"/>
                    <a:pt x="94" y="188"/>
                    <a:pt x="95" y="181"/>
                  </a:cubicBezTo>
                  <a:cubicBezTo>
                    <a:pt x="93" y="180"/>
                    <a:pt x="91" y="179"/>
                    <a:pt x="91" y="176"/>
                  </a:cubicBezTo>
                  <a:cubicBezTo>
                    <a:pt x="91" y="170"/>
                    <a:pt x="93" y="162"/>
                    <a:pt x="99" y="162"/>
                  </a:cubicBezTo>
                  <a:cubicBezTo>
                    <a:pt x="101" y="162"/>
                    <a:pt x="110" y="155"/>
                    <a:pt x="110" y="150"/>
                  </a:cubicBezTo>
                  <a:cubicBezTo>
                    <a:pt x="110" y="145"/>
                    <a:pt x="102" y="140"/>
                    <a:pt x="97" y="139"/>
                  </a:cubicBezTo>
                  <a:cubicBezTo>
                    <a:pt x="97" y="137"/>
                    <a:pt x="96" y="135"/>
                    <a:pt x="95" y="134"/>
                  </a:cubicBezTo>
                  <a:cubicBezTo>
                    <a:pt x="95" y="128"/>
                    <a:pt x="95" y="128"/>
                    <a:pt x="95" y="128"/>
                  </a:cubicBezTo>
                  <a:cubicBezTo>
                    <a:pt x="99" y="126"/>
                    <a:pt x="96" y="121"/>
                    <a:pt x="99" y="117"/>
                  </a:cubicBezTo>
                  <a:cubicBezTo>
                    <a:pt x="101" y="112"/>
                    <a:pt x="106" y="111"/>
                    <a:pt x="111" y="108"/>
                  </a:cubicBezTo>
                  <a:cubicBezTo>
                    <a:pt x="117" y="104"/>
                    <a:pt x="130" y="99"/>
                    <a:pt x="130" y="92"/>
                  </a:cubicBezTo>
                  <a:cubicBezTo>
                    <a:pt x="131" y="90"/>
                    <a:pt x="130" y="89"/>
                    <a:pt x="130" y="85"/>
                  </a:cubicBezTo>
                  <a:cubicBezTo>
                    <a:pt x="130" y="78"/>
                    <a:pt x="138" y="74"/>
                    <a:pt x="147" y="74"/>
                  </a:cubicBezTo>
                  <a:cubicBezTo>
                    <a:pt x="155" y="74"/>
                    <a:pt x="164" y="76"/>
                    <a:pt x="164" y="83"/>
                  </a:cubicBezTo>
                  <a:cubicBezTo>
                    <a:pt x="164" y="87"/>
                    <a:pt x="157" y="89"/>
                    <a:pt x="153" y="91"/>
                  </a:cubicBezTo>
                  <a:cubicBezTo>
                    <a:pt x="146" y="95"/>
                    <a:pt x="139" y="111"/>
                    <a:pt x="128" y="111"/>
                  </a:cubicBezTo>
                  <a:cubicBezTo>
                    <a:pt x="128" y="113"/>
                    <a:pt x="128" y="115"/>
                    <a:pt x="128" y="117"/>
                  </a:cubicBezTo>
                  <a:cubicBezTo>
                    <a:pt x="128" y="120"/>
                    <a:pt x="130" y="126"/>
                    <a:pt x="133" y="128"/>
                  </a:cubicBezTo>
                  <a:cubicBezTo>
                    <a:pt x="132" y="129"/>
                    <a:pt x="129" y="131"/>
                    <a:pt x="129" y="134"/>
                  </a:cubicBezTo>
                  <a:cubicBezTo>
                    <a:pt x="129" y="140"/>
                    <a:pt x="135" y="144"/>
                    <a:pt x="141" y="144"/>
                  </a:cubicBezTo>
                  <a:cubicBezTo>
                    <a:pt x="141" y="147"/>
                    <a:pt x="144" y="147"/>
                    <a:pt x="147" y="147"/>
                  </a:cubicBezTo>
                  <a:cubicBezTo>
                    <a:pt x="152" y="147"/>
                    <a:pt x="159" y="145"/>
                    <a:pt x="165" y="143"/>
                  </a:cubicBezTo>
                  <a:cubicBezTo>
                    <a:pt x="166" y="143"/>
                    <a:pt x="167" y="144"/>
                    <a:pt x="169" y="144"/>
                  </a:cubicBezTo>
                  <a:cubicBezTo>
                    <a:pt x="175" y="144"/>
                    <a:pt x="184" y="142"/>
                    <a:pt x="186" y="138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92" y="130"/>
                    <a:pt x="211" y="119"/>
                    <a:pt x="211" y="110"/>
                  </a:cubicBezTo>
                  <a:cubicBezTo>
                    <a:pt x="211" y="103"/>
                    <a:pt x="205" y="102"/>
                    <a:pt x="202" y="98"/>
                  </a:cubicBezTo>
                  <a:cubicBezTo>
                    <a:pt x="202" y="98"/>
                    <a:pt x="202" y="98"/>
                    <a:pt x="202" y="98"/>
                  </a:cubicBezTo>
                  <a:cubicBezTo>
                    <a:pt x="202" y="98"/>
                    <a:pt x="202" y="98"/>
                    <a:pt x="202" y="98"/>
                  </a:cubicBezTo>
                  <a:cubicBezTo>
                    <a:pt x="203" y="97"/>
                    <a:pt x="206" y="96"/>
                    <a:pt x="206" y="94"/>
                  </a:cubicBezTo>
                  <a:cubicBezTo>
                    <a:pt x="206" y="88"/>
                    <a:pt x="197" y="86"/>
                    <a:pt x="197" y="80"/>
                  </a:cubicBezTo>
                  <a:cubicBezTo>
                    <a:pt x="197" y="80"/>
                    <a:pt x="197" y="80"/>
                    <a:pt x="197" y="80"/>
                  </a:cubicBezTo>
                  <a:cubicBezTo>
                    <a:pt x="197" y="80"/>
                    <a:pt x="197" y="80"/>
                    <a:pt x="197" y="80"/>
                  </a:cubicBezTo>
                  <a:cubicBezTo>
                    <a:pt x="197" y="76"/>
                    <a:pt x="200" y="75"/>
                    <a:pt x="200" y="71"/>
                  </a:cubicBezTo>
                  <a:cubicBezTo>
                    <a:pt x="200" y="66"/>
                    <a:pt x="194" y="62"/>
                    <a:pt x="194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4" y="52"/>
                    <a:pt x="200" y="50"/>
                    <a:pt x="200" y="45"/>
                  </a:cubicBezTo>
                  <a:cubicBezTo>
                    <a:pt x="200" y="39"/>
                    <a:pt x="190" y="39"/>
                    <a:pt x="190" y="34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0" y="27"/>
                    <a:pt x="200" y="22"/>
                    <a:pt x="204" y="19"/>
                  </a:cubicBezTo>
                  <a:cubicBezTo>
                    <a:pt x="203" y="19"/>
                    <a:pt x="197" y="18"/>
                    <a:pt x="194" y="18"/>
                  </a:cubicBezTo>
                  <a:cubicBezTo>
                    <a:pt x="194" y="16"/>
                    <a:pt x="192" y="16"/>
                    <a:pt x="190" y="14"/>
                  </a:cubicBezTo>
                  <a:cubicBezTo>
                    <a:pt x="196" y="12"/>
                    <a:pt x="198" y="14"/>
                    <a:pt x="201" y="7"/>
                  </a:cubicBezTo>
                  <a:cubicBezTo>
                    <a:pt x="199" y="6"/>
                    <a:pt x="192" y="2"/>
                    <a:pt x="191" y="2"/>
                  </a:cubicBezTo>
                  <a:cubicBezTo>
                    <a:pt x="189" y="2"/>
                    <a:pt x="188" y="4"/>
                    <a:pt x="187" y="7"/>
                  </a:cubicBezTo>
                  <a:cubicBezTo>
                    <a:pt x="184" y="6"/>
                    <a:pt x="184" y="4"/>
                    <a:pt x="1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70"/>
            <p:cNvSpPr>
              <a:spLocks/>
            </p:cNvSpPr>
            <p:nvPr/>
          </p:nvSpPr>
          <p:spPr bwMode="auto">
            <a:xfrm>
              <a:off x="6697663" y="1152525"/>
              <a:ext cx="5176838" cy="1922463"/>
            </a:xfrm>
            <a:custGeom>
              <a:avLst/>
              <a:gdLst>
                <a:gd name="T0" fmla="*/ 533 w 1379"/>
                <a:gd name="T1" fmla="*/ 63 h 512"/>
                <a:gd name="T2" fmla="*/ 454 w 1379"/>
                <a:gd name="T3" fmla="*/ 96 h 512"/>
                <a:gd name="T4" fmla="*/ 415 w 1379"/>
                <a:gd name="T5" fmla="*/ 78 h 512"/>
                <a:gd name="T6" fmla="*/ 334 w 1379"/>
                <a:gd name="T7" fmla="*/ 125 h 512"/>
                <a:gd name="T8" fmla="*/ 267 w 1379"/>
                <a:gd name="T9" fmla="*/ 139 h 512"/>
                <a:gd name="T10" fmla="*/ 190 w 1379"/>
                <a:gd name="T11" fmla="*/ 175 h 512"/>
                <a:gd name="T12" fmla="*/ 138 w 1379"/>
                <a:gd name="T13" fmla="*/ 202 h 512"/>
                <a:gd name="T14" fmla="*/ 93 w 1379"/>
                <a:gd name="T15" fmla="*/ 127 h 512"/>
                <a:gd name="T16" fmla="*/ 82 w 1379"/>
                <a:gd name="T17" fmla="*/ 152 h 512"/>
                <a:gd name="T18" fmla="*/ 79 w 1379"/>
                <a:gd name="T19" fmla="*/ 187 h 512"/>
                <a:gd name="T20" fmla="*/ 93 w 1379"/>
                <a:gd name="T21" fmla="*/ 217 h 512"/>
                <a:gd name="T22" fmla="*/ 45 w 1379"/>
                <a:gd name="T23" fmla="*/ 259 h 512"/>
                <a:gd name="T24" fmla="*/ 0 w 1379"/>
                <a:gd name="T25" fmla="*/ 320 h 512"/>
                <a:gd name="T26" fmla="*/ 10 w 1379"/>
                <a:gd name="T27" fmla="*/ 319 h 512"/>
                <a:gd name="T28" fmla="*/ 29 w 1379"/>
                <a:gd name="T29" fmla="*/ 345 h 512"/>
                <a:gd name="T30" fmla="*/ 24 w 1379"/>
                <a:gd name="T31" fmla="*/ 382 h 512"/>
                <a:gd name="T32" fmla="*/ 71 w 1379"/>
                <a:gd name="T33" fmla="*/ 413 h 512"/>
                <a:gd name="T34" fmla="*/ 126 w 1379"/>
                <a:gd name="T35" fmla="*/ 416 h 512"/>
                <a:gd name="T36" fmla="*/ 177 w 1379"/>
                <a:gd name="T37" fmla="*/ 453 h 512"/>
                <a:gd name="T38" fmla="*/ 181 w 1379"/>
                <a:gd name="T39" fmla="*/ 452 h 512"/>
                <a:gd name="T40" fmla="*/ 182 w 1379"/>
                <a:gd name="T41" fmla="*/ 452 h 512"/>
                <a:gd name="T42" fmla="*/ 183 w 1379"/>
                <a:gd name="T43" fmla="*/ 452 h 512"/>
                <a:gd name="T44" fmla="*/ 183 w 1379"/>
                <a:gd name="T45" fmla="*/ 452 h 512"/>
                <a:gd name="T46" fmla="*/ 215 w 1379"/>
                <a:gd name="T47" fmla="*/ 478 h 512"/>
                <a:gd name="T48" fmla="*/ 232 w 1379"/>
                <a:gd name="T49" fmla="*/ 478 h 512"/>
                <a:gd name="T50" fmla="*/ 225 w 1379"/>
                <a:gd name="T51" fmla="*/ 409 h 512"/>
                <a:gd name="T52" fmla="*/ 246 w 1379"/>
                <a:gd name="T53" fmla="*/ 423 h 512"/>
                <a:gd name="T54" fmla="*/ 271 w 1379"/>
                <a:gd name="T55" fmla="*/ 462 h 512"/>
                <a:gd name="T56" fmla="*/ 288 w 1379"/>
                <a:gd name="T57" fmla="*/ 487 h 512"/>
                <a:gd name="T58" fmla="*/ 337 w 1379"/>
                <a:gd name="T59" fmla="*/ 507 h 512"/>
                <a:gd name="T60" fmla="*/ 373 w 1379"/>
                <a:gd name="T61" fmla="*/ 491 h 512"/>
                <a:gd name="T62" fmla="*/ 381 w 1379"/>
                <a:gd name="T63" fmla="*/ 494 h 512"/>
                <a:gd name="T64" fmla="*/ 404 w 1379"/>
                <a:gd name="T65" fmla="*/ 489 h 512"/>
                <a:gd name="T66" fmla="*/ 405 w 1379"/>
                <a:gd name="T67" fmla="*/ 490 h 512"/>
                <a:gd name="T68" fmla="*/ 418 w 1379"/>
                <a:gd name="T69" fmla="*/ 491 h 512"/>
                <a:gd name="T70" fmla="*/ 446 w 1379"/>
                <a:gd name="T71" fmla="*/ 492 h 512"/>
                <a:gd name="T72" fmla="*/ 492 w 1379"/>
                <a:gd name="T73" fmla="*/ 418 h 512"/>
                <a:gd name="T74" fmla="*/ 515 w 1379"/>
                <a:gd name="T75" fmla="*/ 400 h 512"/>
                <a:gd name="T76" fmla="*/ 516 w 1379"/>
                <a:gd name="T77" fmla="*/ 400 h 512"/>
                <a:gd name="T78" fmla="*/ 534 w 1379"/>
                <a:gd name="T79" fmla="*/ 383 h 512"/>
                <a:gd name="T80" fmla="*/ 577 w 1379"/>
                <a:gd name="T81" fmla="*/ 364 h 512"/>
                <a:gd name="T82" fmla="*/ 665 w 1379"/>
                <a:gd name="T83" fmla="*/ 351 h 512"/>
                <a:gd name="T84" fmla="*/ 677 w 1379"/>
                <a:gd name="T85" fmla="*/ 362 h 512"/>
                <a:gd name="T86" fmla="*/ 749 w 1379"/>
                <a:gd name="T87" fmla="*/ 370 h 512"/>
                <a:gd name="T88" fmla="*/ 789 w 1379"/>
                <a:gd name="T89" fmla="*/ 367 h 512"/>
                <a:gd name="T90" fmla="*/ 818 w 1379"/>
                <a:gd name="T91" fmla="*/ 339 h 512"/>
                <a:gd name="T92" fmla="*/ 932 w 1379"/>
                <a:gd name="T93" fmla="*/ 382 h 512"/>
                <a:gd name="T94" fmla="*/ 906 w 1379"/>
                <a:gd name="T95" fmla="*/ 429 h 512"/>
                <a:gd name="T96" fmla="*/ 985 w 1379"/>
                <a:gd name="T97" fmla="*/ 340 h 512"/>
                <a:gd name="T98" fmla="*/ 995 w 1379"/>
                <a:gd name="T99" fmla="*/ 263 h 512"/>
                <a:gd name="T100" fmla="*/ 1139 w 1379"/>
                <a:gd name="T101" fmla="*/ 233 h 512"/>
                <a:gd name="T102" fmla="*/ 1119 w 1379"/>
                <a:gd name="T103" fmla="*/ 277 h 512"/>
                <a:gd name="T104" fmla="*/ 1156 w 1379"/>
                <a:gd name="T105" fmla="*/ 279 h 512"/>
                <a:gd name="T106" fmla="*/ 1307 w 1379"/>
                <a:gd name="T107" fmla="*/ 175 h 512"/>
                <a:gd name="T108" fmla="*/ 1220 w 1379"/>
                <a:gd name="T109" fmla="*/ 125 h 512"/>
                <a:gd name="T110" fmla="*/ 1103 w 1379"/>
                <a:gd name="T111" fmla="*/ 104 h 512"/>
                <a:gd name="T112" fmla="*/ 925 w 1379"/>
                <a:gd name="T113" fmla="*/ 101 h 512"/>
                <a:gd name="T114" fmla="*/ 836 w 1379"/>
                <a:gd name="T115" fmla="*/ 74 h 512"/>
                <a:gd name="T116" fmla="*/ 705 w 1379"/>
                <a:gd name="T117" fmla="*/ 16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79" h="512">
                  <a:moveTo>
                    <a:pt x="684" y="0"/>
                  </a:moveTo>
                  <a:cubicBezTo>
                    <a:pt x="669" y="0"/>
                    <a:pt x="663" y="11"/>
                    <a:pt x="655" y="17"/>
                  </a:cubicBezTo>
                  <a:cubicBezTo>
                    <a:pt x="651" y="20"/>
                    <a:pt x="632" y="28"/>
                    <a:pt x="622" y="28"/>
                  </a:cubicBezTo>
                  <a:cubicBezTo>
                    <a:pt x="618" y="28"/>
                    <a:pt x="615" y="27"/>
                    <a:pt x="616" y="23"/>
                  </a:cubicBezTo>
                  <a:cubicBezTo>
                    <a:pt x="607" y="26"/>
                    <a:pt x="566" y="28"/>
                    <a:pt x="546" y="47"/>
                  </a:cubicBezTo>
                  <a:cubicBezTo>
                    <a:pt x="541" y="51"/>
                    <a:pt x="540" y="63"/>
                    <a:pt x="533" y="63"/>
                  </a:cubicBezTo>
                  <a:cubicBezTo>
                    <a:pt x="531" y="63"/>
                    <a:pt x="526" y="62"/>
                    <a:pt x="520" y="62"/>
                  </a:cubicBezTo>
                  <a:cubicBezTo>
                    <a:pt x="506" y="62"/>
                    <a:pt x="489" y="64"/>
                    <a:pt x="489" y="75"/>
                  </a:cubicBezTo>
                  <a:cubicBezTo>
                    <a:pt x="489" y="79"/>
                    <a:pt x="492" y="82"/>
                    <a:pt x="493" y="87"/>
                  </a:cubicBezTo>
                  <a:cubicBezTo>
                    <a:pt x="491" y="88"/>
                    <a:pt x="489" y="88"/>
                    <a:pt x="487" y="88"/>
                  </a:cubicBezTo>
                  <a:cubicBezTo>
                    <a:pt x="483" y="88"/>
                    <a:pt x="478" y="87"/>
                    <a:pt x="465" y="87"/>
                  </a:cubicBezTo>
                  <a:cubicBezTo>
                    <a:pt x="460" y="93"/>
                    <a:pt x="456" y="96"/>
                    <a:pt x="454" y="96"/>
                  </a:cubicBezTo>
                  <a:cubicBezTo>
                    <a:pt x="448" y="96"/>
                    <a:pt x="448" y="82"/>
                    <a:pt x="445" y="78"/>
                  </a:cubicBezTo>
                  <a:cubicBezTo>
                    <a:pt x="444" y="87"/>
                    <a:pt x="438" y="91"/>
                    <a:pt x="430" y="95"/>
                  </a:cubicBezTo>
                  <a:cubicBezTo>
                    <a:pt x="433" y="103"/>
                    <a:pt x="445" y="111"/>
                    <a:pt x="436" y="121"/>
                  </a:cubicBezTo>
                  <a:cubicBezTo>
                    <a:pt x="430" y="127"/>
                    <a:pt x="448" y="148"/>
                    <a:pt x="438" y="148"/>
                  </a:cubicBezTo>
                  <a:cubicBezTo>
                    <a:pt x="427" y="148"/>
                    <a:pt x="423" y="105"/>
                    <a:pt x="423" y="97"/>
                  </a:cubicBezTo>
                  <a:cubicBezTo>
                    <a:pt x="423" y="87"/>
                    <a:pt x="439" y="83"/>
                    <a:pt x="415" y="78"/>
                  </a:cubicBezTo>
                  <a:cubicBezTo>
                    <a:pt x="414" y="78"/>
                    <a:pt x="413" y="78"/>
                    <a:pt x="413" y="78"/>
                  </a:cubicBezTo>
                  <a:cubicBezTo>
                    <a:pt x="400" y="78"/>
                    <a:pt x="379" y="96"/>
                    <a:pt x="379" y="107"/>
                  </a:cubicBezTo>
                  <a:cubicBezTo>
                    <a:pt x="379" y="120"/>
                    <a:pt x="385" y="128"/>
                    <a:pt x="392" y="135"/>
                  </a:cubicBezTo>
                  <a:cubicBezTo>
                    <a:pt x="397" y="143"/>
                    <a:pt x="397" y="145"/>
                    <a:pt x="394" y="145"/>
                  </a:cubicBezTo>
                  <a:cubicBezTo>
                    <a:pt x="387" y="145"/>
                    <a:pt x="366" y="131"/>
                    <a:pt x="356" y="129"/>
                  </a:cubicBezTo>
                  <a:cubicBezTo>
                    <a:pt x="345" y="126"/>
                    <a:pt x="339" y="125"/>
                    <a:pt x="334" y="125"/>
                  </a:cubicBezTo>
                  <a:cubicBezTo>
                    <a:pt x="323" y="125"/>
                    <a:pt x="330" y="132"/>
                    <a:pt x="330" y="134"/>
                  </a:cubicBezTo>
                  <a:cubicBezTo>
                    <a:pt x="329" y="142"/>
                    <a:pt x="327" y="145"/>
                    <a:pt x="325" y="145"/>
                  </a:cubicBezTo>
                  <a:cubicBezTo>
                    <a:pt x="322" y="145"/>
                    <a:pt x="317" y="138"/>
                    <a:pt x="314" y="138"/>
                  </a:cubicBezTo>
                  <a:cubicBezTo>
                    <a:pt x="307" y="138"/>
                    <a:pt x="294" y="145"/>
                    <a:pt x="283" y="145"/>
                  </a:cubicBezTo>
                  <a:cubicBezTo>
                    <a:pt x="280" y="145"/>
                    <a:pt x="277" y="145"/>
                    <a:pt x="274" y="144"/>
                  </a:cubicBezTo>
                  <a:cubicBezTo>
                    <a:pt x="273" y="141"/>
                    <a:pt x="271" y="139"/>
                    <a:pt x="267" y="139"/>
                  </a:cubicBezTo>
                  <a:cubicBezTo>
                    <a:pt x="253" y="139"/>
                    <a:pt x="223" y="165"/>
                    <a:pt x="214" y="165"/>
                  </a:cubicBezTo>
                  <a:cubicBezTo>
                    <a:pt x="211" y="165"/>
                    <a:pt x="206" y="162"/>
                    <a:pt x="207" y="159"/>
                  </a:cubicBezTo>
                  <a:cubicBezTo>
                    <a:pt x="210" y="152"/>
                    <a:pt x="209" y="140"/>
                    <a:pt x="205" y="140"/>
                  </a:cubicBezTo>
                  <a:cubicBezTo>
                    <a:pt x="202" y="140"/>
                    <a:pt x="198" y="146"/>
                    <a:pt x="193" y="161"/>
                  </a:cubicBezTo>
                  <a:cubicBezTo>
                    <a:pt x="192" y="163"/>
                    <a:pt x="197" y="164"/>
                    <a:pt x="197" y="169"/>
                  </a:cubicBezTo>
                  <a:cubicBezTo>
                    <a:pt x="197" y="174"/>
                    <a:pt x="194" y="175"/>
                    <a:pt x="190" y="175"/>
                  </a:cubicBezTo>
                  <a:cubicBezTo>
                    <a:pt x="188" y="175"/>
                    <a:pt x="186" y="175"/>
                    <a:pt x="185" y="175"/>
                  </a:cubicBezTo>
                  <a:cubicBezTo>
                    <a:pt x="183" y="174"/>
                    <a:pt x="181" y="174"/>
                    <a:pt x="179" y="174"/>
                  </a:cubicBezTo>
                  <a:cubicBezTo>
                    <a:pt x="178" y="174"/>
                    <a:pt x="176" y="174"/>
                    <a:pt x="175" y="175"/>
                  </a:cubicBezTo>
                  <a:cubicBezTo>
                    <a:pt x="168" y="177"/>
                    <a:pt x="169" y="195"/>
                    <a:pt x="153" y="195"/>
                  </a:cubicBezTo>
                  <a:cubicBezTo>
                    <a:pt x="149" y="195"/>
                    <a:pt x="144" y="193"/>
                    <a:pt x="138" y="190"/>
                  </a:cubicBezTo>
                  <a:cubicBezTo>
                    <a:pt x="138" y="202"/>
                    <a:pt x="138" y="202"/>
                    <a:pt x="138" y="202"/>
                  </a:cubicBezTo>
                  <a:cubicBezTo>
                    <a:pt x="121" y="200"/>
                    <a:pt x="123" y="183"/>
                    <a:pt x="118" y="175"/>
                  </a:cubicBezTo>
                  <a:cubicBezTo>
                    <a:pt x="120" y="175"/>
                    <a:pt x="122" y="175"/>
                    <a:pt x="124" y="175"/>
                  </a:cubicBezTo>
                  <a:cubicBezTo>
                    <a:pt x="133" y="175"/>
                    <a:pt x="139" y="175"/>
                    <a:pt x="148" y="178"/>
                  </a:cubicBezTo>
                  <a:cubicBezTo>
                    <a:pt x="150" y="178"/>
                    <a:pt x="151" y="178"/>
                    <a:pt x="153" y="178"/>
                  </a:cubicBezTo>
                  <a:cubicBezTo>
                    <a:pt x="169" y="178"/>
                    <a:pt x="192" y="161"/>
                    <a:pt x="147" y="146"/>
                  </a:cubicBezTo>
                  <a:cubicBezTo>
                    <a:pt x="134" y="142"/>
                    <a:pt x="103" y="127"/>
                    <a:pt x="93" y="127"/>
                  </a:cubicBezTo>
                  <a:cubicBezTo>
                    <a:pt x="93" y="127"/>
                    <a:pt x="93" y="126"/>
                    <a:pt x="90" y="126"/>
                  </a:cubicBezTo>
                  <a:cubicBezTo>
                    <a:pt x="89" y="126"/>
                    <a:pt x="88" y="126"/>
                    <a:pt x="8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2" y="129"/>
                    <a:pt x="72" y="134"/>
                    <a:pt x="72" y="141"/>
                  </a:cubicBezTo>
                  <a:cubicBezTo>
                    <a:pt x="72" y="141"/>
                    <a:pt x="72" y="141"/>
                    <a:pt x="72" y="141"/>
                  </a:cubicBezTo>
                  <a:cubicBezTo>
                    <a:pt x="72" y="146"/>
                    <a:pt x="82" y="146"/>
                    <a:pt x="82" y="152"/>
                  </a:cubicBezTo>
                  <a:cubicBezTo>
                    <a:pt x="82" y="152"/>
                    <a:pt x="82" y="152"/>
                    <a:pt x="82" y="152"/>
                  </a:cubicBezTo>
                  <a:cubicBezTo>
                    <a:pt x="82" y="157"/>
                    <a:pt x="76" y="159"/>
                    <a:pt x="76" y="164"/>
                  </a:cubicBezTo>
                  <a:cubicBezTo>
                    <a:pt x="76" y="164"/>
                    <a:pt x="76" y="164"/>
                    <a:pt x="76" y="164"/>
                  </a:cubicBezTo>
                  <a:cubicBezTo>
                    <a:pt x="76" y="169"/>
                    <a:pt x="82" y="173"/>
                    <a:pt x="82" y="178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2" y="182"/>
                    <a:pt x="79" y="183"/>
                    <a:pt x="79" y="187"/>
                  </a:cubicBezTo>
                  <a:cubicBezTo>
                    <a:pt x="79" y="187"/>
                    <a:pt x="79" y="187"/>
                    <a:pt x="79" y="187"/>
                  </a:cubicBezTo>
                  <a:cubicBezTo>
                    <a:pt x="79" y="193"/>
                    <a:pt x="88" y="195"/>
                    <a:pt x="88" y="201"/>
                  </a:cubicBezTo>
                  <a:cubicBezTo>
                    <a:pt x="88" y="201"/>
                    <a:pt x="88" y="201"/>
                    <a:pt x="88" y="201"/>
                  </a:cubicBezTo>
                  <a:cubicBezTo>
                    <a:pt x="88" y="203"/>
                    <a:pt x="85" y="204"/>
                    <a:pt x="84" y="205"/>
                  </a:cubicBezTo>
                  <a:cubicBezTo>
                    <a:pt x="84" y="205"/>
                    <a:pt x="84" y="205"/>
                    <a:pt x="84" y="205"/>
                  </a:cubicBezTo>
                  <a:cubicBezTo>
                    <a:pt x="87" y="209"/>
                    <a:pt x="93" y="210"/>
                    <a:pt x="93" y="217"/>
                  </a:cubicBezTo>
                  <a:cubicBezTo>
                    <a:pt x="93" y="217"/>
                    <a:pt x="93" y="217"/>
                    <a:pt x="93" y="217"/>
                  </a:cubicBezTo>
                  <a:cubicBezTo>
                    <a:pt x="93" y="226"/>
                    <a:pt x="74" y="237"/>
                    <a:pt x="68" y="245"/>
                  </a:cubicBezTo>
                  <a:cubicBezTo>
                    <a:pt x="68" y="245"/>
                    <a:pt x="68" y="245"/>
                    <a:pt x="68" y="245"/>
                  </a:cubicBezTo>
                  <a:cubicBezTo>
                    <a:pt x="70" y="248"/>
                    <a:pt x="73" y="249"/>
                    <a:pt x="75" y="254"/>
                  </a:cubicBezTo>
                  <a:cubicBezTo>
                    <a:pt x="72" y="257"/>
                    <a:pt x="63" y="261"/>
                    <a:pt x="59" y="261"/>
                  </a:cubicBezTo>
                  <a:cubicBezTo>
                    <a:pt x="54" y="261"/>
                    <a:pt x="51" y="259"/>
                    <a:pt x="45" y="259"/>
                  </a:cubicBezTo>
                  <a:cubicBezTo>
                    <a:pt x="39" y="259"/>
                    <a:pt x="25" y="265"/>
                    <a:pt x="29" y="269"/>
                  </a:cubicBezTo>
                  <a:cubicBezTo>
                    <a:pt x="43" y="282"/>
                    <a:pt x="36" y="287"/>
                    <a:pt x="32" y="287"/>
                  </a:cubicBezTo>
                  <a:cubicBezTo>
                    <a:pt x="27" y="287"/>
                    <a:pt x="26" y="280"/>
                    <a:pt x="21" y="280"/>
                  </a:cubicBezTo>
                  <a:cubicBezTo>
                    <a:pt x="16" y="280"/>
                    <a:pt x="10" y="293"/>
                    <a:pt x="10" y="300"/>
                  </a:cubicBezTo>
                  <a:cubicBezTo>
                    <a:pt x="10" y="311"/>
                    <a:pt x="0" y="310"/>
                    <a:pt x="0" y="32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4" y="319"/>
                    <a:pt x="7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5" y="319"/>
                    <a:pt x="19" y="318"/>
                    <a:pt x="25" y="318"/>
                  </a:cubicBezTo>
                  <a:cubicBezTo>
                    <a:pt x="31" y="318"/>
                    <a:pt x="33" y="329"/>
                    <a:pt x="33" y="335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33" y="339"/>
                    <a:pt x="29" y="341"/>
                    <a:pt x="29" y="345"/>
                  </a:cubicBezTo>
                  <a:cubicBezTo>
                    <a:pt x="29" y="345"/>
                    <a:pt x="29" y="345"/>
                    <a:pt x="29" y="345"/>
                  </a:cubicBezTo>
                  <a:cubicBezTo>
                    <a:pt x="29" y="351"/>
                    <a:pt x="35" y="354"/>
                    <a:pt x="35" y="360"/>
                  </a:cubicBezTo>
                  <a:cubicBezTo>
                    <a:pt x="35" y="360"/>
                    <a:pt x="35" y="360"/>
                    <a:pt x="35" y="360"/>
                  </a:cubicBezTo>
                  <a:cubicBezTo>
                    <a:pt x="35" y="363"/>
                    <a:pt x="29" y="364"/>
                    <a:pt x="28" y="366"/>
                  </a:cubicBezTo>
                  <a:cubicBezTo>
                    <a:pt x="25" y="371"/>
                    <a:pt x="24" y="376"/>
                    <a:pt x="24" y="382"/>
                  </a:cubicBezTo>
                  <a:cubicBezTo>
                    <a:pt x="24" y="382"/>
                    <a:pt x="24" y="382"/>
                    <a:pt x="24" y="382"/>
                  </a:cubicBezTo>
                  <a:cubicBezTo>
                    <a:pt x="24" y="388"/>
                    <a:pt x="27" y="389"/>
                    <a:pt x="30" y="389"/>
                  </a:cubicBezTo>
                  <a:cubicBezTo>
                    <a:pt x="32" y="389"/>
                    <a:pt x="34" y="389"/>
                    <a:pt x="36" y="389"/>
                  </a:cubicBezTo>
                  <a:cubicBezTo>
                    <a:pt x="45" y="389"/>
                    <a:pt x="49" y="385"/>
                    <a:pt x="56" y="385"/>
                  </a:cubicBezTo>
                  <a:cubicBezTo>
                    <a:pt x="64" y="385"/>
                    <a:pt x="62" y="400"/>
                    <a:pt x="69" y="400"/>
                  </a:cubicBezTo>
                  <a:cubicBezTo>
                    <a:pt x="69" y="411"/>
                    <a:pt x="69" y="411"/>
                    <a:pt x="69" y="411"/>
                  </a:cubicBezTo>
                  <a:cubicBezTo>
                    <a:pt x="69" y="412"/>
                    <a:pt x="70" y="413"/>
                    <a:pt x="71" y="413"/>
                  </a:cubicBezTo>
                  <a:cubicBezTo>
                    <a:pt x="72" y="415"/>
                    <a:pt x="72" y="415"/>
                    <a:pt x="72" y="415"/>
                  </a:cubicBezTo>
                  <a:cubicBezTo>
                    <a:pt x="74" y="415"/>
                    <a:pt x="77" y="414"/>
                    <a:pt x="79" y="413"/>
                  </a:cubicBezTo>
                  <a:cubicBezTo>
                    <a:pt x="85" y="412"/>
                    <a:pt x="86" y="404"/>
                    <a:pt x="92" y="404"/>
                  </a:cubicBezTo>
                  <a:cubicBezTo>
                    <a:pt x="97" y="404"/>
                    <a:pt x="110" y="426"/>
                    <a:pt x="114" y="426"/>
                  </a:cubicBezTo>
                  <a:cubicBezTo>
                    <a:pt x="118" y="426"/>
                    <a:pt x="132" y="420"/>
                    <a:pt x="134" y="417"/>
                  </a:cubicBezTo>
                  <a:cubicBezTo>
                    <a:pt x="134" y="417"/>
                    <a:pt x="126" y="416"/>
                    <a:pt x="126" y="416"/>
                  </a:cubicBezTo>
                  <a:cubicBezTo>
                    <a:pt x="125" y="416"/>
                    <a:pt x="121" y="415"/>
                    <a:pt x="121" y="411"/>
                  </a:cubicBezTo>
                  <a:cubicBezTo>
                    <a:pt x="121" y="409"/>
                    <a:pt x="142" y="402"/>
                    <a:pt x="150" y="399"/>
                  </a:cubicBezTo>
                  <a:cubicBezTo>
                    <a:pt x="150" y="399"/>
                    <a:pt x="146" y="403"/>
                    <a:pt x="145" y="404"/>
                  </a:cubicBezTo>
                  <a:cubicBezTo>
                    <a:pt x="145" y="405"/>
                    <a:pt x="153" y="413"/>
                    <a:pt x="136" y="417"/>
                  </a:cubicBezTo>
                  <a:cubicBezTo>
                    <a:pt x="143" y="434"/>
                    <a:pt x="176" y="431"/>
                    <a:pt x="176" y="454"/>
                  </a:cubicBezTo>
                  <a:cubicBezTo>
                    <a:pt x="177" y="453"/>
                    <a:pt x="177" y="453"/>
                    <a:pt x="177" y="453"/>
                  </a:cubicBezTo>
                  <a:cubicBezTo>
                    <a:pt x="178" y="453"/>
                    <a:pt x="180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92" y="452"/>
                    <a:pt x="192" y="458"/>
                    <a:pt x="194" y="464"/>
                  </a:cubicBezTo>
                  <a:cubicBezTo>
                    <a:pt x="195" y="465"/>
                    <a:pt x="201" y="468"/>
                    <a:pt x="201" y="468"/>
                  </a:cubicBezTo>
                  <a:cubicBezTo>
                    <a:pt x="206" y="470"/>
                    <a:pt x="208" y="478"/>
                    <a:pt x="215" y="478"/>
                  </a:cubicBezTo>
                  <a:cubicBezTo>
                    <a:pt x="222" y="478"/>
                    <a:pt x="221" y="473"/>
                    <a:pt x="226" y="472"/>
                  </a:cubicBezTo>
                  <a:cubicBezTo>
                    <a:pt x="228" y="471"/>
                    <a:pt x="228" y="471"/>
                    <a:pt x="230" y="471"/>
                  </a:cubicBezTo>
                  <a:cubicBezTo>
                    <a:pt x="231" y="473"/>
                    <a:pt x="231" y="475"/>
                    <a:pt x="232" y="476"/>
                  </a:cubicBezTo>
                  <a:cubicBezTo>
                    <a:pt x="232" y="476"/>
                    <a:pt x="232" y="476"/>
                    <a:pt x="232" y="476"/>
                  </a:cubicBezTo>
                  <a:cubicBezTo>
                    <a:pt x="232" y="476"/>
                    <a:pt x="232" y="476"/>
                    <a:pt x="232" y="477"/>
                  </a:cubicBezTo>
                  <a:cubicBezTo>
                    <a:pt x="232" y="477"/>
                    <a:pt x="232" y="477"/>
                    <a:pt x="232" y="478"/>
                  </a:cubicBezTo>
                  <a:cubicBezTo>
                    <a:pt x="236" y="478"/>
                    <a:pt x="236" y="478"/>
                    <a:pt x="236" y="478"/>
                  </a:cubicBezTo>
                  <a:cubicBezTo>
                    <a:pt x="239" y="474"/>
                    <a:pt x="239" y="467"/>
                    <a:pt x="244" y="465"/>
                  </a:cubicBezTo>
                  <a:cubicBezTo>
                    <a:pt x="236" y="460"/>
                    <a:pt x="224" y="443"/>
                    <a:pt x="224" y="434"/>
                  </a:cubicBezTo>
                  <a:cubicBezTo>
                    <a:pt x="224" y="431"/>
                    <a:pt x="218" y="427"/>
                    <a:pt x="218" y="422"/>
                  </a:cubicBezTo>
                  <a:cubicBezTo>
                    <a:pt x="218" y="421"/>
                    <a:pt x="223" y="410"/>
                    <a:pt x="225" y="409"/>
                  </a:cubicBezTo>
                  <a:cubicBezTo>
                    <a:pt x="225" y="409"/>
                    <a:pt x="225" y="409"/>
                    <a:pt x="225" y="409"/>
                  </a:cubicBezTo>
                  <a:cubicBezTo>
                    <a:pt x="228" y="409"/>
                    <a:pt x="235" y="405"/>
                    <a:pt x="236" y="404"/>
                  </a:cubicBezTo>
                  <a:cubicBezTo>
                    <a:pt x="243" y="402"/>
                    <a:pt x="248" y="400"/>
                    <a:pt x="257" y="400"/>
                  </a:cubicBezTo>
                  <a:cubicBezTo>
                    <a:pt x="272" y="400"/>
                    <a:pt x="275" y="407"/>
                    <a:pt x="281" y="415"/>
                  </a:cubicBezTo>
                  <a:cubicBezTo>
                    <a:pt x="279" y="417"/>
                    <a:pt x="277" y="417"/>
                    <a:pt x="276" y="417"/>
                  </a:cubicBezTo>
                  <a:cubicBezTo>
                    <a:pt x="272" y="417"/>
                    <a:pt x="269" y="416"/>
                    <a:pt x="266" y="416"/>
                  </a:cubicBezTo>
                  <a:cubicBezTo>
                    <a:pt x="258" y="416"/>
                    <a:pt x="247" y="423"/>
                    <a:pt x="246" y="423"/>
                  </a:cubicBezTo>
                  <a:cubicBezTo>
                    <a:pt x="246" y="423"/>
                    <a:pt x="246" y="423"/>
                    <a:pt x="246" y="423"/>
                  </a:cubicBezTo>
                  <a:cubicBezTo>
                    <a:pt x="246" y="429"/>
                    <a:pt x="250" y="428"/>
                    <a:pt x="252" y="431"/>
                  </a:cubicBezTo>
                  <a:cubicBezTo>
                    <a:pt x="258" y="441"/>
                    <a:pt x="265" y="444"/>
                    <a:pt x="265" y="456"/>
                  </a:cubicBezTo>
                  <a:cubicBezTo>
                    <a:pt x="268" y="454"/>
                    <a:pt x="273" y="452"/>
                    <a:pt x="275" y="451"/>
                  </a:cubicBezTo>
                  <a:cubicBezTo>
                    <a:pt x="275" y="456"/>
                    <a:pt x="280" y="458"/>
                    <a:pt x="280" y="462"/>
                  </a:cubicBezTo>
                  <a:cubicBezTo>
                    <a:pt x="271" y="462"/>
                    <a:pt x="271" y="462"/>
                    <a:pt x="271" y="462"/>
                  </a:cubicBezTo>
                  <a:cubicBezTo>
                    <a:pt x="269" y="462"/>
                    <a:pt x="266" y="465"/>
                    <a:pt x="266" y="469"/>
                  </a:cubicBezTo>
                  <a:cubicBezTo>
                    <a:pt x="271" y="470"/>
                    <a:pt x="275" y="476"/>
                    <a:pt x="275" y="481"/>
                  </a:cubicBezTo>
                  <a:cubicBezTo>
                    <a:pt x="275" y="484"/>
                    <a:pt x="273" y="485"/>
                    <a:pt x="273" y="488"/>
                  </a:cubicBezTo>
                  <a:cubicBezTo>
                    <a:pt x="273" y="490"/>
                    <a:pt x="276" y="493"/>
                    <a:pt x="276" y="494"/>
                  </a:cubicBezTo>
                  <a:cubicBezTo>
                    <a:pt x="276" y="491"/>
                    <a:pt x="280" y="491"/>
                    <a:pt x="282" y="490"/>
                  </a:cubicBezTo>
                  <a:cubicBezTo>
                    <a:pt x="286" y="489"/>
                    <a:pt x="285" y="488"/>
                    <a:pt x="288" y="487"/>
                  </a:cubicBezTo>
                  <a:cubicBezTo>
                    <a:pt x="293" y="485"/>
                    <a:pt x="296" y="486"/>
                    <a:pt x="301" y="483"/>
                  </a:cubicBezTo>
                  <a:cubicBezTo>
                    <a:pt x="307" y="487"/>
                    <a:pt x="310" y="487"/>
                    <a:pt x="316" y="489"/>
                  </a:cubicBezTo>
                  <a:cubicBezTo>
                    <a:pt x="323" y="491"/>
                    <a:pt x="326" y="497"/>
                    <a:pt x="334" y="497"/>
                  </a:cubicBezTo>
                  <a:cubicBezTo>
                    <a:pt x="334" y="499"/>
                    <a:pt x="336" y="500"/>
                    <a:pt x="336" y="501"/>
                  </a:cubicBezTo>
                  <a:cubicBezTo>
                    <a:pt x="336" y="501"/>
                    <a:pt x="336" y="501"/>
                    <a:pt x="336" y="501"/>
                  </a:cubicBezTo>
                  <a:cubicBezTo>
                    <a:pt x="337" y="503"/>
                    <a:pt x="337" y="505"/>
                    <a:pt x="337" y="507"/>
                  </a:cubicBezTo>
                  <a:cubicBezTo>
                    <a:pt x="337" y="508"/>
                    <a:pt x="337" y="509"/>
                    <a:pt x="338" y="511"/>
                  </a:cubicBezTo>
                  <a:cubicBezTo>
                    <a:pt x="338" y="510"/>
                    <a:pt x="339" y="510"/>
                    <a:pt x="340" y="510"/>
                  </a:cubicBezTo>
                  <a:cubicBezTo>
                    <a:pt x="342" y="510"/>
                    <a:pt x="344" y="512"/>
                    <a:pt x="346" y="512"/>
                  </a:cubicBezTo>
                  <a:cubicBezTo>
                    <a:pt x="349" y="512"/>
                    <a:pt x="351" y="510"/>
                    <a:pt x="353" y="508"/>
                  </a:cubicBezTo>
                  <a:cubicBezTo>
                    <a:pt x="355" y="506"/>
                    <a:pt x="358" y="506"/>
                    <a:pt x="361" y="503"/>
                  </a:cubicBezTo>
                  <a:cubicBezTo>
                    <a:pt x="365" y="499"/>
                    <a:pt x="366" y="491"/>
                    <a:pt x="373" y="491"/>
                  </a:cubicBezTo>
                  <a:cubicBezTo>
                    <a:pt x="376" y="491"/>
                    <a:pt x="375" y="492"/>
                    <a:pt x="378" y="492"/>
                  </a:cubicBezTo>
                  <a:cubicBezTo>
                    <a:pt x="378" y="492"/>
                    <a:pt x="378" y="492"/>
                    <a:pt x="378" y="492"/>
                  </a:cubicBezTo>
                  <a:cubicBezTo>
                    <a:pt x="378" y="492"/>
                    <a:pt x="378" y="492"/>
                    <a:pt x="378" y="492"/>
                  </a:cubicBezTo>
                  <a:cubicBezTo>
                    <a:pt x="378" y="494"/>
                    <a:pt x="379" y="494"/>
                    <a:pt x="381" y="494"/>
                  </a:cubicBezTo>
                  <a:cubicBezTo>
                    <a:pt x="381" y="494"/>
                    <a:pt x="381" y="494"/>
                    <a:pt x="381" y="494"/>
                  </a:cubicBezTo>
                  <a:cubicBezTo>
                    <a:pt x="381" y="494"/>
                    <a:pt x="381" y="494"/>
                    <a:pt x="381" y="494"/>
                  </a:cubicBezTo>
                  <a:cubicBezTo>
                    <a:pt x="381" y="494"/>
                    <a:pt x="381" y="494"/>
                    <a:pt x="381" y="494"/>
                  </a:cubicBezTo>
                  <a:cubicBezTo>
                    <a:pt x="382" y="494"/>
                    <a:pt x="384" y="494"/>
                    <a:pt x="385" y="494"/>
                  </a:cubicBezTo>
                  <a:cubicBezTo>
                    <a:pt x="386" y="494"/>
                    <a:pt x="386" y="493"/>
                    <a:pt x="387" y="493"/>
                  </a:cubicBezTo>
                  <a:cubicBezTo>
                    <a:pt x="389" y="493"/>
                    <a:pt x="390" y="497"/>
                    <a:pt x="392" y="497"/>
                  </a:cubicBezTo>
                  <a:cubicBezTo>
                    <a:pt x="397" y="497"/>
                    <a:pt x="402" y="493"/>
                    <a:pt x="404" y="489"/>
                  </a:cubicBezTo>
                  <a:cubicBezTo>
                    <a:pt x="404" y="489"/>
                    <a:pt x="404" y="489"/>
                    <a:pt x="404" y="489"/>
                  </a:cubicBezTo>
                  <a:cubicBezTo>
                    <a:pt x="404" y="489"/>
                    <a:pt x="404" y="489"/>
                    <a:pt x="404" y="489"/>
                  </a:cubicBezTo>
                  <a:cubicBezTo>
                    <a:pt x="404" y="489"/>
                    <a:pt x="404" y="489"/>
                    <a:pt x="404" y="489"/>
                  </a:cubicBezTo>
                  <a:cubicBezTo>
                    <a:pt x="404" y="489"/>
                    <a:pt x="404" y="489"/>
                    <a:pt x="404" y="489"/>
                  </a:cubicBezTo>
                  <a:cubicBezTo>
                    <a:pt x="405" y="490"/>
                    <a:pt x="405" y="490"/>
                    <a:pt x="405" y="490"/>
                  </a:cubicBezTo>
                  <a:cubicBezTo>
                    <a:pt x="405" y="490"/>
                    <a:pt x="405" y="490"/>
                    <a:pt x="405" y="490"/>
                  </a:cubicBezTo>
                  <a:cubicBezTo>
                    <a:pt x="405" y="490"/>
                    <a:pt x="405" y="490"/>
                    <a:pt x="405" y="490"/>
                  </a:cubicBezTo>
                  <a:cubicBezTo>
                    <a:pt x="405" y="490"/>
                    <a:pt x="405" y="490"/>
                    <a:pt x="405" y="490"/>
                  </a:cubicBezTo>
                  <a:cubicBezTo>
                    <a:pt x="405" y="490"/>
                    <a:pt x="405" y="490"/>
                    <a:pt x="405" y="489"/>
                  </a:cubicBezTo>
                  <a:cubicBezTo>
                    <a:pt x="406" y="489"/>
                    <a:pt x="406" y="489"/>
                    <a:pt x="406" y="489"/>
                  </a:cubicBezTo>
                  <a:cubicBezTo>
                    <a:pt x="409" y="489"/>
                    <a:pt x="410" y="483"/>
                    <a:pt x="416" y="483"/>
                  </a:cubicBezTo>
                  <a:cubicBezTo>
                    <a:pt x="418" y="483"/>
                    <a:pt x="418" y="485"/>
                    <a:pt x="418" y="488"/>
                  </a:cubicBezTo>
                  <a:cubicBezTo>
                    <a:pt x="418" y="489"/>
                    <a:pt x="418" y="490"/>
                    <a:pt x="418" y="491"/>
                  </a:cubicBezTo>
                  <a:cubicBezTo>
                    <a:pt x="418" y="494"/>
                    <a:pt x="419" y="497"/>
                    <a:pt x="422" y="497"/>
                  </a:cubicBezTo>
                  <a:cubicBezTo>
                    <a:pt x="428" y="497"/>
                    <a:pt x="430" y="493"/>
                    <a:pt x="436" y="493"/>
                  </a:cubicBezTo>
                  <a:cubicBezTo>
                    <a:pt x="440" y="493"/>
                    <a:pt x="442" y="493"/>
                    <a:pt x="446" y="493"/>
                  </a:cubicBezTo>
                  <a:cubicBezTo>
                    <a:pt x="446" y="493"/>
                    <a:pt x="446" y="493"/>
                    <a:pt x="446" y="493"/>
                  </a:cubicBezTo>
                  <a:cubicBezTo>
                    <a:pt x="446" y="493"/>
                    <a:pt x="446" y="493"/>
                    <a:pt x="446" y="493"/>
                  </a:cubicBezTo>
                  <a:cubicBezTo>
                    <a:pt x="446" y="492"/>
                    <a:pt x="446" y="492"/>
                    <a:pt x="446" y="492"/>
                  </a:cubicBezTo>
                  <a:cubicBezTo>
                    <a:pt x="445" y="485"/>
                    <a:pt x="443" y="484"/>
                    <a:pt x="436" y="482"/>
                  </a:cubicBezTo>
                  <a:cubicBezTo>
                    <a:pt x="436" y="482"/>
                    <a:pt x="436" y="482"/>
                    <a:pt x="436" y="482"/>
                  </a:cubicBezTo>
                  <a:cubicBezTo>
                    <a:pt x="436" y="482"/>
                    <a:pt x="436" y="482"/>
                    <a:pt x="436" y="482"/>
                  </a:cubicBezTo>
                  <a:cubicBezTo>
                    <a:pt x="437" y="476"/>
                    <a:pt x="443" y="464"/>
                    <a:pt x="448" y="464"/>
                  </a:cubicBezTo>
                  <a:cubicBezTo>
                    <a:pt x="474" y="464"/>
                    <a:pt x="492" y="450"/>
                    <a:pt x="492" y="418"/>
                  </a:cubicBezTo>
                  <a:cubicBezTo>
                    <a:pt x="492" y="418"/>
                    <a:pt x="492" y="418"/>
                    <a:pt x="492" y="418"/>
                  </a:cubicBezTo>
                  <a:cubicBezTo>
                    <a:pt x="492" y="418"/>
                    <a:pt x="492" y="418"/>
                    <a:pt x="492" y="418"/>
                  </a:cubicBezTo>
                  <a:cubicBezTo>
                    <a:pt x="492" y="418"/>
                    <a:pt x="492" y="418"/>
                    <a:pt x="492" y="418"/>
                  </a:cubicBezTo>
                  <a:cubicBezTo>
                    <a:pt x="497" y="417"/>
                    <a:pt x="500" y="415"/>
                    <a:pt x="503" y="412"/>
                  </a:cubicBezTo>
                  <a:cubicBezTo>
                    <a:pt x="503" y="412"/>
                    <a:pt x="503" y="412"/>
                    <a:pt x="503" y="412"/>
                  </a:cubicBezTo>
                  <a:cubicBezTo>
                    <a:pt x="503" y="412"/>
                    <a:pt x="503" y="412"/>
                    <a:pt x="503" y="412"/>
                  </a:cubicBezTo>
                  <a:cubicBezTo>
                    <a:pt x="507" y="406"/>
                    <a:pt x="510" y="400"/>
                    <a:pt x="515" y="400"/>
                  </a:cubicBezTo>
                  <a:cubicBezTo>
                    <a:pt x="515" y="400"/>
                    <a:pt x="515" y="400"/>
                    <a:pt x="515" y="400"/>
                  </a:cubicBezTo>
                  <a:cubicBezTo>
                    <a:pt x="515" y="400"/>
                    <a:pt x="515" y="400"/>
                    <a:pt x="515" y="400"/>
                  </a:cubicBezTo>
                  <a:cubicBezTo>
                    <a:pt x="515" y="400"/>
                    <a:pt x="515" y="400"/>
                    <a:pt x="515" y="400"/>
                  </a:cubicBezTo>
                  <a:cubicBezTo>
                    <a:pt x="515" y="400"/>
                    <a:pt x="515" y="400"/>
                    <a:pt x="515" y="400"/>
                  </a:cubicBezTo>
                  <a:cubicBezTo>
                    <a:pt x="515" y="400"/>
                    <a:pt x="516" y="400"/>
                    <a:pt x="516" y="400"/>
                  </a:cubicBezTo>
                  <a:cubicBezTo>
                    <a:pt x="516" y="400"/>
                    <a:pt x="516" y="400"/>
                    <a:pt x="516" y="400"/>
                  </a:cubicBezTo>
                  <a:cubicBezTo>
                    <a:pt x="516" y="400"/>
                    <a:pt x="516" y="400"/>
                    <a:pt x="516" y="400"/>
                  </a:cubicBezTo>
                  <a:cubicBezTo>
                    <a:pt x="518" y="400"/>
                    <a:pt x="519" y="400"/>
                    <a:pt x="521" y="400"/>
                  </a:cubicBezTo>
                  <a:cubicBezTo>
                    <a:pt x="521" y="400"/>
                    <a:pt x="521" y="400"/>
                    <a:pt x="521" y="400"/>
                  </a:cubicBezTo>
                  <a:cubicBezTo>
                    <a:pt x="521" y="400"/>
                    <a:pt x="521" y="400"/>
                    <a:pt x="521" y="400"/>
                  </a:cubicBezTo>
                  <a:cubicBezTo>
                    <a:pt x="537" y="400"/>
                    <a:pt x="530" y="387"/>
                    <a:pt x="534" y="383"/>
                  </a:cubicBezTo>
                  <a:cubicBezTo>
                    <a:pt x="534" y="383"/>
                    <a:pt x="534" y="383"/>
                    <a:pt x="534" y="383"/>
                  </a:cubicBezTo>
                  <a:cubicBezTo>
                    <a:pt x="534" y="383"/>
                    <a:pt x="534" y="383"/>
                    <a:pt x="534" y="383"/>
                  </a:cubicBezTo>
                  <a:cubicBezTo>
                    <a:pt x="534" y="383"/>
                    <a:pt x="534" y="383"/>
                    <a:pt x="534" y="383"/>
                  </a:cubicBezTo>
                  <a:cubicBezTo>
                    <a:pt x="534" y="383"/>
                    <a:pt x="534" y="383"/>
                    <a:pt x="534" y="383"/>
                  </a:cubicBezTo>
                  <a:cubicBezTo>
                    <a:pt x="534" y="383"/>
                    <a:pt x="534" y="383"/>
                    <a:pt x="534" y="382"/>
                  </a:cubicBezTo>
                  <a:cubicBezTo>
                    <a:pt x="534" y="382"/>
                    <a:pt x="534" y="382"/>
                    <a:pt x="534" y="382"/>
                  </a:cubicBezTo>
                  <a:cubicBezTo>
                    <a:pt x="546" y="373"/>
                    <a:pt x="563" y="372"/>
                    <a:pt x="577" y="364"/>
                  </a:cubicBezTo>
                  <a:cubicBezTo>
                    <a:pt x="579" y="363"/>
                    <a:pt x="584" y="357"/>
                    <a:pt x="588" y="357"/>
                  </a:cubicBezTo>
                  <a:cubicBezTo>
                    <a:pt x="596" y="357"/>
                    <a:pt x="608" y="365"/>
                    <a:pt x="620" y="365"/>
                  </a:cubicBezTo>
                  <a:cubicBezTo>
                    <a:pt x="635" y="365"/>
                    <a:pt x="632" y="344"/>
                    <a:pt x="641" y="344"/>
                  </a:cubicBezTo>
                  <a:cubicBezTo>
                    <a:pt x="646" y="344"/>
                    <a:pt x="664" y="347"/>
                    <a:pt x="665" y="351"/>
                  </a:cubicBezTo>
                  <a:cubicBezTo>
                    <a:pt x="665" y="351"/>
                    <a:pt x="665" y="351"/>
                    <a:pt x="665" y="351"/>
                  </a:cubicBezTo>
                  <a:cubicBezTo>
                    <a:pt x="665" y="351"/>
                    <a:pt x="665" y="351"/>
                    <a:pt x="665" y="351"/>
                  </a:cubicBezTo>
                  <a:cubicBezTo>
                    <a:pt x="665" y="351"/>
                    <a:pt x="665" y="351"/>
                    <a:pt x="665" y="351"/>
                  </a:cubicBezTo>
                  <a:cubicBezTo>
                    <a:pt x="665" y="351"/>
                    <a:pt x="665" y="351"/>
                    <a:pt x="665" y="352"/>
                  </a:cubicBezTo>
                  <a:cubicBezTo>
                    <a:pt x="665" y="352"/>
                    <a:pt x="665" y="352"/>
                    <a:pt x="665" y="352"/>
                  </a:cubicBezTo>
                  <a:cubicBezTo>
                    <a:pt x="668" y="360"/>
                    <a:pt x="673" y="362"/>
                    <a:pt x="677" y="362"/>
                  </a:cubicBezTo>
                  <a:cubicBezTo>
                    <a:pt x="677" y="362"/>
                    <a:pt x="677" y="362"/>
                    <a:pt x="677" y="362"/>
                  </a:cubicBezTo>
                  <a:cubicBezTo>
                    <a:pt x="677" y="362"/>
                    <a:pt x="677" y="362"/>
                    <a:pt x="677" y="362"/>
                  </a:cubicBezTo>
                  <a:cubicBezTo>
                    <a:pt x="680" y="362"/>
                    <a:pt x="683" y="362"/>
                    <a:pt x="685" y="361"/>
                  </a:cubicBezTo>
                  <a:cubicBezTo>
                    <a:pt x="687" y="360"/>
                    <a:pt x="689" y="360"/>
                    <a:pt x="691" y="360"/>
                  </a:cubicBezTo>
                  <a:cubicBezTo>
                    <a:pt x="691" y="360"/>
                    <a:pt x="691" y="360"/>
                    <a:pt x="691" y="360"/>
                  </a:cubicBezTo>
                  <a:cubicBezTo>
                    <a:pt x="708" y="360"/>
                    <a:pt x="713" y="374"/>
                    <a:pt x="732" y="374"/>
                  </a:cubicBezTo>
                  <a:cubicBezTo>
                    <a:pt x="732" y="374"/>
                    <a:pt x="732" y="374"/>
                    <a:pt x="732" y="374"/>
                  </a:cubicBezTo>
                  <a:cubicBezTo>
                    <a:pt x="737" y="374"/>
                    <a:pt x="743" y="372"/>
                    <a:pt x="749" y="370"/>
                  </a:cubicBezTo>
                  <a:cubicBezTo>
                    <a:pt x="758" y="368"/>
                    <a:pt x="767" y="365"/>
                    <a:pt x="776" y="365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80" y="365"/>
                    <a:pt x="785" y="365"/>
                    <a:pt x="789" y="367"/>
                  </a:cubicBezTo>
                  <a:cubicBezTo>
                    <a:pt x="789" y="367"/>
                    <a:pt x="789" y="367"/>
                    <a:pt x="789" y="367"/>
                  </a:cubicBezTo>
                  <a:cubicBezTo>
                    <a:pt x="789" y="367"/>
                    <a:pt x="789" y="367"/>
                    <a:pt x="789" y="367"/>
                  </a:cubicBezTo>
                  <a:cubicBezTo>
                    <a:pt x="792" y="368"/>
                    <a:pt x="794" y="368"/>
                    <a:pt x="796" y="368"/>
                  </a:cubicBezTo>
                  <a:cubicBezTo>
                    <a:pt x="796" y="368"/>
                    <a:pt x="796" y="368"/>
                    <a:pt x="796" y="368"/>
                  </a:cubicBezTo>
                  <a:cubicBezTo>
                    <a:pt x="796" y="368"/>
                    <a:pt x="796" y="368"/>
                    <a:pt x="796" y="368"/>
                  </a:cubicBezTo>
                  <a:cubicBezTo>
                    <a:pt x="808" y="368"/>
                    <a:pt x="809" y="350"/>
                    <a:pt x="818" y="339"/>
                  </a:cubicBezTo>
                  <a:cubicBezTo>
                    <a:pt x="822" y="334"/>
                    <a:pt x="828" y="330"/>
                    <a:pt x="839" y="330"/>
                  </a:cubicBezTo>
                  <a:cubicBezTo>
                    <a:pt x="839" y="330"/>
                    <a:pt x="839" y="330"/>
                    <a:pt x="839" y="330"/>
                  </a:cubicBezTo>
                  <a:cubicBezTo>
                    <a:pt x="864" y="330"/>
                    <a:pt x="863" y="350"/>
                    <a:pt x="873" y="365"/>
                  </a:cubicBezTo>
                  <a:cubicBezTo>
                    <a:pt x="876" y="371"/>
                    <a:pt x="889" y="372"/>
                    <a:pt x="894" y="377"/>
                  </a:cubicBezTo>
                  <a:cubicBezTo>
                    <a:pt x="898" y="380"/>
                    <a:pt x="901" y="391"/>
                    <a:pt x="910" y="391"/>
                  </a:cubicBezTo>
                  <a:cubicBezTo>
                    <a:pt x="919" y="391"/>
                    <a:pt x="921" y="382"/>
                    <a:pt x="932" y="382"/>
                  </a:cubicBezTo>
                  <a:cubicBezTo>
                    <a:pt x="932" y="390"/>
                    <a:pt x="932" y="390"/>
                    <a:pt x="932" y="390"/>
                  </a:cubicBezTo>
                  <a:cubicBezTo>
                    <a:pt x="932" y="390"/>
                    <a:pt x="932" y="390"/>
                    <a:pt x="932" y="390"/>
                  </a:cubicBezTo>
                  <a:cubicBezTo>
                    <a:pt x="926" y="396"/>
                    <a:pt x="924" y="411"/>
                    <a:pt x="917" y="415"/>
                  </a:cubicBezTo>
                  <a:cubicBezTo>
                    <a:pt x="911" y="418"/>
                    <a:pt x="902" y="419"/>
                    <a:pt x="902" y="421"/>
                  </a:cubicBezTo>
                  <a:cubicBezTo>
                    <a:pt x="902" y="422"/>
                    <a:pt x="902" y="422"/>
                    <a:pt x="903" y="422"/>
                  </a:cubicBezTo>
                  <a:cubicBezTo>
                    <a:pt x="905" y="424"/>
                    <a:pt x="906" y="427"/>
                    <a:pt x="906" y="429"/>
                  </a:cubicBezTo>
                  <a:cubicBezTo>
                    <a:pt x="906" y="435"/>
                    <a:pt x="901" y="441"/>
                    <a:pt x="901" y="441"/>
                  </a:cubicBezTo>
                  <a:cubicBezTo>
                    <a:pt x="901" y="441"/>
                    <a:pt x="912" y="444"/>
                    <a:pt x="921" y="444"/>
                  </a:cubicBezTo>
                  <a:cubicBezTo>
                    <a:pt x="937" y="444"/>
                    <a:pt x="953" y="409"/>
                    <a:pt x="964" y="398"/>
                  </a:cubicBezTo>
                  <a:cubicBezTo>
                    <a:pt x="969" y="393"/>
                    <a:pt x="975" y="384"/>
                    <a:pt x="977" y="377"/>
                  </a:cubicBezTo>
                  <a:cubicBezTo>
                    <a:pt x="979" y="369"/>
                    <a:pt x="975" y="363"/>
                    <a:pt x="980" y="355"/>
                  </a:cubicBezTo>
                  <a:cubicBezTo>
                    <a:pt x="981" y="352"/>
                    <a:pt x="985" y="346"/>
                    <a:pt x="985" y="340"/>
                  </a:cubicBezTo>
                  <a:cubicBezTo>
                    <a:pt x="985" y="333"/>
                    <a:pt x="975" y="321"/>
                    <a:pt x="969" y="321"/>
                  </a:cubicBezTo>
                  <a:cubicBezTo>
                    <a:pt x="968" y="321"/>
                    <a:pt x="967" y="321"/>
                    <a:pt x="967" y="321"/>
                  </a:cubicBezTo>
                  <a:cubicBezTo>
                    <a:pt x="963" y="324"/>
                    <a:pt x="959" y="326"/>
                    <a:pt x="956" y="326"/>
                  </a:cubicBezTo>
                  <a:cubicBezTo>
                    <a:pt x="946" y="326"/>
                    <a:pt x="941" y="314"/>
                    <a:pt x="941" y="313"/>
                  </a:cubicBezTo>
                  <a:cubicBezTo>
                    <a:pt x="941" y="305"/>
                    <a:pt x="956" y="296"/>
                    <a:pt x="962" y="290"/>
                  </a:cubicBezTo>
                  <a:cubicBezTo>
                    <a:pt x="971" y="281"/>
                    <a:pt x="983" y="266"/>
                    <a:pt x="995" y="263"/>
                  </a:cubicBezTo>
                  <a:cubicBezTo>
                    <a:pt x="1006" y="260"/>
                    <a:pt x="1040" y="257"/>
                    <a:pt x="1049" y="257"/>
                  </a:cubicBezTo>
                  <a:cubicBezTo>
                    <a:pt x="1061" y="257"/>
                    <a:pt x="1066" y="263"/>
                    <a:pt x="1073" y="263"/>
                  </a:cubicBezTo>
                  <a:cubicBezTo>
                    <a:pt x="1077" y="263"/>
                    <a:pt x="1080" y="263"/>
                    <a:pt x="1089" y="263"/>
                  </a:cubicBezTo>
                  <a:cubicBezTo>
                    <a:pt x="1093" y="244"/>
                    <a:pt x="1102" y="233"/>
                    <a:pt x="1122" y="233"/>
                  </a:cubicBezTo>
                  <a:cubicBezTo>
                    <a:pt x="1125" y="233"/>
                    <a:pt x="1127" y="233"/>
                    <a:pt x="1131" y="233"/>
                  </a:cubicBezTo>
                  <a:cubicBezTo>
                    <a:pt x="1133" y="233"/>
                    <a:pt x="1135" y="233"/>
                    <a:pt x="1139" y="233"/>
                  </a:cubicBezTo>
                  <a:cubicBezTo>
                    <a:pt x="1136" y="235"/>
                    <a:pt x="1134" y="244"/>
                    <a:pt x="1139" y="244"/>
                  </a:cubicBezTo>
                  <a:cubicBezTo>
                    <a:pt x="1142" y="244"/>
                    <a:pt x="1150" y="239"/>
                    <a:pt x="1163" y="223"/>
                  </a:cubicBezTo>
                  <a:cubicBezTo>
                    <a:pt x="1163" y="223"/>
                    <a:pt x="1163" y="223"/>
                    <a:pt x="1163" y="223"/>
                  </a:cubicBezTo>
                  <a:cubicBezTo>
                    <a:pt x="1167" y="223"/>
                    <a:pt x="1180" y="229"/>
                    <a:pt x="1159" y="243"/>
                  </a:cubicBezTo>
                  <a:cubicBezTo>
                    <a:pt x="1151" y="248"/>
                    <a:pt x="1144" y="246"/>
                    <a:pt x="1139" y="253"/>
                  </a:cubicBezTo>
                  <a:cubicBezTo>
                    <a:pt x="1133" y="262"/>
                    <a:pt x="1127" y="272"/>
                    <a:pt x="1119" y="277"/>
                  </a:cubicBezTo>
                  <a:cubicBezTo>
                    <a:pt x="1112" y="281"/>
                    <a:pt x="1102" y="288"/>
                    <a:pt x="1102" y="300"/>
                  </a:cubicBezTo>
                  <a:cubicBezTo>
                    <a:pt x="1102" y="311"/>
                    <a:pt x="1105" y="345"/>
                    <a:pt x="1113" y="351"/>
                  </a:cubicBezTo>
                  <a:cubicBezTo>
                    <a:pt x="1119" y="343"/>
                    <a:pt x="1123" y="327"/>
                    <a:pt x="1134" y="324"/>
                  </a:cubicBezTo>
                  <a:cubicBezTo>
                    <a:pt x="1133" y="316"/>
                    <a:pt x="1146" y="314"/>
                    <a:pt x="1146" y="309"/>
                  </a:cubicBezTo>
                  <a:cubicBezTo>
                    <a:pt x="1146" y="299"/>
                    <a:pt x="1156" y="297"/>
                    <a:pt x="1156" y="291"/>
                  </a:cubicBezTo>
                  <a:cubicBezTo>
                    <a:pt x="1156" y="288"/>
                    <a:pt x="1153" y="285"/>
                    <a:pt x="1156" y="279"/>
                  </a:cubicBezTo>
                  <a:cubicBezTo>
                    <a:pt x="1167" y="255"/>
                    <a:pt x="1177" y="249"/>
                    <a:pt x="1186" y="249"/>
                  </a:cubicBezTo>
                  <a:cubicBezTo>
                    <a:pt x="1196" y="249"/>
                    <a:pt x="1204" y="256"/>
                    <a:pt x="1208" y="256"/>
                  </a:cubicBezTo>
                  <a:cubicBezTo>
                    <a:pt x="1234" y="256"/>
                    <a:pt x="1252" y="224"/>
                    <a:pt x="1274" y="223"/>
                  </a:cubicBezTo>
                  <a:cubicBezTo>
                    <a:pt x="1316" y="222"/>
                    <a:pt x="1282" y="206"/>
                    <a:pt x="1282" y="202"/>
                  </a:cubicBezTo>
                  <a:cubicBezTo>
                    <a:pt x="1282" y="190"/>
                    <a:pt x="1299" y="192"/>
                    <a:pt x="1302" y="185"/>
                  </a:cubicBezTo>
                  <a:cubicBezTo>
                    <a:pt x="1304" y="182"/>
                    <a:pt x="1301" y="175"/>
                    <a:pt x="1307" y="175"/>
                  </a:cubicBezTo>
                  <a:cubicBezTo>
                    <a:pt x="1324" y="175"/>
                    <a:pt x="1339" y="199"/>
                    <a:pt x="1352" y="199"/>
                  </a:cubicBezTo>
                  <a:cubicBezTo>
                    <a:pt x="1358" y="199"/>
                    <a:pt x="1359" y="189"/>
                    <a:pt x="1362" y="185"/>
                  </a:cubicBezTo>
                  <a:cubicBezTo>
                    <a:pt x="1367" y="179"/>
                    <a:pt x="1371" y="180"/>
                    <a:pt x="1379" y="177"/>
                  </a:cubicBezTo>
                  <a:cubicBezTo>
                    <a:pt x="1369" y="163"/>
                    <a:pt x="1336" y="156"/>
                    <a:pt x="1319" y="146"/>
                  </a:cubicBezTo>
                  <a:cubicBezTo>
                    <a:pt x="1297" y="133"/>
                    <a:pt x="1267" y="119"/>
                    <a:pt x="1234" y="119"/>
                  </a:cubicBezTo>
                  <a:cubicBezTo>
                    <a:pt x="1225" y="119"/>
                    <a:pt x="1219" y="121"/>
                    <a:pt x="1220" y="125"/>
                  </a:cubicBezTo>
                  <a:cubicBezTo>
                    <a:pt x="1223" y="134"/>
                    <a:pt x="1222" y="137"/>
                    <a:pt x="1220" y="137"/>
                  </a:cubicBezTo>
                  <a:cubicBezTo>
                    <a:pt x="1218" y="137"/>
                    <a:pt x="1214" y="134"/>
                    <a:pt x="1211" y="131"/>
                  </a:cubicBezTo>
                  <a:cubicBezTo>
                    <a:pt x="1207" y="128"/>
                    <a:pt x="1203" y="125"/>
                    <a:pt x="1201" y="125"/>
                  </a:cubicBezTo>
                  <a:cubicBezTo>
                    <a:pt x="1201" y="125"/>
                    <a:pt x="1201" y="125"/>
                    <a:pt x="1201" y="125"/>
                  </a:cubicBezTo>
                  <a:cubicBezTo>
                    <a:pt x="1136" y="124"/>
                    <a:pt x="1136" y="124"/>
                    <a:pt x="1136" y="124"/>
                  </a:cubicBezTo>
                  <a:cubicBezTo>
                    <a:pt x="1132" y="109"/>
                    <a:pt x="1122" y="104"/>
                    <a:pt x="1103" y="104"/>
                  </a:cubicBezTo>
                  <a:cubicBezTo>
                    <a:pt x="1097" y="104"/>
                    <a:pt x="1089" y="105"/>
                    <a:pt x="1082" y="105"/>
                  </a:cubicBezTo>
                  <a:cubicBezTo>
                    <a:pt x="1077" y="105"/>
                    <a:pt x="1073" y="105"/>
                    <a:pt x="1070" y="102"/>
                  </a:cubicBezTo>
                  <a:cubicBezTo>
                    <a:pt x="1065" y="97"/>
                    <a:pt x="1064" y="91"/>
                    <a:pt x="1056" y="88"/>
                  </a:cubicBezTo>
                  <a:cubicBezTo>
                    <a:pt x="1039" y="82"/>
                    <a:pt x="1020" y="78"/>
                    <a:pt x="998" y="78"/>
                  </a:cubicBezTo>
                  <a:cubicBezTo>
                    <a:pt x="976" y="78"/>
                    <a:pt x="973" y="90"/>
                    <a:pt x="971" y="101"/>
                  </a:cubicBezTo>
                  <a:cubicBezTo>
                    <a:pt x="950" y="101"/>
                    <a:pt x="940" y="101"/>
                    <a:pt x="925" y="101"/>
                  </a:cubicBezTo>
                  <a:cubicBezTo>
                    <a:pt x="917" y="101"/>
                    <a:pt x="916" y="94"/>
                    <a:pt x="907" y="94"/>
                  </a:cubicBezTo>
                  <a:cubicBezTo>
                    <a:pt x="906" y="98"/>
                    <a:pt x="904" y="107"/>
                    <a:pt x="900" y="107"/>
                  </a:cubicBezTo>
                  <a:cubicBezTo>
                    <a:pt x="888" y="107"/>
                    <a:pt x="883" y="92"/>
                    <a:pt x="883" y="84"/>
                  </a:cubicBezTo>
                  <a:cubicBezTo>
                    <a:pt x="883" y="82"/>
                    <a:pt x="906" y="67"/>
                    <a:pt x="847" y="63"/>
                  </a:cubicBezTo>
                  <a:cubicBezTo>
                    <a:pt x="847" y="62"/>
                    <a:pt x="846" y="62"/>
                    <a:pt x="845" y="62"/>
                  </a:cubicBezTo>
                  <a:cubicBezTo>
                    <a:pt x="839" y="62"/>
                    <a:pt x="836" y="66"/>
                    <a:pt x="836" y="74"/>
                  </a:cubicBezTo>
                  <a:cubicBezTo>
                    <a:pt x="804" y="74"/>
                    <a:pt x="804" y="74"/>
                    <a:pt x="804" y="74"/>
                  </a:cubicBezTo>
                  <a:cubicBezTo>
                    <a:pt x="795" y="71"/>
                    <a:pt x="746" y="66"/>
                    <a:pt x="740" y="55"/>
                  </a:cubicBezTo>
                  <a:cubicBezTo>
                    <a:pt x="723" y="69"/>
                    <a:pt x="715" y="73"/>
                    <a:pt x="712" y="73"/>
                  </a:cubicBezTo>
                  <a:cubicBezTo>
                    <a:pt x="708" y="73"/>
                    <a:pt x="711" y="67"/>
                    <a:pt x="711" y="67"/>
                  </a:cubicBezTo>
                  <a:cubicBezTo>
                    <a:pt x="719" y="56"/>
                    <a:pt x="805" y="32"/>
                    <a:pt x="735" y="16"/>
                  </a:cubicBezTo>
                  <a:cubicBezTo>
                    <a:pt x="705" y="16"/>
                    <a:pt x="705" y="16"/>
                    <a:pt x="705" y="16"/>
                  </a:cubicBezTo>
                  <a:cubicBezTo>
                    <a:pt x="702" y="8"/>
                    <a:pt x="696" y="0"/>
                    <a:pt x="6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71"/>
            <p:cNvSpPr>
              <a:spLocks/>
            </p:cNvSpPr>
            <p:nvPr/>
          </p:nvSpPr>
          <p:spPr bwMode="auto">
            <a:xfrm>
              <a:off x="8334375" y="2392363"/>
              <a:ext cx="1862138" cy="1176338"/>
            </a:xfrm>
            <a:custGeom>
              <a:avLst/>
              <a:gdLst>
                <a:gd name="T0" fmla="*/ 360 w 496"/>
                <a:gd name="T1" fmla="*/ 38 h 313"/>
                <a:gd name="T2" fmla="*/ 353 w 496"/>
                <a:gd name="T3" fmla="*/ 37 h 313"/>
                <a:gd name="T4" fmla="*/ 340 w 496"/>
                <a:gd name="T5" fmla="*/ 35 h 313"/>
                <a:gd name="T6" fmla="*/ 296 w 496"/>
                <a:gd name="T7" fmla="*/ 44 h 313"/>
                <a:gd name="T8" fmla="*/ 249 w 496"/>
                <a:gd name="T9" fmla="*/ 31 h 313"/>
                <a:gd name="T10" fmla="*/ 241 w 496"/>
                <a:gd name="T11" fmla="*/ 32 h 313"/>
                <a:gd name="T12" fmla="*/ 229 w 496"/>
                <a:gd name="T13" fmla="*/ 21 h 313"/>
                <a:gd name="T14" fmla="*/ 184 w 496"/>
                <a:gd name="T15" fmla="*/ 35 h 313"/>
                <a:gd name="T16" fmla="*/ 98 w 496"/>
                <a:gd name="T17" fmla="*/ 52 h 313"/>
                <a:gd name="T18" fmla="*/ 98 w 496"/>
                <a:gd name="T19" fmla="*/ 53 h 313"/>
                <a:gd name="T20" fmla="*/ 85 w 496"/>
                <a:gd name="T21" fmla="*/ 70 h 313"/>
                <a:gd name="T22" fmla="*/ 80 w 496"/>
                <a:gd name="T23" fmla="*/ 70 h 313"/>
                <a:gd name="T24" fmla="*/ 79 w 496"/>
                <a:gd name="T25" fmla="*/ 70 h 313"/>
                <a:gd name="T26" fmla="*/ 56 w 496"/>
                <a:gd name="T27" fmla="*/ 88 h 313"/>
                <a:gd name="T28" fmla="*/ 12 w 496"/>
                <a:gd name="T29" fmla="*/ 134 h 313"/>
                <a:gd name="T30" fmla="*/ 10 w 496"/>
                <a:gd name="T31" fmla="*/ 162 h 313"/>
                <a:gd name="T32" fmla="*/ 20 w 496"/>
                <a:gd name="T33" fmla="*/ 174 h 313"/>
                <a:gd name="T34" fmla="*/ 54 w 496"/>
                <a:gd name="T35" fmla="*/ 183 h 313"/>
                <a:gd name="T36" fmla="*/ 47 w 496"/>
                <a:gd name="T37" fmla="*/ 204 h 313"/>
                <a:gd name="T38" fmla="*/ 43 w 496"/>
                <a:gd name="T39" fmla="*/ 208 h 313"/>
                <a:gd name="T40" fmla="*/ 41 w 496"/>
                <a:gd name="T41" fmla="*/ 210 h 313"/>
                <a:gd name="T42" fmla="*/ 72 w 496"/>
                <a:gd name="T43" fmla="*/ 231 h 313"/>
                <a:gd name="T44" fmla="*/ 86 w 496"/>
                <a:gd name="T45" fmla="*/ 240 h 313"/>
                <a:gd name="T46" fmla="*/ 87 w 496"/>
                <a:gd name="T47" fmla="*/ 241 h 313"/>
                <a:gd name="T48" fmla="*/ 88 w 496"/>
                <a:gd name="T49" fmla="*/ 241 h 313"/>
                <a:gd name="T50" fmla="*/ 88 w 496"/>
                <a:gd name="T51" fmla="*/ 241 h 313"/>
                <a:gd name="T52" fmla="*/ 89 w 496"/>
                <a:gd name="T53" fmla="*/ 241 h 313"/>
                <a:gd name="T54" fmla="*/ 115 w 496"/>
                <a:gd name="T55" fmla="*/ 248 h 313"/>
                <a:gd name="T56" fmla="*/ 149 w 496"/>
                <a:gd name="T57" fmla="*/ 249 h 313"/>
                <a:gd name="T58" fmla="*/ 170 w 496"/>
                <a:gd name="T59" fmla="*/ 236 h 313"/>
                <a:gd name="T60" fmla="*/ 173 w 496"/>
                <a:gd name="T61" fmla="*/ 236 h 313"/>
                <a:gd name="T62" fmla="*/ 173 w 496"/>
                <a:gd name="T63" fmla="*/ 236 h 313"/>
                <a:gd name="T64" fmla="*/ 176 w 496"/>
                <a:gd name="T65" fmla="*/ 236 h 313"/>
                <a:gd name="T66" fmla="*/ 178 w 496"/>
                <a:gd name="T67" fmla="*/ 236 h 313"/>
                <a:gd name="T68" fmla="*/ 204 w 496"/>
                <a:gd name="T69" fmla="*/ 258 h 313"/>
                <a:gd name="T70" fmla="*/ 198 w 496"/>
                <a:gd name="T71" fmla="*/ 283 h 313"/>
                <a:gd name="T72" fmla="*/ 223 w 496"/>
                <a:gd name="T73" fmla="*/ 301 h 313"/>
                <a:gd name="T74" fmla="*/ 228 w 496"/>
                <a:gd name="T75" fmla="*/ 302 h 313"/>
                <a:gd name="T76" fmla="*/ 236 w 496"/>
                <a:gd name="T77" fmla="*/ 293 h 313"/>
                <a:gd name="T78" fmla="*/ 268 w 496"/>
                <a:gd name="T79" fmla="*/ 292 h 313"/>
                <a:gd name="T80" fmla="*/ 297 w 496"/>
                <a:gd name="T81" fmla="*/ 307 h 313"/>
                <a:gd name="T82" fmla="*/ 332 w 496"/>
                <a:gd name="T83" fmla="*/ 295 h 313"/>
                <a:gd name="T84" fmla="*/ 385 w 496"/>
                <a:gd name="T85" fmla="*/ 246 h 313"/>
                <a:gd name="T86" fmla="*/ 378 w 496"/>
                <a:gd name="T87" fmla="*/ 198 h 313"/>
                <a:gd name="T88" fmla="*/ 376 w 496"/>
                <a:gd name="T89" fmla="*/ 178 h 313"/>
                <a:gd name="T90" fmla="*/ 390 w 496"/>
                <a:gd name="T91" fmla="*/ 163 h 313"/>
                <a:gd name="T92" fmla="*/ 372 w 496"/>
                <a:gd name="T93" fmla="*/ 165 h 313"/>
                <a:gd name="T94" fmla="*/ 369 w 496"/>
                <a:gd name="T95" fmla="*/ 145 h 313"/>
                <a:gd name="T96" fmla="*/ 386 w 496"/>
                <a:gd name="T97" fmla="*/ 148 h 313"/>
                <a:gd name="T98" fmla="*/ 415 w 496"/>
                <a:gd name="T99" fmla="*/ 155 h 313"/>
                <a:gd name="T100" fmla="*/ 425 w 496"/>
                <a:gd name="T101" fmla="*/ 168 h 313"/>
                <a:gd name="T102" fmla="*/ 427 w 496"/>
                <a:gd name="T103" fmla="*/ 184 h 313"/>
                <a:gd name="T104" fmla="*/ 436 w 496"/>
                <a:gd name="T105" fmla="*/ 188 h 313"/>
                <a:gd name="T106" fmla="*/ 436 w 496"/>
                <a:gd name="T107" fmla="*/ 140 h 313"/>
                <a:gd name="T108" fmla="*/ 470 w 496"/>
                <a:gd name="T109" fmla="*/ 99 h 313"/>
                <a:gd name="T110" fmla="*/ 496 w 496"/>
                <a:gd name="T111" fmla="*/ 60 h 313"/>
                <a:gd name="T112" fmla="*/ 458 w 496"/>
                <a:gd name="T113" fmla="*/ 4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6" h="313">
                  <a:moveTo>
                    <a:pt x="403" y="0"/>
                  </a:moveTo>
                  <a:cubicBezTo>
                    <a:pt x="403" y="0"/>
                    <a:pt x="403" y="0"/>
                    <a:pt x="403" y="0"/>
                  </a:cubicBezTo>
                  <a:cubicBezTo>
                    <a:pt x="392" y="0"/>
                    <a:pt x="386" y="4"/>
                    <a:pt x="382" y="9"/>
                  </a:cubicBezTo>
                  <a:cubicBezTo>
                    <a:pt x="373" y="20"/>
                    <a:pt x="372" y="38"/>
                    <a:pt x="360" y="38"/>
                  </a:cubicBezTo>
                  <a:cubicBezTo>
                    <a:pt x="360" y="38"/>
                    <a:pt x="360" y="38"/>
                    <a:pt x="360" y="38"/>
                  </a:cubicBezTo>
                  <a:cubicBezTo>
                    <a:pt x="360" y="38"/>
                    <a:pt x="360" y="38"/>
                    <a:pt x="360" y="38"/>
                  </a:cubicBezTo>
                  <a:cubicBezTo>
                    <a:pt x="360" y="38"/>
                    <a:pt x="360" y="38"/>
                    <a:pt x="360" y="38"/>
                  </a:cubicBezTo>
                  <a:cubicBezTo>
                    <a:pt x="358" y="38"/>
                    <a:pt x="356" y="38"/>
                    <a:pt x="353" y="37"/>
                  </a:cubicBezTo>
                  <a:cubicBezTo>
                    <a:pt x="353" y="37"/>
                    <a:pt x="353" y="37"/>
                    <a:pt x="353" y="37"/>
                  </a:cubicBezTo>
                  <a:cubicBezTo>
                    <a:pt x="353" y="37"/>
                    <a:pt x="353" y="37"/>
                    <a:pt x="353" y="37"/>
                  </a:cubicBezTo>
                  <a:cubicBezTo>
                    <a:pt x="349" y="35"/>
                    <a:pt x="344" y="35"/>
                    <a:pt x="340" y="35"/>
                  </a:cubicBezTo>
                  <a:cubicBezTo>
                    <a:pt x="340" y="35"/>
                    <a:pt x="340" y="35"/>
                    <a:pt x="340" y="35"/>
                  </a:cubicBezTo>
                  <a:cubicBezTo>
                    <a:pt x="340" y="35"/>
                    <a:pt x="340" y="35"/>
                    <a:pt x="340" y="35"/>
                  </a:cubicBezTo>
                  <a:cubicBezTo>
                    <a:pt x="340" y="35"/>
                    <a:pt x="340" y="35"/>
                    <a:pt x="340" y="35"/>
                  </a:cubicBezTo>
                  <a:cubicBezTo>
                    <a:pt x="331" y="35"/>
                    <a:pt x="322" y="38"/>
                    <a:pt x="313" y="40"/>
                  </a:cubicBezTo>
                  <a:cubicBezTo>
                    <a:pt x="307" y="42"/>
                    <a:pt x="301" y="44"/>
                    <a:pt x="296" y="44"/>
                  </a:cubicBezTo>
                  <a:cubicBezTo>
                    <a:pt x="296" y="44"/>
                    <a:pt x="296" y="44"/>
                    <a:pt x="296" y="44"/>
                  </a:cubicBezTo>
                  <a:cubicBezTo>
                    <a:pt x="277" y="44"/>
                    <a:pt x="272" y="30"/>
                    <a:pt x="255" y="30"/>
                  </a:cubicBezTo>
                  <a:cubicBezTo>
                    <a:pt x="255" y="30"/>
                    <a:pt x="255" y="30"/>
                    <a:pt x="255" y="30"/>
                  </a:cubicBezTo>
                  <a:cubicBezTo>
                    <a:pt x="253" y="30"/>
                    <a:pt x="251" y="30"/>
                    <a:pt x="249" y="31"/>
                  </a:cubicBezTo>
                  <a:cubicBezTo>
                    <a:pt x="247" y="32"/>
                    <a:pt x="244" y="32"/>
                    <a:pt x="241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37" y="32"/>
                    <a:pt x="232" y="30"/>
                    <a:pt x="229" y="22"/>
                  </a:cubicBezTo>
                  <a:cubicBezTo>
                    <a:pt x="229" y="22"/>
                    <a:pt x="229" y="22"/>
                    <a:pt x="229" y="22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8" y="17"/>
                    <a:pt x="210" y="14"/>
                    <a:pt x="205" y="14"/>
                  </a:cubicBezTo>
                  <a:cubicBezTo>
                    <a:pt x="196" y="14"/>
                    <a:pt x="199" y="35"/>
                    <a:pt x="184" y="35"/>
                  </a:cubicBezTo>
                  <a:cubicBezTo>
                    <a:pt x="172" y="35"/>
                    <a:pt x="160" y="27"/>
                    <a:pt x="152" y="27"/>
                  </a:cubicBezTo>
                  <a:cubicBezTo>
                    <a:pt x="148" y="27"/>
                    <a:pt x="143" y="33"/>
                    <a:pt x="141" y="34"/>
                  </a:cubicBezTo>
                  <a:cubicBezTo>
                    <a:pt x="127" y="42"/>
                    <a:pt x="110" y="43"/>
                    <a:pt x="98" y="52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4" y="57"/>
                    <a:pt x="101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3" y="70"/>
                    <a:pt x="82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79" y="70"/>
                    <a:pt x="79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4" y="70"/>
                    <a:pt x="71" y="76"/>
                    <a:pt x="67" y="82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4" y="85"/>
                    <a:pt x="61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120"/>
                    <a:pt x="38" y="134"/>
                    <a:pt x="12" y="134"/>
                  </a:cubicBezTo>
                  <a:cubicBezTo>
                    <a:pt x="7" y="134"/>
                    <a:pt x="1" y="146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7" y="154"/>
                    <a:pt x="9" y="155"/>
                    <a:pt x="10" y="162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8"/>
                    <a:pt x="12" y="167"/>
                    <a:pt x="17" y="168"/>
                  </a:cubicBezTo>
                  <a:cubicBezTo>
                    <a:pt x="20" y="169"/>
                    <a:pt x="18" y="173"/>
                    <a:pt x="20" y="174"/>
                  </a:cubicBezTo>
                  <a:cubicBezTo>
                    <a:pt x="24" y="179"/>
                    <a:pt x="27" y="179"/>
                    <a:pt x="33" y="180"/>
                  </a:cubicBezTo>
                  <a:cubicBezTo>
                    <a:pt x="38" y="180"/>
                    <a:pt x="40" y="175"/>
                    <a:pt x="45" y="175"/>
                  </a:cubicBezTo>
                  <a:cubicBezTo>
                    <a:pt x="47" y="175"/>
                    <a:pt x="54" y="180"/>
                    <a:pt x="54" y="183"/>
                  </a:cubicBezTo>
                  <a:cubicBezTo>
                    <a:pt x="54" y="183"/>
                    <a:pt x="54" y="183"/>
                    <a:pt x="54" y="183"/>
                  </a:cubicBezTo>
                  <a:cubicBezTo>
                    <a:pt x="54" y="191"/>
                    <a:pt x="43" y="190"/>
                    <a:pt x="43" y="197"/>
                  </a:cubicBezTo>
                  <a:cubicBezTo>
                    <a:pt x="43" y="197"/>
                    <a:pt x="43" y="197"/>
                    <a:pt x="43" y="197"/>
                  </a:cubicBezTo>
                  <a:cubicBezTo>
                    <a:pt x="43" y="200"/>
                    <a:pt x="47" y="201"/>
                    <a:pt x="47" y="204"/>
                  </a:cubicBezTo>
                  <a:cubicBezTo>
                    <a:pt x="47" y="204"/>
                    <a:pt x="47" y="204"/>
                    <a:pt x="47" y="204"/>
                  </a:cubicBezTo>
                  <a:cubicBezTo>
                    <a:pt x="47" y="207"/>
                    <a:pt x="45" y="208"/>
                    <a:pt x="43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8"/>
                    <a:pt x="42" y="208"/>
                    <a:pt x="42" y="208"/>
                  </a:cubicBezTo>
                  <a:cubicBezTo>
                    <a:pt x="42" y="207"/>
                    <a:pt x="41" y="207"/>
                    <a:pt x="41" y="207"/>
                  </a:cubicBezTo>
                  <a:cubicBezTo>
                    <a:pt x="41" y="207"/>
                    <a:pt x="41" y="207"/>
                    <a:pt x="41" y="207"/>
                  </a:cubicBezTo>
                  <a:cubicBezTo>
                    <a:pt x="41" y="210"/>
                    <a:pt x="41" y="210"/>
                    <a:pt x="41" y="210"/>
                  </a:cubicBezTo>
                  <a:cubicBezTo>
                    <a:pt x="42" y="213"/>
                    <a:pt x="41" y="216"/>
                    <a:pt x="43" y="219"/>
                  </a:cubicBezTo>
                  <a:cubicBezTo>
                    <a:pt x="43" y="221"/>
                    <a:pt x="46" y="221"/>
                    <a:pt x="47" y="221"/>
                  </a:cubicBezTo>
                  <a:cubicBezTo>
                    <a:pt x="52" y="223"/>
                    <a:pt x="54" y="226"/>
                    <a:pt x="59" y="227"/>
                  </a:cubicBezTo>
                  <a:cubicBezTo>
                    <a:pt x="65" y="229"/>
                    <a:pt x="68" y="227"/>
                    <a:pt x="72" y="231"/>
                  </a:cubicBezTo>
                  <a:cubicBezTo>
                    <a:pt x="75" y="234"/>
                    <a:pt x="78" y="233"/>
                    <a:pt x="82" y="235"/>
                  </a:cubicBezTo>
                  <a:cubicBezTo>
                    <a:pt x="84" y="236"/>
                    <a:pt x="84" y="238"/>
                    <a:pt x="85" y="240"/>
                  </a:cubicBezTo>
                  <a:cubicBezTo>
                    <a:pt x="85" y="240"/>
                    <a:pt x="85" y="240"/>
                    <a:pt x="85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86" y="241"/>
                    <a:pt x="86" y="241"/>
                    <a:pt x="87" y="241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7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90" y="241"/>
                    <a:pt x="90" y="241"/>
                    <a:pt x="90" y="241"/>
                  </a:cubicBezTo>
                  <a:cubicBezTo>
                    <a:pt x="94" y="244"/>
                    <a:pt x="97" y="248"/>
                    <a:pt x="103" y="248"/>
                  </a:cubicBezTo>
                  <a:cubicBezTo>
                    <a:pt x="107" y="248"/>
                    <a:pt x="111" y="248"/>
                    <a:pt x="115" y="248"/>
                  </a:cubicBezTo>
                  <a:cubicBezTo>
                    <a:pt x="118" y="248"/>
                    <a:pt x="119" y="246"/>
                    <a:pt x="120" y="246"/>
                  </a:cubicBezTo>
                  <a:cubicBezTo>
                    <a:pt x="122" y="246"/>
                    <a:pt x="123" y="251"/>
                    <a:pt x="123" y="253"/>
                  </a:cubicBezTo>
                  <a:cubicBezTo>
                    <a:pt x="127" y="251"/>
                    <a:pt x="128" y="246"/>
                    <a:pt x="136" y="246"/>
                  </a:cubicBezTo>
                  <a:cubicBezTo>
                    <a:pt x="142" y="246"/>
                    <a:pt x="145" y="249"/>
                    <a:pt x="149" y="249"/>
                  </a:cubicBezTo>
                  <a:cubicBezTo>
                    <a:pt x="153" y="249"/>
                    <a:pt x="163" y="241"/>
                    <a:pt x="165" y="240"/>
                  </a:cubicBezTo>
                  <a:cubicBezTo>
                    <a:pt x="167" y="239"/>
                    <a:pt x="167" y="238"/>
                    <a:pt x="168" y="237"/>
                  </a:cubicBezTo>
                  <a:cubicBezTo>
                    <a:pt x="168" y="237"/>
                    <a:pt x="168" y="236"/>
                    <a:pt x="168" y="236"/>
                  </a:cubicBezTo>
                  <a:cubicBezTo>
                    <a:pt x="169" y="236"/>
                    <a:pt x="170" y="236"/>
                    <a:pt x="170" y="236"/>
                  </a:cubicBezTo>
                  <a:cubicBezTo>
                    <a:pt x="170" y="236"/>
                    <a:pt x="170" y="236"/>
                    <a:pt x="170" y="236"/>
                  </a:cubicBezTo>
                  <a:cubicBezTo>
                    <a:pt x="170" y="236"/>
                    <a:pt x="170" y="236"/>
                    <a:pt x="170" y="236"/>
                  </a:cubicBezTo>
                  <a:cubicBezTo>
                    <a:pt x="170" y="236"/>
                    <a:pt x="171" y="236"/>
                    <a:pt x="171" y="236"/>
                  </a:cubicBezTo>
                  <a:cubicBezTo>
                    <a:pt x="171" y="236"/>
                    <a:pt x="172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4" y="236"/>
                    <a:pt x="175" y="236"/>
                    <a:pt x="176" y="236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7" y="236"/>
                    <a:pt x="177" y="236"/>
                    <a:pt x="177" y="236"/>
                  </a:cubicBezTo>
                  <a:cubicBezTo>
                    <a:pt x="178" y="236"/>
                    <a:pt x="178" y="236"/>
                    <a:pt x="178" y="236"/>
                  </a:cubicBezTo>
                  <a:cubicBezTo>
                    <a:pt x="178" y="236"/>
                    <a:pt x="178" y="236"/>
                    <a:pt x="178" y="236"/>
                  </a:cubicBezTo>
                  <a:cubicBezTo>
                    <a:pt x="178" y="236"/>
                    <a:pt x="178" y="236"/>
                    <a:pt x="178" y="236"/>
                  </a:cubicBezTo>
                  <a:cubicBezTo>
                    <a:pt x="180" y="234"/>
                    <a:pt x="180" y="234"/>
                    <a:pt x="180" y="234"/>
                  </a:cubicBezTo>
                  <a:cubicBezTo>
                    <a:pt x="182" y="234"/>
                    <a:pt x="182" y="234"/>
                    <a:pt x="182" y="234"/>
                  </a:cubicBezTo>
                  <a:cubicBezTo>
                    <a:pt x="184" y="243"/>
                    <a:pt x="190" y="242"/>
                    <a:pt x="197" y="246"/>
                  </a:cubicBezTo>
                  <a:cubicBezTo>
                    <a:pt x="200" y="250"/>
                    <a:pt x="204" y="252"/>
                    <a:pt x="204" y="258"/>
                  </a:cubicBezTo>
                  <a:cubicBezTo>
                    <a:pt x="204" y="258"/>
                    <a:pt x="204" y="258"/>
                    <a:pt x="204" y="258"/>
                  </a:cubicBezTo>
                  <a:cubicBezTo>
                    <a:pt x="204" y="269"/>
                    <a:pt x="196" y="269"/>
                    <a:pt x="196" y="280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6" y="281"/>
                    <a:pt x="197" y="283"/>
                    <a:pt x="198" y="283"/>
                  </a:cubicBezTo>
                  <a:cubicBezTo>
                    <a:pt x="200" y="283"/>
                    <a:pt x="201" y="281"/>
                    <a:pt x="204" y="281"/>
                  </a:cubicBezTo>
                  <a:cubicBezTo>
                    <a:pt x="206" y="281"/>
                    <a:pt x="206" y="289"/>
                    <a:pt x="209" y="290"/>
                  </a:cubicBezTo>
                  <a:cubicBezTo>
                    <a:pt x="209" y="296"/>
                    <a:pt x="213" y="302"/>
                    <a:pt x="219" y="302"/>
                  </a:cubicBezTo>
                  <a:cubicBezTo>
                    <a:pt x="221" y="302"/>
                    <a:pt x="221" y="301"/>
                    <a:pt x="223" y="301"/>
                  </a:cubicBezTo>
                  <a:cubicBezTo>
                    <a:pt x="225" y="301"/>
                    <a:pt x="225" y="301"/>
                    <a:pt x="225" y="301"/>
                  </a:cubicBezTo>
                  <a:cubicBezTo>
                    <a:pt x="225" y="304"/>
                    <a:pt x="226" y="304"/>
                    <a:pt x="227" y="304"/>
                  </a:cubicBezTo>
                  <a:cubicBezTo>
                    <a:pt x="227" y="304"/>
                    <a:pt x="228" y="303"/>
                    <a:pt x="228" y="302"/>
                  </a:cubicBezTo>
                  <a:cubicBezTo>
                    <a:pt x="228" y="302"/>
                    <a:pt x="228" y="302"/>
                    <a:pt x="228" y="302"/>
                  </a:cubicBezTo>
                  <a:cubicBezTo>
                    <a:pt x="228" y="299"/>
                    <a:pt x="228" y="297"/>
                    <a:pt x="228" y="295"/>
                  </a:cubicBezTo>
                  <a:cubicBezTo>
                    <a:pt x="228" y="295"/>
                    <a:pt x="228" y="295"/>
                    <a:pt x="228" y="295"/>
                  </a:cubicBezTo>
                  <a:cubicBezTo>
                    <a:pt x="228" y="295"/>
                    <a:pt x="234" y="293"/>
                    <a:pt x="235" y="293"/>
                  </a:cubicBezTo>
                  <a:cubicBezTo>
                    <a:pt x="236" y="293"/>
                    <a:pt x="236" y="293"/>
                    <a:pt x="236" y="293"/>
                  </a:cubicBezTo>
                  <a:cubicBezTo>
                    <a:pt x="245" y="293"/>
                    <a:pt x="245" y="293"/>
                    <a:pt x="245" y="293"/>
                  </a:cubicBezTo>
                  <a:cubicBezTo>
                    <a:pt x="245" y="293"/>
                    <a:pt x="246" y="293"/>
                    <a:pt x="246" y="293"/>
                  </a:cubicBezTo>
                  <a:cubicBezTo>
                    <a:pt x="250" y="293"/>
                    <a:pt x="252" y="289"/>
                    <a:pt x="256" y="289"/>
                  </a:cubicBezTo>
                  <a:cubicBezTo>
                    <a:pt x="261" y="289"/>
                    <a:pt x="264" y="292"/>
                    <a:pt x="268" y="292"/>
                  </a:cubicBezTo>
                  <a:cubicBezTo>
                    <a:pt x="268" y="299"/>
                    <a:pt x="274" y="302"/>
                    <a:pt x="278" y="303"/>
                  </a:cubicBezTo>
                  <a:cubicBezTo>
                    <a:pt x="283" y="305"/>
                    <a:pt x="287" y="304"/>
                    <a:pt x="292" y="306"/>
                  </a:cubicBezTo>
                  <a:cubicBezTo>
                    <a:pt x="292" y="308"/>
                    <a:pt x="291" y="313"/>
                    <a:pt x="293" y="313"/>
                  </a:cubicBezTo>
                  <a:cubicBezTo>
                    <a:pt x="297" y="313"/>
                    <a:pt x="295" y="310"/>
                    <a:pt x="297" y="307"/>
                  </a:cubicBezTo>
                  <a:cubicBezTo>
                    <a:pt x="299" y="305"/>
                    <a:pt x="305" y="304"/>
                    <a:pt x="307" y="303"/>
                  </a:cubicBezTo>
                  <a:cubicBezTo>
                    <a:pt x="312" y="301"/>
                    <a:pt x="318" y="302"/>
                    <a:pt x="321" y="299"/>
                  </a:cubicBezTo>
                  <a:cubicBezTo>
                    <a:pt x="321" y="299"/>
                    <a:pt x="324" y="293"/>
                    <a:pt x="325" y="293"/>
                  </a:cubicBezTo>
                  <a:cubicBezTo>
                    <a:pt x="328" y="293"/>
                    <a:pt x="329" y="295"/>
                    <a:pt x="332" y="295"/>
                  </a:cubicBezTo>
                  <a:cubicBezTo>
                    <a:pt x="345" y="295"/>
                    <a:pt x="348" y="287"/>
                    <a:pt x="356" y="283"/>
                  </a:cubicBezTo>
                  <a:cubicBezTo>
                    <a:pt x="358" y="282"/>
                    <a:pt x="360" y="281"/>
                    <a:pt x="360" y="278"/>
                  </a:cubicBezTo>
                  <a:cubicBezTo>
                    <a:pt x="367" y="278"/>
                    <a:pt x="369" y="267"/>
                    <a:pt x="372" y="262"/>
                  </a:cubicBezTo>
                  <a:cubicBezTo>
                    <a:pt x="373" y="258"/>
                    <a:pt x="381" y="247"/>
                    <a:pt x="385" y="246"/>
                  </a:cubicBezTo>
                  <a:cubicBezTo>
                    <a:pt x="385" y="240"/>
                    <a:pt x="390" y="237"/>
                    <a:pt x="390" y="229"/>
                  </a:cubicBezTo>
                  <a:cubicBezTo>
                    <a:pt x="390" y="217"/>
                    <a:pt x="387" y="212"/>
                    <a:pt x="382" y="204"/>
                  </a:cubicBezTo>
                  <a:cubicBezTo>
                    <a:pt x="381" y="203"/>
                    <a:pt x="381" y="200"/>
                    <a:pt x="378" y="198"/>
                  </a:cubicBezTo>
                  <a:cubicBezTo>
                    <a:pt x="378" y="198"/>
                    <a:pt x="378" y="198"/>
                    <a:pt x="378" y="198"/>
                  </a:cubicBezTo>
                  <a:cubicBezTo>
                    <a:pt x="378" y="198"/>
                    <a:pt x="378" y="198"/>
                    <a:pt x="378" y="198"/>
                  </a:cubicBezTo>
                  <a:cubicBezTo>
                    <a:pt x="378" y="198"/>
                    <a:pt x="378" y="193"/>
                    <a:pt x="378" y="192"/>
                  </a:cubicBezTo>
                  <a:cubicBezTo>
                    <a:pt x="375" y="192"/>
                    <a:pt x="370" y="189"/>
                    <a:pt x="370" y="185"/>
                  </a:cubicBezTo>
                  <a:cubicBezTo>
                    <a:pt x="370" y="182"/>
                    <a:pt x="375" y="182"/>
                    <a:pt x="376" y="178"/>
                  </a:cubicBezTo>
                  <a:cubicBezTo>
                    <a:pt x="378" y="171"/>
                    <a:pt x="391" y="171"/>
                    <a:pt x="396" y="165"/>
                  </a:cubicBezTo>
                  <a:cubicBezTo>
                    <a:pt x="395" y="164"/>
                    <a:pt x="394" y="163"/>
                    <a:pt x="393" y="163"/>
                  </a:cubicBezTo>
                  <a:cubicBezTo>
                    <a:pt x="392" y="163"/>
                    <a:pt x="392" y="163"/>
                    <a:pt x="391" y="163"/>
                  </a:cubicBezTo>
                  <a:cubicBezTo>
                    <a:pt x="391" y="163"/>
                    <a:pt x="391" y="163"/>
                    <a:pt x="390" y="163"/>
                  </a:cubicBezTo>
                  <a:cubicBezTo>
                    <a:pt x="389" y="163"/>
                    <a:pt x="387" y="163"/>
                    <a:pt x="386" y="162"/>
                  </a:cubicBezTo>
                  <a:cubicBezTo>
                    <a:pt x="384" y="161"/>
                    <a:pt x="383" y="159"/>
                    <a:pt x="380" y="159"/>
                  </a:cubicBezTo>
                  <a:cubicBezTo>
                    <a:pt x="377" y="159"/>
                    <a:pt x="377" y="165"/>
                    <a:pt x="376" y="165"/>
                  </a:cubicBezTo>
                  <a:cubicBezTo>
                    <a:pt x="374" y="165"/>
                    <a:pt x="373" y="165"/>
                    <a:pt x="372" y="165"/>
                  </a:cubicBezTo>
                  <a:cubicBezTo>
                    <a:pt x="370" y="165"/>
                    <a:pt x="369" y="165"/>
                    <a:pt x="368" y="165"/>
                  </a:cubicBezTo>
                  <a:cubicBezTo>
                    <a:pt x="365" y="162"/>
                    <a:pt x="366" y="159"/>
                    <a:pt x="363" y="157"/>
                  </a:cubicBezTo>
                  <a:cubicBezTo>
                    <a:pt x="361" y="156"/>
                    <a:pt x="357" y="155"/>
                    <a:pt x="357" y="152"/>
                  </a:cubicBezTo>
                  <a:cubicBezTo>
                    <a:pt x="357" y="146"/>
                    <a:pt x="365" y="148"/>
                    <a:pt x="369" y="145"/>
                  </a:cubicBezTo>
                  <a:cubicBezTo>
                    <a:pt x="372" y="143"/>
                    <a:pt x="379" y="138"/>
                    <a:pt x="381" y="135"/>
                  </a:cubicBezTo>
                  <a:cubicBezTo>
                    <a:pt x="382" y="134"/>
                    <a:pt x="383" y="131"/>
                    <a:pt x="386" y="131"/>
                  </a:cubicBezTo>
                  <a:cubicBezTo>
                    <a:pt x="388" y="131"/>
                    <a:pt x="391" y="135"/>
                    <a:pt x="391" y="136"/>
                  </a:cubicBezTo>
                  <a:cubicBezTo>
                    <a:pt x="391" y="141"/>
                    <a:pt x="386" y="143"/>
                    <a:pt x="386" y="148"/>
                  </a:cubicBezTo>
                  <a:cubicBezTo>
                    <a:pt x="394" y="148"/>
                    <a:pt x="400" y="140"/>
                    <a:pt x="409" y="140"/>
                  </a:cubicBezTo>
                  <a:cubicBezTo>
                    <a:pt x="413" y="140"/>
                    <a:pt x="414" y="143"/>
                    <a:pt x="418" y="143"/>
                  </a:cubicBezTo>
                  <a:cubicBezTo>
                    <a:pt x="417" y="145"/>
                    <a:pt x="418" y="145"/>
                    <a:pt x="418" y="149"/>
                  </a:cubicBezTo>
                  <a:cubicBezTo>
                    <a:pt x="418" y="152"/>
                    <a:pt x="415" y="151"/>
                    <a:pt x="415" y="155"/>
                  </a:cubicBezTo>
                  <a:cubicBezTo>
                    <a:pt x="415" y="156"/>
                    <a:pt x="416" y="160"/>
                    <a:pt x="418" y="160"/>
                  </a:cubicBezTo>
                  <a:cubicBezTo>
                    <a:pt x="419" y="160"/>
                    <a:pt x="420" y="158"/>
                    <a:pt x="422" y="158"/>
                  </a:cubicBezTo>
                  <a:cubicBezTo>
                    <a:pt x="425" y="158"/>
                    <a:pt x="430" y="161"/>
                    <a:pt x="430" y="164"/>
                  </a:cubicBezTo>
                  <a:cubicBezTo>
                    <a:pt x="430" y="166"/>
                    <a:pt x="427" y="168"/>
                    <a:pt x="425" y="168"/>
                  </a:cubicBezTo>
                  <a:cubicBezTo>
                    <a:pt x="425" y="171"/>
                    <a:pt x="425" y="171"/>
                    <a:pt x="425" y="171"/>
                  </a:cubicBezTo>
                  <a:cubicBezTo>
                    <a:pt x="426" y="171"/>
                    <a:pt x="426" y="172"/>
                    <a:pt x="428" y="173"/>
                  </a:cubicBezTo>
                  <a:cubicBezTo>
                    <a:pt x="428" y="174"/>
                    <a:pt x="429" y="176"/>
                    <a:pt x="429" y="177"/>
                  </a:cubicBezTo>
                  <a:cubicBezTo>
                    <a:pt x="429" y="178"/>
                    <a:pt x="427" y="182"/>
                    <a:pt x="427" y="184"/>
                  </a:cubicBezTo>
                  <a:cubicBezTo>
                    <a:pt x="427" y="185"/>
                    <a:pt x="427" y="186"/>
                    <a:pt x="428" y="187"/>
                  </a:cubicBezTo>
                  <a:cubicBezTo>
                    <a:pt x="428" y="188"/>
                    <a:pt x="427" y="189"/>
                    <a:pt x="427" y="190"/>
                  </a:cubicBezTo>
                  <a:cubicBezTo>
                    <a:pt x="431" y="190"/>
                    <a:pt x="431" y="190"/>
                    <a:pt x="431" y="190"/>
                  </a:cubicBezTo>
                  <a:cubicBezTo>
                    <a:pt x="433" y="189"/>
                    <a:pt x="433" y="189"/>
                    <a:pt x="436" y="188"/>
                  </a:cubicBezTo>
                  <a:cubicBezTo>
                    <a:pt x="436" y="185"/>
                    <a:pt x="444" y="185"/>
                    <a:pt x="445" y="184"/>
                  </a:cubicBezTo>
                  <a:cubicBezTo>
                    <a:pt x="449" y="183"/>
                    <a:pt x="451" y="180"/>
                    <a:pt x="451" y="174"/>
                  </a:cubicBezTo>
                  <a:cubicBezTo>
                    <a:pt x="451" y="163"/>
                    <a:pt x="447" y="156"/>
                    <a:pt x="440" y="150"/>
                  </a:cubicBezTo>
                  <a:cubicBezTo>
                    <a:pt x="438" y="147"/>
                    <a:pt x="435" y="145"/>
                    <a:pt x="436" y="140"/>
                  </a:cubicBezTo>
                  <a:cubicBezTo>
                    <a:pt x="439" y="140"/>
                    <a:pt x="442" y="138"/>
                    <a:pt x="444" y="136"/>
                  </a:cubicBezTo>
                  <a:cubicBezTo>
                    <a:pt x="446" y="134"/>
                    <a:pt x="451" y="131"/>
                    <a:pt x="452" y="128"/>
                  </a:cubicBezTo>
                  <a:cubicBezTo>
                    <a:pt x="456" y="121"/>
                    <a:pt x="458" y="116"/>
                    <a:pt x="465" y="111"/>
                  </a:cubicBezTo>
                  <a:cubicBezTo>
                    <a:pt x="465" y="111"/>
                    <a:pt x="470" y="105"/>
                    <a:pt x="470" y="99"/>
                  </a:cubicBezTo>
                  <a:cubicBezTo>
                    <a:pt x="470" y="97"/>
                    <a:pt x="469" y="94"/>
                    <a:pt x="467" y="92"/>
                  </a:cubicBezTo>
                  <a:cubicBezTo>
                    <a:pt x="466" y="92"/>
                    <a:pt x="466" y="92"/>
                    <a:pt x="466" y="91"/>
                  </a:cubicBezTo>
                  <a:cubicBezTo>
                    <a:pt x="466" y="89"/>
                    <a:pt x="475" y="88"/>
                    <a:pt x="481" y="85"/>
                  </a:cubicBezTo>
                  <a:cubicBezTo>
                    <a:pt x="488" y="81"/>
                    <a:pt x="490" y="66"/>
                    <a:pt x="496" y="60"/>
                  </a:cubicBezTo>
                  <a:cubicBezTo>
                    <a:pt x="496" y="60"/>
                    <a:pt x="496" y="60"/>
                    <a:pt x="496" y="60"/>
                  </a:cubicBezTo>
                  <a:cubicBezTo>
                    <a:pt x="496" y="52"/>
                    <a:pt x="496" y="52"/>
                    <a:pt x="496" y="52"/>
                  </a:cubicBezTo>
                  <a:cubicBezTo>
                    <a:pt x="485" y="52"/>
                    <a:pt x="483" y="61"/>
                    <a:pt x="474" y="61"/>
                  </a:cubicBezTo>
                  <a:cubicBezTo>
                    <a:pt x="465" y="61"/>
                    <a:pt x="462" y="50"/>
                    <a:pt x="458" y="47"/>
                  </a:cubicBezTo>
                  <a:cubicBezTo>
                    <a:pt x="453" y="42"/>
                    <a:pt x="440" y="41"/>
                    <a:pt x="437" y="35"/>
                  </a:cubicBezTo>
                  <a:cubicBezTo>
                    <a:pt x="427" y="20"/>
                    <a:pt x="428" y="0"/>
                    <a:pt x="40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72"/>
            <p:cNvSpPr>
              <a:spLocks/>
            </p:cNvSpPr>
            <p:nvPr/>
          </p:nvSpPr>
          <p:spPr bwMode="auto">
            <a:xfrm>
              <a:off x="11525250" y="1512888"/>
              <a:ext cx="104775" cy="44450"/>
            </a:xfrm>
            <a:custGeom>
              <a:avLst/>
              <a:gdLst>
                <a:gd name="T0" fmla="*/ 13 w 28"/>
                <a:gd name="T1" fmla="*/ 0 h 12"/>
                <a:gd name="T2" fmla="*/ 0 w 28"/>
                <a:gd name="T3" fmla="*/ 9 h 12"/>
                <a:gd name="T4" fmla="*/ 3 w 28"/>
                <a:gd name="T5" fmla="*/ 12 h 12"/>
                <a:gd name="T6" fmla="*/ 28 w 28"/>
                <a:gd name="T7" fmla="*/ 7 h 12"/>
                <a:gd name="T8" fmla="*/ 13 w 2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2">
                  <a:moveTo>
                    <a:pt x="13" y="0"/>
                  </a:moveTo>
                  <a:cubicBezTo>
                    <a:pt x="9" y="0"/>
                    <a:pt x="0" y="5"/>
                    <a:pt x="0" y="9"/>
                  </a:cubicBezTo>
                  <a:cubicBezTo>
                    <a:pt x="0" y="11"/>
                    <a:pt x="1" y="12"/>
                    <a:pt x="3" y="12"/>
                  </a:cubicBezTo>
                  <a:cubicBezTo>
                    <a:pt x="6" y="12"/>
                    <a:pt x="28" y="11"/>
                    <a:pt x="28" y="7"/>
                  </a:cubicBezTo>
                  <a:cubicBezTo>
                    <a:pt x="28" y="3"/>
                    <a:pt x="18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73"/>
            <p:cNvSpPr>
              <a:spLocks/>
            </p:cNvSpPr>
            <p:nvPr/>
          </p:nvSpPr>
          <p:spPr bwMode="auto">
            <a:xfrm>
              <a:off x="11202988" y="1598613"/>
              <a:ext cx="41275" cy="26988"/>
            </a:xfrm>
            <a:custGeom>
              <a:avLst/>
              <a:gdLst>
                <a:gd name="T0" fmla="*/ 9 w 11"/>
                <a:gd name="T1" fmla="*/ 0 h 7"/>
                <a:gd name="T2" fmla="*/ 0 w 11"/>
                <a:gd name="T3" fmla="*/ 0 h 7"/>
                <a:gd name="T4" fmla="*/ 8 w 11"/>
                <a:gd name="T5" fmla="*/ 7 h 7"/>
                <a:gd name="T6" fmla="*/ 11 w 11"/>
                <a:gd name="T7" fmla="*/ 4 h 7"/>
                <a:gd name="T8" fmla="*/ 9 w 1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4" y="7"/>
                    <a:pt x="8" y="7"/>
                  </a:cubicBezTo>
                  <a:cubicBezTo>
                    <a:pt x="10" y="7"/>
                    <a:pt x="11" y="5"/>
                    <a:pt x="11" y="4"/>
                  </a:cubicBezTo>
                  <a:cubicBezTo>
                    <a:pt x="11" y="2"/>
                    <a:pt x="10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74"/>
            <p:cNvSpPr>
              <a:spLocks/>
            </p:cNvSpPr>
            <p:nvPr/>
          </p:nvSpPr>
          <p:spPr bwMode="auto">
            <a:xfrm>
              <a:off x="10207625" y="1260475"/>
              <a:ext cx="19050" cy="23813"/>
            </a:xfrm>
            <a:custGeom>
              <a:avLst/>
              <a:gdLst>
                <a:gd name="T0" fmla="*/ 3 w 5"/>
                <a:gd name="T1" fmla="*/ 0 h 6"/>
                <a:gd name="T2" fmla="*/ 0 w 5"/>
                <a:gd name="T3" fmla="*/ 4 h 6"/>
                <a:gd name="T4" fmla="*/ 3 w 5"/>
                <a:gd name="T5" fmla="*/ 6 h 6"/>
                <a:gd name="T6" fmla="*/ 5 w 5"/>
                <a:gd name="T7" fmla="*/ 3 h 6"/>
                <a:gd name="T8" fmla="*/ 5 w 5"/>
                <a:gd name="T9" fmla="*/ 3 h 6"/>
                <a:gd name="T10" fmla="*/ 5 w 5"/>
                <a:gd name="T11" fmla="*/ 3 h 6"/>
                <a:gd name="T12" fmla="*/ 5 w 5"/>
                <a:gd name="T13" fmla="*/ 2 h 6"/>
                <a:gd name="T14" fmla="*/ 5 w 5"/>
                <a:gd name="T15" fmla="*/ 2 h 6"/>
                <a:gd name="T16" fmla="*/ 3 w 5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0" y="6"/>
                    <a:pt x="1" y="6"/>
                    <a:pt x="3" y="6"/>
                  </a:cubicBezTo>
                  <a:cubicBezTo>
                    <a:pt x="5" y="6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75"/>
            <p:cNvSpPr>
              <a:spLocks noEditPoints="1"/>
            </p:cNvSpPr>
            <p:nvPr/>
          </p:nvSpPr>
          <p:spPr bwMode="auto">
            <a:xfrm>
              <a:off x="9490075" y="1339850"/>
              <a:ext cx="49213" cy="26988"/>
            </a:xfrm>
            <a:custGeom>
              <a:avLst/>
              <a:gdLst>
                <a:gd name="T0" fmla="*/ 13 w 13"/>
                <a:gd name="T1" fmla="*/ 5 h 7"/>
                <a:gd name="T2" fmla="*/ 12 w 13"/>
                <a:gd name="T3" fmla="*/ 6 h 7"/>
                <a:gd name="T4" fmla="*/ 11 w 13"/>
                <a:gd name="T5" fmla="*/ 7 h 7"/>
                <a:gd name="T6" fmla="*/ 13 w 13"/>
                <a:gd name="T7" fmla="*/ 5 h 7"/>
                <a:gd name="T8" fmla="*/ 6 w 13"/>
                <a:gd name="T9" fmla="*/ 0 h 7"/>
                <a:gd name="T10" fmla="*/ 0 w 13"/>
                <a:gd name="T11" fmla="*/ 4 h 7"/>
                <a:gd name="T12" fmla="*/ 6 w 13"/>
                <a:gd name="T13" fmla="*/ 7 h 7"/>
                <a:gd name="T14" fmla="*/ 12 w 13"/>
                <a:gd name="T15" fmla="*/ 6 h 7"/>
                <a:gd name="T16" fmla="*/ 13 w 13"/>
                <a:gd name="T17" fmla="*/ 4 h 7"/>
                <a:gd name="T18" fmla="*/ 6 w 13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7">
                  <a:moveTo>
                    <a:pt x="13" y="5"/>
                  </a:moveTo>
                  <a:cubicBezTo>
                    <a:pt x="13" y="6"/>
                    <a:pt x="13" y="6"/>
                    <a:pt x="12" y="6"/>
                  </a:cubicBezTo>
                  <a:cubicBezTo>
                    <a:pt x="12" y="6"/>
                    <a:pt x="11" y="7"/>
                    <a:pt x="11" y="7"/>
                  </a:cubicBezTo>
                  <a:cubicBezTo>
                    <a:pt x="13" y="5"/>
                    <a:pt x="13" y="5"/>
                    <a:pt x="13" y="5"/>
                  </a:cubicBezTo>
                  <a:moveTo>
                    <a:pt x="6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7"/>
                    <a:pt x="3" y="7"/>
                    <a:pt x="6" y="7"/>
                  </a:cubicBezTo>
                  <a:cubicBezTo>
                    <a:pt x="9" y="7"/>
                    <a:pt x="11" y="7"/>
                    <a:pt x="12" y="6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3" y="1"/>
                    <a:pt x="10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76"/>
            <p:cNvSpPr>
              <a:spLocks/>
            </p:cNvSpPr>
            <p:nvPr/>
          </p:nvSpPr>
          <p:spPr bwMode="auto">
            <a:xfrm>
              <a:off x="9115425" y="1028700"/>
              <a:ext cx="184150" cy="104775"/>
            </a:xfrm>
            <a:custGeom>
              <a:avLst/>
              <a:gdLst>
                <a:gd name="T0" fmla="*/ 29 w 49"/>
                <a:gd name="T1" fmla="*/ 0 h 28"/>
                <a:gd name="T2" fmla="*/ 25 w 49"/>
                <a:gd name="T3" fmla="*/ 0 h 28"/>
                <a:gd name="T4" fmla="*/ 5 w 49"/>
                <a:gd name="T5" fmla="*/ 17 h 28"/>
                <a:gd name="T6" fmla="*/ 0 w 49"/>
                <a:gd name="T7" fmla="*/ 24 h 28"/>
                <a:gd name="T8" fmla="*/ 4 w 49"/>
                <a:gd name="T9" fmla="*/ 28 h 28"/>
                <a:gd name="T10" fmla="*/ 19 w 49"/>
                <a:gd name="T11" fmla="*/ 24 h 28"/>
                <a:gd name="T12" fmla="*/ 29 w 49"/>
                <a:gd name="T13" fmla="*/ 22 h 28"/>
                <a:gd name="T14" fmla="*/ 33 w 49"/>
                <a:gd name="T15" fmla="*/ 22 h 28"/>
                <a:gd name="T16" fmla="*/ 49 w 49"/>
                <a:gd name="T17" fmla="*/ 15 h 28"/>
                <a:gd name="T18" fmla="*/ 33 w 49"/>
                <a:gd name="T19" fmla="*/ 4 h 28"/>
                <a:gd name="T20" fmla="*/ 28 w 49"/>
                <a:gd name="T21" fmla="*/ 6 h 28"/>
                <a:gd name="T22" fmla="*/ 29 w 49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28">
                  <a:moveTo>
                    <a:pt x="29" y="0"/>
                  </a:moveTo>
                  <a:cubicBezTo>
                    <a:pt x="28" y="0"/>
                    <a:pt x="28" y="0"/>
                    <a:pt x="25" y="0"/>
                  </a:cubicBezTo>
                  <a:cubicBezTo>
                    <a:pt x="14" y="0"/>
                    <a:pt x="11" y="11"/>
                    <a:pt x="5" y="17"/>
                  </a:cubicBezTo>
                  <a:cubicBezTo>
                    <a:pt x="3" y="19"/>
                    <a:pt x="0" y="19"/>
                    <a:pt x="0" y="24"/>
                  </a:cubicBezTo>
                  <a:cubicBezTo>
                    <a:pt x="0" y="26"/>
                    <a:pt x="1" y="28"/>
                    <a:pt x="4" y="28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28" y="22"/>
                    <a:pt x="29" y="22"/>
                  </a:cubicBezTo>
                  <a:cubicBezTo>
                    <a:pt x="30" y="22"/>
                    <a:pt x="31" y="22"/>
                    <a:pt x="33" y="22"/>
                  </a:cubicBezTo>
                  <a:cubicBezTo>
                    <a:pt x="39" y="22"/>
                    <a:pt x="49" y="21"/>
                    <a:pt x="49" y="15"/>
                  </a:cubicBezTo>
                  <a:cubicBezTo>
                    <a:pt x="49" y="11"/>
                    <a:pt x="37" y="4"/>
                    <a:pt x="33" y="4"/>
                  </a:cubicBezTo>
                  <a:cubicBezTo>
                    <a:pt x="31" y="4"/>
                    <a:pt x="30" y="6"/>
                    <a:pt x="28" y="6"/>
                  </a:cubicBezTo>
                  <a:cubicBezTo>
                    <a:pt x="31" y="4"/>
                    <a:pt x="29" y="4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77"/>
            <p:cNvSpPr>
              <a:spLocks/>
            </p:cNvSpPr>
            <p:nvPr/>
          </p:nvSpPr>
          <p:spPr bwMode="auto">
            <a:xfrm>
              <a:off x="8856663" y="979488"/>
              <a:ext cx="71438" cy="38100"/>
            </a:xfrm>
            <a:custGeom>
              <a:avLst/>
              <a:gdLst>
                <a:gd name="T0" fmla="*/ 8 w 19"/>
                <a:gd name="T1" fmla="*/ 0 h 10"/>
                <a:gd name="T2" fmla="*/ 0 w 19"/>
                <a:gd name="T3" fmla="*/ 2 h 10"/>
                <a:gd name="T4" fmla="*/ 6 w 19"/>
                <a:gd name="T5" fmla="*/ 10 h 10"/>
                <a:gd name="T6" fmla="*/ 19 w 19"/>
                <a:gd name="T7" fmla="*/ 4 h 10"/>
                <a:gd name="T8" fmla="*/ 8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8" y="0"/>
                  </a:moveTo>
                  <a:cubicBezTo>
                    <a:pt x="6" y="0"/>
                    <a:pt x="0" y="0"/>
                    <a:pt x="0" y="2"/>
                  </a:cubicBezTo>
                  <a:cubicBezTo>
                    <a:pt x="0" y="5"/>
                    <a:pt x="4" y="10"/>
                    <a:pt x="6" y="10"/>
                  </a:cubicBezTo>
                  <a:cubicBezTo>
                    <a:pt x="9" y="10"/>
                    <a:pt x="18" y="9"/>
                    <a:pt x="19" y="4"/>
                  </a:cubicBezTo>
                  <a:cubicBezTo>
                    <a:pt x="17" y="3"/>
                    <a:pt x="9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78"/>
            <p:cNvSpPr>
              <a:spLocks/>
            </p:cNvSpPr>
            <p:nvPr/>
          </p:nvSpPr>
          <p:spPr bwMode="auto">
            <a:xfrm>
              <a:off x="8878888" y="896938"/>
              <a:ext cx="255588" cy="179388"/>
            </a:xfrm>
            <a:custGeom>
              <a:avLst/>
              <a:gdLst>
                <a:gd name="T0" fmla="*/ 30 w 68"/>
                <a:gd name="T1" fmla="*/ 0 h 48"/>
                <a:gd name="T2" fmla="*/ 0 w 68"/>
                <a:gd name="T3" fmla="*/ 17 h 48"/>
                <a:gd name="T4" fmla="*/ 21 w 68"/>
                <a:gd name="T5" fmla="*/ 23 h 48"/>
                <a:gd name="T6" fmla="*/ 33 w 68"/>
                <a:gd name="T7" fmla="*/ 24 h 48"/>
                <a:gd name="T8" fmla="*/ 12 w 68"/>
                <a:gd name="T9" fmla="*/ 33 h 48"/>
                <a:gd name="T10" fmla="*/ 27 w 68"/>
                <a:gd name="T11" fmla="*/ 43 h 48"/>
                <a:gd name="T12" fmla="*/ 59 w 68"/>
                <a:gd name="T13" fmla="*/ 48 h 48"/>
                <a:gd name="T14" fmla="*/ 64 w 68"/>
                <a:gd name="T15" fmla="*/ 44 h 48"/>
                <a:gd name="T16" fmla="*/ 60 w 68"/>
                <a:gd name="T17" fmla="*/ 40 h 48"/>
                <a:gd name="T18" fmla="*/ 66 w 68"/>
                <a:gd name="T19" fmla="*/ 37 h 48"/>
                <a:gd name="T20" fmla="*/ 68 w 68"/>
                <a:gd name="T21" fmla="*/ 31 h 48"/>
                <a:gd name="T22" fmla="*/ 59 w 68"/>
                <a:gd name="T23" fmla="*/ 25 h 48"/>
                <a:gd name="T24" fmla="*/ 53 w 68"/>
                <a:gd name="T25" fmla="*/ 25 h 48"/>
                <a:gd name="T26" fmla="*/ 44 w 68"/>
                <a:gd name="T27" fmla="*/ 22 h 48"/>
                <a:gd name="T28" fmla="*/ 41 w 68"/>
                <a:gd name="T29" fmla="*/ 22 h 48"/>
                <a:gd name="T30" fmla="*/ 38 w 68"/>
                <a:gd name="T31" fmla="*/ 22 h 48"/>
                <a:gd name="T32" fmla="*/ 44 w 68"/>
                <a:gd name="T33" fmla="*/ 17 h 48"/>
                <a:gd name="T34" fmla="*/ 44 w 68"/>
                <a:gd name="T35" fmla="*/ 12 h 48"/>
                <a:gd name="T36" fmla="*/ 45 w 68"/>
                <a:gd name="T37" fmla="*/ 12 h 48"/>
                <a:gd name="T38" fmla="*/ 47 w 68"/>
                <a:gd name="T39" fmla="*/ 11 h 48"/>
                <a:gd name="T40" fmla="*/ 30 w 68"/>
                <a:gd name="T4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48">
                  <a:moveTo>
                    <a:pt x="30" y="0"/>
                  </a:moveTo>
                  <a:cubicBezTo>
                    <a:pt x="16" y="0"/>
                    <a:pt x="12" y="14"/>
                    <a:pt x="0" y="17"/>
                  </a:cubicBezTo>
                  <a:cubicBezTo>
                    <a:pt x="8" y="21"/>
                    <a:pt x="13" y="23"/>
                    <a:pt x="21" y="23"/>
                  </a:cubicBezTo>
                  <a:cubicBezTo>
                    <a:pt x="23" y="23"/>
                    <a:pt x="30" y="24"/>
                    <a:pt x="33" y="24"/>
                  </a:cubicBezTo>
                  <a:cubicBezTo>
                    <a:pt x="24" y="26"/>
                    <a:pt x="21" y="30"/>
                    <a:pt x="12" y="33"/>
                  </a:cubicBezTo>
                  <a:cubicBezTo>
                    <a:pt x="16" y="35"/>
                    <a:pt x="23" y="43"/>
                    <a:pt x="27" y="43"/>
                  </a:cubicBezTo>
                  <a:cubicBezTo>
                    <a:pt x="37" y="43"/>
                    <a:pt x="46" y="48"/>
                    <a:pt x="59" y="48"/>
                  </a:cubicBezTo>
                  <a:cubicBezTo>
                    <a:pt x="61" y="48"/>
                    <a:pt x="64" y="46"/>
                    <a:pt x="64" y="44"/>
                  </a:cubicBezTo>
                  <a:cubicBezTo>
                    <a:pt x="64" y="42"/>
                    <a:pt x="62" y="41"/>
                    <a:pt x="60" y="40"/>
                  </a:cubicBezTo>
                  <a:cubicBezTo>
                    <a:pt x="62" y="40"/>
                    <a:pt x="66" y="39"/>
                    <a:pt x="66" y="37"/>
                  </a:cubicBezTo>
                  <a:cubicBezTo>
                    <a:pt x="66" y="34"/>
                    <a:pt x="65" y="33"/>
                    <a:pt x="68" y="31"/>
                  </a:cubicBezTo>
                  <a:cubicBezTo>
                    <a:pt x="64" y="27"/>
                    <a:pt x="64" y="25"/>
                    <a:pt x="59" y="25"/>
                  </a:cubicBezTo>
                  <a:cubicBezTo>
                    <a:pt x="57" y="25"/>
                    <a:pt x="55" y="25"/>
                    <a:pt x="53" y="25"/>
                  </a:cubicBezTo>
                  <a:cubicBezTo>
                    <a:pt x="49" y="25"/>
                    <a:pt x="48" y="22"/>
                    <a:pt x="44" y="22"/>
                  </a:cubicBezTo>
                  <a:cubicBezTo>
                    <a:pt x="43" y="22"/>
                    <a:pt x="42" y="22"/>
                    <a:pt x="41" y="22"/>
                  </a:cubicBezTo>
                  <a:cubicBezTo>
                    <a:pt x="40" y="22"/>
                    <a:pt x="39" y="22"/>
                    <a:pt x="38" y="22"/>
                  </a:cubicBezTo>
                  <a:cubicBezTo>
                    <a:pt x="41" y="21"/>
                    <a:pt x="44" y="19"/>
                    <a:pt x="44" y="17"/>
                  </a:cubicBezTo>
                  <a:cubicBezTo>
                    <a:pt x="44" y="16"/>
                    <a:pt x="44" y="15"/>
                    <a:pt x="44" y="12"/>
                  </a:cubicBezTo>
                  <a:cubicBezTo>
                    <a:pt x="44" y="12"/>
                    <a:pt x="44" y="12"/>
                    <a:pt x="45" y="12"/>
                  </a:cubicBezTo>
                  <a:cubicBezTo>
                    <a:pt x="45" y="12"/>
                    <a:pt x="46" y="12"/>
                    <a:pt x="47" y="11"/>
                  </a:cubicBezTo>
                  <a:cubicBezTo>
                    <a:pt x="43" y="8"/>
                    <a:pt x="38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79"/>
            <p:cNvSpPr>
              <a:spLocks/>
            </p:cNvSpPr>
            <p:nvPr/>
          </p:nvSpPr>
          <p:spPr bwMode="auto">
            <a:xfrm>
              <a:off x="8991600" y="1182688"/>
              <a:ext cx="30163" cy="19050"/>
            </a:xfrm>
            <a:custGeom>
              <a:avLst/>
              <a:gdLst>
                <a:gd name="T0" fmla="*/ 8 w 8"/>
                <a:gd name="T1" fmla="*/ 0 h 5"/>
                <a:gd name="T2" fmla="*/ 4 w 8"/>
                <a:gd name="T3" fmla="*/ 0 h 5"/>
                <a:gd name="T4" fmla="*/ 0 w 8"/>
                <a:gd name="T5" fmla="*/ 2 h 5"/>
                <a:gd name="T6" fmla="*/ 2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2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6" y="5"/>
                    <a:pt x="7" y="4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80"/>
            <p:cNvSpPr>
              <a:spLocks/>
            </p:cNvSpPr>
            <p:nvPr/>
          </p:nvSpPr>
          <p:spPr bwMode="auto">
            <a:xfrm>
              <a:off x="8829675" y="904875"/>
              <a:ext cx="41275" cy="6350"/>
            </a:xfrm>
            <a:custGeom>
              <a:avLst/>
              <a:gdLst>
                <a:gd name="T0" fmla="*/ 10 w 11"/>
                <a:gd name="T1" fmla="*/ 0 h 2"/>
                <a:gd name="T2" fmla="*/ 0 w 11"/>
                <a:gd name="T3" fmla="*/ 0 h 2"/>
                <a:gd name="T4" fmla="*/ 6 w 11"/>
                <a:gd name="T5" fmla="*/ 2 h 2"/>
                <a:gd name="T6" fmla="*/ 11 w 11"/>
                <a:gd name="T7" fmla="*/ 2 h 2"/>
                <a:gd name="T8" fmla="*/ 10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2"/>
                    <a:pt x="6" y="2"/>
                  </a:cubicBezTo>
                  <a:cubicBezTo>
                    <a:pt x="8" y="2"/>
                    <a:pt x="9" y="2"/>
                    <a:pt x="11" y="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81"/>
            <p:cNvSpPr>
              <a:spLocks/>
            </p:cNvSpPr>
            <p:nvPr/>
          </p:nvSpPr>
          <p:spPr bwMode="auto">
            <a:xfrm>
              <a:off x="9332913" y="1111250"/>
              <a:ext cx="33338" cy="14288"/>
            </a:xfrm>
            <a:custGeom>
              <a:avLst/>
              <a:gdLst>
                <a:gd name="T0" fmla="*/ 9 w 9"/>
                <a:gd name="T1" fmla="*/ 0 h 4"/>
                <a:gd name="T2" fmla="*/ 7 w 9"/>
                <a:gd name="T3" fmla="*/ 0 h 4"/>
                <a:gd name="T4" fmla="*/ 6 w 9"/>
                <a:gd name="T5" fmla="*/ 0 h 4"/>
                <a:gd name="T6" fmla="*/ 5 w 9"/>
                <a:gd name="T7" fmla="*/ 0 h 4"/>
                <a:gd name="T8" fmla="*/ 0 w 9"/>
                <a:gd name="T9" fmla="*/ 0 h 4"/>
                <a:gd name="T10" fmla="*/ 6 w 9"/>
                <a:gd name="T11" fmla="*/ 4 h 4"/>
                <a:gd name="T12" fmla="*/ 9 w 9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1" y="2"/>
                    <a:pt x="2" y="4"/>
                    <a:pt x="6" y="4"/>
                  </a:cubicBezTo>
                  <a:cubicBezTo>
                    <a:pt x="8" y="4"/>
                    <a:pt x="9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82"/>
            <p:cNvSpPr>
              <a:spLocks noEditPoints="1"/>
            </p:cNvSpPr>
            <p:nvPr/>
          </p:nvSpPr>
          <p:spPr bwMode="auto">
            <a:xfrm>
              <a:off x="7437438" y="930275"/>
              <a:ext cx="214313" cy="63500"/>
            </a:xfrm>
            <a:custGeom>
              <a:avLst/>
              <a:gdLst>
                <a:gd name="T0" fmla="*/ 49 w 57"/>
                <a:gd name="T1" fmla="*/ 8 h 17"/>
                <a:gd name="T2" fmla="*/ 47 w 57"/>
                <a:gd name="T3" fmla="*/ 9 h 17"/>
                <a:gd name="T4" fmla="*/ 47 w 57"/>
                <a:gd name="T5" fmla="*/ 11 h 17"/>
                <a:gd name="T6" fmla="*/ 49 w 57"/>
                <a:gd name="T7" fmla="*/ 8 h 17"/>
                <a:gd name="T8" fmla="*/ 49 w 57"/>
                <a:gd name="T9" fmla="*/ 0 h 17"/>
                <a:gd name="T10" fmla="*/ 38 w 57"/>
                <a:gd name="T11" fmla="*/ 3 h 17"/>
                <a:gd name="T12" fmla="*/ 22 w 57"/>
                <a:gd name="T13" fmla="*/ 0 h 17"/>
                <a:gd name="T14" fmla="*/ 0 w 57"/>
                <a:gd name="T15" fmla="*/ 5 h 17"/>
                <a:gd name="T16" fmla="*/ 6 w 57"/>
                <a:gd name="T17" fmla="*/ 6 h 17"/>
                <a:gd name="T18" fmla="*/ 19 w 57"/>
                <a:gd name="T19" fmla="*/ 3 h 17"/>
                <a:gd name="T20" fmla="*/ 25 w 57"/>
                <a:gd name="T21" fmla="*/ 5 h 17"/>
                <a:gd name="T22" fmla="*/ 21 w 57"/>
                <a:gd name="T23" fmla="*/ 8 h 17"/>
                <a:gd name="T24" fmla="*/ 26 w 57"/>
                <a:gd name="T25" fmla="*/ 8 h 17"/>
                <a:gd name="T26" fmla="*/ 20 w 57"/>
                <a:gd name="T27" fmla="*/ 11 h 17"/>
                <a:gd name="T28" fmla="*/ 28 w 57"/>
                <a:gd name="T29" fmla="*/ 14 h 17"/>
                <a:gd name="T30" fmla="*/ 28 w 57"/>
                <a:gd name="T31" fmla="*/ 14 h 17"/>
                <a:gd name="T32" fmla="*/ 31 w 57"/>
                <a:gd name="T33" fmla="*/ 17 h 17"/>
                <a:gd name="T34" fmla="*/ 31 w 57"/>
                <a:gd name="T35" fmla="*/ 17 h 17"/>
                <a:gd name="T36" fmla="*/ 37 w 57"/>
                <a:gd name="T37" fmla="*/ 11 h 17"/>
                <a:gd name="T38" fmla="*/ 40 w 57"/>
                <a:gd name="T39" fmla="*/ 10 h 17"/>
                <a:gd name="T40" fmla="*/ 42 w 57"/>
                <a:gd name="T41" fmla="*/ 10 h 17"/>
                <a:gd name="T42" fmla="*/ 44 w 57"/>
                <a:gd name="T43" fmla="*/ 10 h 17"/>
                <a:gd name="T44" fmla="*/ 47 w 57"/>
                <a:gd name="T45" fmla="*/ 9 h 17"/>
                <a:gd name="T46" fmla="*/ 47 w 57"/>
                <a:gd name="T47" fmla="*/ 8 h 17"/>
                <a:gd name="T48" fmla="*/ 48 w 57"/>
                <a:gd name="T49" fmla="*/ 8 h 17"/>
                <a:gd name="T50" fmla="*/ 49 w 57"/>
                <a:gd name="T51" fmla="*/ 8 h 17"/>
                <a:gd name="T52" fmla="*/ 57 w 57"/>
                <a:gd name="T53" fmla="*/ 3 h 17"/>
                <a:gd name="T54" fmla="*/ 49 w 57"/>
                <a:gd name="T5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17">
                  <a:moveTo>
                    <a:pt x="49" y="8"/>
                  </a:moveTo>
                  <a:cubicBezTo>
                    <a:pt x="48" y="9"/>
                    <a:pt x="47" y="9"/>
                    <a:pt x="47" y="9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9" y="8"/>
                    <a:pt x="49" y="8"/>
                    <a:pt x="49" y="8"/>
                  </a:cubicBezTo>
                  <a:moveTo>
                    <a:pt x="49" y="0"/>
                  </a:moveTo>
                  <a:cubicBezTo>
                    <a:pt x="44" y="0"/>
                    <a:pt x="42" y="3"/>
                    <a:pt x="38" y="3"/>
                  </a:cubicBezTo>
                  <a:cubicBezTo>
                    <a:pt x="33" y="3"/>
                    <a:pt x="29" y="0"/>
                    <a:pt x="22" y="0"/>
                  </a:cubicBezTo>
                  <a:cubicBezTo>
                    <a:pt x="16" y="0"/>
                    <a:pt x="2" y="1"/>
                    <a:pt x="0" y="5"/>
                  </a:cubicBezTo>
                  <a:cubicBezTo>
                    <a:pt x="2" y="5"/>
                    <a:pt x="4" y="6"/>
                    <a:pt x="6" y="6"/>
                  </a:cubicBezTo>
                  <a:cubicBezTo>
                    <a:pt x="10" y="6"/>
                    <a:pt x="16" y="3"/>
                    <a:pt x="19" y="3"/>
                  </a:cubicBezTo>
                  <a:cubicBezTo>
                    <a:pt x="21" y="3"/>
                    <a:pt x="23" y="4"/>
                    <a:pt x="25" y="5"/>
                  </a:cubicBezTo>
                  <a:cubicBezTo>
                    <a:pt x="24" y="6"/>
                    <a:pt x="22" y="7"/>
                    <a:pt x="21" y="8"/>
                  </a:cubicBezTo>
                  <a:cubicBezTo>
                    <a:pt x="22" y="8"/>
                    <a:pt x="24" y="8"/>
                    <a:pt x="26" y="8"/>
                  </a:cubicBezTo>
                  <a:cubicBezTo>
                    <a:pt x="24" y="9"/>
                    <a:pt x="22" y="9"/>
                    <a:pt x="20" y="11"/>
                  </a:cubicBezTo>
                  <a:cubicBezTo>
                    <a:pt x="21" y="13"/>
                    <a:pt x="24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5"/>
                    <a:pt x="30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4" y="17"/>
                    <a:pt x="34" y="12"/>
                    <a:pt x="37" y="11"/>
                  </a:cubicBezTo>
                  <a:cubicBezTo>
                    <a:pt x="38" y="10"/>
                    <a:pt x="39" y="10"/>
                    <a:pt x="40" y="10"/>
                  </a:cubicBezTo>
                  <a:cubicBezTo>
                    <a:pt x="41" y="10"/>
                    <a:pt x="41" y="10"/>
                    <a:pt x="42" y="10"/>
                  </a:cubicBezTo>
                  <a:cubicBezTo>
                    <a:pt x="43" y="10"/>
                    <a:pt x="43" y="10"/>
                    <a:pt x="44" y="10"/>
                  </a:cubicBezTo>
                  <a:cubicBezTo>
                    <a:pt x="45" y="10"/>
                    <a:pt x="46" y="10"/>
                    <a:pt x="47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8" y="8"/>
                    <a:pt x="48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3" y="5"/>
                    <a:pt x="57" y="8"/>
                    <a:pt x="57" y="3"/>
                  </a:cubicBezTo>
                  <a:cubicBezTo>
                    <a:pt x="55" y="2"/>
                    <a:pt x="52" y="0"/>
                    <a:pt x="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83"/>
            <p:cNvSpPr>
              <a:spLocks/>
            </p:cNvSpPr>
            <p:nvPr/>
          </p:nvSpPr>
          <p:spPr bwMode="auto">
            <a:xfrm>
              <a:off x="7996238" y="885825"/>
              <a:ext cx="74613" cy="47625"/>
            </a:xfrm>
            <a:custGeom>
              <a:avLst/>
              <a:gdLst>
                <a:gd name="T0" fmla="*/ 16 w 20"/>
                <a:gd name="T1" fmla="*/ 0 h 13"/>
                <a:gd name="T2" fmla="*/ 0 w 20"/>
                <a:gd name="T3" fmla="*/ 9 h 13"/>
                <a:gd name="T4" fmla="*/ 5 w 20"/>
                <a:gd name="T5" fmla="*/ 13 h 13"/>
                <a:gd name="T6" fmla="*/ 20 w 20"/>
                <a:gd name="T7" fmla="*/ 9 h 13"/>
                <a:gd name="T8" fmla="*/ 16 w 2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6" y="0"/>
                  </a:moveTo>
                  <a:cubicBezTo>
                    <a:pt x="12" y="0"/>
                    <a:pt x="0" y="5"/>
                    <a:pt x="0" y="9"/>
                  </a:cubicBezTo>
                  <a:cubicBezTo>
                    <a:pt x="0" y="12"/>
                    <a:pt x="1" y="13"/>
                    <a:pt x="5" y="13"/>
                  </a:cubicBezTo>
                  <a:cubicBezTo>
                    <a:pt x="7" y="13"/>
                    <a:pt x="18" y="11"/>
                    <a:pt x="20" y="9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84"/>
            <p:cNvSpPr>
              <a:spLocks/>
            </p:cNvSpPr>
            <p:nvPr/>
          </p:nvSpPr>
          <p:spPr bwMode="auto">
            <a:xfrm>
              <a:off x="7899400" y="919163"/>
              <a:ext cx="77788" cy="44450"/>
            </a:xfrm>
            <a:custGeom>
              <a:avLst/>
              <a:gdLst>
                <a:gd name="T0" fmla="*/ 15 w 21"/>
                <a:gd name="T1" fmla="*/ 0 h 12"/>
                <a:gd name="T2" fmla="*/ 5 w 21"/>
                <a:gd name="T3" fmla="*/ 0 h 12"/>
                <a:gd name="T4" fmla="*/ 5 w 21"/>
                <a:gd name="T5" fmla="*/ 4 h 12"/>
                <a:gd name="T6" fmla="*/ 0 w 21"/>
                <a:gd name="T7" fmla="*/ 11 h 12"/>
                <a:gd name="T8" fmla="*/ 5 w 21"/>
                <a:gd name="T9" fmla="*/ 12 h 12"/>
                <a:gd name="T10" fmla="*/ 15 w 21"/>
                <a:gd name="T11" fmla="*/ 11 h 12"/>
                <a:gd name="T12" fmla="*/ 14 w 21"/>
                <a:gd name="T13" fmla="*/ 8 h 12"/>
                <a:gd name="T14" fmla="*/ 17 w 21"/>
                <a:gd name="T15" fmla="*/ 8 h 12"/>
                <a:gd name="T16" fmla="*/ 21 w 21"/>
                <a:gd name="T17" fmla="*/ 6 h 12"/>
                <a:gd name="T18" fmla="*/ 21 w 21"/>
                <a:gd name="T19" fmla="*/ 2 h 12"/>
                <a:gd name="T20" fmla="*/ 17 w 21"/>
                <a:gd name="T21" fmla="*/ 3 h 12"/>
                <a:gd name="T22" fmla="*/ 12 w 21"/>
                <a:gd name="T23" fmla="*/ 2 h 12"/>
                <a:gd name="T24" fmla="*/ 15 w 21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12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5" y="4"/>
                  </a:cubicBezTo>
                  <a:cubicBezTo>
                    <a:pt x="2" y="5"/>
                    <a:pt x="0" y="7"/>
                    <a:pt x="0" y="11"/>
                  </a:cubicBezTo>
                  <a:cubicBezTo>
                    <a:pt x="0" y="12"/>
                    <a:pt x="2" y="12"/>
                    <a:pt x="5" y="12"/>
                  </a:cubicBezTo>
                  <a:cubicBezTo>
                    <a:pt x="9" y="12"/>
                    <a:pt x="14" y="12"/>
                    <a:pt x="15" y="11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8"/>
                    <a:pt x="16" y="8"/>
                    <a:pt x="17" y="8"/>
                  </a:cubicBezTo>
                  <a:cubicBezTo>
                    <a:pt x="19" y="8"/>
                    <a:pt x="20" y="8"/>
                    <a:pt x="21" y="6"/>
                  </a:cubicBezTo>
                  <a:cubicBezTo>
                    <a:pt x="21" y="5"/>
                    <a:pt x="21" y="5"/>
                    <a:pt x="21" y="2"/>
                  </a:cubicBezTo>
                  <a:cubicBezTo>
                    <a:pt x="20" y="2"/>
                    <a:pt x="18" y="3"/>
                    <a:pt x="17" y="3"/>
                  </a:cubicBezTo>
                  <a:cubicBezTo>
                    <a:pt x="15" y="3"/>
                    <a:pt x="13" y="2"/>
                    <a:pt x="12" y="2"/>
                  </a:cubicBezTo>
                  <a:cubicBezTo>
                    <a:pt x="12" y="2"/>
                    <a:pt x="14" y="1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85"/>
            <p:cNvSpPr>
              <a:spLocks/>
            </p:cNvSpPr>
            <p:nvPr/>
          </p:nvSpPr>
          <p:spPr bwMode="auto">
            <a:xfrm>
              <a:off x="7789863" y="960438"/>
              <a:ext cx="82550" cy="26988"/>
            </a:xfrm>
            <a:custGeom>
              <a:avLst/>
              <a:gdLst>
                <a:gd name="T0" fmla="*/ 14 w 22"/>
                <a:gd name="T1" fmla="*/ 0 h 7"/>
                <a:gd name="T2" fmla="*/ 0 w 22"/>
                <a:gd name="T3" fmla="*/ 5 h 7"/>
                <a:gd name="T4" fmla="*/ 3 w 22"/>
                <a:gd name="T5" fmla="*/ 7 h 7"/>
                <a:gd name="T6" fmla="*/ 7 w 22"/>
                <a:gd name="T7" fmla="*/ 5 h 7"/>
                <a:gd name="T8" fmla="*/ 13 w 22"/>
                <a:gd name="T9" fmla="*/ 7 h 7"/>
                <a:gd name="T10" fmla="*/ 22 w 22"/>
                <a:gd name="T11" fmla="*/ 3 h 7"/>
                <a:gd name="T12" fmla="*/ 14 w 2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7">
                  <a:moveTo>
                    <a:pt x="14" y="0"/>
                  </a:moveTo>
                  <a:cubicBezTo>
                    <a:pt x="11" y="0"/>
                    <a:pt x="0" y="1"/>
                    <a:pt x="0" y="5"/>
                  </a:cubicBezTo>
                  <a:cubicBezTo>
                    <a:pt x="0" y="7"/>
                    <a:pt x="2" y="7"/>
                    <a:pt x="3" y="7"/>
                  </a:cubicBezTo>
                  <a:cubicBezTo>
                    <a:pt x="6" y="7"/>
                    <a:pt x="7" y="7"/>
                    <a:pt x="7" y="5"/>
                  </a:cubicBezTo>
                  <a:cubicBezTo>
                    <a:pt x="9" y="5"/>
                    <a:pt x="11" y="7"/>
                    <a:pt x="13" y="7"/>
                  </a:cubicBezTo>
                  <a:cubicBezTo>
                    <a:pt x="17" y="7"/>
                    <a:pt x="17" y="3"/>
                    <a:pt x="22" y="3"/>
                  </a:cubicBezTo>
                  <a:cubicBezTo>
                    <a:pt x="21" y="1"/>
                    <a:pt x="18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86"/>
            <p:cNvSpPr>
              <a:spLocks/>
            </p:cNvSpPr>
            <p:nvPr/>
          </p:nvSpPr>
          <p:spPr bwMode="auto">
            <a:xfrm>
              <a:off x="7740650" y="863600"/>
              <a:ext cx="128588" cy="85725"/>
            </a:xfrm>
            <a:custGeom>
              <a:avLst/>
              <a:gdLst>
                <a:gd name="T0" fmla="*/ 33 w 34"/>
                <a:gd name="T1" fmla="*/ 0 h 23"/>
                <a:gd name="T2" fmla="*/ 28 w 34"/>
                <a:gd name="T3" fmla="*/ 5 h 23"/>
                <a:gd name="T4" fmla="*/ 11 w 34"/>
                <a:gd name="T5" fmla="*/ 11 h 23"/>
                <a:gd name="T6" fmla="*/ 11 w 34"/>
                <a:gd name="T7" fmla="*/ 14 h 23"/>
                <a:gd name="T8" fmla="*/ 13 w 34"/>
                <a:gd name="T9" fmla="*/ 13 h 23"/>
                <a:gd name="T10" fmla="*/ 16 w 34"/>
                <a:gd name="T11" fmla="*/ 15 h 23"/>
                <a:gd name="T12" fmla="*/ 4 w 34"/>
                <a:gd name="T13" fmla="*/ 15 h 23"/>
                <a:gd name="T14" fmla="*/ 0 w 34"/>
                <a:gd name="T15" fmla="*/ 18 h 23"/>
                <a:gd name="T16" fmla="*/ 15 w 34"/>
                <a:gd name="T17" fmla="*/ 23 h 23"/>
                <a:gd name="T18" fmla="*/ 26 w 34"/>
                <a:gd name="T19" fmla="*/ 20 h 23"/>
                <a:gd name="T20" fmla="*/ 30 w 34"/>
                <a:gd name="T21" fmla="*/ 20 h 23"/>
                <a:gd name="T22" fmla="*/ 34 w 34"/>
                <a:gd name="T23" fmla="*/ 19 h 23"/>
                <a:gd name="T24" fmla="*/ 18 w 34"/>
                <a:gd name="T25" fmla="*/ 15 h 23"/>
                <a:gd name="T26" fmla="*/ 31 w 34"/>
                <a:gd name="T27" fmla="*/ 7 h 23"/>
                <a:gd name="T28" fmla="*/ 34 w 34"/>
                <a:gd name="T29" fmla="*/ 4 h 23"/>
                <a:gd name="T30" fmla="*/ 33 w 34"/>
                <a:gd name="T3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23">
                  <a:moveTo>
                    <a:pt x="33" y="0"/>
                  </a:moveTo>
                  <a:cubicBezTo>
                    <a:pt x="30" y="0"/>
                    <a:pt x="28" y="2"/>
                    <a:pt x="28" y="5"/>
                  </a:cubicBezTo>
                  <a:cubicBezTo>
                    <a:pt x="20" y="5"/>
                    <a:pt x="20" y="11"/>
                    <a:pt x="11" y="11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3" y="13"/>
                    <a:pt x="13" y="13"/>
                  </a:cubicBezTo>
                  <a:cubicBezTo>
                    <a:pt x="14" y="13"/>
                    <a:pt x="14" y="14"/>
                    <a:pt x="16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2" y="17"/>
                    <a:pt x="0" y="18"/>
                  </a:cubicBezTo>
                  <a:cubicBezTo>
                    <a:pt x="1" y="18"/>
                    <a:pt x="13" y="23"/>
                    <a:pt x="15" y="23"/>
                  </a:cubicBezTo>
                  <a:cubicBezTo>
                    <a:pt x="18" y="23"/>
                    <a:pt x="23" y="20"/>
                    <a:pt x="26" y="20"/>
                  </a:cubicBezTo>
                  <a:cubicBezTo>
                    <a:pt x="27" y="20"/>
                    <a:pt x="28" y="20"/>
                    <a:pt x="30" y="20"/>
                  </a:cubicBezTo>
                  <a:cubicBezTo>
                    <a:pt x="31" y="20"/>
                    <a:pt x="33" y="20"/>
                    <a:pt x="34" y="19"/>
                  </a:cubicBezTo>
                  <a:cubicBezTo>
                    <a:pt x="28" y="16"/>
                    <a:pt x="26" y="16"/>
                    <a:pt x="18" y="15"/>
                  </a:cubicBezTo>
                  <a:cubicBezTo>
                    <a:pt x="21" y="12"/>
                    <a:pt x="27" y="10"/>
                    <a:pt x="31" y="7"/>
                  </a:cubicBezTo>
                  <a:cubicBezTo>
                    <a:pt x="31" y="6"/>
                    <a:pt x="33" y="4"/>
                    <a:pt x="34" y="4"/>
                  </a:cubicBezTo>
                  <a:cubicBezTo>
                    <a:pt x="34" y="3"/>
                    <a:pt x="34" y="0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87"/>
            <p:cNvSpPr>
              <a:spLocks/>
            </p:cNvSpPr>
            <p:nvPr/>
          </p:nvSpPr>
          <p:spPr bwMode="auto">
            <a:xfrm>
              <a:off x="6419850" y="990600"/>
              <a:ext cx="423863" cy="236538"/>
            </a:xfrm>
            <a:custGeom>
              <a:avLst/>
              <a:gdLst>
                <a:gd name="T0" fmla="*/ 46 w 113"/>
                <a:gd name="T1" fmla="*/ 0 h 63"/>
                <a:gd name="T2" fmla="*/ 40 w 113"/>
                <a:gd name="T3" fmla="*/ 5 h 63"/>
                <a:gd name="T4" fmla="*/ 44 w 113"/>
                <a:gd name="T5" fmla="*/ 17 h 63"/>
                <a:gd name="T6" fmla="*/ 31 w 113"/>
                <a:gd name="T7" fmla="*/ 5 h 63"/>
                <a:gd name="T8" fmla="*/ 26 w 113"/>
                <a:gd name="T9" fmla="*/ 9 h 63"/>
                <a:gd name="T10" fmla="*/ 27 w 113"/>
                <a:gd name="T11" fmla="*/ 12 h 63"/>
                <a:gd name="T12" fmla="*/ 20 w 113"/>
                <a:gd name="T13" fmla="*/ 9 h 63"/>
                <a:gd name="T14" fmla="*/ 24 w 113"/>
                <a:gd name="T15" fmla="*/ 5 h 63"/>
                <a:gd name="T16" fmla="*/ 10 w 113"/>
                <a:gd name="T17" fmla="*/ 4 h 63"/>
                <a:gd name="T18" fmla="*/ 0 w 113"/>
                <a:gd name="T19" fmla="*/ 10 h 63"/>
                <a:gd name="T20" fmla="*/ 7 w 113"/>
                <a:gd name="T21" fmla="*/ 17 h 63"/>
                <a:gd name="T22" fmla="*/ 9 w 113"/>
                <a:gd name="T23" fmla="*/ 18 h 63"/>
                <a:gd name="T24" fmla="*/ 17 w 113"/>
                <a:gd name="T25" fmla="*/ 28 h 63"/>
                <a:gd name="T26" fmla="*/ 15 w 113"/>
                <a:gd name="T27" fmla="*/ 28 h 63"/>
                <a:gd name="T28" fmla="*/ 24 w 113"/>
                <a:gd name="T29" fmla="*/ 33 h 63"/>
                <a:gd name="T30" fmla="*/ 32 w 113"/>
                <a:gd name="T31" fmla="*/ 25 h 63"/>
                <a:gd name="T32" fmla="*/ 35 w 113"/>
                <a:gd name="T33" fmla="*/ 25 h 63"/>
                <a:gd name="T34" fmla="*/ 39 w 113"/>
                <a:gd name="T35" fmla="*/ 28 h 63"/>
                <a:gd name="T36" fmla="*/ 46 w 113"/>
                <a:gd name="T37" fmla="*/ 28 h 63"/>
                <a:gd name="T38" fmla="*/ 32 w 113"/>
                <a:gd name="T39" fmla="*/ 35 h 63"/>
                <a:gd name="T40" fmla="*/ 24 w 113"/>
                <a:gd name="T41" fmla="*/ 38 h 63"/>
                <a:gd name="T42" fmla="*/ 28 w 113"/>
                <a:gd name="T43" fmla="*/ 42 h 63"/>
                <a:gd name="T44" fmla="*/ 35 w 113"/>
                <a:gd name="T45" fmla="*/ 41 h 63"/>
                <a:gd name="T46" fmla="*/ 47 w 113"/>
                <a:gd name="T47" fmla="*/ 43 h 63"/>
                <a:gd name="T48" fmla="*/ 38 w 113"/>
                <a:gd name="T49" fmla="*/ 45 h 63"/>
                <a:gd name="T50" fmla="*/ 31 w 113"/>
                <a:gd name="T51" fmla="*/ 45 h 63"/>
                <a:gd name="T52" fmla="*/ 28 w 113"/>
                <a:gd name="T53" fmla="*/ 45 h 63"/>
                <a:gd name="T54" fmla="*/ 50 w 113"/>
                <a:gd name="T55" fmla="*/ 63 h 63"/>
                <a:gd name="T56" fmla="*/ 58 w 113"/>
                <a:gd name="T57" fmla="*/ 47 h 63"/>
                <a:gd name="T58" fmla="*/ 62 w 113"/>
                <a:gd name="T59" fmla="*/ 45 h 63"/>
                <a:gd name="T60" fmla="*/ 78 w 113"/>
                <a:gd name="T61" fmla="*/ 25 h 63"/>
                <a:gd name="T62" fmla="*/ 85 w 113"/>
                <a:gd name="T63" fmla="*/ 29 h 63"/>
                <a:gd name="T64" fmla="*/ 81 w 113"/>
                <a:gd name="T65" fmla="*/ 30 h 63"/>
                <a:gd name="T66" fmla="*/ 86 w 113"/>
                <a:gd name="T67" fmla="*/ 38 h 63"/>
                <a:gd name="T68" fmla="*/ 82 w 113"/>
                <a:gd name="T69" fmla="*/ 46 h 63"/>
                <a:gd name="T70" fmla="*/ 95 w 113"/>
                <a:gd name="T71" fmla="*/ 46 h 63"/>
                <a:gd name="T72" fmla="*/ 95 w 113"/>
                <a:gd name="T73" fmla="*/ 51 h 63"/>
                <a:gd name="T74" fmla="*/ 113 w 113"/>
                <a:gd name="T75" fmla="*/ 42 h 63"/>
                <a:gd name="T76" fmla="*/ 102 w 113"/>
                <a:gd name="T77" fmla="*/ 32 h 63"/>
                <a:gd name="T78" fmla="*/ 93 w 113"/>
                <a:gd name="T79" fmla="*/ 32 h 63"/>
                <a:gd name="T80" fmla="*/ 93 w 113"/>
                <a:gd name="T81" fmla="*/ 27 h 63"/>
                <a:gd name="T82" fmla="*/ 90 w 113"/>
                <a:gd name="T83" fmla="*/ 28 h 63"/>
                <a:gd name="T84" fmla="*/ 88 w 113"/>
                <a:gd name="T85" fmla="*/ 27 h 63"/>
                <a:gd name="T86" fmla="*/ 91 w 113"/>
                <a:gd name="T87" fmla="*/ 27 h 63"/>
                <a:gd name="T88" fmla="*/ 68 w 113"/>
                <a:gd name="T89" fmla="*/ 15 h 63"/>
                <a:gd name="T90" fmla="*/ 65 w 113"/>
                <a:gd name="T91" fmla="*/ 15 h 63"/>
                <a:gd name="T92" fmla="*/ 62 w 113"/>
                <a:gd name="T93" fmla="*/ 8 h 63"/>
                <a:gd name="T94" fmla="*/ 57 w 113"/>
                <a:gd name="T95" fmla="*/ 12 h 63"/>
                <a:gd name="T96" fmla="*/ 57 w 113"/>
                <a:gd name="T97" fmla="*/ 6 h 63"/>
                <a:gd name="T98" fmla="*/ 46 w 113"/>
                <a:gd name="T9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" h="63">
                  <a:moveTo>
                    <a:pt x="46" y="0"/>
                  </a:moveTo>
                  <a:cubicBezTo>
                    <a:pt x="42" y="0"/>
                    <a:pt x="40" y="0"/>
                    <a:pt x="40" y="5"/>
                  </a:cubicBezTo>
                  <a:cubicBezTo>
                    <a:pt x="40" y="10"/>
                    <a:pt x="42" y="12"/>
                    <a:pt x="44" y="17"/>
                  </a:cubicBezTo>
                  <a:cubicBezTo>
                    <a:pt x="37" y="14"/>
                    <a:pt x="39" y="5"/>
                    <a:pt x="31" y="5"/>
                  </a:cubicBezTo>
                  <a:cubicBezTo>
                    <a:pt x="28" y="5"/>
                    <a:pt x="26" y="7"/>
                    <a:pt x="26" y="9"/>
                  </a:cubicBezTo>
                  <a:cubicBezTo>
                    <a:pt x="26" y="11"/>
                    <a:pt x="26" y="12"/>
                    <a:pt x="27" y="12"/>
                  </a:cubicBezTo>
                  <a:cubicBezTo>
                    <a:pt x="25" y="11"/>
                    <a:pt x="23" y="11"/>
                    <a:pt x="20" y="9"/>
                  </a:cubicBezTo>
                  <a:cubicBezTo>
                    <a:pt x="21" y="7"/>
                    <a:pt x="22" y="7"/>
                    <a:pt x="24" y="5"/>
                  </a:cubicBezTo>
                  <a:cubicBezTo>
                    <a:pt x="17" y="4"/>
                    <a:pt x="14" y="4"/>
                    <a:pt x="10" y="4"/>
                  </a:cubicBezTo>
                  <a:cubicBezTo>
                    <a:pt x="7" y="4"/>
                    <a:pt x="1" y="9"/>
                    <a:pt x="0" y="10"/>
                  </a:cubicBezTo>
                  <a:cubicBezTo>
                    <a:pt x="2" y="12"/>
                    <a:pt x="5" y="17"/>
                    <a:pt x="7" y="17"/>
                  </a:cubicBezTo>
                  <a:cubicBezTo>
                    <a:pt x="8" y="17"/>
                    <a:pt x="8" y="18"/>
                    <a:pt x="9" y="18"/>
                  </a:cubicBezTo>
                  <a:cubicBezTo>
                    <a:pt x="8" y="23"/>
                    <a:pt x="12" y="25"/>
                    <a:pt x="17" y="28"/>
                  </a:cubicBezTo>
                  <a:cubicBezTo>
                    <a:pt x="16" y="28"/>
                    <a:pt x="16" y="28"/>
                    <a:pt x="15" y="28"/>
                  </a:cubicBezTo>
                  <a:cubicBezTo>
                    <a:pt x="16" y="31"/>
                    <a:pt x="19" y="33"/>
                    <a:pt x="24" y="33"/>
                  </a:cubicBezTo>
                  <a:cubicBezTo>
                    <a:pt x="30" y="33"/>
                    <a:pt x="30" y="27"/>
                    <a:pt x="32" y="25"/>
                  </a:cubicBezTo>
                  <a:cubicBezTo>
                    <a:pt x="33" y="25"/>
                    <a:pt x="34" y="25"/>
                    <a:pt x="35" y="25"/>
                  </a:cubicBezTo>
                  <a:cubicBezTo>
                    <a:pt x="36" y="26"/>
                    <a:pt x="38" y="28"/>
                    <a:pt x="39" y="28"/>
                  </a:cubicBezTo>
                  <a:cubicBezTo>
                    <a:pt x="40" y="28"/>
                    <a:pt x="42" y="28"/>
                    <a:pt x="46" y="28"/>
                  </a:cubicBezTo>
                  <a:cubicBezTo>
                    <a:pt x="43" y="30"/>
                    <a:pt x="35" y="34"/>
                    <a:pt x="32" y="35"/>
                  </a:cubicBezTo>
                  <a:cubicBezTo>
                    <a:pt x="30" y="35"/>
                    <a:pt x="24" y="35"/>
                    <a:pt x="24" y="38"/>
                  </a:cubicBezTo>
                  <a:cubicBezTo>
                    <a:pt x="24" y="41"/>
                    <a:pt x="26" y="42"/>
                    <a:pt x="28" y="42"/>
                  </a:cubicBezTo>
                  <a:cubicBezTo>
                    <a:pt x="30" y="42"/>
                    <a:pt x="33" y="41"/>
                    <a:pt x="35" y="41"/>
                  </a:cubicBezTo>
                  <a:cubicBezTo>
                    <a:pt x="37" y="41"/>
                    <a:pt x="46" y="42"/>
                    <a:pt x="47" y="43"/>
                  </a:cubicBezTo>
                  <a:cubicBezTo>
                    <a:pt x="44" y="44"/>
                    <a:pt x="41" y="43"/>
                    <a:pt x="38" y="45"/>
                  </a:cubicBezTo>
                  <a:cubicBezTo>
                    <a:pt x="38" y="45"/>
                    <a:pt x="34" y="45"/>
                    <a:pt x="31" y="45"/>
                  </a:cubicBezTo>
                  <a:cubicBezTo>
                    <a:pt x="30" y="45"/>
                    <a:pt x="28" y="45"/>
                    <a:pt x="28" y="45"/>
                  </a:cubicBezTo>
                  <a:cubicBezTo>
                    <a:pt x="28" y="55"/>
                    <a:pt x="43" y="58"/>
                    <a:pt x="50" y="63"/>
                  </a:cubicBezTo>
                  <a:cubicBezTo>
                    <a:pt x="54" y="59"/>
                    <a:pt x="53" y="51"/>
                    <a:pt x="58" y="47"/>
                  </a:cubicBezTo>
                  <a:cubicBezTo>
                    <a:pt x="59" y="46"/>
                    <a:pt x="62" y="47"/>
                    <a:pt x="62" y="45"/>
                  </a:cubicBezTo>
                  <a:cubicBezTo>
                    <a:pt x="65" y="38"/>
                    <a:pt x="68" y="25"/>
                    <a:pt x="78" y="25"/>
                  </a:cubicBezTo>
                  <a:cubicBezTo>
                    <a:pt x="78" y="25"/>
                    <a:pt x="80" y="29"/>
                    <a:pt x="85" y="29"/>
                  </a:cubicBezTo>
                  <a:cubicBezTo>
                    <a:pt x="83" y="29"/>
                    <a:pt x="82" y="30"/>
                    <a:pt x="81" y="30"/>
                  </a:cubicBezTo>
                  <a:cubicBezTo>
                    <a:pt x="82" y="32"/>
                    <a:pt x="84" y="37"/>
                    <a:pt x="86" y="38"/>
                  </a:cubicBezTo>
                  <a:cubicBezTo>
                    <a:pt x="86" y="42"/>
                    <a:pt x="83" y="41"/>
                    <a:pt x="82" y="46"/>
                  </a:cubicBezTo>
                  <a:cubicBezTo>
                    <a:pt x="86" y="46"/>
                    <a:pt x="92" y="46"/>
                    <a:pt x="95" y="46"/>
                  </a:cubicBezTo>
                  <a:cubicBezTo>
                    <a:pt x="94" y="48"/>
                    <a:pt x="94" y="49"/>
                    <a:pt x="95" y="51"/>
                  </a:cubicBezTo>
                  <a:cubicBezTo>
                    <a:pt x="102" y="49"/>
                    <a:pt x="105" y="44"/>
                    <a:pt x="113" y="42"/>
                  </a:cubicBezTo>
                  <a:cubicBezTo>
                    <a:pt x="110" y="38"/>
                    <a:pt x="102" y="40"/>
                    <a:pt x="102" y="32"/>
                  </a:cubicBezTo>
                  <a:cubicBezTo>
                    <a:pt x="99" y="32"/>
                    <a:pt x="97" y="32"/>
                    <a:pt x="93" y="32"/>
                  </a:cubicBezTo>
                  <a:cubicBezTo>
                    <a:pt x="94" y="30"/>
                    <a:pt x="93" y="29"/>
                    <a:pt x="93" y="27"/>
                  </a:cubicBezTo>
                  <a:cubicBezTo>
                    <a:pt x="92" y="27"/>
                    <a:pt x="91" y="28"/>
                    <a:pt x="90" y="28"/>
                  </a:cubicBezTo>
                  <a:cubicBezTo>
                    <a:pt x="89" y="28"/>
                    <a:pt x="89" y="28"/>
                    <a:pt x="88" y="27"/>
                  </a:cubicBezTo>
                  <a:cubicBezTo>
                    <a:pt x="89" y="27"/>
                    <a:pt x="90" y="27"/>
                    <a:pt x="91" y="27"/>
                  </a:cubicBezTo>
                  <a:cubicBezTo>
                    <a:pt x="88" y="24"/>
                    <a:pt x="73" y="15"/>
                    <a:pt x="68" y="15"/>
                  </a:cubicBezTo>
                  <a:cubicBezTo>
                    <a:pt x="67" y="15"/>
                    <a:pt x="66" y="15"/>
                    <a:pt x="65" y="15"/>
                  </a:cubicBezTo>
                  <a:cubicBezTo>
                    <a:pt x="66" y="12"/>
                    <a:pt x="66" y="8"/>
                    <a:pt x="62" y="8"/>
                  </a:cubicBezTo>
                  <a:cubicBezTo>
                    <a:pt x="59" y="8"/>
                    <a:pt x="59" y="10"/>
                    <a:pt x="57" y="12"/>
                  </a:cubicBezTo>
                  <a:cubicBezTo>
                    <a:pt x="57" y="10"/>
                    <a:pt x="57" y="8"/>
                    <a:pt x="57" y="6"/>
                  </a:cubicBezTo>
                  <a:cubicBezTo>
                    <a:pt x="57" y="3"/>
                    <a:pt x="50" y="0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88"/>
            <p:cNvSpPr>
              <a:spLocks/>
            </p:cNvSpPr>
            <p:nvPr/>
          </p:nvSpPr>
          <p:spPr bwMode="auto">
            <a:xfrm>
              <a:off x="6640513" y="957263"/>
              <a:ext cx="277813" cy="96838"/>
            </a:xfrm>
            <a:custGeom>
              <a:avLst/>
              <a:gdLst>
                <a:gd name="T0" fmla="*/ 43 w 74"/>
                <a:gd name="T1" fmla="*/ 0 h 26"/>
                <a:gd name="T2" fmla="*/ 40 w 74"/>
                <a:gd name="T3" fmla="*/ 0 h 26"/>
                <a:gd name="T4" fmla="*/ 33 w 74"/>
                <a:gd name="T5" fmla="*/ 6 h 26"/>
                <a:gd name="T6" fmla="*/ 21 w 74"/>
                <a:gd name="T7" fmla="*/ 1 h 26"/>
                <a:gd name="T8" fmla="*/ 13 w 74"/>
                <a:gd name="T9" fmla="*/ 1 h 26"/>
                <a:gd name="T10" fmla="*/ 15 w 74"/>
                <a:gd name="T11" fmla="*/ 4 h 26"/>
                <a:gd name="T12" fmla="*/ 10 w 74"/>
                <a:gd name="T13" fmla="*/ 4 h 26"/>
                <a:gd name="T14" fmla="*/ 10 w 74"/>
                <a:gd name="T15" fmla="*/ 5 h 26"/>
                <a:gd name="T16" fmla="*/ 8 w 74"/>
                <a:gd name="T17" fmla="*/ 5 h 26"/>
                <a:gd name="T18" fmla="*/ 4 w 74"/>
                <a:gd name="T19" fmla="*/ 4 h 26"/>
                <a:gd name="T20" fmla="*/ 0 w 74"/>
                <a:gd name="T21" fmla="*/ 4 h 26"/>
                <a:gd name="T22" fmla="*/ 4 w 74"/>
                <a:gd name="T23" fmla="*/ 11 h 26"/>
                <a:gd name="T24" fmla="*/ 7 w 74"/>
                <a:gd name="T25" fmla="*/ 15 h 26"/>
                <a:gd name="T26" fmla="*/ 14 w 74"/>
                <a:gd name="T27" fmla="*/ 14 h 26"/>
                <a:gd name="T28" fmla="*/ 27 w 74"/>
                <a:gd name="T29" fmla="*/ 15 h 26"/>
                <a:gd name="T30" fmla="*/ 20 w 74"/>
                <a:gd name="T31" fmla="*/ 16 h 26"/>
                <a:gd name="T32" fmla="*/ 15 w 74"/>
                <a:gd name="T33" fmla="*/ 17 h 26"/>
                <a:gd name="T34" fmla="*/ 18 w 74"/>
                <a:gd name="T35" fmla="*/ 21 h 26"/>
                <a:gd name="T36" fmla="*/ 34 w 74"/>
                <a:gd name="T37" fmla="*/ 21 h 26"/>
                <a:gd name="T38" fmla="*/ 44 w 74"/>
                <a:gd name="T39" fmla="*/ 26 h 26"/>
                <a:gd name="T40" fmla="*/ 74 w 74"/>
                <a:gd name="T41" fmla="*/ 12 h 26"/>
                <a:gd name="T42" fmla="*/ 61 w 74"/>
                <a:gd name="T43" fmla="*/ 4 h 26"/>
                <a:gd name="T44" fmla="*/ 52 w 74"/>
                <a:gd name="T45" fmla="*/ 4 h 26"/>
                <a:gd name="T46" fmla="*/ 43 w 74"/>
                <a:gd name="T47" fmla="*/ 7 h 26"/>
                <a:gd name="T48" fmla="*/ 43 w 74"/>
                <a:gd name="T4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4" h="26">
                  <a:moveTo>
                    <a:pt x="43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8" y="1"/>
                    <a:pt x="36" y="6"/>
                    <a:pt x="33" y="6"/>
                  </a:cubicBezTo>
                  <a:cubicBezTo>
                    <a:pt x="31" y="6"/>
                    <a:pt x="23" y="2"/>
                    <a:pt x="21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7" y="5"/>
                    <a:pt x="5" y="5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2" y="9"/>
                    <a:pt x="4" y="11"/>
                  </a:cubicBezTo>
                  <a:cubicBezTo>
                    <a:pt x="4" y="14"/>
                    <a:pt x="5" y="15"/>
                    <a:pt x="7" y="15"/>
                  </a:cubicBezTo>
                  <a:cubicBezTo>
                    <a:pt x="9" y="15"/>
                    <a:pt x="12" y="14"/>
                    <a:pt x="14" y="14"/>
                  </a:cubicBezTo>
                  <a:cubicBezTo>
                    <a:pt x="15" y="14"/>
                    <a:pt x="26" y="15"/>
                    <a:pt x="27" y="15"/>
                  </a:cubicBezTo>
                  <a:cubicBezTo>
                    <a:pt x="26" y="16"/>
                    <a:pt x="23" y="16"/>
                    <a:pt x="20" y="16"/>
                  </a:cubicBezTo>
                  <a:cubicBezTo>
                    <a:pt x="20" y="16"/>
                    <a:pt x="17" y="16"/>
                    <a:pt x="15" y="17"/>
                  </a:cubicBezTo>
                  <a:cubicBezTo>
                    <a:pt x="15" y="19"/>
                    <a:pt x="16" y="20"/>
                    <a:pt x="18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6" y="25"/>
                    <a:pt x="39" y="26"/>
                    <a:pt x="44" y="26"/>
                  </a:cubicBezTo>
                  <a:cubicBezTo>
                    <a:pt x="53" y="26"/>
                    <a:pt x="67" y="16"/>
                    <a:pt x="74" y="12"/>
                  </a:cubicBezTo>
                  <a:cubicBezTo>
                    <a:pt x="72" y="8"/>
                    <a:pt x="67" y="4"/>
                    <a:pt x="61" y="4"/>
                  </a:cubicBezTo>
                  <a:cubicBezTo>
                    <a:pt x="57" y="4"/>
                    <a:pt x="58" y="4"/>
                    <a:pt x="52" y="4"/>
                  </a:cubicBezTo>
                  <a:cubicBezTo>
                    <a:pt x="47" y="4"/>
                    <a:pt x="46" y="7"/>
                    <a:pt x="43" y="7"/>
                  </a:cubicBezTo>
                  <a:cubicBezTo>
                    <a:pt x="42" y="5"/>
                    <a:pt x="43" y="4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89"/>
            <p:cNvSpPr>
              <a:spLocks noEditPoints="1"/>
            </p:cNvSpPr>
            <p:nvPr/>
          </p:nvSpPr>
          <p:spPr bwMode="auto">
            <a:xfrm>
              <a:off x="6400800" y="1069975"/>
              <a:ext cx="52388" cy="44450"/>
            </a:xfrm>
            <a:custGeom>
              <a:avLst/>
              <a:gdLst>
                <a:gd name="T0" fmla="*/ 5 w 14"/>
                <a:gd name="T1" fmla="*/ 0 h 12"/>
                <a:gd name="T2" fmla="*/ 14 w 14"/>
                <a:gd name="T3" fmla="*/ 12 h 12"/>
                <a:gd name="T4" fmla="*/ 5 w 14"/>
                <a:gd name="T5" fmla="*/ 0 h 12"/>
                <a:gd name="T6" fmla="*/ 5 w 14"/>
                <a:gd name="T7" fmla="*/ 0 h 12"/>
                <a:gd name="T8" fmla="*/ 5 w 14"/>
                <a:gd name="T9" fmla="*/ 0 h 12"/>
                <a:gd name="T10" fmla="*/ 5 w 14"/>
                <a:gd name="T11" fmla="*/ 0 h 12"/>
                <a:gd name="T12" fmla="*/ 5 w 14"/>
                <a:gd name="T13" fmla="*/ 0 h 12"/>
                <a:gd name="T14" fmla="*/ 5 w 14"/>
                <a:gd name="T15" fmla="*/ 0 h 12"/>
                <a:gd name="T16" fmla="*/ 5 w 14"/>
                <a:gd name="T17" fmla="*/ 0 h 12"/>
                <a:gd name="T18" fmla="*/ 5 w 14"/>
                <a:gd name="T19" fmla="*/ 1 h 12"/>
                <a:gd name="T20" fmla="*/ 5 w 14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2">
                  <a:moveTo>
                    <a:pt x="5" y="0"/>
                  </a:moveTo>
                  <a:cubicBezTo>
                    <a:pt x="0" y="3"/>
                    <a:pt x="9" y="11"/>
                    <a:pt x="14" y="12"/>
                  </a:cubicBezTo>
                  <a:cubicBezTo>
                    <a:pt x="12" y="6"/>
                    <a:pt x="9" y="5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90"/>
            <p:cNvSpPr>
              <a:spLocks/>
            </p:cNvSpPr>
            <p:nvPr/>
          </p:nvSpPr>
          <p:spPr bwMode="auto">
            <a:xfrm>
              <a:off x="5795963" y="2324100"/>
              <a:ext cx="136525" cy="158750"/>
            </a:xfrm>
            <a:custGeom>
              <a:avLst/>
              <a:gdLst>
                <a:gd name="T0" fmla="*/ 26 w 36"/>
                <a:gd name="T1" fmla="*/ 0 h 42"/>
                <a:gd name="T2" fmla="*/ 21 w 36"/>
                <a:gd name="T3" fmla="*/ 0 h 42"/>
                <a:gd name="T4" fmla="*/ 13 w 36"/>
                <a:gd name="T5" fmla="*/ 5 h 42"/>
                <a:gd name="T6" fmla="*/ 15 w 36"/>
                <a:gd name="T7" fmla="*/ 9 h 42"/>
                <a:gd name="T8" fmla="*/ 6 w 36"/>
                <a:gd name="T9" fmla="*/ 12 h 42"/>
                <a:gd name="T10" fmla="*/ 6 w 36"/>
                <a:gd name="T11" fmla="*/ 12 h 42"/>
                <a:gd name="T12" fmla="*/ 3 w 36"/>
                <a:gd name="T13" fmla="*/ 15 h 42"/>
                <a:gd name="T14" fmla="*/ 9 w 36"/>
                <a:gd name="T15" fmla="*/ 21 h 42"/>
                <a:gd name="T16" fmla="*/ 0 w 36"/>
                <a:gd name="T17" fmla="*/ 35 h 42"/>
                <a:gd name="T18" fmla="*/ 7 w 36"/>
                <a:gd name="T19" fmla="*/ 42 h 42"/>
                <a:gd name="T20" fmla="*/ 13 w 36"/>
                <a:gd name="T21" fmla="*/ 41 h 42"/>
                <a:gd name="T22" fmla="*/ 23 w 36"/>
                <a:gd name="T23" fmla="*/ 35 h 42"/>
                <a:gd name="T24" fmla="*/ 25 w 36"/>
                <a:gd name="T25" fmla="*/ 35 h 42"/>
                <a:gd name="T26" fmla="*/ 31 w 36"/>
                <a:gd name="T27" fmla="*/ 33 h 42"/>
                <a:gd name="T28" fmla="*/ 31 w 36"/>
                <a:gd name="T29" fmla="*/ 25 h 42"/>
                <a:gd name="T30" fmla="*/ 31 w 36"/>
                <a:gd name="T31" fmla="*/ 16 h 42"/>
                <a:gd name="T32" fmla="*/ 36 w 36"/>
                <a:gd name="T33" fmla="*/ 11 h 42"/>
                <a:gd name="T34" fmla="*/ 26 w 36"/>
                <a:gd name="T3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2">
                  <a:moveTo>
                    <a:pt x="26" y="0"/>
                  </a:moveTo>
                  <a:cubicBezTo>
                    <a:pt x="25" y="0"/>
                    <a:pt x="23" y="0"/>
                    <a:pt x="21" y="0"/>
                  </a:cubicBezTo>
                  <a:cubicBezTo>
                    <a:pt x="19" y="0"/>
                    <a:pt x="13" y="3"/>
                    <a:pt x="13" y="5"/>
                  </a:cubicBezTo>
                  <a:cubicBezTo>
                    <a:pt x="13" y="6"/>
                    <a:pt x="13" y="7"/>
                    <a:pt x="15" y="9"/>
                  </a:cubicBezTo>
                  <a:cubicBezTo>
                    <a:pt x="13" y="10"/>
                    <a:pt x="8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3" y="12"/>
                    <a:pt x="3" y="15"/>
                  </a:cubicBezTo>
                  <a:cubicBezTo>
                    <a:pt x="3" y="18"/>
                    <a:pt x="6" y="20"/>
                    <a:pt x="9" y="21"/>
                  </a:cubicBezTo>
                  <a:cubicBezTo>
                    <a:pt x="7" y="28"/>
                    <a:pt x="0" y="28"/>
                    <a:pt x="0" y="35"/>
                  </a:cubicBezTo>
                  <a:cubicBezTo>
                    <a:pt x="0" y="39"/>
                    <a:pt x="4" y="42"/>
                    <a:pt x="7" y="42"/>
                  </a:cubicBezTo>
                  <a:cubicBezTo>
                    <a:pt x="9" y="42"/>
                    <a:pt x="11" y="42"/>
                    <a:pt x="13" y="41"/>
                  </a:cubicBezTo>
                  <a:cubicBezTo>
                    <a:pt x="15" y="39"/>
                    <a:pt x="19" y="35"/>
                    <a:pt x="23" y="35"/>
                  </a:cubicBezTo>
                  <a:cubicBezTo>
                    <a:pt x="24" y="35"/>
                    <a:pt x="25" y="35"/>
                    <a:pt x="25" y="35"/>
                  </a:cubicBezTo>
                  <a:cubicBezTo>
                    <a:pt x="27" y="35"/>
                    <a:pt x="29" y="34"/>
                    <a:pt x="31" y="33"/>
                  </a:cubicBezTo>
                  <a:cubicBezTo>
                    <a:pt x="33" y="31"/>
                    <a:pt x="31" y="28"/>
                    <a:pt x="31" y="25"/>
                  </a:cubicBezTo>
                  <a:cubicBezTo>
                    <a:pt x="31" y="25"/>
                    <a:pt x="31" y="18"/>
                    <a:pt x="31" y="16"/>
                  </a:cubicBezTo>
                  <a:cubicBezTo>
                    <a:pt x="31" y="13"/>
                    <a:pt x="36" y="14"/>
                    <a:pt x="36" y="11"/>
                  </a:cubicBezTo>
                  <a:cubicBezTo>
                    <a:pt x="36" y="6"/>
                    <a:pt x="33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91"/>
            <p:cNvSpPr>
              <a:spLocks/>
            </p:cNvSpPr>
            <p:nvPr/>
          </p:nvSpPr>
          <p:spPr bwMode="auto">
            <a:xfrm>
              <a:off x="5886450" y="2189163"/>
              <a:ext cx="26988" cy="22225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3 h 6"/>
                <a:gd name="T4" fmla="*/ 2 w 7"/>
                <a:gd name="T5" fmla="*/ 6 h 6"/>
                <a:gd name="T6" fmla="*/ 7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cubicBezTo>
                    <a:pt x="5" y="0"/>
                    <a:pt x="0" y="1"/>
                    <a:pt x="0" y="3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5" y="6"/>
                    <a:pt x="7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92"/>
            <p:cNvSpPr>
              <a:spLocks/>
            </p:cNvSpPr>
            <p:nvPr/>
          </p:nvSpPr>
          <p:spPr bwMode="auto">
            <a:xfrm>
              <a:off x="5905500" y="2173288"/>
              <a:ext cx="250825" cy="368300"/>
            </a:xfrm>
            <a:custGeom>
              <a:avLst/>
              <a:gdLst>
                <a:gd name="T0" fmla="*/ 15 w 67"/>
                <a:gd name="T1" fmla="*/ 0 h 98"/>
                <a:gd name="T2" fmla="*/ 10 w 67"/>
                <a:gd name="T3" fmla="*/ 9 h 98"/>
                <a:gd name="T4" fmla="*/ 7 w 67"/>
                <a:gd name="T5" fmla="*/ 14 h 98"/>
                <a:gd name="T6" fmla="*/ 4 w 67"/>
                <a:gd name="T7" fmla="*/ 13 h 98"/>
                <a:gd name="T8" fmla="*/ 6 w 67"/>
                <a:gd name="T9" fmla="*/ 18 h 98"/>
                <a:gd name="T10" fmla="*/ 4 w 67"/>
                <a:gd name="T11" fmla="*/ 24 h 98"/>
                <a:gd name="T12" fmla="*/ 8 w 67"/>
                <a:gd name="T13" fmla="*/ 29 h 98"/>
                <a:gd name="T14" fmla="*/ 7 w 67"/>
                <a:gd name="T15" fmla="*/ 36 h 98"/>
                <a:gd name="T16" fmla="*/ 10 w 67"/>
                <a:gd name="T17" fmla="*/ 31 h 98"/>
                <a:gd name="T18" fmla="*/ 14 w 67"/>
                <a:gd name="T19" fmla="*/ 38 h 98"/>
                <a:gd name="T20" fmla="*/ 16 w 67"/>
                <a:gd name="T21" fmla="*/ 46 h 98"/>
                <a:gd name="T22" fmla="*/ 25 w 67"/>
                <a:gd name="T23" fmla="*/ 45 h 98"/>
                <a:gd name="T24" fmla="*/ 29 w 67"/>
                <a:gd name="T25" fmla="*/ 53 h 98"/>
                <a:gd name="T26" fmla="*/ 30 w 67"/>
                <a:gd name="T27" fmla="*/ 57 h 98"/>
                <a:gd name="T28" fmla="*/ 19 w 67"/>
                <a:gd name="T29" fmla="*/ 70 h 98"/>
                <a:gd name="T30" fmla="*/ 13 w 67"/>
                <a:gd name="T31" fmla="*/ 81 h 98"/>
                <a:gd name="T32" fmla="*/ 24 w 67"/>
                <a:gd name="T33" fmla="*/ 83 h 98"/>
                <a:gd name="T34" fmla="*/ 29 w 67"/>
                <a:gd name="T35" fmla="*/ 82 h 98"/>
                <a:gd name="T36" fmla="*/ 10 w 67"/>
                <a:gd name="T37" fmla="*/ 96 h 98"/>
                <a:gd name="T38" fmla="*/ 12 w 67"/>
                <a:gd name="T39" fmla="*/ 98 h 98"/>
                <a:gd name="T40" fmla="*/ 20 w 67"/>
                <a:gd name="T41" fmla="*/ 95 h 98"/>
                <a:gd name="T42" fmla="*/ 29 w 67"/>
                <a:gd name="T43" fmla="*/ 92 h 98"/>
                <a:gd name="T44" fmla="*/ 56 w 67"/>
                <a:gd name="T45" fmla="*/ 90 h 98"/>
                <a:gd name="T46" fmla="*/ 64 w 67"/>
                <a:gd name="T47" fmla="*/ 83 h 98"/>
                <a:gd name="T48" fmla="*/ 67 w 67"/>
                <a:gd name="T49" fmla="*/ 71 h 98"/>
                <a:gd name="T50" fmla="*/ 60 w 67"/>
                <a:gd name="T51" fmla="*/ 66 h 98"/>
                <a:gd name="T52" fmla="*/ 59 w 67"/>
                <a:gd name="T53" fmla="*/ 66 h 98"/>
                <a:gd name="T54" fmla="*/ 55 w 67"/>
                <a:gd name="T55" fmla="*/ 66 h 98"/>
                <a:gd name="T56" fmla="*/ 54 w 67"/>
                <a:gd name="T57" fmla="*/ 58 h 98"/>
                <a:gd name="T58" fmla="*/ 34 w 67"/>
                <a:gd name="T59" fmla="*/ 32 h 98"/>
                <a:gd name="T60" fmla="*/ 31 w 67"/>
                <a:gd name="T61" fmla="*/ 32 h 98"/>
                <a:gd name="T62" fmla="*/ 27 w 67"/>
                <a:gd name="T63" fmla="*/ 32 h 98"/>
                <a:gd name="T64" fmla="*/ 37 w 67"/>
                <a:gd name="T65" fmla="*/ 12 h 98"/>
                <a:gd name="T66" fmla="*/ 19 w 67"/>
                <a:gd name="T67" fmla="*/ 10 h 98"/>
                <a:gd name="T68" fmla="*/ 24 w 67"/>
                <a:gd name="T6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" h="98">
                  <a:moveTo>
                    <a:pt x="24" y="0"/>
                  </a:moveTo>
                  <a:cubicBezTo>
                    <a:pt x="22" y="0"/>
                    <a:pt x="19" y="0"/>
                    <a:pt x="15" y="0"/>
                  </a:cubicBezTo>
                  <a:cubicBezTo>
                    <a:pt x="14" y="0"/>
                    <a:pt x="11" y="2"/>
                    <a:pt x="11" y="4"/>
                  </a:cubicBezTo>
                  <a:cubicBezTo>
                    <a:pt x="11" y="5"/>
                    <a:pt x="10" y="6"/>
                    <a:pt x="10" y="9"/>
                  </a:cubicBezTo>
                  <a:cubicBezTo>
                    <a:pt x="8" y="9"/>
                    <a:pt x="6" y="10"/>
                    <a:pt x="6" y="12"/>
                  </a:cubicBezTo>
                  <a:cubicBezTo>
                    <a:pt x="6" y="13"/>
                    <a:pt x="7" y="13"/>
                    <a:pt x="7" y="14"/>
                  </a:cubicBezTo>
                  <a:cubicBezTo>
                    <a:pt x="7" y="14"/>
                    <a:pt x="7" y="15"/>
                    <a:pt x="6" y="15"/>
                  </a:cubicBezTo>
                  <a:cubicBezTo>
                    <a:pt x="6" y="15"/>
                    <a:pt x="4" y="15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2" y="17"/>
                    <a:pt x="6" y="18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4" y="23"/>
                    <a:pt x="4" y="24"/>
                  </a:cubicBezTo>
                  <a:cubicBezTo>
                    <a:pt x="4" y="25"/>
                    <a:pt x="7" y="26"/>
                    <a:pt x="8" y="27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30"/>
                    <a:pt x="7" y="30"/>
                    <a:pt x="7" y="31"/>
                  </a:cubicBezTo>
                  <a:cubicBezTo>
                    <a:pt x="7" y="33"/>
                    <a:pt x="7" y="33"/>
                    <a:pt x="7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5"/>
                    <a:pt x="8" y="34"/>
                    <a:pt x="10" y="31"/>
                  </a:cubicBezTo>
                  <a:cubicBezTo>
                    <a:pt x="10" y="32"/>
                    <a:pt x="12" y="33"/>
                    <a:pt x="14" y="33"/>
                  </a:cubicBezTo>
                  <a:cubicBezTo>
                    <a:pt x="13" y="35"/>
                    <a:pt x="14" y="36"/>
                    <a:pt x="14" y="38"/>
                  </a:cubicBezTo>
                  <a:cubicBezTo>
                    <a:pt x="14" y="40"/>
                    <a:pt x="11" y="42"/>
                    <a:pt x="11" y="44"/>
                  </a:cubicBezTo>
                  <a:cubicBezTo>
                    <a:pt x="11" y="46"/>
                    <a:pt x="13" y="46"/>
                    <a:pt x="16" y="46"/>
                  </a:cubicBezTo>
                  <a:cubicBezTo>
                    <a:pt x="18" y="46"/>
                    <a:pt x="20" y="45"/>
                    <a:pt x="23" y="45"/>
                  </a:cubicBezTo>
                  <a:cubicBezTo>
                    <a:pt x="23" y="45"/>
                    <a:pt x="24" y="45"/>
                    <a:pt x="25" y="45"/>
                  </a:cubicBezTo>
                  <a:cubicBezTo>
                    <a:pt x="25" y="46"/>
                    <a:pt x="23" y="47"/>
                    <a:pt x="23" y="49"/>
                  </a:cubicBezTo>
                  <a:cubicBezTo>
                    <a:pt x="23" y="52"/>
                    <a:pt x="26" y="53"/>
                    <a:pt x="29" y="53"/>
                  </a:cubicBezTo>
                  <a:cubicBezTo>
                    <a:pt x="29" y="53"/>
                    <a:pt x="30" y="52"/>
                    <a:pt x="30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9" y="60"/>
                    <a:pt x="22" y="62"/>
                    <a:pt x="17" y="62"/>
                  </a:cubicBezTo>
                  <a:cubicBezTo>
                    <a:pt x="17" y="65"/>
                    <a:pt x="19" y="67"/>
                    <a:pt x="19" y="70"/>
                  </a:cubicBezTo>
                  <a:cubicBezTo>
                    <a:pt x="19" y="75"/>
                    <a:pt x="11" y="75"/>
                    <a:pt x="11" y="79"/>
                  </a:cubicBezTo>
                  <a:cubicBezTo>
                    <a:pt x="11" y="80"/>
                    <a:pt x="12" y="81"/>
                    <a:pt x="13" y="81"/>
                  </a:cubicBezTo>
                  <a:cubicBezTo>
                    <a:pt x="14" y="81"/>
                    <a:pt x="14" y="79"/>
                    <a:pt x="16" y="79"/>
                  </a:cubicBezTo>
                  <a:cubicBezTo>
                    <a:pt x="19" y="79"/>
                    <a:pt x="20" y="83"/>
                    <a:pt x="24" y="83"/>
                  </a:cubicBezTo>
                  <a:cubicBezTo>
                    <a:pt x="26" y="83"/>
                    <a:pt x="28" y="81"/>
                    <a:pt x="29" y="80"/>
                  </a:cubicBezTo>
                  <a:cubicBezTo>
                    <a:pt x="29" y="80"/>
                    <a:pt x="29" y="81"/>
                    <a:pt x="29" y="82"/>
                  </a:cubicBezTo>
                  <a:cubicBezTo>
                    <a:pt x="29" y="86"/>
                    <a:pt x="24" y="84"/>
                    <a:pt x="20" y="85"/>
                  </a:cubicBezTo>
                  <a:cubicBezTo>
                    <a:pt x="19" y="86"/>
                    <a:pt x="10" y="95"/>
                    <a:pt x="10" y="96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3" y="97"/>
                    <a:pt x="14" y="95"/>
                    <a:pt x="16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0" y="93"/>
                    <a:pt x="21" y="91"/>
                    <a:pt x="24" y="91"/>
                  </a:cubicBezTo>
                  <a:cubicBezTo>
                    <a:pt x="26" y="91"/>
                    <a:pt x="27" y="92"/>
                    <a:pt x="29" y="92"/>
                  </a:cubicBezTo>
                  <a:cubicBezTo>
                    <a:pt x="34" y="92"/>
                    <a:pt x="41" y="90"/>
                    <a:pt x="44" y="90"/>
                  </a:cubicBezTo>
                  <a:cubicBezTo>
                    <a:pt x="46" y="90"/>
                    <a:pt x="52" y="90"/>
                    <a:pt x="56" y="90"/>
                  </a:cubicBezTo>
                  <a:cubicBezTo>
                    <a:pt x="59" y="90"/>
                    <a:pt x="61" y="88"/>
                    <a:pt x="64" y="85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2" y="83"/>
                    <a:pt x="61" y="83"/>
                    <a:pt x="58" y="82"/>
                  </a:cubicBezTo>
                  <a:cubicBezTo>
                    <a:pt x="60" y="79"/>
                    <a:pt x="67" y="76"/>
                    <a:pt x="67" y="71"/>
                  </a:cubicBezTo>
                  <a:cubicBezTo>
                    <a:pt x="67" y="68"/>
                    <a:pt x="64" y="66"/>
                    <a:pt x="61" y="66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9" y="66"/>
                    <a:pt x="59" y="66"/>
                    <a:pt x="57" y="67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8" y="66"/>
                    <a:pt x="57" y="67"/>
                    <a:pt x="55" y="68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6" y="65"/>
                    <a:pt x="57" y="64"/>
                    <a:pt x="57" y="64"/>
                  </a:cubicBezTo>
                  <a:cubicBezTo>
                    <a:pt x="57" y="61"/>
                    <a:pt x="54" y="60"/>
                    <a:pt x="54" y="58"/>
                  </a:cubicBezTo>
                  <a:cubicBezTo>
                    <a:pt x="54" y="51"/>
                    <a:pt x="46" y="49"/>
                    <a:pt x="42" y="44"/>
                  </a:cubicBezTo>
                  <a:cubicBezTo>
                    <a:pt x="38" y="41"/>
                    <a:pt x="39" y="34"/>
                    <a:pt x="34" y="32"/>
                  </a:cubicBezTo>
                  <a:cubicBezTo>
                    <a:pt x="33" y="32"/>
                    <a:pt x="33" y="32"/>
                    <a:pt x="32" y="32"/>
                  </a:cubicBezTo>
                  <a:cubicBezTo>
                    <a:pt x="32" y="32"/>
                    <a:pt x="31" y="32"/>
                    <a:pt x="31" y="32"/>
                  </a:cubicBezTo>
                  <a:cubicBezTo>
                    <a:pt x="30" y="32"/>
                    <a:pt x="30" y="32"/>
                    <a:pt x="29" y="32"/>
                  </a:cubicBezTo>
                  <a:cubicBezTo>
                    <a:pt x="29" y="32"/>
                    <a:pt x="28" y="32"/>
                    <a:pt x="27" y="32"/>
                  </a:cubicBezTo>
                  <a:cubicBezTo>
                    <a:pt x="27" y="31"/>
                    <a:pt x="28" y="30"/>
                    <a:pt x="29" y="30"/>
                  </a:cubicBezTo>
                  <a:cubicBezTo>
                    <a:pt x="29" y="24"/>
                    <a:pt x="38" y="20"/>
                    <a:pt x="37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20" y="6"/>
                    <a:pt x="27" y="7"/>
                    <a:pt x="27" y="3"/>
                  </a:cubicBezTo>
                  <a:cubicBezTo>
                    <a:pt x="27" y="2"/>
                    <a:pt x="25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93"/>
            <p:cNvSpPr>
              <a:spLocks/>
            </p:cNvSpPr>
            <p:nvPr/>
          </p:nvSpPr>
          <p:spPr bwMode="auto">
            <a:xfrm>
              <a:off x="5957888" y="2362200"/>
              <a:ext cx="11113" cy="14288"/>
            </a:xfrm>
            <a:custGeom>
              <a:avLst/>
              <a:gdLst>
                <a:gd name="T0" fmla="*/ 3 w 3"/>
                <a:gd name="T1" fmla="*/ 0 h 4"/>
                <a:gd name="T2" fmla="*/ 2 w 3"/>
                <a:gd name="T3" fmla="*/ 0 h 4"/>
                <a:gd name="T4" fmla="*/ 0 w 3"/>
                <a:gd name="T5" fmla="*/ 4 h 4"/>
                <a:gd name="T6" fmla="*/ 3 w 3"/>
                <a:gd name="T7" fmla="*/ 4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2"/>
                    <a:pt x="3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94"/>
            <p:cNvSpPr>
              <a:spLocks/>
            </p:cNvSpPr>
            <p:nvPr/>
          </p:nvSpPr>
          <p:spPr bwMode="auto">
            <a:xfrm>
              <a:off x="5380038" y="1798638"/>
              <a:ext cx="311150" cy="142875"/>
            </a:xfrm>
            <a:custGeom>
              <a:avLst/>
              <a:gdLst>
                <a:gd name="T0" fmla="*/ 13 w 83"/>
                <a:gd name="T1" fmla="*/ 0 h 38"/>
                <a:gd name="T2" fmla="*/ 11 w 83"/>
                <a:gd name="T3" fmla="*/ 0 h 38"/>
                <a:gd name="T4" fmla="*/ 6 w 83"/>
                <a:gd name="T5" fmla="*/ 3 h 38"/>
                <a:gd name="T6" fmla="*/ 6 w 83"/>
                <a:gd name="T7" fmla="*/ 6 h 38"/>
                <a:gd name="T8" fmla="*/ 3 w 83"/>
                <a:gd name="T9" fmla="*/ 5 h 38"/>
                <a:gd name="T10" fmla="*/ 0 w 83"/>
                <a:gd name="T11" fmla="*/ 5 h 38"/>
                <a:gd name="T12" fmla="*/ 15 w 83"/>
                <a:gd name="T13" fmla="*/ 11 h 38"/>
                <a:gd name="T14" fmla="*/ 16 w 83"/>
                <a:gd name="T15" fmla="*/ 14 h 38"/>
                <a:gd name="T16" fmla="*/ 1 w 83"/>
                <a:gd name="T17" fmla="*/ 16 h 38"/>
                <a:gd name="T18" fmla="*/ 5 w 83"/>
                <a:gd name="T19" fmla="*/ 18 h 38"/>
                <a:gd name="T20" fmla="*/ 8 w 83"/>
                <a:gd name="T21" fmla="*/ 17 h 38"/>
                <a:gd name="T22" fmla="*/ 11 w 83"/>
                <a:gd name="T23" fmla="*/ 17 h 38"/>
                <a:gd name="T24" fmla="*/ 13 w 83"/>
                <a:gd name="T25" fmla="*/ 17 h 38"/>
                <a:gd name="T26" fmla="*/ 12 w 83"/>
                <a:gd name="T27" fmla="*/ 26 h 38"/>
                <a:gd name="T28" fmla="*/ 9 w 83"/>
                <a:gd name="T29" fmla="*/ 27 h 38"/>
                <a:gd name="T30" fmla="*/ 22 w 83"/>
                <a:gd name="T31" fmla="*/ 32 h 38"/>
                <a:gd name="T32" fmla="*/ 47 w 83"/>
                <a:gd name="T33" fmla="*/ 38 h 38"/>
                <a:gd name="T34" fmla="*/ 69 w 83"/>
                <a:gd name="T35" fmla="*/ 30 h 38"/>
                <a:gd name="T36" fmla="*/ 82 w 83"/>
                <a:gd name="T37" fmla="*/ 20 h 38"/>
                <a:gd name="T38" fmla="*/ 83 w 83"/>
                <a:gd name="T39" fmla="*/ 20 h 38"/>
                <a:gd name="T40" fmla="*/ 72 w 83"/>
                <a:gd name="T41" fmla="*/ 5 h 38"/>
                <a:gd name="T42" fmla="*/ 74 w 83"/>
                <a:gd name="T43" fmla="*/ 3 h 38"/>
                <a:gd name="T44" fmla="*/ 67 w 83"/>
                <a:gd name="T45" fmla="*/ 4 h 38"/>
                <a:gd name="T46" fmla="*/ 62 w 83"/>
                <a:gd name="T47" fmla="*/ 1 h 38"/>
                <a:gd name="T48" fmla="*/ 61 w 83"/>
                <a:gd name="T49" fmla="*/ 1 h 38"/>
                <a:gd name="T50" fmla="*/ 59 w 83"/>
                <a:gd name="T51" fmla="*/ 1 h 38"/>
                <a:gd name="T52" fmla="*/ 58 w 83"/>
                <a:gd name="T53" fmla="*/ 5 h 38"/>
                <a:gd name="T54" fmla="*/ 55 w 83"/>
                <a:gd name="T55" fmla="*/ 4 h 38"/>
                <a:gd name="T56" fmla="*/ 48 w 83"/>
                <a:gd name="T57" fmla="*/ 6 h 38"/>
                <a:gd name="T58" fmla="*/ 39 w 83"/>
                <a:gd name="T59" fmla="*/ 5 h 38"/>
                <a:gd name="T60" fmla="*/ 39 w 83"/>
                <a:gd name="T61" fmla="*/ 8 h 38"/>
                <a:gd name="T62" fmla="*/ 35 w 83"/>
                <a:gd name="T63" fmla="*/ 6 h 38"/>
                <a:gd name="T64" fmla="*/ 28 w 83"/>
                <a:gd name="T65" fmla="*/ 7 h 38"/>
                <a:gd name="T66" fmla="*/ 24 w 83"/>
                <a:gd name="T67" fmla="*/ 5 h 38"/>
                <a:gd name="T68" fmla="*/ 24 w 83"/>
                <a:gd name="T69" fmla="*/ 9 h 38"/>
                <a:gd name="T70" fmla="*/ 19 w 83"/>
                <a:gd name="T71" fmla="*/ 10 h 38"/>
                <a:gd name="T72" fmla="*/ 15 w 83"/>
                <a:gd name="T73" fmla="*/ 5 h 38"/>
                <a:gd name="T74" fmla="*/ 13 w 83"/>
                <a:gd name="T7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" h="38">
                  <a:moveTo>
                    <a:pt x="13" y="0"/>
                  </a:moveTo>
                  <a:cubicBezTo>
                    <a:pt x="12" y="0"/>
                    <a:pt x="12" y="0"/>
                    <a:pt x="11" y="0"/>
                  </a:cubicBezTo>
                  <a:cubicBezTo>
                    <a:pt x="9" y="0"/>
                    <a:pt x="8" y="3"/>
                    <a:pt x="6" y="3"/>
                  </a:cubicBezTo>
                  <a:cubicBezTo>
                    <a:pt x="6" y="4"/>
                    <a:pt x="6" y="5"/>
                    <a:pt x="6" y="6"/>
                  </a:cubicBezTo>
                  <a:cubicBezTo>
                    <a:pt x="5" y="5"/>
                    <a:pt x="4" y="5"/>
                    <a:pt x="3" y="5"/>
                  </a:cubicBezTo>
                  <a:cubicBezTo>
                    <a:pt x="2" y="5"/>
                    <a:pt x="1" y="5"/>
                    <a:pt x="0" y="5"/>
                  </a:cubicBezTo>
                  <a:cubicBezTo>
                    <a:pt x="1" y="8"/>
                    <a:pt x="11" y="11"/>
                    <a:pt x="15" y="11"/>
                  </a:cubicBezTo>
                  <a:cubicBezTo>
                    <a:pt x="15" y="12"/>
                    <a:pt x="15" y="13"/>
                    <a:pt x="16" y="14"/>
                  </a:cubicBezTo>
                  <a:cubicBezTo>
                    <a:pt x="13" y="15"/>
                    <a:pt x="5" y="16"/>
                    <a:pt x="1" y="16"/>
                  </a:cubicBezTo>
                  <a:cubicBezTo>
                    <a:pt x="2" y="17"/>
                    <a:pt x="3" y="18"/>
                    <a:pt x="5" y="18"/>
                  </a:cubicBezTo>
                  <a:cubicBezTo>
                    <a:pt x="6" y="18"/>
                    <a:pt x="7" y="17"/>
                    <a:pt x="8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2" y="17"/>
                    <a:pt x="12" y="17"/>
                    <a:pt x="13" y="17"/>
                  </a:cubicBezTo>
                  <a:cubicBezTo>
                    <a:pt x="13" y="20"/>
                    <a:pt x="12" y="22"/>
                    <a:pt x="12" y="26"/>
                  </a:cubicBezTo>
                  <a:cubicBezTo>
                    <a:pt x="11" y="26"/>
                    <a:pt x="10" y="27"/>
                    <a:pt x="9" y="27"/>
                  </a:cubicBezTo>
                  <a:cubicBezTo>
                    <a:pt x="16" y="27"/>
                    <a:pt x="18" y="31"/>
                    <a:pt x="22" y="32"/>
                  </a:cubicBezTo>
                  <a:cubicBezTo>
                    <a:pt x="29" y="35"/>
                    <a:pt x="37" y="38"/>
                    <a:pt x="47" y="38"/>
                  </a:cubicBezTo>
                  <a:cubicBezTo>
                    <a:pt x="57" y="38"/>
                    <a:pt x="62" y="33"/>
                    <a:pt x="69" y="30"/>
                  </a:cubicBezTo>
                  <a:cubicBezTo>
                    <a:pt x="73" y="29"/>
                    <a:pt x="80" y="24"/>
                    <a:pt x="82" y="20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3" y="12"/>
                    <a:pt x="72" y="14"/>
                    <a:pt x="72" y="5"/>
                  </a:cubicBezTo>
                  <a:cubicBezTo>
                    <a:pt x="72" y="5"/>
                    <a:pt x="73" y="3"/>
                    <a:pt x="74" y="3"/>
                  </a:cubicBezTo>
                  <a:cubicBezTo>
                    <a:pt x="71" y="3"/>
                    <a:pt x="70" y="4"/>
                    <a:pt x="67" y="4"/>
                  </a:cubicBezTo>
                  <a:cubicBezTo>
                    <a:pt x="64" y="4"/>
                    <a:pt x="62" y="4"/>
                    <a:pt x="62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0" y="1"/>
                    <a:pt x="60" y="1"/>
                    <a:pt x="59" y="1"/>
                  </a:cubicBezTo>
                  <a:cubicBezTo>
                    <a:pt x="58" y="2"/>
                    <a:pt x="58" y="3"/>
                    <a:pt x="58" y="5"/>
                  </a:cubicBezTo>
                  <a:cubicBezTo>
                    <a:pt x="57" y="4"/>
                    <a:pt x="56" y="4"/>
                    <a:pt x="55" y="4"/>
                  </a:cubicBezTo>
                  <a:cubicBezTo>
                    <a:pt x="53" y="4"/>
                    <a:pt x="51" y="6"/>
                    <a:pt x="48" y="6"/>
                  </a:cubicBezTo>
                  <a:cubicBezTo>
                    <a:pt x="45" y="6"/>
                    <a:pt x="43" y="5"/>
                    <a:pt x="39" y="5"/>
                  </a:cubicBezTo>
                  <a:cubicBezTo>
                    <a:pt x="39" y="6"/>
                    <a:pt x="39" y="7"/>
                    <a:pt x="39" y="8"/>
                  </a:cubicBezTo>
                  <a:cubicBezTo>
                    <a:pt x="38" y="7"/>
                    <a:pt x="37" y="6"/>
                    <a:pt x="35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4" y="6"/>
                    <a:pt x="24" y="7"/>
                    <a:pt x="24" y="9"/>
                  </a:cubicBezTo>
                  <a:cubicBezTo>
                    <a:pt x="23" y="9"/>
                    <a:pt x="21" y="10"/>
                    <a:pt x="19" y="10"/>
                  </a:cubicBezTo>
                  <a:cubicBezTo>
                    <a:pt x="17" y="10"/>
                    <a:pt x="15" y="7"/>
                    <a:pt x="15" y="5"/>
                  </a:cubicBezTo>
                  <a:cubicBezTo>
                    <a:pt x="15" y="3"/>
                    <a:pt x="14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95"/>
            <p:cNvSpPr>
              <a:spLocks/>
            </p:cNvSpPr>
            <p:nvPr/>
          </p:nvSpPr>
          <p:spPr bwMode="auto">
            <a:xfrm>
              <a:off x="3529013" y="3500438"/>
              <a:ext cx="315913" cy="109538"/>
            </a:xfrm>
            <a:custGeom>
              <a:avLst/>
              <a:gdLst>
                <a:gd name="T0" fmla="*/ 23 w 84"/>
                <a:gd name="T1" fmla="*/ 0 h 29"/>
                <a:gd name="T2" fmla="*/ 0 w 84"/>
                <a:gd name="T3" fmla="*/ 12 h 29"/>
                <a:gd name="T4" fmla="*/ 3 w 84"/>
                <a:gd name="T5" fmla="*/ 12 h 29"/>
                <a:gd name="T6" fmla="*/ 18 w 84"/>
                <a:gd name="T7" fmla="*/ 5 h 29"/>
                <a:gd name="T8" fmla="*/ 20 w 84"/>
                <a:gd name="T9" fmla="*/ 5 h 29"/>
                <a:gd name="T10" fmla="*/ 22 w 84"/>
                <a:gd name="T11" fmla="*/ 6 h 29"/>
                <a:gd name="T12" fmla="*/ 23 w 84"/>
                <a:gd name="T13" fmla="*/ 9 h 29"/>
                <a:gd name="T14" fmla="*/ 31 w 84"/>
                <a:gd name="T15" fmla="*/ 9 h 29"/>
                <a:gd name="T16" fmla="*/ 41 w 84"/>
                <a:gd name="T17" fmla="*/ 14 h 29"/>
                <a:gd name="T18" fmla="*/ 45 w 84"/>
                <a:gd name="T19" fmla="*/ 13 h 29"/>
                <a:gd name="T20" fmla="*/ 47 w 84"/>
                <a:gd name="T21" fmla="*/ 14 h 29"/>
                <a:gd name="T22" fmla="*/ 50 w 84"/>
                <a:gd name="T23" fmla="*/ 17 h 29"/>
                <a:gd name="T24" fmla="*/ 60 w 84"/>
                <a:gd name="T25" fmla="*/ 23 h 29"/>
                <a:gd name="T26" fmla="*/ 57 w 84"/>
                <a:gd name="T27" fmla="*/ 25 h 29"/>
                <a:gd name="T28" fmla="*/ 57 w 84"/>
                <a:gd name="T29" fmla="*/ 27 h 29"/>
                <a:gd name="T30" fmla="*/ 74 w 84"/>
                <a:gd name="T31" fmla="*/ 29 h 29"/>
                <a:gd name="T32" fmla="*/ 84 w 84"/>
                <a:gd name="T33" fmla="*/ 25 h 29"/>
                <a:gd name="T34" fmla="*/ 78 w 84"/>
                <a:gd name="T35" fmla="*/ 20 h 29"/>
                <a:gd name="T36" fmla="*/ 74 w 84"/>
                <a:gd name="T37" fmla="*/ 19 h 29"/>
                <a:gd name="T38" fmla="*/ 74 w 84"/>
                <a:gd name="T39" fmla="*/ 17 h 29"/>
                <a:gd name="T40" fmla="*/ 56 w 84"/>
                <a:gd name="T41" fmla="*/ 10 h 29"/>
                <a:gd name="T42" fmla="*/ 51 w 84"/>
                <a:gd name="T43" fmla="*/ 7 h 29"/>
                <a:gd name="T44" fmla="*/ 23 w 84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29">
                  <a:moveTo>
                    <a:pt x="23" y="0"/>
                  </a:moveTo>
                  <a:cubicBezTo>
                    <a:pt x="11" y="0"/>
                    <a:pt x="5" y="5"/>
                    <a:pt x="0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9"/>
                    <a:pt x="13" y="5"/>
                    <a:pt x="18" y="5"/>
                  </a:cubicBezTo>
                  <a:cubicBezTo>
                    <a:pt x="19" y="5"/>
                    <a:pt x="19" y="5"/>
                    <a:pt x="20" y="5"/>
                  </a:cubicBezTo>
                  <a:cubicBezTo>
                    <a:pt x="21" y="5"/>
                    <a:pt x="22" y="6"/>
                    <a:pt x="22" y="6"/>
                  </a:cubicBezTo>
                  <a:cubicBezTo>
                    <a:pt x="22" y="7"/>
                    <a:pt x="21" y="8"/>
                    <a:pt x="23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5" y="9"/>
                    <a:pt x="37" y="14"/>
                    <a:pt x="41" y="14"/>
                  </a:cubicBezTo>
                  <a:cubicBezTo>
                    <a:pt x="43" y="14"/>
                    <a:pt x="44" y="13"/>
                    <a:pt x="45" y="13"/>
                  </a:cubicBezTo>
                  <a:cubicBezTo>
                    <a:pt x="46" y="13"/>
                    <a:pt x="46" y="14"/>
                    <a:pt x="47" y="14"/>
                  </a:cubicBezTo>
                  <a:cubicBezTo>
                    <a:pt x="48" y="15"/>
                    <a:pt x="48" y="17"/>
                    <a:pt x="50" y="17"/>
                  </a:cubicBezTo>
                  <a:cubicBezTo>
                    <a:pt x="51" y="21"/>
                    <a:pt x="56" y="21"/>
                    <a:pt x="60" y="23"/>
                  </a:cubicBezTo>
                  <a:cubicBezTo>
                    <a:pt x="60" y="24"/>
                    <a:pt x="59" y="25"/>
                    <a:pt x="57" y="25"/>
                  </a:cubicBezTo>
                  <a:cubicBezTo>
                    <a:pt x="57" y="26"/>
                    <a:pt x="57" y="26"/>
                    <a:pt x="57" y="27"/>
                  </a:cubicBezTo>
                  <a:cubicBezTo>
                    <a:pt x="63" y="27"/>
                    <a:pt x="67" y="29"/>
                    <a:pt x="74" y="29"/>
                  </a:cubicBezTo>
                  <a:cubicBezTo>
                    <a:pt x="77" y="29"/>
                    <a:pt x="82" y="29"/>
                    <a:pt x="84" y="25"/>
                  </a:cubicBezTo>
                  <a:cubicBezTo>
                    <a:pt x="82" y="25"/>
                    <a:pt x="81" y="21"/>
                    <a:pt x="78" y="20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3" y="19"/>
                    <a:pt x="74" y="18"/>
                    <a:pt x="74" y="17"/>
                  </a:cubicBezTo>
                  <a:cubicBezTo>
                    <a:pt x="67" y="17"/>
                    <a:pt x="60" y="14"/>
                    <a:pt x="56" y="10"/>
                  </a:cubicBezTo>
                  <a:cubicBezTo>
                    <a:pt x="55" y="10"/>
                    <a:pt x="53" y="7"/>
                    <a:pt x="51" y="7"/>
                  </a:cubicBezTo>
                  <a:cubicBezTo>
                    <a:pt x="42" y="7"/>
                    <a:pt x="36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96"/>
            <p:cNvSpPr>
              <a:spLocks/>
            </p:cNvSpPr>
            <p:nvPr/>
          </p:nvSpPr>
          <p:spPr bwMode="auto">
            <a:xfrm>
              <a:off x="3575050" y="3541713"/>
              <a:ext cx="14288" cy="14288"/>
            </a:xfrm>
            <a:custGeom>
              <a:avLst/>
              <a:gdLst>
                <a:gd name="T0" fmla="*/ 3 w 4"/>
                <a:gd name="T1" fmla="*/ 0 h 4"/>
                <a:gd name="T2" fmla="*/ 2 w 4"/>
                <a:gd name="T3" fmla="*/ 0 h 4"/>
                <a:gd name="T4" fmla="*/ 2 w 4"/>
                <a:gd name="T5" fmla="*/ 2 h 4"/>
                <a:gd name="T6" fmla="*/ 0 w 4"/>
                <a:gd name="T7" fmla="*/ 4 h 4"/>
                <a:gd name="T8" fmla="*/ 1 w 4"/>
                <a:gd name="T9" fmla="*/ 4 h 4"/>
                <a:gd name="T10" fmla="*/ 4 w 4"/>
                <a:gd name="T11" fmla="*/ 4 h 4"/>
                <a:gd name="T12" fmla="*/ 4 w 4"/>
                <a:gd name="T13" fmla="*/ 0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4" y="3"/>
                    <a:pt x="4" y="1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97"/>
            <p:cNvSpPr>
              <a:spLocks/>
            </p:cNvSpPr>
            <p:nvPr/>
          </p:nvSpPr>
          <p:spPr bwMode="auto">
            <a:xfrm>
              <a:off x="3732213" y="3646488"/>
              <a:ext cx="52388" cy="22225"/>
            </a:xfrm>
            <a:custGeom>
              <a:avLst/>
              <a:gdLst>
                <a:gd name="T0" fmla="*/ 3 w 14"/>
                <a:gd name="T1" fmla="*/ 0 h 6"/>
                <a:gd name="T2" fmla="*/ 0 w 14"/>
                <a:gd name="T3" fmla="*/ 2 h 6"/>
                <a:gd name="T4" fmla="*/ 5 w 14"/>
                <a:gd name="T5" fmla="*/ 6 h 6"/>
                <a:gd name="T6" fmla="*/ 14 w 14"/>
                <a:gd name="T7" fmla="*/ 5 h 6"/>
                <a:gd name="T8" fmla="*/ 11 w 14"/>
                <a:gd name="T9" fmla="*/ 2 h 6"/>
                <a:gd name="T10" fmla="*/ 12 w 14"/>
                <a:gd name="T11" fmla="*/ 3 h 6"/>
                <a:gd name="T12" fmla="*/ 3 w 14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6"/>
                    <a:pt x="5" y="6"/>
                  </a:cubicBezTo>
                  <a:cubicBezTo>
                    <a:pt x="8" y="6"/>
                    <a:pt x="11" y="5"/>
                    <a:pt x="14" y="5"/>
                  </a:cubicBezTo>
                  <a:cubicBezTo>
                    <a:pt x="14" y="3"/>
                    <a:pt x="13" y="3"/>
                    <a:pt x="11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2"/>
                    <a:pt x="6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98"/>
            <p:cNvSpPr>
              <a:spLocks/>
            </p:cNvSpPr>
            <p:nvPr/>
          </p:nvSpPr>
          <p:spPr bwMode="auto">
            <a:xfrm>
              <a:off x="4070350" y="3646488"/>
              <a:ext cx="41275" cy="19050"/>
            </a:xfrm>
            <a:custGeom>
              <a:avLst/>
              <a:gdLst>
                <a:gd name="T0" fmla="*/ 3 w 11"/>
                <a:gd name="T1" fmla="*/ 0 h 5"/>
                <a:gd name="T2" fmla="*/ 0 w 11"/>
                <a:gd name="T3" fmla="*/ 1 h 5"/>
                <a:gd name="T4" fmla="*/ 7 w 11"/>
                <a:gd name="T5" fmla="*/ 5 h 5"/>
                <a:gd name="T6" fmla="*/ 11 w 11"/>
                <a:gd name="T7" fmla="*/ 3 h 5"/>
                <a:gd name="T8" fmla="*/ 3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3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4"/>
                    <a:pt x="3" y="5"/>
                    <a:pt x="7" y="5"/>
                  </a:cubicBezTo>
                  <a:cubicBezTo>
                    <a:pt x="8" y="5"/>
                    <a:pt x="10" y="5"/>
                    <a:pt x="11" y="3"/>
                  </a:cubicBezTo>
                  <a:cubicBezTo>
                    <a:pt x="10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99"/>
            <p:cNvSpPr>
              <a:spLocks/>
            </p:cNvSpPr>
            <p:nvPr/>
          </p:nvSpPr>
          <p:spPr bwMode="auto">
            <a:xfrm>
              <a:off x="3848100" y="3602038"/>
              <a:ext cx="180975" cy="71438"/>
            </a:xfrm>
            <a:custGeom>
              <a:avLst/>
              <a:gdLst>
                <a:gd name="T0" fmla="*/ 11 w 48"/>
                <a:gd name="T1" fmla="*/ 0 h 19"/>
                <a:gd name="T2" fmla="*/ 9 w 48"/>
                <a:gd name="T3" fmla="*/ 2 h 19"/>
                <a:gd name="T4" fmla="*/ 12 w 48"/>
                <a:gd name="T5" fmla="*/ 5 h 19"/>
                <a:gd name="T6" fmla="*/ 14 w 48"/>
                <a:gd name="T7" fmla="*/ 11 h 19"/>
                <a:gd name="T8" fmla="*/ 10 w 48"/>
                <a:gd name="T9" fmla="*/ 12 h 19"/>
                <a:gd name="T10" fmla="*/ 1 w 48"/>
                <a:gd name="T11" fmla="*/ 11 h 19"/>
                <a:gd name="T12" fmla="*/ 0 w 48"/>
                <a:gd name="T13" fmla="*/ 12 h 19"/>
                <a:gd name="T14" fmla="*/ 3 w 48"/>
                <a:gd name="T15" fmla="*/ 17 h 19"/>
                <a:gd name="T16" fmla="*/ 4 w 48"/>
                <a:gd name="T17" fmla="*/ 15 h 19"/>
                <a:gd name="T18" fmla="*/ 5 w 48"/>
                <a:gd name="T19" fmla="*/ 15 h 19"/>
                <a:gd name="T20" fmla="*/ 7 w 48"/>
                <a:gd name="T21" fmla="*/ 15 h 19"/>
                <a:gd name="T22" fmla="*/ 14 w 48"/>
                <a:gd name="T23" fmla="*/ 14 h 19"/>
                <a:gd name="T24" fmla="*/ 20 w 48"/>
                <a:gd name="T25" fmla="*/ 15 h 19"/>
                <a:gd name="T26" fmla="*/ 23 w 48"/>
                <a:gd name="T27" fmla="*/ 19 h 19"/>
                <a:gd name="T28" fmla="*/ 30 w 48"/>
                <a:gd name="T29" fmla="*/ 14 h 19"/>
                <a:gd name="T30" fmla="*/ 33 w 48"/>
                <a:gd name="T31" fmla="*/ 15 h 19"/>
                <a:gd name="T32" fmla="*/ 38 w 48"/>
                <a:gd name="T33" fmla="*/ 13 h 19"/>
                <a:gd name="T34" fmla="*/ 48 w 48"/>
                <a:gd name="T35" fmla="*/ 13 h 19"/>
                <a:gd name="T36" fmla="*/ 41 w 48"/>
                <a:gd name="T37" fmla="*/ 7 h 19"/>
                <a:gd name="T38" fmla="*/ 42 w 48"/>
                <a:gd name="T39" fmla="*/ 8 h 19"/>
                <a:gd name="T40" fmla="*/ 26 w 48"/>
                <a:gd name="T41" fmla="*/ 1 h 19"/>
                <a:gd name="T42" fmla="*/ 18 w 48"/>
                <a:gd name="T43" fmla="*/ 2 h 19"/>
                <a:gd name="T44" fmla="*/ 11 w 48"/>
                <a:gd name="T4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9">
                  <a:moveTo>
                    <a:pt x="11" y="0"/>
                  </a:moveTo>
                  <a:cubicBezTo>
                    <a:pt x="10" y="0"/>
                    <a:pt x="9" y="1"/>
                    <a:pt x="9" y="2"/>
                  </a:cubicBezTo>
                  <a:cubicBezTo>
                    <a:pt x="9" y="4"/>
                    <a:pt x="11" y="5"/>
                    <a:pt x="12" y="5"/>
                  </a:cubicBezTo>
                  <a:cubicBezTo>
                    <a:pt x="12" y="7"/>
                    <a:pt x="13" y="9"/>
                    <a:pt x="14" y="11"/>
                  </a:cubicBezTo>
                  <a:cubicBezTo>
                    <a:pt x="13" y="12"/>
                    <a:pt x="12" y="12"/>
                    <a:pt x="10" y="12"/>
                  </a:cubicBezTo>
                  <a:cubicBezTo>
                    <a:pt x="8" y="12"/>
                    <a:pt x="6" y="11"/>
                    <a:pt x="1" y="11"/>
                  </a:cubicBezTo>
                  <a:cubicBezTo>
                    <a:pt x="1" y="11"/>
                    <a:pt x="1" y="12"/>
                    <a:pt x="0" y="12"/>
                  </a:cubicBezTo>
                  <a:cubicBezTo>
                    <a:pt x="0" y="14"/>
                    <a:pt x="2" y="17"/>
                    <a:pt x="3" y="17"/>
                  </a:cubicBezTo>
                  <a:cubicBezTo>
                    <a:pt x="3" y="16"/>
                    <a:pt x="4" y="15"/>
                    <a:pt x="4" y="15"/>
                  </a:cubicBezTo>
                  <a:cubicBezTo>
                    <a:pt x="4" y="15"/>
                    <a:pt x="5" y="15"/>
                    <a:pt x="5" y="15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9" y="15"/>
                    <a:pt x="11" y="14"/>
                    <a:pt x="14" y="14"/>
                  </a:cubicBezTo>
                  <a:cubicBezTo>
                    <a:pt x="16" y="14"/>
                    <a:pt x="19" y="15"/>
                    <a:pt x="20" y="15"/>
                  </a:cubicBezTo>
                  <a:cubicBezTo>
                    <a:pt x="21" y="16"/>
                    <a:pt x="21" y="19"/>
                    <a:pt x="23" y="19"/>
                  </a:cubicBezTo>
                  <a:cubicBezTo>
                    <a:pt x="26" y="19"/>
                    <a:pt x="26" y="14"/>
                    <a:pt x="30" y="14"/>
                  </a:cubicBezTo>
                  <a:cubicBezTo>
                    <a:pt x="31" y="14"/>
                    <a:pt x="31" y="15"/>
                    <a:pt x="33" y="15"/>
                  </a:cubicBezTo>
                  <a:cubicBezTo>
                    <a:pt x="35" y="15"/>
                    <a:pt x="36" y="14"/>
                    <a:pt x="3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10"/>
                    <a:pt x="44" y="9"/>
                    <a:pt x="41" y="7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37" y="6"/>
                    <a:pt x="35" y="1"/>
                    <a:pt x="26" y="1"/>
                  </a:cubicBezTo>
                  <a:cubicBezTo>
                    <a:pt x="23" y="1"/>
                    <a:pt x="21" y="2"/>
                    <a:pt x="18" y="2"/>
                  </a:cubicBezTo>
                  <a:cubicBezTo>
                    <a:pt x="15" y="2"/>
                    <a:pt x="13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100"/>
            <p:cNvSpPr>
              <a:spLocks/>
            </p:cNvSpPr>
            <p:nvPr/>
          </p:nvSpPr>
          <p:spPr bwMode="auto">
            <a:xfrm>
              <a:off x="4235450" y="3890963"/>
              <a:ext cx="22225" cy="26988"/>
            </a:xfrm>
            <a:custGeom>
              <a:avLst/>
              <a:gdLst>
                <a:gd name="T0" fmla="*/ 6 w 6"/>
                <a:gd name="T1" fmla="*/ 0 h 7"/>
                <a:gd name="T2" fmla="*/ 3 w 6"/>
                <a:gd name="T3" fmla="*/ 0 h 7"/>
                <a:gd name="T4" fmla="*/ 0 w 6"/>
                <a:gd name="T5" fmla="*/ 6 h 7"/>
                <a:gd name="T6" fmla="*/ 0 w 6"/>
                <a:gd name="T7" fmla="*/ 7 h 7"/>
                <a:gd name="T8" fmla="*/ 2 w 6"/>
                <a:gd name="T9" fmla="*/ 6 h 7"/>
                <a:gd name="T10" fmla="*/ 6 w 6"/>
                <a:gd name="T11" fmla="*/ 2 h 7"/>
                <a:gd name="T12" fmla="*/ 6 w 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1" y="0"/>
                    <a:pt x="0" y="3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2" y="6"/>
                    <a:pt x="2" y="6"/>
                  </a:cubicBezTo>
                  <a:cubicBezTo>
                    <a:pt x="4" y="6"/>
                    <a:pt x="5" y="4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101"/>
            <p:cNvSpPr>
              <a:spLocks/>
            </p:cNvSpPr>
            <p:nvPr/>
          </p:nvSpPr>
          <p:spPr bwMode="auto">
            <a:xfrm>
              <a:off x="4565650" y="4214813"/>
              <a:ext cx="74613" cy="55563"/>
            </a:xfrm>
            <a:custGeom>
              <a:avLst/>
              <a:gdLst>
                <a:gd name="T0" fmla="*/ 7 w 20"/>
                <a:gd name="T1" fmla="*/ 0 h 15"/>
                <a:gd name="T2" fmla="*/ 6 w 20"/>
                <a:gd name="T3" fmla="*/ 0 h 15"/>
                <a:gd name="T4" fmla="*/ 0 w 20"/>
                <a:gd name="T5" fmla="*/ 7 h 15"/>
                <a:gd name="T6" fmla="*/ 12 w 20"/>
                <a:gd name="T7" fmla="*/ 15 h 15"/>
                <a:gd name="T8" fmla="*/ 20 w 20"/>
                <a:gd name="T9" fmla="*/ 6 h 15"/>
                <a:gd name="T10" fmla="*/ 18 w 20"/>
                <a:gd name="T11" fmla="*/ 3 h 15"/>
                <a:gd name="T12" fmla="*/ 14 w 20"/>
                <a:gd name="T13" fmla="*/ 5 h 15"/>
                <a:gd name="T14" fmla="*/ 13 w 20"/>
                <a:gd name="T15" fmla="*/ 3 h 15"/>
                <a:gd name="T16" fmla="*/ 7 w 20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5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10"/>
                    <a:pt x="8" y="15"/>
                    <a:pt x="12" y="15"/>
                  </a:cubicBezTo>
                  <a:cubicBezTo>
                    <a:pt x="15" y="15"/>
                    <a:pt x="20" y="9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3"/>
                    <a:pt x="15" y="5"/>
                    <a:pt x="14" y="5"/>
                  </a:cubicBezTo>
                  <a:cubicBezTo>
                    <a:pt x="14" y="5"/>
                    <a:pt x="13" y="4"/>
                    <a:pt x="13" y="3"/>
                  </a:cubicBezTo>
                  <a:cubicBezTo>
                    <a:pt x="11" y="3"/>
                    <a:pt x="9" y="1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102"/>
            <p:cNvSpPr>
              <a:spLocks/>
            </p:cNvSpPr>
            <p:nvPr/>
          </p:nvSpPr>
          <p:spPr bwMode="auto">
            <a:xfrm>
              <a:off x="3856038" y="5589588"/>
              <a:ext cx="25400" cy="63500"/>
            </a:xfrm>
            <a:custGeom>
              <a:avLst/>
              <a:gdLst>
                <a:gd name="T0" fmla="*/ 3 w 7"/>
                <a:gd name="T1" fmla="*/ 0 h 17"/>
                <a:gd name="T2" fmla="*/ 0 w 7"/>
                <a:gd name="T3" fmla="*/ 9 h 17"/>
                <a:gd name="T4" fmla="*/ 0 w 7"/>
                <a:gd name="T5" fmla="*/ 13 h 17"/>
                <a:gd name="T6" fmla="*/ 3 w 7"/>
                <a:gd name="T7" fmla="*/ 17 h 17"/>
                <a:gd name="T8" fmla="*/ 5 w 7"/>
                <a:gd name="T9" fmla="*/ 17 h 17"/>
                <a:gd name="T10" fmla="*/ 5 w 7"/>
                <a:gd name="T11" fmla="*/ 8 h 17"/>
                <a:gd name="T12" fmla="*/ 7 w 7"/>
                <a:gd name="T13" fmla="*/ 5 h 17"/>
                <a:gd name="T14" fmla="*/ 3 w 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7">
                  <a:moveTo>
                    <a:pt x="3" y="0"/>
                  </a:moveTo>
                  <a:cubicBezTo>
                    <a:pt x="1" y="0"/>
                    <a:pt x="0" y="9"/>
                    <a:pt x="0" y="9"/>
                  </a:cubicBezTo>
                  <a:cubicBezTo>
                    <a:pt x="0" y="9"/>
                    <a:pt x="0" y="11"/>
                    <a:pt x="0" y="13"/>
                  </a:cubicBezTo>
                  <a:cubicBezTo>
                    <a:pt x="0" y="14"/>
                    <a:pt x="1" y="16"/>
                    <a:pt x="3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7" y="7"/>
                    <a:pt x="7" y="5"/>
                  </a:cubicBezTo>
                  <a:cubicBezTo>
                    <a:pt x="7" y="3"/>
                    <a:pt x="6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103"/>
            <p:cNvSpPr>
              <a:spLocks/>
            </p:cNvSpPr>
            <p:nvPr/>
          </p:nvSpPr>
          <p:spPr bwMode="auto">
            <a:xfrm>
              <a:off x="3633788" y="3841750"/>
              <a:ext cx="1419225" cy="2289175"/>
            </a:xfrm>
            <a:custGeom>
              <a:avLst/>
              <a:gdLst>
                <a:gd name="T0" fmla="*/ 46 w 378"/>
                <a:gd name="T1" fmla="*/ 17 h 609"/>
                <a:gd name="T2" fmla="*/ 37 w 378"/>
                <a:gd name="T3" fmla="*/ 33 h 609"/>
                <a:gd name="T4" fmla="*/ 27 w 378"/>
                <a:gd name="T5" fmla="*/ 39 h 609"/>
                <a:gd name="T6" fmla="*/ 32 w 378"/>
                <a:gd name="T7" fmla="*/ 64 h 609"/>
                <a:gd name="T8" fmla="*/ 32 w 378"/>
                <a:gd name="T9" fmla="*/ 66 h 609"/>
                <a:gd name="T10" fmla="*/ 10 w 378"/>
                <a:gd name="T11" fmla="*/ 95 h 609"/>
                <a:gd name="T12" fmla="*/ 12 w 378"/>
                <a:gd name="T13" fmla="*/ 123 h 609"/>
                <a:gd name="T14" fmla="*/ 12 w 378"/>
                <a:gd name="T15" fmla="*/ 158 h 609"/>
                <a:gd name="T16" fmla="*/ 35 w 378"/>
                <a:gd name="T17" fmla="*/ 201 h 609"/>
                <a:gd name="T18" fmla="*/ 68 w 378"/>
                <a:gd name="T19" fmla="*/ 238 h 609"/>
                <a:gd name="T20" fmla="*/ 90 w 378"/>
                <a:gd name="T21" fmla="*/ 296 h 609"/>
                <a:gd name="T22" fmla="*/ 82 w 378"/>
                <a:gd name="T23" fmla="*/ 348 h 609"/>
                <a:gd name="T24" fmla="*/ 74 w 378"/>
                <a:gd name="T25" fmla="*/ 403 h 609"/>
                <a:gd name="T26" fmla="*/ 68 w 378"/>
                <a:gd name="T27" fmla="*/ 442 h 609"/>
                <a:gd name="T28" fmla="*/ 70 w 378"/>
                <a:gd name="T29" fmla="*/ 463 h 609"/>
                <a:gd name="T30" fmla="*/ 64 w 378"/>
                <a:gd name="T31" fmla="*/ 509 h 609"/>
                <a:gd name="T32" fmla="*/ 53 w 378"/>
                <a:gd name="T33" fmla="*/ 510 h 609"/>
                <a:gd name="T34" fmla="*/ 55 w 378"/>
                <a:gd name="T35" fmla="*/ 556 h 609"/>
                <a:gd name="T36" fmla="*/ 58 w 378"/>
                <a:gd name="T37" fmla="*/ 579 h 609"/>
                <a:gd name="T38" fmla="*/ 83 w 378"/>
                <a:gd name="T39" fmla="*/ 593 h 609"/>
                <a:gd name="T40" fmla="*/ 113 w 378"/>
                <a:gd name="T41" fmla="*/ 608 h 609"/>
                <a:gd name="T42" fmla="*/ 134 w 378"/>
                <a:gd name="T43" fmla="*/ 602 h 609"/>
                <a:gd name="T44" fmla="*/ 105 w 378"/>
                <a:gd name="T45" fmla="*/ 550 h 609"/>
                <a:gd name="T46" fmla="*/ 115 w 378"/>
                <a:gd name="T47" fmla="*/ 507 h 609"/>
                <a:gd name="T48" fmla="*/ 135 w 378"/>
                <a:gd name="T49" fmla="*/ 472 h 609"/>
                <a:gd name="T50" fmla="*/ 139 w 378"/>
                <a:gd name="T51" fmla="*/ 470 h 609"/>
                <a:gd name="T52" fmla="*/ 155 w 378"/>
                <a:gd name="T53" fmla="*/ 455 h 609"/>
                <a:gd name="T54" fmla="*/ 167 w 378"/>
                <a:gd name="T55" fmla="*/ 436 h 609"/>
                <a:gd name="T56" fmla="*/ 200 w 378"/>
                <a:gd name="T57" fmla="*/ 421 h 609"/>
                <a:gd name="T58" fmla="*/ 187 w 378"/>
                <a:gd name="T59" fmla="*/ 394 h 609"/>
                <a:gd name="T60" fmla="*/ 235 w 378"/>
                <a:gd name="T61" fmla="*/ 376 h 609"/>
                <a:gd name="T62" fmla="*/ 266 w 378"/>
                <a:gd name="T63" fmla="*/ 337 h 609"/>
                <a:gd name="T64" fmla="*/ 297 w 378"/>
                <a:gd name="T65" fmla="*/ 294 h 609"/>
                <a:gd name="T66" fmla="*/ 326 w 378"/>
                <a:gd name="T67" fmla="*/ 282 h 609"/>
                <a:gd name="T68" fmla="*/ 342 w 378"/>
                <a:gd name="T69" fmla="*/ 244 h 609"/>
                <a:gd name="T70" fmla="*/ 355 w 378"/>
                <a:gd name="T71" fmla="*/ 199 h 609"/>
                <a:gd name="T72" fmla="*/ 368 w 378"/>
                <a:gd name="T73" fmla="*/ 141 h 609"/>
                <a:gd name="T74" fmla="*/ 345 w 378"/>
                <a:gd name="T75" fmla="*/ 128 h 609"/>
                <a:gd name="T76" fmla="*/ 302 w 378"/>
                <a:gd name="T77" fmla="*/ 123 h 609"/>
                <a:gd name="T78" fmla="*/ 275 w 378"/>
                <a:gd name="T79" fmla="*/ 105 h 609"/>
                <a:gd name="T80" fmla="*/ 252 w 378"/>
                <a:gd name="T81" fmla="*/ 116 h 609"/>
                <a:gd name="T82" fmla="*/ 251 w 378"/>
                <a:gd name="T83" fmla="*/ 83 h 609"/>
                <a:gd name="T84" fmla="*/ 229 w 378"/>
                <a:gd name="T85" fmla="*/ 57 h 609"/>
                <a:gd name="T86" fmla="*/ 186 w 378"/>
                <a:gd name="T87" fmla="*/ 43 h 609"/>
                <a:gd name="T88" fmla="*/ 151 w 378"/>
                <a:gd name="T89" fmla="*/ 16 h 609"/>
                <a:gd name="T90" fmla="*/ 147 w 378"/>
                <a:gd name="T91" fmla="*/ 13 h 609"/>
                <a:gd name="T92" fmla="*/ 110 w 378"/>
                <a:gd name="T93" fmla="*/ 15 h 609"/>
                <a:gd name="T94" fmla="*/ 95 w 378"/>
                <a:gd name="T95" fmla="*/ 8 h 609"/>
                <a:gd name="T96" fmla="*/ 82 w 378"/>
                <a:gd name="T97" fmla="*/ 27 h 609"/>
                <a:gd name="T98" fmla="*/ 80 w 378"/>
                <a:gd name="T99" fmla="*/ 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8" h="609">
                  <a:moveTo>
                    <a:pt x="80" y="0"/>
                  </a:moveTo>
                  <a:cubicBezTo>
                    <a:pt x="77" y="0"/>
                    <a:pt x="76" y="4"/>
                    <a:pt x="72" y="5"/>
                  </a:cubicBezTo>
                  <a:cubicBezTo>
                    <a:pt x="65" y="7"/>
                    <a:pt x="60" y="9"/>
                    <a:pt x="54" y="11"/>
                  </a:cubicBezTo>
                  <a:cubicBezTo>
                    <a:pt x="50" y="12"/>
                    <a:pt x="47" y="13"/>
                    <a:pt x="46" y="17"/>
                  </a:cubicBezTo>
                  <a:cubicBezTo>
                    <a:pt x="45" y="20"/>
                    <a:pt x="45" y="23"/>
                    <a:pt x="43" y="25"/>
                  </a:cubicBezTo>
                  <a:cubicBezTo>
                    <a:pt x="42" y="26"/>
                    <a:pt x="39" y="27"/>
                    <a:pt x="39" y="29"/>
                  </a:cubicBezTo>
                  <a:cubicBezTo>
                    <a:pt x="38" y="29"/>
                    <a:pt x="37" y="30"/>
                    <a:pt x="37" y="31"/>
                  </a:cubicBezTo>
                  <a:cubicBezTo>
                    <a:pt x="37" y="31"/>
                    <a:pt x="37" y="32"/>
                    <a:pt x="37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3"/>
                    <a:pt x="34" y="33"/>
                  </a:cubicBezTo>
                  <a:cubicBezTo>
                    <a:pt x="33" y="33"/>
                    <a:pt x="32" y="34"/>
                    <a:pt x="32" y="34"/>
                  </a:cubicBezTo>
                  <a:cubicBezTo>
                    <a:pt x="30" y="36"/>
                    <a:pt x="28" y="38"/>
                    <a:pt x="27" y="39"/>
                  </a:cubicBezTo>
                  <a:cubicBezTo>
                    <a:pt x="27" y="39"/>
                    <a:pt x="27" y="40"/>
                    <a:pt x="27" y="41"/>
                  </a:cubicBezTo>
                  <a:cubicBezTo>
                    <a:pt x="27" y="46"/>
                    <a:pt x="32" y="45"/>
                    <a:pt x="32" y="51"/>
                  </a:cubicBezTo>
                  <a:cubicBezTo>
                    <a:pt x="32" y="54"/>
                    <a:pt x="30" y="55"/>
                    <a:pt x="30" y="58"/>
                  </a:cubicBezTo>
                  <a:cubicBezTo>
                    <a:pt x="30" y="60"/>
                    <a:pt x="32" y="62"/>
                    <a:pt x="32" y="64"/>
                  </a:cubicBezTo>
                  <a:cubicBezTo>
                    <a:pt x="32" y="65"/>
                    <a:pt x="32" y="65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1" y="69"/>
                    <a:pt x="32" y="70"/>
                    <a:pt x="34" y="71"/>
                  </a:cubicBezTo>
                  <a:cubicBezTo>
                    <a:pt x="32" y="79"/>
                    <a:pt x="25" y="77"/>
                    <a:pt x="21" y="83"/>
                  </a:cubicBezTo>
                  <a:cubicBezTo>
                    <a:pt x="19" y="87"/>
                    <a:pt x="17" y="95"/>
                    <a:pt x="10" y="95"/>
                  </a:cubicBezTo>
                  <a:cubicBezTo>
                    <a:pt x="11" y="108"/>
                    <a:pt x="4" y="106"/>
                    <a:pt x="4" y="113"/>
                  </a:cubicBezTo>
                  <a:cubicBezTo>
                    <a:pt x="4" y="117"/>
                    <a:pt x="4" y="123"/>
                    <a:pt x="8" y="123"/>
                  </a:cubicBezTo>
                  <a:cubicBezTo>
                    <a:pt x="9" y="123"/>
                    <a:pt x="10" y="122"/>
                    <a:pt x="10" y="122"/>
                  </a:cubicBezTo>
                  <a:cubicBezTo>
                    <a:pt x="11" y="122"/>
                    <a:pt x="11" y="122"/>
                    <a:pt x="12" y="123"/>
                  </a:cubicBezTo>
                  <a:cubicBezTo>
                    <a:pt x="11" y="128"/>
                    <a:pt x="6" y="129"/>
                    <a:pt x="4" y="133"/>
                  </a:cubicBezTo>
                  <a:cubicBezTo>
                    <a:pt x="2" y="134"/>
                    <a:pt x="0" y="138"/>
                    <a:pt x="0" y="141"/>
                  </a:cubicBezTo>
                  <a:cubicBezTo>
                    <a:pt x="0" y="147"/>
                    <a:pt x="4" y="152"/>
                    <a:pt x="8" y="155"/>
                  </a:cubicBezTo>
                  <a:cubicBezTo>
                    <a:pt x="9" y="157"/>
                    <a:pt x="11" y="156"/>
                    <a:pt x="12" y="158"/>
                  </a:cubicBezTo>
                  <a:cubicBezTo>
                    <a:pt x="13" y="160"/>
                    <a:pt x="13" y="164"/>
                    <a:pt x="15" y="166"/>
                  </a:cubicBezTo>
                  <a:cubicBezTo>
                    <a:pt x="16" y="166"/>
                    <a:pt x="18" y="166"/>
                    <a:pt x="19" y="168"/>
                  </a:cubicBezTo>
                  <a:cubicBezTo>
                    <a:pt x="21" y="173"/>
                    <a:pt x="23" y="177"/>
                    <a:pt x="25" y="183"/>
                  </a:cubicBezTo>
                  <a:cubicBezTo>
                    <a:pt x="27" y="190"/>
                    <a:pt x="33" y="195"/>
                    <a:pt x="35" y="201"/>
                  </a:cubicBezTo>
                  <a:cubicBezTo>
                    <a:pt x="36" y="205"/>
                    <a:pt x="41" y="208"/>
                    <a:pt x="41" y="212"/>
                  </a:cubicBezTo>
                  <a:cubicBezTo>
                    <a:pt x="41" y="216"/>
                    <a:pt x="39" y="219"/>
                    <a:pt x="42" y="221"/>
                  </a:cubicBezTo>
                  <a:cubicBezTo>
                    <a:pt x="47" y="226"/>
                    <a:pt x="51" y="230"/>
                    <a:pt x="59" y="233"/>
                  </a:cubicBezTo>
                  <a:cubicBezTo>
                    <a:pt x="63" y="234"/>
                    <a:pt x="64" y="235"/>
                    <a:pt x="68" y="238"/>
                  </a:cubicBezTo>
                  <a:cubicBezTo>
                    <a:pt x="71" y="242"/>
                    <a:pt x="74" y="241"/>
                    <a:pt x="78" y="243"/>
                  </a:cubicBezTo>
                  <a:cubicBezTo>
                    <a:pt x="83" y="246"/>
                    <a:pt x="88" y="250"/>
                    <a:pt x="91" y="257"/>
                  </a:cubicBezTo>
                  <a:cubicBezTo>
                    <a:pt x="91" y="260"/>
                    <a:pt x="93" y="277"/>
                    <a:pt x="93" y="279"/>
                  </a:cubicBezTo>
                  <a:cubicBezTo>
                    <a:pt x="93" y="284"/>
                    <a:pt x="90" y="292"/>
                    <a:pt x="90" y="296"/>
                  </a:cubicBezTo>
                  <a:cubicBezTo>
                    <a:pt x="90" y="299"/>
                    <a:pt x="90" y="299"/>
                    <a:pt x="90" y="308"/>
                  </a:cubicBezTo>
                  <a:cubicBezTo>
                    <a:pt x="90" y="311"/>
                    <a:pt x="88" y="316"/>
                    <a:pt x="88" y="318"/>
                  </a:cubicBezTo>
                  <a:cubicBezTo>
                    <a:pt x="88" y="319"/>
                    <a:pt x="88" y="320"/>
                    <a:pt x="88" y="321"/>
                  </a:cubicBezTo>
                  <a:cubicBezTo>
                    <a:pt x="88" y="330"/>
                    <a:pt x="82" y="337"/>
                    <a:pt x="82" y="348"/>
                  </a:cubicBezTo>
                  <a:cubicBezTo>
                    <a:pt x="82" y="353"/>
                    <a:pt x="79" y="357"/>
                    <a:pt x="80" y="362"/>
                  </a:cubicBezTo>
                  <a:cubicBezTo>
                    <a:pt x="81" y="383"/>
                    <a:pt x="81" y="383"/>
                    <a:pt x="81" y="383"/>
                  </a:cubicBezTo>
                  <a:cubicBezTo>
                    <a:pt x="79" y="390"/>
                    <a:pt x="79" y="395"/>
                    <a:pt x="77" y="401"/>
                  </a:cubicBezTo>
                  <a:cubicBezTo>
                    <a:pt x="77" y="403"/>
                    <a:pt x="75" y="402"/>
                    <a:pt x="74" y="403"/>
                  </a:cubicBezTo>
                  <a:cubicBezTo>
                    <a:pt x="73" y="405"/>
                    <a:pt x="72" y="409"/>
                    <a:pt x="71" y="411"/>
                  </a:cubicBezTo>
                  <a:cubicBezTo>
                    <a:pt x="69" y="415"/>
                    <a:pt x="65" y="422"/>
                    <a:pt x="65" y="428"/>
                  </a:cubicBezTo>
                  <a:cubicBezTo>
                    <a:pt x="65" y="430"/>
                    <a:pt x="65" y="438"/>
                    <a:pt x="66" y="438"/>
                  </a:cubicBezTo>
                  <a:cubicBezTo>
                    <a:pt x="66" y="438"/>
                    <a:pt x="68" y="440"/>
                    <a:pt x="68" y="442"/>
                  </a:cubicBezTo>
                  <a:cubicBezTo>
                    <a:pt x="68" y="442"/>
                    <a:pt x="67" y="443"/>
                    <a:pt x="65" y="443"/>
                  </a:cubicBezTo>
                  <a:cubicBezTo>
                    <a:pt x="64" y="448"/>
                    <a:pt x="62" y="451"/>
                    <a:pt x="62" y="456"/>
                  </a:cubicBezTo>
                  <a:cubicBezTo>
                    <a:pt x="62" y="459"/>
                    <a:pt x="64" y="466"/>
                    <a:pt x="66" y="466"/>
                  </a:cubicBezTo>
                  <a:cubicBezTo>
                    <a:pt x="68" y="466"/>
                    <a:pt x="68" y="463"/>
                    <a:pt x="70" y="463"/>
                  </a:cubicBezTo>
                  <a:cubicBezTo>
                    <a:pt x="71" y="462"/>
                    <a:pt x="71" y="462"/>
                    <a:pt x="71" y="462"/>
                  </a:cubicBezTo>
                  <a:cubicBezTo>
                    <a:pt x="72" y="462"/>
                    <a:pt x="72" y="463"/>
                    <a:pt x="73" y="463"/>
                  </a:cubicBezTo>
                  <a:cubicBezTo>
                    <a:pt x="73" y="467"/>
                    <a:pt x="73" y="467"/>
                    <a:pt x="73" y="467"/>
                  </a:cubicBezTo>
                  <a:cubicBezTo>
                    <a:pt x="64" y="509"/>
                    <a:pt x="64" y="509"/>
                    <a:pt x="64" y="509"/>
                  </a:cubicBezTo>
                  <a:cubicBezTo>
                    <a:pt x="59" y="509"/>
                    <a:pt x="61" y="504"/>
                    <a:pt x="56" y="504"/>
                  </a:cubicBezTo>
                  <a:cubicBezTo>
                    <a:pt x="55" y="504"/>
                    <a:pt x="54" y="505"/>
                    <a:pt x="54" y="507"/>
                  </a:cubicBezTo>
                  <a:cubicBezTo>
                    <a:pt x="53" y="507"/>
                    <a:pt x="53" y="507"/>
                    <a:pt x="53" y="507"/>
                  </a:cubicBezTo>
                  <a:cubicBezTo>
                    <a:pt x="53" y="510"/>
                    <a:pt x="53" y="510"/>
                    <a:pt x="53" y="510"/>
                  </a:cubicBezTo>
                  <a:cubicBezTo>
                    <a:pt x="54" y="513"/>
                    <a:pt x="57" y="517"/>
                    <a:pt x="57" y="520"/>
                  </a:cubicBezTo>
                  <a:cubicBezTo>
                    <a:pt x="57" y="524"/>
                    <a:pt x="51" y="526"/>
                    <a:pt x="51" y="531"/>
                  </a:cubicBezTo>
                  <a:cubicBezTo>
                    <a:pt x="51" y="536"/>
                    <a:pt x="55" y="546"/>
                    <a:pt x="55" y="552"/>
                  </a:cubicBezTo>
                  <a:cubicBezTo>
                    <a:pt x="55" y="554"/>
                    <a:pt x="55" y="554"/>
                    <a:pt x="55" y="556"/>
                  </a:cubicBezTo>
                  <a:cubicBezTo>
                    <a:pt x="55" y="562"/>
                    <a:pt x="63" y="561"/>
                    <a:pt x="63" y="568"/>
                  </a:cubicBezTo>
                  <a:cubicBezTo>
                    <a:pt x="63" y="570"/>
                    <a:pt x="62" y="572"/>
                    <a:pt x="61" y="573"/>
                  </a:cubicBezTo>
                  <a:cubicBezTo>
                    <a:pt x="62" y="574"/>
                    <a:pt x="62" y="574"/>
                    <a:pt x="63" y="574"/>
                  </a:cubicBezTo>
                  <a:cubicBezTo>
                    <a:pt x="63" y="577"/>
                    <a:pt x="58" y="577"/>
                    <a:pt x="58" y="579"/>
                  </a:cubicBezTo>
                  <a:cubicBezTo>
                    <a:pt x="58" y="580"/>
                    <a:pt x="59" y="581"/>
                    <a:pt x="60" y="582"/>
                  </a:cubicBezTo>
                  <a:cubicBezTo>
                    <a:pt x="64" y="586"/>
                    <a:pt x="66" y="590"/>
                    <a:pt x="74" y="590"/>
                  </a:cubicBezTo>
                  <a:cubicBezTo>
                    <a:pt x="74" y="591"/>
                    <a:pt x="75" y="593"/>
                    <a:pt x="77" y="593"/>
                  </a:cubicBezTo>
                  <a:cubicBezTo>
                    <a:pt x="79" y="593"/>
                    <a:pt x="80" y="593"/>
                    <a:pt x="83" y="593"/>
                  </a:cubicBezTo>
                  <a:cubicBezTo>
                    <a:pt x="83" y="599"/>
                    <a:pt x="89" y="599"/>
                    <a:pt x="93" y="600"/>
                  </a:cubicBezTo>
                  <a:cubicBezTo>
                    <a:pt x="98" y="601"/>
                    <a:pt x="95" y="609"/>
                    <a:pt x="102" y="609"/>
                  </a:cubicBezTo>
                  <a:cubicBezTo>
                    <a:pt x="105" y="609"/>
                    <a:pt x="107" y="609"/>
                    <a:pt x="110" y="609"/>
                  </a:cubicBezTo>
                  <a:cubicBezTo>
                    <a:pt x="111" y="609"/>
                    <a:pt x="112" y="608"/>
                    <a:pt x="113" y="608"/>
                  </a:cubicBezTo>
                  <a:cubicBezTo>
                    <a:pt x="114" y="608"/>
                    <a:pt x="114" y="608"/>
                    <a:pt x="116" y="608"/>
                  </a:cubicBezTo>
                  <a:cubicBezTo>
                    <a:pt x="118" y="608"/>
                    <a:pt x="126" y="603"/>
                    <a:pt x="130" y="603"/>
                  </a:cubicBezTo>
                  <a:cubicBezTo>
                    <a:pt x="131" y="603"/>
                    <a:pt x="132" y="603"/>
                    <a:pt x="132" y="603"/>
                  </a:cubicBezTo>
                  <a:cubicBezTo>
                    <a:pt x="133" y="603"/>
                    <a:pt x="134" y="603"/>
                    <a:pt x="134" y="602"/>
                  </a:cubicBezTo>
                  <a:cubicBezTo>
                    <a:pt x="127" y="598"/>
                    <a:pt x="119" y="595"/>
                    <a:pt x="113" y="589"/>
                  </a:cubicBezTo>
                  <a:cubicBezTo>
                    <a:pt x="109" y="585"/>
                    <a:pt x="109" y="572"/>
                    <a:pt x="104" y="570"/>
                  </a:cubicBezTo>
                  <a:cubicBezTo>
                    <a:pt x="103" y="569"/>
                    <a:pt x="100" y="566"/>
                    <a:pt x="100" y="563"/>
                  </a:cubicBezTo>
                  <a:cubicBezTo>
                    <a:pt x="100" y="558"/>
                    <a:pt x="101" y="554"/>
                    <a:pt x="105" y="550"/>
                  </a:cubicBezTo>
                  <a:cubicBezTo>
                    <a:pt x="107" y="548"/>
                    <a:pt x="112" y="549"/>
                    <a:pt x="114" y="545"/>
                  </a:cubicBezTo>
                  <a:cubicBezTo>
                    <a:pt x="116" y="542"/>
                    <a:pt x="115" y="538"/>
                    <a:pt x="117" y="536"/>
                  </a:cubicBezTo>
                  <a:cubicBezTo>
                    <a:pt x="121" y="532"/>
                    <a:pt x="128" y="531"/>
                    <a:pt x="128" y="523"/>
                  </a:cubicBezTo>
                  <a:cubicBezTo>
                    <a:pt x="128" y="514"/>
                    <a:pt x="115" y="518"/>
                    <a:pt x="115" y="507"/>
                  </a:cubicBezTo>
                  <a:cubicBezTo>
                    <a:pt x="115" y="502"/>
                    <a:pt x="119" y="498"/>
                    <a:pt x="124" y="497"/>
                  </a:cubicBezTo>
                  <a:cubicBezTo>
                    <a:pt x="126" y="497"/>
                    <a:pt x="131" y="496"/>
                    <a:pt x="132" y="493"/>
                  </a:cubicBezTo>
                  <a:cubicBezTo>
                    <a:pt x="133" y="486"/>
                    <a:pt x="133" y="481"/>
                    <a:pt x="138" y="476"/>
                  </a:cubicBezTo>
                  <a:cubicBezTo>
                    <a:pt x="137" y="475"/>
                    <a:pt x="135" y="475"/>
                    <a:pt x="135" y="472"/>
                  </a:cubicBezTo>
                  <a:cubicBezTo>
                    <a:pt x="138" y="472"/>
                    <a:pt x="139" y="474"/>
                    <a:pt x="143" y="474"/>
                  </a:cubicBezTo>
                  <a:cubicBezTo>
                    <a:pt x="143" y="474"/>
                    <a:pt x="145" y="472"/>
                    <a:pt x="145" y="471"/>
                  </a:cubicBezTo>
                  <a:cubicBezTo>
                    <a:pt x="145" y="469"/>
                    <a:pt x="144" y="469"/>
                    <a:pt x="143" y="468"/>
                  </a:cubicBezTo>
                  <a:cubicBezTo>
                    <a:pt x="142" y="468"/>
                    <a:pt x="140" y="470"/>
                    <a:pt x="139" y="470"/>
                  </a:cubicBezTo>
                  <a:cubicBezTo>
                    <a:pt x="136" y="470"/>
                    <a:pt x="133" y="462"/>
                    <a:pt x="133" y="458"/>
                  </a:cubicBezTo>
                  <a:cubicBezTo>
                    <a:pt x="133" y="457"/>
                    <a:pt x="134" y="455"/>
                    <a:pt x="136" y="455"/>
                  </a:cubicBezTo>
                  <a:cubicBezTo>
                    <a:pt x="141" y="455"/>
                    <a:pt x="143" y="459"/>
                    <a:pt x="149" y="459"/>
                  </a:cubicBezTo>
                  <a:cubicBezTo>
                    <a:pt x="151" y="459"/>
                    <a:pt x="155" y="457"/>
                    <a:pt x="155" y="455"/>
                  </a:cubicBezTo>
                  <a:cubicBezTo>
                    <a:pt x="155" y="455"/>
                    <a:pt x="155" y="454"/>
                    <a:pt x="155" y="453"/>
                  </a:cubicBezTo>
                  <a:cubicBezTo>
                    <a:pt x="157" y="449"/>
                    <a:pt x="154" y="440"/>
                    <a:pt x="158" y="436"/>
                  </a:cubicBezTo>
                  <a:cubicBezTo>
                    <a:pt x="159" y="436"/>
                    <a:pt x="160" y="435"/>
                    <a:pt x="162" y="435"/>
                  </a:cubicBezTo>
                  <a:cubicBezTo>
                    <a:pt x="163" y="435"/>
                    <a:pt x="165" y="436"/>
                    <a:pt x="167" y="436"/>
                  </a:cubicBezTo>
                  <a:cubicBezTo>
                    <a:pt x="168" y="436"/>
                    <a:pt x="170" y="436"/>
                    <a:pt x="171" y="436"/>
                  </a:cubicBezTo>
                  <a:cubicBezTo>
                    <a:pt x="172" y="436"/>
                    <a:pt x="174" y="436"/>
                    <a:pt x="174" y="436"/>
                  </a:cubicBezTo>
                  <a:cubicBezTo>
                    <a:pt x="181" y="433"/>
                    <a:pt x="187" y="435"/>
                    <a:pt x="192" y="430"/>
                  </a:cubicBezTo>
                  <a:cubicBezTo>
                    <a:pt x="195" y="427"/>
                    <a:pt x="197" y="425"/>
                    <a:pt x="200" y="421"/>
                  </a:cubicBezTo>
                  <a:cubicBezTo>
                    <a:pt x="201" y="419"/>
                    <a:pt x="201" y="417"/>
                    <a:pt x="201" y="414"/>
                  </a:cubicBezTo>
                  <a:cubicBezTo>
                    <a:pt x="201" y="411"/>
                    <a:pt x="196" y="411"/>
                    <a:pt x="196" y="407"/>
                  </a:cubicBezTo>
                  <a:cubicBezTo>
                    <a:pt x="194" y="404"/>
                    <a:pt x="194" y="401"/>
                    <a:pt x="192" y="399"/>
                  </a:cubicBezTo>
                  <a:cubicBezTo>
                    <a:pt x="191" y="398"/>
                    <a:pt x="187" y="396"/>
                    <a:pt x="187" y="394"/>
                  </a:cubicBezTo>
                  <a:cubicBezTo>
                    <a:pt x="187" y="393"/>
                    <a:pt x="188" y="392"/>
                    <a:pt x="189" y="392"/>
                  </a:cubicBezTo>
                  <a:cubicBezTo>
                    <a:pt x="194" y="392"/>
                    <a:pt x="197" y="396"/>
                    <a:pt x="201" y="396"/>
                  </a:cubicBezTo>
                  <a:cubicBezTo>
                    <a:pt x="203" y="396"/>
                    <a:pt x="210" y="399"/>
                    <a:pt x="214" y="399"/>
                  </a:cubicBezTo>
                  <a:cubicBezTo>
                    <a:pt x="227" y="399"/>
                    <a:pt x="229" y="385"/>
                    <a:pt x="235" y="376"/>
                  </a:cubicBezTo>
                  <a:cubicBezTo>
                    <a:pt x="240" y="369"/>
                    <a:pt x="246" y="368"/>
                    <a:pt x="251" y="360"/>
                  </a:cubicBezTo>
                  <a:cubicBezTo>
                    <a:pt x="253" y="356"/>
                    <a:pt x="253" y="354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8" y="345"/>
                    <a:pt x="260" y="340"/>
                    <a:pt x="266" y="337"/>
                  </a:cubicBezTo>
                  <a:cubicBezTo>
                    <a:pt x="266" y="324"/>
                    <a:pt x="266" y="324"/>
                    <a:pt x="266" y="324"/>
                  </a:cubicBezTo>
                  <a:cubicBezTo>
                    <a:pt x="266" y="319"/>
                    <a:pt x="266" y="315"/>
                    <a:pt x="269" y="311"/>
                  </a:cubicBezTo>
                  <a:cubicBezTo>
                    <a:pt x="271" y="309"/>
                    <a:pt x="275" y="309"/>
                    <a:pt x="277" y="305"/>
                  </a:cubicBezTo>
                  <a:cubicBezTo>
                    <a:pt x="283" y="297"/>
                    <a:pt x="290" y="301"/>
                    <a:pt x="297" y="294"/>
                  </a:cubicBezTo>
                  <a:cubicBezTo>
                    <a:pt x="297" y="293"/>
                    <a:pt x="298" y="292"/>
                    <a:pt x="299" y="291"/>
                  </a:cubicBezTo>
                  <a:cubicBezTo>
                    <a:pt x="303" y="290"/>
                    <a:pt x="306" y="289"/>
                    <a:pt x="310" y="289"/>
                  </a:cubicBezTo>
                  <a:cubicBezTo>
                    <a:pt x="311" y="289"/>
                    <a:pt x="312" y="289"/>
                    <a:pt x="313" y="289"/>
                  </a:cubicBezTo>
                  <a:cubicBezTo>
                    <a:pt x="318" y="289"/>
                    <a:pt x="324" y="285"/>
                    <a:pt x="326" y="282"/>
                  </a:cubicBezTo>
                  <a:cubicBezTo>
                    <a:pt x="326" y="281"/>
                    <a:pt x="326" y="277"/>
                    <a:pt x="327" y="276"/>
                  </a:cubicBezTo>
                  <a:cubicBezTo>
                    <a:pt x="332" y="270"/>
                    <a:pt x="333" y="267"/>
                    <a:pt x="337" y="261"/>
                  </a:cubicBezTo>
                  <a:cubicBezTo>
                    <a:pt x="338" y="260"/>
                    <a:pt x="339" y="254"/>
                    <a:pt x="339" y="251"/>
                  </a:cubicBezTo>
                  <a:cubicBezTo>
                    <a:pt x="339" y="249"/>
                    <a:pt x="341" y="246"/>
                    <a:pt x="342" y="244"/>
                  </a:cubicBezTo>
                  <a:cubicBezTo>
                    <a:pt x="343" y="244"/>
                    <a:pt x="344" y="242"/>
                    <a:pt x="344" y="241"/>
                  </a:cubicBezTo>
                  <a:cubicBezTo>
                    <a:pt x="344" y="237"/>
                    <a:pt x="346" y="233"/>
                    <a:pt x="346" y="227"/>
                  </a:cubicBezTo>
                  <a:cubicBezTo>
                    <a:pt x="346" y="221"/>
                    <a:pt x="341" y="211"/>
                    <a:pt x="346" y="207"/>
                  </a:cubicBezTo>
                  <a:cubicBezTo>
                    <a:pt x="349" y="204"/>
                    <a:pt x="352" y="204"/>
                    <a:pt x="355" y="199"/>
                  </a:cubicBezTo>
                  <a:cubicBezTo>
                    <a:pt x="356" y="197"/>
                    <a:pt x="357" y="196"/>
                    <a:pt x="359" y="194"/>
                  </a:cubicBezTo>
                  <a:cubicBezTo>
                    <a:pt x="367" y="182"/>
                    <a:pt x="378" y="176"/>
                    <a:pt x="378" y="155"/>
                  </a:cubicBezTo>
                  <a:cubicBezTo>
                    <a:pt x="378" y="149"/>
                    <a:pt x="377" y="143"/>
                    <a:pt x="371" y="142"/>
                  </a:cubicBezTo>
                  <a:cubicBezTo>
                    <a:pt x="370" y="141"/>
                    <a:pt x="369" y="141"/>
                    <a:pt x="368" y="141"/>
                  </a:cubicBezTo>
                  <a:cubicBezTo>
                    <a:pt x="368" y="141"/>
                    <a:pt x="367" y="141"/>
                    <a:pt x="366" y="141"/>
                  </a:cubicBezTo>
                  <a:cubicBezTo>
                    <a:pt x="365" y="142"/>
                    <a:pt x="365" y="142"/>
                    <a:pt x="364" y="142"/>
                  </a:cubicBezTo>
                  <a:cubicBezTo>
                    <a:pt x="363" y="142"/>
                    <a:pt x="362" y="141"/>
                    <a:pt x="361" y="141"/>
                  </a:cubicBezTo>
                  <a:cubicBezTo>
                    <a:pt x="356" y="140"/>
                    <a:pt x="347" y="132"/>
                    <a:pt x="345" y="128"/>
                  </a:cubicBezTo>
                  <a:cubicBezTo>
                    <a:pt x="342" y="126"/>
                    <a:pt x="337" y="124"/>
                    <a:pt x="332" y="123"/>
                  </a:cubicBezTo>
                  <a:cubicBezTo>
                    <a:pt x="321" y="124"/>
                    <a:pt x="321" y="124"/>
                    <a:pt x="321" y="124"/>
                  </a:cubicBezTo>
                  <a:cubicBezTo>
                    <a:pt x="315" y="124"/>
                    <a:pt x="314" y="120"/>
                    <a:pt x="308" y="120"/>
                  </a:cubicBezTo>
                  <a:cubicBezTo>
                    <a:pt x="305" y="120"/>
                    <a:pt x="304" y="122"/>
                    <a:pt x="302" y="123"/>
                  </a:cubicBezTo>
                  <a:cubicBezTo>
                    <a:pt x="300" y="123"/>
                    <a:pt x="300" y="123"/>
                    <a:pt x="300" y="123"/>
                  </a:cubicBezTo>
                  <a:cubicBezTo>
                    <a:pt x="300" y="120"/>
                    <a:pt x="300" y="118"/>
                    <a:pt x="299" y="116"/>
                  </a:cubicBezTo>
                  <a:cubicBezTo>
                    <a:pt x="299" y="114"/>
                    <a:pt x="296" y="114"/>
                    <a:pt x="294" y="113"/>
                  </a:cubicBezTo>
                  <a:cubicBezTo>
                    <a:pt x="290" y="110"/>
                    <a:pt x="280" y="105"/>
                    <a:pt x="275" y="105"/>
                  </a:cubicBezTo>
                  <a:cubicBezTo>
                    <a:pt x="270" y="105"/>
                    <a:pt x="267" y="111"/>
                    <a:pt x="264" y="116"/>
                  </a:cubicBezTo>
                  <a:cubicBezTo>
                    <a:pt x="263" y="117"/>
                    <a:pt x="262" y="119"/>
                    <a:pt x="261" y="119"/>
                  </a:cubicBezTo>
                  <a:cubicBezTo>
                    <a:pt x="260" y="119"/>
                    <a:pt x="259" y="117"/>
                    <a:pt x="259" y="116"/>
                  </a:cubicBezTo>
                  <a:cubicBezTo>
                    <a:pt x="252" y="116"/>
                    <a:pt x="252" y="116"/>
                    <a:pt x="252" y="116"/>
                  </a:cubicBezTo>
                  <a:cubicBezTo>
                    <a:pt x="252" y="113"/>
                    <a:pt x="250" y="111"/>
                    <a:pt x="248" y="109"/>
                  </a:cubicBezTo>
                  <a:cubicBezTo>
                    <a:pt x="246" y="109"/>
                    <a:pt x="244" y="109"/>
                    <a:pt x="244" y="106"/>
                  </a:cubicBezTo>
                  <a:cubicBezTo>
                    <a:pt x="244" y="98"/>
                    <a:pt x="252" y="95"/>
                    <a:pt x="256" y="89"/>
                  </a:cubicBezTo>
                  <a:cubicBezTo>
                    <a:pt x="256" y="86"/>
                    <a:pt x="253" y="86"/>
                    <a:pt x="251" y="83"/>
                  </a:cubicBezTo>
                  <a:cubicBezTo>
                    <a:pt x="250" y="80"/>
                    <a:pt x="246" y="71"/>
                    <a:pt x="246" y="68"/>
                  </a:cubicBezTo>
                  <a:cubicBezTo>
                    <a:pt x="241" y="67"/>
                    <a:pt x="235" y="57"/>
                    <a:pt x="231" y="57"/>
                  </a:cubicBezTo>
                  <a:cubicBezTo>
                    <a:pt x="230" y="57"/>
                    <a:pt x="230" y="57"/>
                    <a:pt x="229" y="57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26" y="57"/>
                    <a:pt x="222" y="54"/>
                    <a:pt x="220" y="54"/>
                  </a:cubicBezTo>
                  <a:cubicBezTo>
                    <a:pt x="212" y="54"/>
                    <a:pt x="212" y="54"/>
                    <a:pt x="212" y="54"/>
                  </a:cubicBezTo>
                  <a:cubicBezTo>
                    <a:pt x="205" y="52"/>
                    <a:pt x="193" y="53"/>
                    <a:pt x="191" y="45"/>
                  </a:cubicBezTo>
                  <a:cubicBezTo>
                    <a:pt x="189" y="45"/>
                    <a:pt x="187" y="44"/>
                    <a:pt x="186" y="43"/>
                  </a:cubicBezTo>
                  <a:cubicBezTo>
                    <a:pt x="183" y="36"/>
                    <a:pt x="180" y="37"/>
                    <a:pt x="175" y="32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6" y="28"/>
                    <a:pt x="167" y="24"/>
                    <a:pt x="163" y="23"/>
                  </a:cubicBezTo>
                  <a:cubicBezTo>
                    <a:pt x="159" y="21"/>
                    <a:pt x="153" y="20"/>
                    <a:pt x="151" y="16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1" y="14"/>
                    <a:pt x="152" y="14"/>
                    <a:pt x="152" y="14"/>
                  </a:cubicBezTo>
                  <a:cubicBezTo>
                    <a:pt x="153" y="14"/>
                    <a:pt x="154" y="14"/>
                    <a:pt x="155" y="13"/>
                  </a:cubicBezTo>
                  <a:cubicBezTo>
                    <a:pt x="155" y="13"/>
                    <a:pt x="150" y="13"/>
                    <a:pt x="147" y="13"/>
                  </a:cubicBezTo>
                  <a:cubicBezTo>
                    <a:pt x="146" y="13"/>
                    <a:pt x="140" y="13"/>
                    <a:pt x="140" y="14"/>
                  </a:cubicBezTo>
                  <a:cubicBezTo>
                    <a:pt x="138" y="17"/>
                    <a:pt x="136" y="17"/>
                    <a:pt x="131" y="18"/>
                  </a:cubicBezTo>
                  <a:cubicBezTo>
                    <a:pt x="129" y="18"/>
                    <a:pt x="126" y="17"/>
                    <a:pt x="126" y="15"/>
                  </a:cubicBezTo>
                  <a:cubicBezTo>
                    <a:pt x="123" y="15"/>
                    <a:pt x="115" y="15"/>
                    <a:pt x="110" y="15"/>
                  </a:cubicBezTo>
                  <a:cubicBezTo>
                    <a:pt x="109" y="15"/>
                    <a:pt x="107" y="13"/>
                    <a:pt x="107" y="10"/>
                  </a:cubicBezTo>
                  <a:cubicBezTo>
                    <a:pt x="103" y="9"/>
                    <a:pt x="96" y="7"/>
                    <a:pt x="95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6"/>
                    <a:pt x="94" y="5"/>
                    <a:pt x="95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6" y="10"/>
                    <a:pt x="81" y="9"/>
                    <a:pt x="81" y="13"/>
                  </a:cubicBezTo>
                  <a:cubicBezTo>
                    <a:pt x="81" y="17"/>
                    <a:pt x="85" y="19"/>
                    <a:pt x="85" y="22"/>
                  </a:cubicBezTo>
                  <a:cubicBezTo>
                    <a:pt x="85" y="23"/>
                    <a:pt x="83" y="27"/>
                    <a:pt x="82" y="27"/>
                  </a:cubicBezTo>
                  <a:cubicBezTo>
                    <a:pt x="79" y="27"/>
                    <a:pt x="78" y="21"/>
                    <a:pt x="78" y="18"/>
                  </a:cubicBezTo>
                  <a:cubicBezTo>
                    <a:pt x="78" y="16"/>
                    <a:pt x="79" y="11"/>
                    <a:pt x="80" y="7"/>
                  </a:cubicBezTo>
                  <a:cubicBezTo>
                    <a:pt x="81" y="7"/>
                    <a:pt x="83" y="6"/>
                    <a:pt x="83" y="3"/>
                  </a:cubicBezTo>
                  <a:cubicBezTo>
                    <a:pt x="83" y="3"/>
                    <a:pt x="82" y="0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104"/>
            <p:cNvSpPr>
              <a:spLocks/>
            </p:cNvSpPr>
            <p:nvPr/>
          </p:nvSpPr>
          <p:spPr bwMode="auto">
            <a:xfrm>
              <a:off x="3721100" y="3440113"/>
              <a:ext cx="19050" cy="22225"/>
            </a:xfrm>
            <a:custGeom>
              <a:avLst/>
              <a:gdLst>
                <a:gd name="T0" fmla="*/ 2 w 5"/>
                <a:gd name="T1" fmla="*/ 0 h 6"/>
                <a:gd name="T2" fmla="*/ 0 w 5"/>
                <a:gd name="T3" fmla="*/ 0 h 6"/>
                <a:gd name="T4" fmla="*/ 3 w 5"/>
                <a:gd name="T5" fmla="*/ 6 h 6"/>
                <a:gd name="T6" fmla="*/ 5 w 5"/>
                <a:gd name="T7" fmla="*/ 4 h 6"/>
                <a:gd name="T8" fmla="*/ 2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4" y="6"/>
                    <a:pt x="5" y="5"/>
                    <a:pt x="5" y="4"/>
                  </a:cubicBezTo>
                  <a:cubicBezTo>
                    <a:pt x="5" y="2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105"/>
            <p:cNvSpPr>
              <a:spLocks/>
            </p:cNvSpPr>
            <p:nvPr/>
          </p:nvSpPr>
          <p:spPr bwMode="auto">
            <a:xfrm>
              <a:off x="3705225" y="3379788"/>
              <a:ext cx="30163" cy="7938"/>
            </a:xfrm>
            <a:custGeom>
              <a:avLst/>
              <a:gdLst>
                <a:gd name="T0" fmla="*/ 4 w 8"/>
                <a:gd name="T1" fmla="*/ 0 h 2"/>
                <a:gd name="T2" fmla="*/ 0 w 8"/>
                <a:gd name="T3" fmla="*/ 2 h 2"/>
                <a:gd name="T4" fmla="*/ 5 w 8"/>
                <a:gd name="T5" fmla="*/ 2 h 2"/>
                <a:gd name="T6" fmla="*/ 8 w 8"/>
                <a:gd name="T7" fmla="*/ 2 h 2"/>
                <a:gd name="T8" fmla="*/ 4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4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1" y="2"/>
                    <a:pt x="3" y="2"/>
                    <a:pt x="5" y="2"/>
                  </a:cubicBezTo>
                  <a:cubicBezTo>
                    <a:pt x="6" y="2"/>
                    <a:pt x="7" y="2"/>
                    <a:pt x="8" y="2"/>
                  </a:cubicBezTo>
                  <a:cubicBezTo>
                    <a:pt x="7" y="1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106"/>
            <p:cNvSpPr>
              <a:spLocks/>
            </p:cNvSpPr>
            <p:nvPr/>
          </p:nvSpPr>
          <p:spPr bwMode="auto">
            <a:xfrm>
              <a:off x="3754438" y="3390900"/>
              <a:ext cx="3175" cy="11113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107"/>
            <p:cNvSpPr>
              <a:spLocks/>
            </p:cNvSpPr>
            <p:nvPr/>
          </p:nvSpPr>
          <p:spPr bwMode="auto">
            <a:xfrm>
              <a:off x="3863975" y="3552825"/>
              <a:ext cx="17463" cy="15875"/>
            </a:xfrm>
            <a:custGeom>
              <a:avLst/>
              <a:gdLst>
                <a:gd name="T0" fmla="*/ 5 w 5"/>
                <a:gd name="T1" fmla="*/ 0 h 4"/>
                <a:gd name="T2" fmla="*/ 1 w 5"/>
                <a:gd name="T3" fmla="*/ 3 h 4"/>
                <a:gd name="T4" fmla="*/ 0 w 5"/>
                <a:gd name="T5" fmla="*/ 3 h 4"/>
                <a:gd name="T6" fmla="*/ 0 w 5"/>
                <a:gd name="T7" fmla="*/ 4 h 4"/>
                <a:gd name="T8" fmla="*/ 1 w 5"/>
                <a:gd name="T9" fmla="*/ 4 h 4"/>
                <a:gd name="T10" fmla="*/ 5 w 5"/>
                <a:gd name="T11" fmla="*/ 3 h 4"/>
                <a:gd name="T12" fmla="*/ 5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1"/>
                    <a:pt x="3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4" y="4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108"/>
            <p:cNvSpPr>
              <a:spLocks/>
            </p:cNvSpPr>
            <p:nvPr/>
          </p:nvSpPr>
          <p:spPr bwMode="auto">
            <a:xfrm>
              <a:off x="2312988" y="2571750"/>
              <a:ext cx="1757363" cy="865188"/>
            </a:xfrm>
            <a:custGeom>
              <a:avLst/>
              <a:gdLst>
                <a:gd name="T0" fmla="*/ 13 w 468"/>
                <a:gd name="T1" fmla="*/ 4 h 230"/>
                <a:gd name="T2" fmla="*/ 17 w 468"/>
                <a:gd name="T3" fmla="*/ 10 h 230"/>
                <a:gd name="T4" fmla="*/ 0 w 468"/>
                <a:gd name="T5" fmla="*/ 15 h 230"/>
                <a:gd name="T6" fmla="*/ 5 w 468"/>
                <a:gd name="T7" fmla="*/ 86 h 230"/>
                <a:gd name="T8" fmla="*/ 30 w 468"/>
                <a:gd name="T9" fmla="*/ 138 h 230"/>
                <a:gd name="T10" fmla="*/ 79 w 468"/>
                <a:gd name="T11" fmla="*/ 163 h 230"/>
                <a:gd name="T12" fmla="*/ 133 w 468"/>
                <a:gd name="T13" fmla="*/ 169 h 230"/>
                <a:gd name="T14" fmla="*/ 172 w 468"/>
                <a:gd name="T15" fmla="*/ 195 h 230"/>
                <a:gd name="T16" fmla="*/ 221 w 468"/>
                <a:gd name="T17" fmla="*/ 221 h 230"/>
                <a:gd name="T18" fmla="*/ 230 w 468"/>
                <a:gd name="T19" fmla="*/ 200 h 230"/>
                <a:gd name="T20" fmla="*/ 235 w 468"/>
                <a:gd name="T21" fmla="*/ 200 h 230"/>
                <a:gd name="T22" fmla="*/ 261 w 468"/>
                <a:gd name="T23" fmla="*/ 191 h 230"/>
                <a:gd name="T24" fmla="*/ 286 w 468"/>
                <a:gd name="T25" fmla="*/ 194 h 230"/>
                <a:gd name="T26" fmla="*/ 281 w 468"/>
                <a:gd name="T27" fmla="*/ 185 h 230"/>
                <a:gd name="T28" fmla="*/ 306 w 468"/>
                <a:gd name="T29" fmla="*/ 183 h 230"/>
                <a:gd name="T30" fmla="*/ 341 w 468"/>
                <a:gd name="T31" fmla="*/ 212 h 230"/>
                <a:gd name="T32" fmla="*/ 361 w 468"/>
                <a:gd name="T33" fmla="*/ 218 h 230"/>
                <a:gd name="T34" fmla="*/ 358 w 468"/>
                <a:gd name="T35" fmla="*/ 206 h 230"/>
                <a:gd name="T36" fmla="*/ 379 w 468"/>
                <a:gd name="T37" fmla="*/ 150 h 230"/>
                <a:gd name="T38" fmla="*/ 395 w 468"/>
                <a:gd name="T39" fmla="*/ 140 h 230"/>
                <a:gd name="T40" fmla="*/ 392 w 468"/>
                <a:gd name="T41" fmla="*/ 136 h 230"/>
                <a:gd name="T42" fmla="*/ 396 w 468"/>
                <a:gd name="T43" fmla="*/ 127 h 230"/>
                <a:gd name="T44" fmla="*/ 394 w 468"/>
                <a:gd name="T45" fmla="*/ 120 h 230"/>
                <a:gd name="T46" fmla="*/ 396 w 468"/>
                <a:gd name="T47" fmla="*/ 115 h 230"/>
                <a:gd name="T48" fmla="*/ 403 w 468"/>
                <a:gd name="T49" fmla="*/ 109 h 230"/>
                <a:gd name="T50" fmla="*/ 404 w 468"/>
                <a:gd name="T51" fmla="*/ 104 h 230"/>
                <a:gd name="T52" fmla="*/ 411 w 468"/>
                <a:gd name="T53" fmla="*/ 86 h 230"/>
                <a:gd name="T54" fmla="*/ 423 w 468"/>
                <a:gd name="T55" fmla="*/ 85 h 230"/>
                <a:gd name="T56" fmla="*/ 436 w 468"/>
                <a:gd name="T57" fmla="*/ 79 h 230"/>
                <a:gd name="T58" fmla="*/ 445 w 468"/>
                <a:gd name="T59" fmla="*/ 76 h 230"/>
                <a:gd name="T60" fmla="*/ 438 w 468"/>
                <a:gd name="T61" fmla="*/ 70 h 230"/>
                <a:gd name="T62" fmla="*/ 459 w 468"/>
                <a:gd name="T63" fmla="*/ 52 h 230"/>
                <a:gd name="T64" fmla="*/ 467 w 468"/>
                <a:gd name="T65" fmla="*/ 45 h 230"/>
                <a:gd name="T66" fmla="*/ 462 w 468"/>
                <a:gd name="T67" fmla="*/ 21 h 230"/>
                <a:gd name="T68" fmla="*/ 462 w 468"/>
                <a:gd name="T69" fmla="*/ 21 h 230"/>
                <a:gd name="T70" fmla="*/ 459 w 468"/>
                <a:gd name="T71" fmla="*/ 19 h 230"/>
                <a:gd name="T72" fmla="*/ 451 w 468"/>
                <a:gd name="T73" fmla="*/ 19 h 230"/>
                <a:gd name="T74" fmla="*/ 428 w 468"/>
                <a:gd name="T75" fmla="*/ 42 h 230"/>
                <a:gd name="T76" fmla="*/ 406 w 468"/>
                <a:gd name="T77" fmla="*/ 43 h 230"/>
                <a:gd name="T78" fmla="*/ 367 w 468"/>
                <a:gd name="T79" fmla="*/ 63 h 230"/>
                <a:gd name="T80" fmla="*/ 365 w 468"/>
                <a:gd name="T81" fmla="*/ 65 h 230"/>
                <a:gd name="T82" fmla="*/ 366 w 468"/>
                <a:gd name="T83" fmla="*/ 70 h 230"/>
                <a:gd name="T84" fmla="*/ 366 w 468"/>
                <a:gd name="T85" fmla="*/ 70 h 230"/>
                <a:gd name="T86" fmla="*/ 362 w 468"/>
                <a:gd name="T87" fmla="*/ 72 h 230"/>
                <a:gd name="T88" fmla="*/ 336 w 468"/>
                <a:gd name="T89" fmla="*/ 73 h 230"/>
                <a:gd name="T90" fmla="*/ 342 w 468"/>
                <a:gd name="T91" fmla="*/ 63 h 230"/>
                <a:gd name="T92" fmla="*/ 336 w 468"/>
                <a:gd name="T93" fmla="*/ 46 h 230"/>
                <a:gd name="T94" fmla="*/ 309 w 468"/>
                <a:gd name="T95" fmla="*/ 57 h 230"/>
                <a:gd name="T96" fmla="*/ 297 w 468"/>
                <a:gd name="T97" fmla="*/ 73 h 230"/>
                <a:gd name="T98" fmla="*/ 316 w 468"/>
                <a:gd name="T99" fmla="*/ 35 h 230"/>
                <a:gd name="T100" fmla="*/ 329 w 468"/>
                <a:gd name="T101" fmla="*/ 32 h 230"/>
                <a:gd name="T102" fmla="*/ 300 w 468"/>
                <a:gd name="T103" fmla="*/ 27 h 230"/>
                <a:gd name="T104" fmla="*/ 284 w 468"/>
                <a:gd name="T105" fmla="*/ 26 h 230"/>
                <a:gd name="T106" fmla="*/ 267 w 468"/>
                <a:gd name="T107" fmla="*/ 29 h 230"/>
                <a:gd name="T108" fmla="*/ 262 w 468"/>
                <a:gd name="T109" fmla="*/ 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8" h="230">
                  <a:moveTo>
                    <a:pt x="240" y="0"/>
                  </a:moveTo>
                  <a:cubicBezTo>
                    <a:pt x="240" y="4"/>
                    <a:pt x="240" y="4"/>
                    <a:pt x="240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6"/>
                    <a:pt x="17" y="7"/>
                    <a:pt x="17" y="10"/>
                  </a:cubicBezTo>
                  <a:cubicBezTo>
                    <a:pt x="17" y="13"/>
                    <a:pt x="14" y="16"/>
                    <a:pt x="13" y="18"/>
                  </a:cubicBezTo>
                  <a:cubicBezTo>
                    <a:pt x="11" y="15"/>
                    <a:pt x="9" y="13"/>
                    <a:pt x="4" y="13"/>
                  </a:cubicBezTo>
                  <a:cubicBezTo>
                    <a:pt x="3" y="13"/>
                    <a:pt x="0" y="13"/>
                    <a:pt x="0" y="15"/>
                  </a:cubicBezTo>
                  <a:cubicBezTo>
                    <a:pt x="0" y="21"/>
                    <a:pt x="7" y="24"/>
                    <a:pt x="7" y="30"/>
                  </a:cubicBezTo>
                  <a:cubicBezTo>
                    <a:pt x="7" y="39"/>
                    <a:pt x="0" y="55"/>
                    <a:pt x="2" y="62"/>
                  </a:cubicBezTo>
                  <a:cubicBezTo>
                    <a:pt x="5" y="69"/>
                    <a:pt x="2" y="80"/>
                    <a:pt x="5" y="86"/>
                  </a:cubicBezTo>
                  <a:cubicBezTo>
                    <a:pt x="3" y="87"/>
                    <a:pt x="1" y="89"/>
                    <a:pt x="2" y="91"/>
                  </a:cubicBezTo>
                  <a:cubicBezTo>
                    <a:pt x="7" y="100"/>
                    <a:pt x="13" y="112"/>
                    <a:pt x="19" y="113"/>
                  </a:cubicBezTo>
                  <a:cubicBezTo>
                    <a:pt x="18" y="125"/>
                    <a:pt x="26" y="128"/>
                    <a:pt x="30" y="138"/>
                  </a:cubicBezTo>
                  <a:cubicBezTo>
                    <a:pt x="31" y="140"/>
                    <a:pt x="30" y="144"/>
                    <a:pt x="32" y="144"/>
                  </a:cubicBezTo>
                  <a:cubicBezTo>
                    <a:pt x="42" y="148"/>
                    <a:pt x="57" y="154"/>
                    <a:pt x="61" y="163"/>
                  </a:cubicBezTo>
                  <a:cubicBezTo>
                    <a:pt x="79" y="163"/>
                    <a:pt x="79" y="163"/>
                    <a:pt x="79" y="163"/>
                  </a:cubicBezTo>
                  <a:cubicBezTo>
                    <a:pt x="110" y="173"/>
                    <a:pt x="110" y="173"/>
                    <a:pt x="110" y="173"/>
                  </a:cubicBezTo>
                  <a:cubicBezTo>
                    <a:pt x="133" y="173"/>
                    <a:pt x="133" y="173"/>
                    <a:pt x="133" y="173"/>
                  </a:cubicBezTo>
                  <a:cubicBezTo>
                    <a:pt x="133" y="169"/>
                    <a:pt x="133" y="169"/>
                    <a:pt x="133" y="169"/>
                  </a:cubicBezTo>
                  <a:cubicBezTo>
                    <a:pt x="139" y="169"/>
                    <a:pt x="139" y="169"/>
                    <a:pt x="139" y="169"/>
                  </a:cubicBezTo>
                  <a:cubicBezTo>
                    <a:pt x="149" y="172"/>
                    <a:pt x="154" y="173"/>
                    <a:pt x="159" y="181"/>
                  </a:cubicBezTo>
                  <a:cubicBezTo>
                    <a:pt x="161" y="185"/>
                    <a:pt x="166" y="195"/>
                    <a:pt x="172" y="195"/>
                  </a:cubicBezTo>
                  <a:cubicBezTo>
                    <a:pt x="177" y="195"/>
                    <a:pt x="175" y="187"/>
                    <a:pt x="181" y="187"/>
                  </a:cubicBezTo>
                  <a:cubicBezTo>
                    <a:pt x="198" y="187"/>
                    <a:pt x="198" y="208"/>
                    <a:pt x="207" y="217"/>
                  </a:cubicBezTo>
                  <a:cubicBezTo>
                    <a:pt x="209" y="219"/>
                    <a:pt x="216" y="220"/>
                    <a:pt x="221" y="221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0" y="219"/>
                    <a:pt x="220" y="219"/>
                    <a:pt x="220" y="218"/>
                  </a:cubicBezTo>
                  <a:cubicBezTo>
                    <a:pt x="220" y="210"/>
                    <a:pt x="224" y="202"/>
                    <a:pt x="230" y="200"/>
                  </a:cubicBezTo>
                  <a:cubicBezTo>
                    <a:pt x="231" y="200"/>
                    <a:pt x="231" y="199"/>
                    <a:pt x="232" y="199"/>
                  </a:cubicBezTo>
                  <a:cubicBezTo>
                    <a:pt x="232" y="199"/>
                    <a:pt x="233" y="200"/>
                    <a:pt x="233" y="200"/>
                  </a:cubicBezTo>
                  <a:cubicBezTo>
                    <a:pt x="234" y="200"/>
                    <a:pt x="234" y="200"/>
                    <a:pt x="235" y="200"/>
                  </a:cubicBezTo>
                  <a:cubicBezTo>
                    <a:pt x="236" y="200"/>
                    <a:pt x="237" y="199"/>
                    <a:pt x="238" y="198"/>
                  </a:cubicBezTo>
                  <a:cubicBezTo>
                    <a:pt x="241" y="195"/>
                    <a:pt x="245" y="188"/>
                    <a:pt x="253" y="188"/>
                  </a:cubicBezTo>
                  <a:cubicBezTo>
                    <a:pt x="256" y="188"/>
                    <a:pt x="258" y="191"/>
                    <a:pt x="261" y="191"/>
                  </a:cubicBezTo>
                  <a:cubicBezTo>
                    <a:pt x="263" y="191"/>
                    <a:pt x="264" y="189"/>
                    <a:pt x="265" y="189"/>
                  </a:cubicBezTo>
                  <a:cubicBezTo>
                    <a:pt x="270" y="189"/>
                    <a:pt x="276" y="195"/>
                    <a:pt x="282" y="195"/>
                  </a:cubicBezTo>
                  <a:cubicBezTo>
                    <a:pt x="283" y="195"/>
                    <a:pt x="285" y="195"/>
                    <a:pt x="286" y="194"/>
                  </a:cubicBezTo>
                  <a:cubicBezTo>
                    <a:pt x="282" y="192"/>
                    <a:pt x="285" y="189"/>
                    <a:pt x="285" y="185"/>
                  </a:cubicBezTo>
                  <a:cubicBezTo>
                    <a:pt x="284" y="186"/>
                    <a:pt x="284" y="186"/>
                    <a:pt x="284" y="186"/>
                  </a:cubicBezTo>
                  <a:cubicBezTo>
                    <a:pt x="283" y="186"/>
                    <a:pt x="283" y="186"/>
                    <a:pt x="281" y="185"/>
                  </a:cubicBezTo>
                  <a:cubicBezTo>
                    <a:pt x="286" y="183"/>
                    <a:pt x="292" y="184"/>
                    <a:pt x="297" y="183"/>
                  </a:cubicBezTo>
                  <a:cubicBezTo>
                    <a:pt x="297" y="184"/>
                    <a:pt x="298" y="185"/>
                    <a:pt x="299" y="185"/>
                  </a:cubicBezTo>
                  <a:cubicBezTo>
                    <a:pt x="301" y="185"/>
                    <a:pt x="302" y="183"/>
                    <a:pt x="306" y="183"/>
                  </a:cubicBezTo>
                  <a:cubicBezTo>
                    <a:pt x="313" y="183"/>
                    <a:pt x="316" y="189"/>
                    <a:pt x="321" y="189"/>
                  </a:cubicBezTo>
                  <a:cubicBezTo>
                    <a:pt x="323" y="189"/>
                    <a:pt x="325" y="186"/>
                    <a:pt x="327" y="186"/>
                  </a:cubicBezTo>
                  <a:cubicBezTo>
                    <a:pt x="340" y="186"/>
                    <a:pt x="336" y="203"/>
                    <a:pt x="341" y="212"/>
                  </a:cubicBezTo>
                  <a:cubicBezTo>
                    <a:pt x="343" y="217"/>
                    <a:pt x="346" y="218"/>
                    <a:pt x="349" y="223"/>
                  </a:cubicBezTo>
                  <a:cubicBezTo>
                    <a:pt x="351" y="225"/>
                    <a:pt x="351" y="230"/>
                    <a:pt x="355" y="230"/>
                  </a:cubicBezTo>
                  <a:cubicBezTo>
                    <a:pt x="360" y="230"/>
                    <a:pt x="361" y="224"/>
                    <a:pt x="361" y="218"/>
                  </a:cubicBezTo>
                  <a:cubicBezTo>
                    <a:pt x="361" y="213"/>
                    <a:pt x="359" y="210"/>
                    <a:pt x="358" y="207"/>
                  </a:cubicBezTo>
                  <a:cubicBezTo>
                    <a:pt x="358" y="205"/>
                    <a:pt x="358" y="205"/>
                    <a:pt x="358" y="205"/>
                  </a:cubicBezTo>
                  <a:cubicBezTo>
                    <a:pt x="358" y="206"/>
                    <a:pt x="358" y="206"/>
                    <a:pt x="358" y="206"/>
                  </a:cubicBezTo>
                  <a:cubicBezTo>
                    <a:pt x="358" y="196"/>
                    <a:pt x="350" y="194"/>
                    <a:pt x="350" y="184"/>
                  </a:cubicBezTo>
                  <a:cubicBezTo>
                    <a:pt x="350" y="164"/>
                    <a:pt x="367" y="158"/>
                    <a:pt x="380" y="151"/>
                  </a:cubicBezTo>
                  <a:cubicBezTo>
                    <a:pt x="379" y="150"/>
                    <a:pt x="379" y="150"/>
                    <a:pt x="379" y="150"/>
                  </a:cubicBezTo>
                  <a:cubicBezTo>
                    <a:pt x="381" y="148"/>
                    <a:pt x="381" y="148"/>
                    <a:pt x="384" y="146"/>
                  </a:cubicBezTo>
                  <a:cubicBezTo>
                    <a:pt x="387" y="146"/>
                    <a:pt x="388" y="144"/>
                    <a:pt x="391" y="143"/>
                  </a:cubicBezTo>
                  <a:cubicBezTo>
                    <a:pt x="393" y="143"/>
                    <a:pt x="394" y="141"/>
                    <a:pt x="395" y="140"/>
                  </a:cubicBezTo>
                  <a:cubicBezTo>
                    <a:pt x="391" y="138"/>
                    <a:pt x="391" y="138"/>
                    <a:pt x="391" y="138"/>
                  </a:cubicBezTo>
                  <a:cubicBezTo>
                    <a:pt x="391" y="136"/>
                    <a:pt x="391" y="136"/>
                    <a:pt x="391" y="136"/>
                  </a:cubicBezTo>
                  <a:cubicBezTo>
                    <a:pt x="392" y="136"/>
                    <a:pt x="392" y="136"/>
                    <a:pt x="392" y="136"/>
                  </a:cubicBezTo>
                  <a:cubicBezTo>
                    <a:pt x="394" y="136"/>
                    <a:pt x="395" y="135"/>
                    <a:pt x="396" y="133"/>
                  </a:cubicBezTo>
                  <a:cubicBezTo>
                    <a:pt x="394" y="132"/>
                    <a:pt x="393" y="132"/>
                    <a:pt x="392" y="130"/>
                  </a:cubicBezTo>
                  <a:cubicBezTo>
                    <a:pt x="393" y="130"/>
                    <a:pt x="396" y="129"/>
                    <a:pt x="396" y="127"/>
                  </a:cubicBezTo>
                  <a:cubicBezTo>
                    <a:pt x="396" y="126"/>
                    <a:pt x="396" y="125"/>
                    <a:pt x="396" y="124"/>
                  </a:cubicBezTo>
                  <a:cubicBezTo>
                    <a:pt x="395" y="124"/>
                    <a:pt x="394" y="124"/>
                    <a:pt x="394" y="124"/>
                  </a:cubicBezTo>
                  <a:cubicBezTo>
                    <a:pt x="392" y="122"/>
                    <a:pt x="394" y="123"/>
                    <a:pt x="394" y="120"/>
                  </a:cubicBezTo>
                  <a:cubicBezTo>
                    <a:pt x="394" y="117"/>
                    <a:pt x="392" y="112"/>
                    <a:pt x="392" y="110"/>
                  </a:cubicBezTo>
                  <a:cubicBezTo>
                    <a:pt x="392" y="110"/>
                    <a:pt x="392" y="107"/>
                    <a:pt x="393" y="106"/>
                  </a:cubicBezTo>
                  <a:cubicBezTo>
                    <a:pt x="393" y="109"/>
                    <a:pt x="396" y="113"/>
                    <a:pt x="396" y="115"/>
                  </a:cubicBezTo>
                  <a:cubicBezTo>
                    <a:pt x="396" y="117"/>
                    <a:pt x="396" y="117"/>
                    <a:pt x="396" y="119"/>
                  </a:cubicBezTo>
                  <a:cubicBezTo>
                    <a:pt x="396" y="119"/>
                    <a:pt x="396" y="120"/>
                    <a:pt x="397" y="120"/>
                  </a:cubicBezTo>
                  <a:cubicBezTo>
                    <a:pt x="398" y="120"/>
                    <a:pt x="403" y="110"/>
                    <a:pt x="403" y="109"/>
                  </a:cubicBezTo>
                  <a:cubicBezTo>
                    <a:pt x="403" y="106"/>
                    <a:pt x="401" y="105"/>
                    <a:pt x="401" y="103"/>
                  </a:cubicBezTo>
                  <a:cubicBezTo>
                    <a:pt x="402" y="102"/>
                    <a:pt x="402" y="102"/>
                    <a:pt x="402" y="102"/>
                  </a:cubicBezTo>
                  <a:cubicBezTo>
                    <a:pt x="403" y="102"/>
                    <a:pt x="403" y="104"/>
                    <a:pt x="404" y="104"/>
                  </a:cubicBezTo>
                  <a:cubicBezTo>
                    <a:pt x="406" y="104"/>
                    <a:pt x="412" y="94"/>
                    <a:pt x="412" y="92"/>
                  </a:cubicBezTo>
                  <a:cubicBezTo>
                    <a:pt x="412" y="92"/>
                    <a:pt x="410" y="90"/>
                    <a:pt x="410" y="88"/>
                  </a:cubicBezTo>
                  <a:cubicBezTo>
                    <a:pt x="410" y="88"/>
                    <a:pt x="410" y="87"/>
                    <a:pt x="411" y="86"/>
                  </a:cubicBezTo>
                  <a:cubicBezTo>
                    <a:pt x="412" y="86"/>
                    <a:pt x="413" y="87"/>
                    <a:pt x="414" y="87"/>
                  </a:cubicBezTo>
                  <a:cubicBezTo>
                    <a:pt x="418" y="87"/>
                    <a:pt x="421" y="87"/>
                    <a:pt x="425" y="85"/>
                  </a:cubicBezTo>
                  <a:cubicBezTo>
                    <a:pt x="424" y="85"/>
                    <a:pt x="423" y="85"/>
                    <a:pt x="423" y="85"/>
                  </a:cubicBezTo>
                  <a:cubicBezTo>
                    <a:pt x="421" y="85"/>
                    <a:pt x="419" y="85"/>
                    <a:pt x="418" y="85"/>
                  </a:cubicBezTo>
                  <a:cubicBezTo>
                    <a:pt x="415" y="85"/>
                    <a:pt x="415" y="85"/>
                    <a:pt x="415" y="85"/>
                  </a:cubicBezTo>
                  <a:cubicBezTo>
                    <a:pt x="420" y="82"/>
                    <a:pt x="430" y="83"/>
                    <a:pt x="436" y="79"/>
                  </a:cubicBezTo>
                  <a:cubicBezTo>
                    <a:pt x="436" y="79"/>
                    <a:pt x="437" y="79"/>
                    <a:pt x="438" y="79"/>
                  </a:cubicBezTo>
                  <a:cubicBezTo>
                    <a:pt x="440" y="79"/>
                    <a:pt x="443" y="79"/>
                    <a:pt x="445" y="78"/>
                  </a:cubicBezTo>
                  <a:cubicBezTo>
                    <a:pt x="445" y="76"/>
                    <a:pt x="445" y="76"/>
                    <a:pt x="445" y="76"/>
                  </a:cubicBezTo>
                  <a:cubicBezTo>
                    <a:pt x="445" y="76"/>
                    <a:pt x="443" y="78"/>
                    <a:pt x="442" y="78"/>
                  </a:cubicBezTo>
                  <a:cubicBezTo>
                    <a:pt x="440" y="78"/>
                    <a:pt x="439" y="74"/>
                    <a:pt x="439" y="73"/>
                  </a:cubicBezTo>
                  <a:cubicBezTo>
                    <a:pt x="438" y="73"/>
                    <a:pt x="438" y="71"/>
                    <a:pt x="438" y="70"/>
                  </a:cubicBezTo>
                  <a:cubicBezTo>
                    <a:pt x="438" y="60"/>
                    <a:pt x="448" y="57"/>
                    <a:pt x="452" y="52"/>
                  </a:cubicBezTo>
                  <a:cubicBezTo>
                    <a:pt x="453" y="52"/>
                    <a:pt x="454" y="51"/>
                    <a:pt x="454" y="51"/>
                  </a:cubicBezTo>
                  <a:cubicBezTo>
                    <a:pt x="456" y="51"/>
                    <a:pt x="457" y="52"/>
                    <a:pt x="459" y="52"/>
                  </a:cubicBezTo>
                  <a:cubicBezTo>
                    <a:pt x="463" y="52"/>
                    <a:pt x="466" y="50"/>
                    <a:pt x="468" y="47"/>
                  </a:cubicBezTo>
                  <a:cubicBezTo>
                    <a:pt x="467" y="47"/>
                    <a:pt x="467" y="46"/>
                    <a:pt x="467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6" y="44"/>
                    <a:pt x="466" y="42"/>
                    <a:pt x="465" y="41"/>
                  </a:cubicBezTo>
                  <a:cubicBezTo>
                    <a:pt x="464" y="34"/>
                    <a:pt x="465" y="27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1" y="20"/>
                    <a:pt x="460" y="19"/>
                    <a:pt x="459" y="19"/>
                  </a:cubicBezTo>
                  <a:cubicBezTo>
                    <a:pt x="458" y="19"/>
                    <a:pt x="458" y="20"/>
                    <a:pt x="457" y="20"/>
                  </a:cubicBezTo>
                  <a:cubicBezTo>
                    <a:pt x="456" y="20"/>
                    <a:pt x="455" y="20"/>
                    <a:pt x="454" y="20"/>
                  </a:cubicBezTo>
                  <a:cubicBezTo>
                    <a:pt x="453" y="20"/>
                    <a:pt x="452" y="20"/>
                    <a:pt x="451" y="19"/>
                  </a:cubicBezTo>
                  <a:cubicBezTo>
                    <a:pt x="443" y="23"/>
                    <a:pt x="443" y="33"/>
                    <a:pt x="438" y="38"/>
                  </a:cubicBezTo>
                  <a:cubicBezTo>
                    <a:pt x="437" y="39"/>
                    <a:pt x="438" y="41"/>
                    <a:pt x="435" y="41"/>
                  </a:cubicBezTo>
                  <a:cubicBezTo>
                    <a:pt x="433" y="41"/>
                    <a:pt x="431" y="42"/>
                    <a:pt x="428" y="42"/>
                  </a:cubicBezTo>
                  <a:cubicBezTo>
                    <a:pt x="426" y="42"/>
                    <a:pt x="424" y="42"/>
                    <a:pt x="421" y="42"/>
                  </a:cubicBezTo>
                  <a:cubicBezTo>
                    <a:pt x="418" y="42"/>
                    <a:pt x="416" y="42"/>
                    <a:pt x="413" y="42"/>
                  </a:cubicBezTo>
                  <a:cubicBezTo>
                    <a:pt x="410" y="42"/>
                    <a:pt x="407" y="42"/>
                    <a:pt x="406" y="43"/>
                  </a:cubicBezTo>
                  <a:cubicBezTo>
                    <a:pt x="404" y="44"/>
                    <a:pt x="394" y="55"/>
                    <a:pt x="393" y="55"/>
                  </a:cubicBezTo>
                  <a:cubicBezTo>
                    <a:pt x="393" y="62"/>
                    <a:pt x="385" y="63"/>
                    <a:pt x="378" y="63"/>
                  </a:cubicBezTo>
                  <a:cubicBezTo>
                    <a:pt x="374" y="63"/>
                    <a:pt x="370" y="63"/>
                    <a:pt x="367" y="63"/>
                  </a:cubicBezTo>
                  <a:cubicBezTo>
                    <a:pt x="366" y="63"/>
                    <a:pt x="366" y="63"/>
                    <a:pt x="364" y="63"/>
                  </a:cubicBezTo>
                  <a:cubicBezTo>
                    <a:pt x="364" y="63"/>
                    <a:pt x="364" y="64"/>
                    <a:pt x="364" y="65"/>
                  </a:cubicBezTo>
                  <a:cubicBezTo>
                    <a:pt x="364" y="65"/>
                    <a:pt x="365" y="65"/>
                    <a:pt x="365" y="65"/>
                  </a:cubicBezTo>
                  <a:cubicBezTo>
                    <a:pt x="365" y="67"/>
                    <a:pt x="366" y="68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5" y="71"/>
                    <a:pt x="364" y="71"/>
                  </a:cubicBezTo>
                  <a:cubicBezTo>
                    <a:pt x="363" y="72"/>
                    <a:pt x="362" y="72"/>
                    <a:pt x="362" y="72"/>
                  </a:cubicBezTo>
                  <a:cubicBezTo>
                    <a:pt x="362" y="72"/>
                    <a:pt x="362" y="72"/>
                    <a:pt x="362" y="72"/>
                  </a:cubicBezTo>
                  <a:cubicBezTo>
                    <a:pt x="355" y="76"/>
                    <a:pt x="346" y="80"/>
                    <a:pt x="340" y="80"/>
                  </a:cubicBezTo>
                  <a:cubicBezTo>
                    <a:pt x="337" y="80"/>
                    <a:pt x="336" y="76"/>
                    <a:pt x="336" y="73"/>
                  </a:cubicBezTo>
                  <a:cubicBezTo>
                    <a:pt x="336" y="73"/>
                    <a:pt x="336" y="73"/>
                    <a:pt x="336" y="73"/>
                  </a:cubicBezTo>
                  <a:cubicBezTo>
                    <a:pt x="336" y="73"/>
                    <a:pt x="336" y="73"/>
                    <a:pt x="336" y="73"/>
                  </a:cubicBezTo>
                  <a:cubicBezTo>
                    <a:pt x="336" y="68"/>
                    <a:pt x="339" y="66"/>
                    <a:pt x="342" y="63"/>
                  </a:cubicBezTo>
                  <a:cubicBezTo>
                    <a:pt x="339" y="61"/>
                    <a:pt x="339" y="59"/>
                    <a:pt x="338" y="54"/>
                  </a:cubicBezTo>
                  <a:cubicBezTo>
                    <a:pt x="335" y="55"/>
                    <a:pt x="336" y="56"/>
                    <a:pt x="333" y="56"/>
                  </a:cubicBezTo>
                  <a:cubicBezTo>
                    <a:pt x="333" y="52"/>
                    <a:pt x="336" y="50"/>
                    <a:pt x="336" y="46"/>
                  </a:cubicBezTo>
                  <a:cubicBezTo>
                    <a:pt x="336" y="42"/>
                    <a:pt x="325" y="37"/>
                    <a:pt x="323" y="37"/>
                  </a:cubicBezTo>
                  <a:cubicBezTo>
                    <a:pt x="318" y="37"/>
                    <a:pt x="323" y="44"/>
                    <a:pt x="313" y="45"/>
                  </a:cubicBezTo>
                  <a:cubicBezTo>
                    <a:pt x="309" y="45"/>
                    <a:pt x="309" y="54"/>
                    <a:pt x="309" y="57"/>
                  </a:cubicBezTo>
                  <a:cubicBezTo>
                    <a:pt x="309" y="57"/>
                    <a:pt x="309" y="63"/>
                    <a:pt x="309" y="66"/>
                  </a:cubicBezTo>
                  <a:cubicBezTo>
                    <a:pt x="309" y="70"/>
                    <a:pt x="308" y="78"/>
                    <a:pt x="304" y="78"/>
                  </a:cubicBezTo>
                  <a:cubicBezTo>
                    <a:pt x="301" y="78"/>
                    <a:pt x="297" y="76"/>
                    <a:pt x="297" y="73"/>
                  </a:cubicBezTo>
                  <a:cubicBezTo>
                    <a:pt x="297" y="65"/>
                    <a:pt x="300" y="51"/>
                    <a:pt x="304" y="45"/>
                  </a:cubicBezTo>
                  <a:cubicBezTo>
                    <a:pt x="302" y="45"/>
                    <a:pt x="300" y="47"/>
                    <a:pt x="298" y="49"/>
                  </a:cubicBezTo>
                  <a:cubicBezTo>
                    <a:pt x="298" y="43"/>
                    <a:pt x="309" y="35"/>
                    <a:pt x="316" y="35"/>
                  </a:cubicBezTo>
                  <a:cubicBezTo>
                    <a:pt x="317" y="35"/>
                    <a:pt x="321" y="36"/>
                    <a:pt x="324" y="36"/>
                  </a:cubicBezTo>
                  <a:cubicBezTo>
                    <a:pt x="325" y="36"/>
                    <a:pt x="327" y="35"/>
                    <a:pt x="329" y="35"/>
                  </a:cubicBezTo>
                  <a:cubicBezTo>
                    <a:pt x="329" y="32"/>
                    <a:pt x="329" y="32"/>
                    <a:pt x="329" y="32"/>
                  </a:cubicBezTo>
                  <a:cubicBezTo>
                    <a:pt x="323" y="32"/>
                    <a:pt x="319" y="28"/>
                    <a:pt x="312" y="28"/>
                  </a:cubicBezTo>
                  <a:cubicBezTo>
                    <a:pt x="309" y="28"/>
                    <a:pt x="308" y="31"/>
                    <a:pt x="304" y="31"/>
                  </a:cubicBezTo>
                  <a:cubicBezTo>
                    <a:pt x="302" y="31"/>
                    <a:pt x="300" y="29"/>
                    <a:pt x="300" y="27"/>
                  </a:cubicBezTo>
                  <a:cubicBezTo>
                    <a:pt x="294" y="27"/>
                    <a:pt x="294" y="27"/>
                    <a:pt x="294" y="27"/>
                  </a:cubicBezTo>
                  <a:cubicBezTo>
                    <a:pt x="295" y="25"/>
                    <a:pt x="297" y="24"/>
                    <a:pt x="297" y="20"/>
                  </a:cubicBezTo>
                  <a:cubicBezTo>
                    <a:pt x="293" y="21"/>
                    <a:pt x="288" y="26"/>
                    <a:pt x="284" y="26"/>
                  </a:cubicBezTo>
                  <a:cubicBezTo>
                    <a:pt x="282" y="26"/>
                    <a:pt x="282" y="30"/>
                    <a:pt x="277" y="30"/>
                  </a:cubicBezTo>
                  <a:cubicBezTo>
                    <a:pt x="274" y="30"/>
                    <a:pt x="274" y="30"/>
                    <a:pt x="273" y="27"/>
                  </a:cubicBezTo>
                  <a:cubicBezTo>
                    <a:pt x="271" y="28"/>
                    <a:pt x="269" y="28"/>
                    <a:pt x="267" y="29"/>
                  </a:cubicBezTo>
                  <a:cubicBezTo>
                    <a:pt x="263" y="29"/>
                    <a:pt x="263" y="29"/>
                    <a:pt x="263" y="29"/>
                  </a:cubicBezTo>
                  <a:cubicBezTo>
                    <a:pt x="270" y="21"/>
                    <a:pt x="278" y="18"/>
                    <a:pt x="285" y="13"/>
                  </a:cubicBezTo>
                  <a:cubicBezTo>
                    <a:pt x="275" y="13"/>
                    <a:pt x="267" y="13"/>
                    <a:pt x="262" y="7"/>
                  </a:cubicBezTo>
                  <a:cubicBezTo>
                    <a:pt x="247" y="7"/>
                    <a:pt x="247" y="7"/>
                    <a:pt x="247" y="7"/>
                  </a:cubicBezTo>
                  <a:cubicBezTo>
                    <a:pt x="244" y="5"/>
                    <a:pt x="244" y="3"/>
                    <a:pt x="24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09"/>
            <p:cNvSpPr>
              <a:spLocks noEditPoints="1"/>
            </p:cNvSpPr>
            <p:nvPr/>
          </p:nvSpPr>
          <p:spPr bwMode="auto">
            <a:xfrm>
              <a:off x="1820863" y="1520825"/>
              <a:ext cx="2590800" cy="1336675"/>
            </a:xfrm>
            <a:custGeom>
              <a:avLst/>
              <a:gdLst>
                <a:gd name="T0" fmla="*/ 144 w 690"/>
                <a:gd name="T1" fmla="*/ 284 h 356"/>
                <a:gd name="T2" fmla="*/ 0 w 690"/>
                <a:gd name="T3" fmla="*/ 32 h 356"/>
                <a:gd name="T4" fmla="*/ 357 w 690"/>
                <a:gd name="T5" fmla="*/ 24 h 356"/>
                <a:gd name="T6" fmla="*/ 362 w 690"/>
                <a:gd name="T7" fmla="*/ 64 h 356"/>
                <a:gd name="T8" fmla="*/ 317 w 690"/>
                <a:gd name="T9" fmla="*/ 59 h 356"/>
                <a:gd name="T10" fmla="*/ 263 w 690"/>
                <a:gd name="T11" fmla="*/ 60 h 356"/>
                <a:gd name="T12" fmla="*/ 215 w 690"/>
                <a:gd name="T13" fmla="*/ 59 h 356"/>
                <a:gd name="T14" fmla="*/ 192 w 690"/>
                <a:gd name="T15" fmla="*/ 44 h 356"/>
                <a:gd name="T16" fmla="*/ 118 w 690"/>
                <a:gd name="T17" fmla="*/ 34 h 356"/>
                <a:gd name="T18" fmla="*/ 57 w 690"/>
                <a:gd name="T19" fmla="*/ 36 h 356"/>
                <a:gd name="T20" fmla="*/ 7 w 690"/>
                <a:gd name="T21" fmla="*/ 36 h 356"/>
                <a:gd name="T22" fmla="*/ 0 w 690"/>
                <a:gd name="T23" fmla="*/ 33 h 356"/>
                <a:gd name="T24" fmla="*/ 15 w 690"/>
                <a:gd name="T25" fmla="*/ 160 h 356"/>
                <a:gd name="T26" fmla="*/ 67 w 690"/>
                <a:gd name="T27" fmla="*/ 190 h 356"/>
                <a:gd name="T28" fmla="*/ 87 w 690"/>
                <a:gd name="T29" fmla="*/ 214 h 356"/>
                <a:gd name="T30" fmla="*/ 96 w 690"/>
                <a:gd name="T31" fmla="*/ 247 h 356"/>
                <a:gd name="T32" fmla="*/ 144 w 690"/>
                <a:gd name="T33" fmla="*/ 284 h 356"/>
                <a:gd name="T34" fmla="*/ 416 w 690"/>
                <a:gd name="T35" fmla="*/ 293 h 356"/>
                <a:gd name="T36" fmla="*/ 438 w 690"/>
                <a:gd name="T37" fmla="*/ 288 h 356"/>
                <a:gd name="T38" fmla="*/ 492 w 690"/>
                <a:gd name="T39" fmla="*/ 326 h 356"/>
                <a:gd name="T40" fmla="*/ 467 w 690"/>
                <a:gd name="T41" fmla="*/ 353 h 356"/>
                <a:gd name="T42" fmla="*/ 486 w 690"/>
                <a:gd name="T43" fmla="*/ 351 h 356"/>
                <a:gd name="T44" fmla="*/ 497 w 690"/>
                <a:gd name="T45" fmla="*/ 350 h 356"/>
                <a:gd name="T46" fmla="*/ 497 w 690"/>
                <a:gd name="T47" fmla="*/ 350 h 356"/>
                <a:gd name="T48" fmla="*/ 524 w 690"/>
                <a:gd name="T49" fmla="*/ 335 h 356"/>
                <a:gd name="T50" fmla="*/ 566 w 690"/>
                <a:gd name="T51" fmla="*/ 321 h 356"/>
                <a:gd name="T52" fmla="*/ 590 w 690"/>
                <a:gd name="T53" fmla="*/ 299 h 356"/>
                <a:gd name="T54" fmla="*/ 593 w 690"/>
                <a:gd name="T55" fmla="*/ 301 h 356"/>
                <a:gd name="T56" fmla="*/ 598 w 690"/>
                <a:gd name="T57" fmla="*/ 325 h 356"/>
                <a:gd name="T58" fmla="*/ 607 w 690"/>
                <a:gd name="T59" fmla="*/ 324 h 356"/>
                <a:gd name="T60" fmla="*/ 612 w 690"/>
                <a:gd name="T61" fmla="*/ 340 h 356"/>
                <a:gd name="T62" fmla="*/ 618 w 690"/>
                <a:gd name="T63" fmla="*/ 295 h 356"/>
                <a:gd name="T64" fmla="*/ 582 w 690"/>
                <a:gd name="T65" fmla="*/ 291 h 356"/>
                <a:gd name="T66" fmla="*/ 649 w 690"/>
                <a:gd name="T67" fmla="*/ 270 h 356"/>
                <a:gd name="T68" fmla="*/ 683 w 690"/>
                <a:gd name="T69" fmla="*/ 226 h 356"/>
                <a:gd name="T70" fmla="*/ 671 w 690"/>
                <a:gd name="T71" fmla="*/ 220 h 356"/>
                <a:gd name="T72" fmla="*/ 641 w 690"/>
                <a:gd name="T73" fmla="*/ 187 h 356"/>
                <a:gd name="T74" fmla="*/ 594 w 690"/>
                <a:gd name="T75" fmla="*/ 178 h 356"/>
                <a:gd name="T76" fmla="*/ 535 w 690"/>
                <a:gd name="T77" fmla="*/ 131 h 356"/>
                <a:gd name="T78" fmla="*/ 501 w 690"/>
                <a:gd name="T79" fmla="*/ 171 h 356"/>
                <a:gd name="T80" fmla="*/ 492 w 690"/>
                <a:gd name="T81" fmla="*/ 260 h 356"/>
                <a:gd name="T82" fmla="*/ 414 w 690"/>
                <a:gd name="T83" fmla="*/ 198 h 356"/>
                <a:gd name="T84" fmla="*/ 373 w 690"/>
                <a:gd name="T85" fmla="*/ 164 h 356"/>
                <a:gd name="T86" fmla="*/ 391 w 690"/>
                <a:gd name="T87" fmla="*/ 113 h 356"/>
                <a:gd name="T88" fmla="*/ 413 w 690"/>
                <a:gd name="T89" fmla="*/ 109 h 356"/>
                <a:gd name="T90" fmla="*/ 416 w 690"/>
                <a:gd name="T91" fmla="*/ 85 h 356"/>
                <a:gd name="T92" fmla="*/ 462 w 690"/>
                <a:gd name="T93" fmla="*/ 79 h 356"/>
                <a:gd name="T94" fmla="*/ 475 w 690"/>
                <a:gd name="T95" fmla="*/ 57 h 356"/>
                <a:gd name="T96" fmla="*/ 448 w 690"/>
                <a:gd name="T97" fmla="*/ 36 h 356"/>
                <a:gd name="T98" fmla="*/ 423 w 690"/>
                <a:gd name="T99" fmla="*/ 55 h 356"/>
                <a:gd name="T100" fmla="*/ 403 w 690"/>
                <a:gd name="T101" fmla="*/ 35 h 356"/>
                <a:gd name="T102" fmla="*/ 369 w 690"/>
                <a:gd name="T103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90" h="356">
                  <a:moveTo>
                    <a:pt x="144" y="284"/>
                  </a:moveTo>
                  <a:cubicBezTo>
                    <a:pt x="144" y="284"/>
                    <a:pt x="144" y="284"/>
                    <a:pt x="144" y="284"/>
                  </a:cubicBezTo>
                  <a:cubicBezTo>
                    <a:pt x="144" y="284"/>
                    <a:pt x="144" y="284"/>
                    <a:pt x="144" y="284"/>
                  </a:cubicBezTo>
                  <a:cubicBezTo>
                    <a:pt x="144" y="284"/>
                    <a:pt x="144" y="284"/>
                    <a:pt x="144" y="284"/>
                  </a:cubicBezTo>
                  <a:cubicBezTo>
                    <a:pt x="144" y="284"/>
                    <a:pt x="144" y="284"/>
                    <a:pt x="144" y="284"/>
                  </a:cubicBezTo>
                  <a:moveTo>
                    <a:pt x="0" y="32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369" y="0"/>
                  </a:moveTo>
                  <a:cubicBezTo>
                    <a:pt x="364" y="0"/>
                    <a:pt x="366" y="4"/>
                    <a:pt x="367" y="6"/>
                  </a:cubicBezTo>
                  <a:cubicBezTo>
                    <a:pt x="363" y="7"/>
                    <a:pt x="359" y="6"/>
                    <a:pt x="359" y="11"/>
                  </a:cubicBezTo>
                  <a:cubicBezTo>
                    <a:pt x="359" y="13"/>
                    <a:pt x="361" y="15"/>
                    <a:pt x="361" y="18"/>
                  </a:cubicBezTo>
                  <a:cubicBezTo>
                    <a:pt x="361" y="21"/>
                    <a:pt x="357" y="20"/>
                    <a:pt x="357" y="24"/>
                  </a:cubicBezTo>
                  <a:cubicBezTo>
                    <a:pt x="357" y="34"/>
                    <a:pt x="376" y="28"/>
                    <a:pt x="376" y="38"/>
                  </a:cubicBezTo>
                  <a:cubicBezTo>
                    <a:pt x="376" y="39"/>
                    <a:pt x="374" y="46"/>
                    <a:pt x="374" y="46"/>
                  </a:cubicBezTo>
                  <a:cubicBezTo>
                    <a:pt x="376" y="45"/>
                    <a:pt x="378" y="44"/>
                    <a:pt x="380" y="43"/>
                  </a:cubicBezTo>
                  <a:cubicBezTo>
                    <a:pt x="384" y="55"/>
                    <a:pt x="365" y="49"/>
                    <a:pt x="365" y="63"/>
                  </a:cubicBezTo>
                  <a:cubicBezTo>
                    <a:pt x="364" y="63"/>
                    <a:pt x="363" y="64"/>
                    <a:pt x="362" y="64"/>
                  </a:cubicBezTo>
                  <a:cubicBezTo>
                    <a:pt x="357" y="64"/>
                    <a:pt x="363" y="56"/>
                    <a:pt x="361" y="53"/>
                  </a:cubicBezTo>
                  <a:cubicBezTo>
                    <a:pt x="360" y="52"/>
                    <a:pt x="352" y="50"/>
                    <a:pt x="348" y="50"/>
                  </a:cubicBezTo>
                  <a:cubicBezTo>
                    <a:pt x="343" y="50"/>
                    <a:pt x="341" y="53"/>
                    <a:pt x="341" y="59"/>
                  </a:cubicBezTo>
                  <a:cubicBezTo>
                    <a:pt x="339" y="59"/>
                    <a:pt x="338" y="59"/>
                    <a:pt x="336" y="59"/>
                  </a:cubicBezTo>
                  <a:cubicBezTo>
                    <a:pt x="333" y="59"/>
                    <a:pt x="328" y="59"/>
                    <a:pt x="317" y="59"/>
                  </a:cubicBezTo>
                  <a:cubicBezTo>
                    <a:pt x="301" y="59"/>
                    <a:pt x="283" y="54"/>
                    <a:pt x="280" y="42"/>
                  </a:cubicBezTo>
                  <a:cubicBezTo>
                    <a:pt x="275" y="43"/>
                    <a:pt x="258" y="44"/>
                    <a:pt x="258" y="50"/>
                  </a:cubicBezTo>
                  <a:cubicBezTo>
                    <a:pt x="258" y="52"/>
                    <a:pt x="259" y="53"/>
                    <a:pt x="261" y="53"/>
                  </a:cubicBezTo>
                  <a:cubicBezTo>
                    <a:pt x="266" y="53"/>
                    <a:pt x="273" y="51"/>
                    <a:pt x="277" y="48"/>
                  </a:cubicBezTo>
                  <a:cubicBezTo>
                    <a:pt x="278" y="58"/>
                    <a:pt x="263" y="50"/>
                    <a:pt x="263" y="60"/>
                  </a:cubicBezTo>
                  <a:cubicBezTo>
                    <a:pt x="263" y="62"/>
                    <a:pt x="266" y="68"/>
                    <a:pt x="265" y="68"/>
                  </a:cubicBezTo>
                  <a:cubicBezTo>
                    <a:pt x="259" y="68"/>
                    <a:pt x="258" y="61"/>
                    <a:pt x="253" y="59"/>
                  </a:cubicBezTo>
                  <a:cubicBezTo>
                    <a:pt x="249" y="57"/>
                    <a:pt x="249" y="57"/>
                    <a:pt x="249" y="57"/>
                  </a:cubicBezTo>
                  <a:cubicBezTo>
                    <a:pt x="242" y="57"/>
                    <a:pt x="238" y="57"/>
                    <a:pt x="231" y="57"/>
                  </a:cubicBezTo>
                  <a:cubicBezTo>
                    <a:pt x="225" y="57"/>
                    <a:pt x="221" y="59"/>
                    <a:pt x="215" y="59"/>
                  </a:cubicBezTo>
                  <a:cubicBezTo>
                    <a:pt x="215" y="60"/>
                    <a:pt x="214" y="60"/>
                    <a:pt x="213" y="60"/>
                  </a:cubicBezTo>
                  <a:cubicBezTo>
                    <a:pt x="204" y="60"/>
                    <a:pt x="204" y="56"/>
                    <a:pt x="204" y="55"/>
                  </a:cubicBezTo>
                  <a:cubicBezTo>
                    <a:pt x="204" y="52"/>
                    <a:pt x="213" y="54"/>
                    <a:pt x="214" y="52"/>
                  </a:cubicBezTo>
                  <a:cubicBezTo>
                    <a:pt x="209" y="45"/>
                    <a:pt x="208" y="43"/>
                    <a:pt x="203" y="43"/>
                  </a:cubicBezTo>
                  <a:cubicBezTo>
                    <a:pt x="201" y="43"/>
                    <a:pt x="197" y="43"/>
                    <a:pt x="192" y="44"/>
                  </a:cubicBezTo>
                  <a:cubicBezTo>
                    <a:pt x="191" y="44"/>
                    <a:pt x="190" y="44"/>
                    <a:pt x="189" y="44"/>
                  </a:cubicBezTo>
                  <a:cubicBezTo>
                    <a:pt x="174" y="44"/>
                    <a:pt x="165" y="31"/>
                    <a:pt x="148" y="31"/>
                  </a:cubicBezTo>
                  <a:cubicBezTo>
                    <a:pt x="143" y="31"/>
                    <a:pt x="141" y="35"/>
                    <a:pt x="136" y="35"/>
                  </a:cubicBezTo>
                  <a:cubicBezTo>
                    <a:pt x="133" y="35"/>
                    <a:pt x="130" y="29"/>
                    <a:pt x="129" y="27"/>
                  </a:cubicBezTo>
                  <a:cubicBezTo>
                    <a:pt x="124" y="28"/>
                    <a:pt x="124" y="34"/>
                    <a:pt x="118" y="34"/>
                  </a:cubicBezTo>
                  <a:cubicBezTo>
                    <a:pt x="113" y="34"/>
                    <a:pt x="105" y="22"/>
                    <a:pt x="103" y="22"/>
                  </a:cubicBezTo>
                  <a:cubicBezTo>
                    <a:pt x="98" y="22"/>
                    <a:pt x="100" y="30"/>
                    <a:pt x="94" y="30"/>
                  </a:cubicBezTo>
                  <a:cubicBezTo>
                    <a:pt x="91" y="30"/>
                    <a:pt x="90" y="28"/>
                    <a:pt x="89" y="26"/>
                  </a:cubicBezTo>
                  <a:cubicBezTo>
                    <a:pt x="80" y="28"/>
                    <a:pt x="77" y="29"/>
                    <a:pt x="69" y="32"/>
                  </a:cubicBezTo>
                  <a:cubicBezTo>
                    <a:pt x="66" y="32"/>
                    <a:pt x="61" y="36"/>
                    <a:pt x="57" y="36"/>
                  </a:cubicBezTo>
                  <a:cubicBezTo>
                    <a:pt x="57" y="36"/>
                    <a:pt x="56" y="36"/>
                    <a:pt x="56" y="35"/>
                  </a:cubicBezTo>
                  <a:cubicBezTo>
                    <a:pt x="54" y="33"/>
                    <a:pt x="52" y="33"/>
                    <a:pt x="51" y="33"/>
                  </a:cubicBezTo>
                  <a:cubicBezTo>
                    <a:pt x="49" y="33"/>
                    <a:pt x="49" y="37"/>
                    <a:pt x="47" y="37"/>
                  </a:cubicBezTo>
                  <a:cubicBezTo>
                    <a:pt x="28" y="38"/>
                    <a:pt x="41" y="45"/>
                    <a:pt x="39" y="45"/>
                  </a:cubicBezTo>
                  <a:cubicBezTo>
                    <a:pt x="31" y="45"/>
                    <a:pt x="19" y="43"/>
                    <a:pt x="7" y="36"/>
                  </a:cubicBezTo>
                  <a:cubicBezTo>
                    <a:pt x="7" y="36"/>
                    <a:pt x="3" y="33"/>
                    <a:pt x="3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1" y="33"/>
                    <a:pt x="0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1" y="157"/>
                    <a:pt x="3" y="157"/>
                    <a:pt x="5" y="157"/>
                  </a:cubicBezTo>
                  <a:cubicBezTo>
                    <a:pt x="6" y="157"/>
                    <a:pt x="6" y="157"/>
                    <a:pt x="7" y="157"/>
                  </a:cubicBezTo>
                  <a:cubicBezTo>
                    <a:pt x="7" y="157"/>
                    <a:pt x="8" y="157"/>
                    <a:pt x="8" y="157"/>
                  </a:cubicBezTo>
                  <a:cubicBezTo>
                    <a:pt x="11" y="157"/>
                    <a:pt x="14" y="157"/>
                    <a:pt x="15" y="160"/>
                  </a:cubicBezTo>
                  <a:cubicBezTo>
                    <a:pt x="18" y="164"/>
                    <a:pt x="24" y="171"/>
                    <a:pt x="29" y="171"/>
                  </a:cubicBezTo>
                  <a:cubicBezTo>
                    <a:pt x="33" y="171"/>
                    <a:pt x="33" y="165"/>
                    <a:pt x="37" y="164"/>
                  </a:cubicBezTo>
                  <a:cubicBezTo>
                    <a:pt x="39" y="164"/>
                    <a:pt x="41" y="164"/>
                    <a:pt x="43" y="163"/>
                  </a:cubicBezTo>
                  <a:cubicBezTo>
                    <a:pt x="51" y="171"/>
                    <a:pt x="56" y="174"/>
                    <a:pt x="63" y="185"/>
                  </a:cubicBezTo>
                  <a:cubicBezTo>
                    <a:pt x="64" y="187"/>
                    <a:pt x="66" y="187"/>
                    <a:pt x="67" y="190"/>
                  </a:cubicBezTo>
                  <a:cubicBezTo>
                    <a:pt x="68" y="193"/>
                    <a:pt x="69" y="197"/>
                    <a:pt x="72" y="201"/>
                  </a:cubicBezTo>
                  <a:cubicBezTo>
                    <a:pt x="74" y="202"/>
                    <a:pt x="78" y="201"/>
                    <a:pt x="79" y="204"/>
                  </a:cubicBezTo>
                  <a:cubicBezTo>
                    <a:pt x="82" y="206"/>
                    <a:pt x="87" y="208"/>
                    <a:pt x="87" y="214"/>
                  </a:cubicBezTo>
                  <a:cubicBezTo>
                    <a:pt x="87" y="214"/>
                    <a:pt x="87" y="214"/>
                    <a:pt x="87" y="214"/>
                  </a:cubicBezTo>
                  <a:cubicBezTo>
                    <a:pt x="87" y="214"/>
                    <a:pt x="87" y="214"/>
                    <a:pt x="87" y="214"/>
                  </a:cubicBezTo>
                  <a:cubicBezTo>
                    <a:pt x="87" y="217"/>
                    <a:pt x="83" y="217"/>
                    <a:pt x="83" y="219"/>
                  </a:cubicBezTo>
                  <a:cubicBezTo>
                    <a:pt x="83" y="221"/>
                    <a:pt x="84" y="222"/>
                    <a:pt x="84" y="223"/>
                  </a:cubicBezTo>
                  <a:cubicBezTo>
                    <a:pt x="84" y="227"/>
                    <a:pt x="83" y="235"/>
                    <a:pt x="87" y="236"/>
                  </a:cubicBezTo>
                  <a:cubicBezTo>
                    <a:pt x="90" y="236"/>
                    <a:pt x="92" y="236"/>
                    <a:pt x="93" y="238"/>
                  </a:cubicBezTo>
                  <a:cubicBezTo>
                    <a:pt x="96" y="241"/>
                    <a:pt x="93" y="244"/>
                    <a:pt x="96" y="247"/>
                  </a:cubicBezTo>
                  <a:cubicBezTo>
                    <a:pt x="96" y="247"/>
                    <a:pt x="104" y="251"/>
                    <a:pt x="104" y="252"/>
                  </a:cubicBezTo>
                  <a:cubicBezTo>
                    <a:pt x="106" y="259"/>
                    <a:pt x="107" y="266"/>
                    <a:pt x="116" y="266"/>
                  </a:cubicBezTo>
                  <a:cubicBezTo>
                    <a:pt x="118" y="272"/>
                    <a:pt x="128" y="268"/>
                    <a:pt x="130" y="276"/>
                  </a:cubicBezTo>
                  <a:cubicBezTo>
                    <a:pt x="131" y="278"/>
                    <a:pt x="138" y="279"/>
                    <a:pt x="141" y="282"/>
                  </a:cubicBezTo>
                  <a:cubicBezTo>
                    <a:pt x="141" y="282"/>
                    <a:pt x="143" y="283"/>
                    <a:pt x="144" y="284"/>
                  </a:cubicBezTo>
                  <a:cubicBezTo>
                    <a:pt x="371" y="284"/>
                    <a:pt x="371" y="284"/>
                    <a:pt x="371" y="284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5" y="283"/>
                    <a:pt x="375" y="285"/>
                    <a:pt x="378" y="287"/>
                  </a:cubicBezTo>
                  <a:cubicBezTo>
                    <a:pt x="393" y="287"/>
                    <a:pt x="393" y="287"/>
                    <a:pt x="393" y="287"/>
                  </a:cubicBezTo>
                  <a:cubicBezTo>
                    <a:pt x="398" y="293"/>
                    <a:pt x="406" y="293"/>
                    <a:pt x="416" y="293"/>
                  </a:cubicBezTo>
                  <a:cubicBezTo>
                    <a:pt x="420" y="292"/>
                    <a:pt x="421" y="293"/>
                    <a:pt x="424" y="292"/>
                  </a:cubicBezTo>
                  <a:cubicBezTo>
                    <a:pt x="427" y="290"/>
                    <a:pt x="425" y="286"/>
                    <a:pt x="428" y="286"/>
                  </a:cubicBezTo>
                  <a:cubicBezTo>
                    <a:pt x="432" y="286"/>
                    <a:pt x="434" y="291"/>
                    <a:pt x="435" y="292"/>
                  </a:cubicBezTo>
                  <a:cubicBezTo>
                    <a:pt x="436" y="291"/>
                    <a:pt x="435" y="288"/>
                    <a:pt x="435" y="288"/>
                  </a:cubicBezTo>
                  <a:cubicBezTo>
                    <a:pt x="436" y="288"/>
                    <a:pt x="437" y="288"/>
                    <a:pt x="438" y="288"/>
                  </a:cubicBezTo>
                  <a:cubicBezTo>
                    <a:pt x="439" y="288"/>
                    <a:pt x="451" y="298"/>
                    <a:pt x="452" y="299"/>
                  </a:cubicBezTo>
                  <a:cubicBezTo>
                    <a:pt x="454" y="302"/>
                    <a:pt x="452" y="305"/>
                    <a:pt x="454" y="307"/>
                  </a:cubicBezTo>
                  <a:cubicBezTo>
                    <a:pt x="461" y="314"/>
                    <a:pt x="469" y="312"/>
                    <a:pt x="477" y="317"/>
                  </a:cubicBezTo>
                  <a:cubicBezTo>
                    <a:pt x="484" y="317"/>
                    <a:pt x="484" y="317"/>
                    <a:pt x="484" y="317"/>
                  </a:cubicBezTo>
                  <a:cubicBezTo>
                    <a:pt x="487" y="319"/>
                    <a:pt x="492" y="322"/>
                    <a:pt x="492" y="326"/>
                  </a:cubicBezTo>
                  <a:cubicBezTo>
                    <a:pt x="492" y="328"/>
                    <a:pt x="491" y="330"/>
                    <a:pt x="489" y="330"/>
                  </a:cubicBezTo>
                  <a:cubicBezTo>
                    <a:pt x="485" y="330"/>
                    <a:pt x="482" y="326"/>
                    <a:pt x="481" y="325"/>
                  </a:cubicBezTo>
                  <a:cubicBezTo>
                    <a:pt x="480" y="329"/>
                    <a:pt x="477" y="343"/>
                    <a:pt x="473" y="343"/>
                  </a:cubicBezTo>
                  <a:cubicBezTo>
                    <a:pt x="473" y="343"/>
                    <a:pt x="473" y="343"/>
                    <a:pt x="473" y="343"/>
                  </a:cubicBezTo>
                  <a:cubicBezTo>
                    <a:pt x="470" y="346"/>
                    <a:pt x="467" y="348"/>
                    <a:pt x="467" y="353"/>
                  </a:cubicBezTo>
                  <a:cubicBezTo>
                    <a:pt x="467" y="353"/>
                    <a:pt x="467" y="353"/>
                    <a:pt x="467" y="353"/>
                  </a:cubicBezTo>
                  <a:cubicBezTo>
                    <a:pt x="468" y="354"/>
                    <a:pt x="469" y="356"/>
                    <a:pt x="471" y="356"/>
                  </a:cubicBezTo>
                  <a:cubicBezTo>
                    <a:pt x="474" y="356"/>
                    <a:pt x="474" y="354"/>
                    <a:pt x="475" y="353"/>
                  </a:cubicBezTo>
                  <a:cubicBezTo>
                    <a:pt x="477" y="351"/>
                    <a:pt x="480" y="351"/>
                    <a:pt x="484" y="351"/>
                  </a:cubicBezTo>
                  <a:cubicBezTo>
                    <a:pt x="484" y="351"/>
                    <a:pt x="485" y="351"/>
                    <a:pt x="486" y="351"/>
                  </a:cubicBezTo>
                  <a:cubicBezTo>
                    <a:pt x="489" y="351"/>
                    <a:pt x="491" y="352"/>
                    <a:pt x="492" y="352"/>
                  </a:cubicBezTo>
                  <a:cubicBezTo>
                    <a:pt x="492" y="352"/>
                    <a:pt x="492" y="352"/>
                    <a:pt x="493" y="352"/>
                  </a:cubicBezTo>
                  <a:cubicBezTo>
                    <a:pt x="493" y="352"/>
                    <a:pt x="493" y="352"/>
                    <a:pt x="493" y="352"/>
                  </a:cubicBezTo>
                  <a:cubicBezTo>
                    <a:pt x="493" y="352"/>
                    <a:pt x="494" y="352"/>
                    <a:pt x="495" y="351"/>
                  </a:cubicBezTo>
                  <a:cubicBezTo>
                    <a:pt x="496" y="351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48"/>
                    <a:pt x="496" y="347"/>
                    <a:pt x="496" y="345"/>
                  </a:cubicBezTo>
                  <a:cubicBezTo>
                    <a:pt x="496" y="345"/>
                    <a:pt x="495" y="345"/>
                    <a:pt x="495" y="345"/>
                  </a:cubicBezTo>
                  <a:cubicBezTo>
                    <a:pt x="495" y="344"/>
                    <a:pt x="494" y="343"/>
                    <a:pt x="494" y="342"/>
                  </a:cubicBezTo>
                  <a:cubicBezTo>
                    <a:pt x="494" y="341"/>
                    <a:pt x="497" y="341"/>
                    <a:pt x="498" y="340"/>
                  </a:cubicBezTo>
                  <a:cubicBezTo>
                    <a:pt x="504" y="338"/>
                    <a:pt x="517" y="335"/>
                    <a:pt x="524" y="335"/>
                  </a:cubicBezTo>
                  <a:cubicBezTo>
                    <a:pt x="525" y="335"/>
                    <a:pt x="535" y="324"/>
                    <a:pt x="537" y="323"/>
                  </a:cubicBezTo>
                  <a:cubicBezTo>
                    <a:pt x="538" y="322"/>
                    <a:pt x="541" y="322"/>
                    <a:pt x="544" y="322"/>
                  </a:cubicBezTo>
                  <a:cubicBezTo>
                    <a:pt x="547" y="322"/>
                    <a:pt x="549" y="322"/>
                    <a:pt x="552" y="322"/>
                  </a:cubicBezTo>
                  <a:cubicBezTo>
                    <a:pt x="555" y="322"/>
                    <a:pt x="557" y="322"/>
                    <a:pt x="559" y="322"/>
                  </a:cubicBezTo>
                  <a:cubicBezTo>
                    <a:pt x="562" y="322"/>
                    <a:pt x="564" y="321"/>
                    <a:pt x="566" y="321"/>
                  </a:cubicBezTo>
                  <a:cubicBezTo>
                    <a:pt x="569" y="321"/>
                    <a:pt x="568" y="319"/>
                    <a:pt x="569" y="318"/>
                  </a:cubicBezTo>
                  <a:cubicBezTo>
                    <a:pt x="574" y="313"/>
                    <a:pt x="574" y="303"/>
                    <a:pt x="582" y="299"/>
                  </a:cubicBezTo>
                  <a:cubicBezTo>
                    <a:pt x="583" y="300"/>
                    <a:pt x="584" y="300"/>
                    <a:pt x="585" y="300"/>
                  </a:cubicBezTo>
                  <a:cubicBezTo>
                    <a:pt x="586" y="300"/>
                    <a:pt x="587" y="300"/>
                    <a:pt x="588" y="300"/>
                  </a:cubicBezTo>
                  <a:cubicBezTo>
                    <a:pt x="589" y="300"/>
                    <a:pt x="589" y="299"/>
                    <a:pt x="590" y="299"/>
                  </a:cubicBezTo>
                  <a:cubicBezTo>
                    <a:pt x="591" y="299"/>
                    <a:pt x="592" y="300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6" y="307"/>
                    <a:pt x="595" y="314"/>
                    <a:pt x="596" y="321"/>
                  </a:cubicBezTo>
                  <a:cubicBezTo>
                    <a:pt x="597" y="322"/>
                    <a:pt x="597" y="324"/>
                    <a:pt x="598" y="325"/>
                  </a:cubicBezTo>
                  <a:cubicBezTo>
                    <a:pt x="598" y="325"/>
                    <a:pt x="598" y="325"/>
                    <a:pt x="598" y="325"/>
                  </a:cubicBezTo>
                  <a:cubicBezTo>
                    <a:pt x="597" y="324"/>
                    <a:pt x="597" y="324"/>
                    <a:pt x="597" y="324"/>
                  </a:cubicBezTo>
                  <a:cubicBezTo>
                    <a:pt x="597" y="323"/>
                    <a:pt x="597" y="323"/>
                    <a:pt x="597" y="323"/>
                  </a:cubicBezTo>
                  <a:cubicBezTo>
                    <a:pt x="598" y="324"/>
                    <a:pt x="598" y="324"/>
                    <a:pt x="598" y="324"/>
                  </a:cubicBezTo>
                  <a:cubicBezTo>
                    <a:pt x="599" y="324"/>
                    <a:pt x="600" y="323"/>
                    <a:pt x="600" y="323"/>
                  </a:cubicBezTo>
                  <a:cubicBezTo>
                    <a:pt x="601" y="323"/>
                    <a:pt x="604" y="324"/>
                    <a:pt x="607" y="324"/>
                  </a:cubicBezTo>
                  <a:cubicBezTo>
                    <a:pt x="609" y="324"/>
                    <a:pt x="611" y="324"/>
                    <a:pt x="612" y="323"/>
                  </a:cubicBezTo>
                  <a:cubicBezTo>
                    <a:pt x="614" y="321"/>
                    <a:pt x="614" y="317"/>
                    <a:pt x="619" y="317"/>
                  </a:cubicBezTo>
                  <a:cubicBezTo>
                    <a:pt x="619" y="321"/>
                    <a:pt x="618" y="321"/>
                    <a:pt x="623" y="321"/>
                  </a:cubicBezTo>
                  <a:cubicBezTo>
                    <a:pt x="616" y="322"/>
                    <a:pt x="606" y="327"/>
                    <a:pt x="606" y="333"/>
                  </a:cubicBezTo>
                  <a:cubicBezTo>
                    <a:pt x="606" y="335"/>
                    <a:pt x="610" y="340"/>
                    <a:pt x="612" y="340"/>
                  </a:cubicBezTo>
                  <a:cubicBezTo>
                    <a:pt x="614" y="340"/>
                    <a:pt x="619" y="332"/>
                    <a:pt x="625" y="331"/>
                  </a:cubicBezTo>
                  <a:cubicBezTo>
                    <a:pt x="626" y="330"/>
                    <a:pt x="646" y="323"/>
                    <a:pt x="646" y="321"/>
                  </a:cubicBezTo>
                  <a:cubicBezTo>
                    <a:pt x="646" y="317"/>
                    <a:pt x="638" y="317"/>
                    <a:pt x="637" y="317"/>
                  </a:cubicBezTo>
                  <a:cubicBezTo>
                    <a:pt x="628" y="317"/>
                    <a:pt x="615" y="309"/>
                    <a:pt x="615" y="302"/>
                  </a:cubicBezTo>
                  <a:cubicBezTo>
                    <a:pt x="615" y="300"/>
                    <a:pt x="618" y="298"/>
                    <a:pt x="618" y="295"/>
                  </a:cubicBezTo>
                  <a:cubicBezTo>
                    <a:pt x="617" y="295"/>
                    <a:pt x="614" y="294"/>
                    <a:pt x="611" y="294"/>
                  </a:cubicBezTo>
                  <a:cubicBezTo>
                    <a:pt x="613" y="292"/>
                    <a:pt x="623" y="291"/>
                    <a:pt x="623" y="285"/>
                  </a:cubicBezTo>
                  <a:cubicBezTo>
                    <a:pt x="623" y="281"/>
                    <a:pt x="619" y="281"/>
                    <a:pt x="614" y="281"/>
                  </a:cubicBezTo>
                  <a:cubicBezTo>
                    <a:pt x="612" y="281"/>
                    <a:pt x="610" y="281"/>
                    <a:pt x="608" y="281"/>
                  </a:cubicBezTo>
                  <a:cubicBezTo>
                    <a:pt x="596" y="281"/>
                    <a:pt x="590" y="290"/>
                    <a:pt x="582" y="291"/>
                  </a:cubicBezTo>
                  <a:cubicBezTo>
                    <a:pt x="585" y="283"/>
                    <a:pt x="591" y="286"/>
                    <a:pt x="597" y="279"/>
                  </a:cubicBezTo>
                  <a:cubicBezTo>
                    <a:pt x="601" y="275"/>
                    <a:pt x="599" y="273"/>
                    <a:pt x="605" y="271"/>
                  </a:cubicBezTo>
                  <a:cubicBezTo>
                    <a:pt x="610" y="269"/>
                    <a:pt x="614" y="269"/>
                    <a:pt x="617" y="269"/>
                  </a:cubicBezTo>
                  <a:cubicBezTo>
                    <a:pt x="622" y="269"/>
                    <a:pt x="627" y="269"/>
                    <a:pt x="632" y="269"/>
                  </a:cubicBezTo>
                  <a:cubicBezTo>
                    <a:pt x="639" y="269"/>
                    <a:pt x="644" y="270"/>
                    <a:pt x="649" y="270"/>
                  </a:cubicBezTo>
                  <a:cubicBezTo>
                    <a:pt x="654" y="270"/>
                    <a:pt x="658" y="269"/>
                    <a:pt x="663" y="263"/>
                  </a:cubicBezTo>
                  <a:cubicBezTo>
                    <a:pt x="667" y="258"/>
                    <a:pt x="690" y="257"/>
                    <a:pt x="690" y="248"/>
                  </a:cubicBezTo>
                  <a:cubicBezTo>
                    <a:pt x="690" y="241"/>
                    <a:pt x="688" y="238"/>
                    <a:pt x="685" y="234"/>
                  </a:cubicBezTo>
                  <a:cubicBezTo>
                    <a:pt x="683" y="234"/>
                    <a:pt x="686" y="231"/>
                    <a:pt x="683" y="230"/>
                  </a:cubicBezTo>
                  <a:cubicBezTo>
                    <a:pt x="683" y="226"/>
                    <a:pt x="683" y="226"/>
                    <a:pt x="683" y="226"/>
                  </a:cubicBezTo>
                  <a:cubicBezTo>
                    <a:pt x="676" y="230"/>
                    <a:pt x="663" y="235"/>
                    <a:pt x="656" y="235"/>
                  </a:cubicBezTo>
                  <a:cubicBezTo>
                    <a:pt x="655" y="235"/>
                    <a:pt x="653" y="234"/>
                    <a:pt x="653" y="234"/>
                  </a:cubicBezTo>
                  <a:cubicBezTo>
                    <a:pt x="659" y="230"/>
                    <a:pt x="674" y="228"/>
                    <a:pt x="676" y="223"/>
                  </a:cubicBezTo>
                  <a:cubicBezTo>
                    <a:pt x="676" y="221"/>
                    <a:pt x="674" y="221"/>
                    <a:pt x="674" y="220"/>
                  </a:cubicBezTo>
                  <a:cubicBezTo>
                    <a:pt x="673" y="220"/>
                    <a:pt x="672" y="220"/>
                    <a:pt x="671" y="220"/>
                  </a:cubicBezTo>
                  <a:cubicBezTo>
                    <a:pt x="664" y="220"/>
                    <a:pt x="652" y="216"/>
                    <a:pt x="652" y="208"/>
                  </a:cubicBezTo>
                  <a:cubicBezTo>
                    <a:pt x="652" y="207"/>
                    <a:pt x="652" y="207"/>
                    <a:pt x="652" y="207"/>
                  </a:cubicBezTo>
                  <a:cubicBezTo>
                    <a:pt x="646" y="207"/>
                    <a:pt x="642" y="203"/>
                    <a:pt x="639" y="200"/>
                  </a:cubicBezTo>
                  <a:cubicBezTo>
                    <a:pt x="640" y="199"/>
                    <a:pt x="643" y="198"/>
                    <a:pt x="643" y="195"/>
                  </a:cubicBezTo>
                  <a:cubicBezTo>
                    <a:pt x="643" y="192"/>
                    <a:pt x="640" y="190"/>
                    <a:pt x="641" y="187"/>
                  </a:cubicBezTo>
                  <a:cubicBezTo>
                    <a:pt x="638" y="186"/>
                    <a:pt x="629" y="180"/>
                    <a:pt x="632" y="175"/>
                  </a:cubicBezTo>
                  <a:cubicBezTo>
                    <a:pt x="635" y="169"/>
                    <a:pt x="623" y="167"/>
                    <a:pt x="622" y="159"/>
                  </a:cubicBezTo>
                  <a:cubicBezTo>
                    <a:pt x="621" y="159"/>
                    <a:pt x="618" y="157"/>
                    <a:pt x="617" y="156"/>
                  </a:cubicBezTo>
                  <a:cubicBezTo>
                    <a:pt x="615" y="157"/>
                    <a:pt x="610" y="160"/>
                    <a:pt x="610" y="164"/>
                  </a:cubicBezTo>
                  <a:cubicBezTo>
                    <a:pt x="610" y="168"/>
                    <a:pt x="601" y="178"/>
                    <a:pt x="594" y="178"/>
                  </a:cubicBezTo>
                  <a:cubicBezTo>
                    <a:pt x="589" y="178"/>
                    <a:pt x="588" y="172"/>
                    <a:pt x="585" y="172"/>
                  </a:cubicBezTo>
                  <a:cubicBezTo>
                    <a:pt x="580" y="172"/>
                    <a:pt x="578" y="158"/>
                    <a:pt x="577" y="152"/>
                  </a:cubicBezTo>
                  <a:cubicBezTo>
                    <a:pt x="576" y="144"/>
                    <a:pt x="561" y="150"/>
                    <a:pt x="561" y="139"/>
                  </a:cubicBezTo>
                  <a:cubicBezTo>
                    <a:pt x="553" y="138"/>
                    <a:pt x="551" y="129"/>
                    <a:pt x="543" y="129"/>
                  </a:cubicBezTo>
                  <a:cubicBezTo>
                    <a:pt x="539" y="129"/>
                    <a:pt x="539" y="131"/>
                    <a:pt x="535" y="131"/>
                  </a:cubicBezTo>
                  <a:cubicBezTo>
                    <a:pt x="527" y="131"/>
                    <a:pt x="522" y="127"/>
                    <a:pt x="514" y="127"/>
                  </a:cubicBezTo>
                  <a:cubicBezTo>
                    <a:pt x="509" y="127"/>
                    <a:pt x="505" y="129"/>
                    <a:pt x="505" y="134"/>
                  </a:cubicBezTo>
                  <a:cubicBezTo>
                    <a:pt x="505" y="137"/>
                    <a:pt x="515" y="141"/>
                    <a:pt x="506" y="147"/>
                  </a:cubicBezTo>
                  <a:cubicBezTo>
                    <a:pt x="502" y="149"/>
                    <a:pt x="511" y="155"/>
                    <a:pt x="512" y="159"/>
                  </a:cubicBezTo>
                  <a:cubicBezTo>
                    <a:pt x="513" y="168"/>
                    <a:pt x="505" y="170"/>
                    <a:pt x="501" y="171"/>
                  </a:cubicBezTo>
                  <a:cubicBezTo>
                    <a:pt x="507" y="182"/>
                    <a:pt x="517" y="186"/>
                    <a:pt x="517" y="205"/>
                  </a:cubicBezTo>
                  <a:cubicBezTo>
                    <a:pt x="517" y="210"/>
                    <a:pt x="500" y="223"/>
                    <a:pt x="495" y="224"/>
                  </a:cubicBezTo>
                  <a:cubicBezTo>
                    <a:pt x="504" y="229"/>
                    <a:pt x="500" y="244"/>
                    <a:pt x="504" y="249"/>
                  </a:cubicBezTo>
                  <a:cubicBezTo>
                    <a:pt x="503" y="251"/>
                    <a:pt x="500" y="253"/>
                    <a:pt x="499" y="256"/>
                  </a:cubicBezTo>
                  <a:cubicBezTo>
                    <a:pt x="496" y="256"/>
                    <a:pt x="494" y="260"/>
                    <a:pt x="492" y="260"/>
                  </a:cubicBezTo>
                  <a:cubicBezTo>
                    <a:pt x="492" y="260"/>
                    <a:pt x="491" y="260"/>
                    <a:pt x="491" y="259"/>
                  </a:cubicBezTo>
                  <a:cubicBezTo>
                    <a:pt x="484" y="254"/>
                    <a:pt x="474" y="245"/>
                    <a:pt x="474" y="237"/>
                  </a:cubicBezTo>
                  <a:cubicBezTo>
                    <a:pt x="474" y="228"/>
                    <a:pt x="475" y="220"/>
                    <a:pt x="468" y="215"/>
                  </a:cubicBezTo>
                  <a:cubicBezTo>
                    <a:pt x="449" y="215"/>
                    <a:pt x="449" y="215"/>
                    <a:pt x="449" y="215"/>
                  </a:cubicBezTo>
                  <a:cubicBezTo>
                    <a:pt x="438" y="208"/>
                    <a:pt x="427" y="203"/>
                    <a:pt x="414" y="198"/>
                  </a:cubicBezTo>
                  <a:cubicBezTo>
                    <a:pt x="412" y="197"/>
                    <a:pt x="405" y="193"/>
                    <a:pt x="401" y="193"/>
                  </a:cubicBezTo>
                  <a:cubicBezTo>
                    <a:pt x="397" y="193"/>
                    <a:pt x="395" y="197"/>
                    <a:pt x="391" y="197"/>
                  </a:cubicBezTo>
                  <a:cubicBezTo>
                    <a:pt x="391" y="190"/>
                    <a:pt x="386" y="174"/>
                    <a:pt x="380" y="174"/>
                  </a:cubicBezTo>
                  <a:cubicBezTo>
                    <a:pt x="377" y="174"/>
                    <a:pt x="376" y="176"/>
                    <a:pt x="373" y="177"/>
                  </a:cubicBezTo>
                  <a:cubicBezTo>
                    <a:pt x="374" y="174"/>
                    <a:pt x="373" y="172"/>
                    <a:pt x="373" y="164"/>
                  </a:cubicBezTo>
                  <a:cubicBezTo>
                    <a:pt x="373" y="153"/>
                    <a:pt x="376" y="146"/>
                    <a:pt x="383" y="139"/>
                  </a:cubicBezTo>
                  <a:cubicBezTo>
                    <a:pt x="385" y="137"/>
                    <a:pt x="390" y="126"/>
                    <a:pt x="392" y="125"/>
                  </a:cubicBezTo>
                  <a:cubicBezTo>
                    <a:pt x="397" y="124"/>
                    <a:pt x="405" y="126"/>
                    <a:pt x="405" y="120"/>
                  </a:cubicBezTo>
                  <a:cubicBezTo>
                    <a:pt x="405" y="115"/>
                    <a:pt x="395" y="115"/>
                    <a:pt x="391" y="113"/>
                  </a:cubicBezTo>
                  <a:cubicBezTo>
                    <a:pt x="391" y="113"/>
                    <a:pt x="391" y="113"/>
                    <a:pt x="391" y="113"/>
                  </a:cubicBezTo>
                  <a:cubicBezTo>
                    <a:pt x="391" y="113"/>
                    <a:pt x="391" y="112"/>
                    <a:pt x="391" y="112"/>
                  </a:cubicBezTo>
                  <a:cubicBezTo>
                    <a:pt x="391" y="112"/>
                    <a:pt x="391" y="111"/>
                    <a:pt x="393" y="111"/>
                  </a:cubicBezTo>
                  <a:cubicBezTo>
                    <a:pt x="394" y="111"/>
                    <a:pt x="399" y="112"/>
                    <a:pt x="408" y="115"/>
                  </a:cubicBezTo>
                  <a:cubicBezTo>
                    <a:pt x="408" y="115"/>
                    <a:pt x="409" y="115"/>
                    <a:pt x="409" y="115"/>
                  </a:cubicBezTo>
                  <a:cubicBezTo>
                    <a:pt x="413" y="115"/>
                    <a:pt x="410" y="109"/>
                    <a:pt x="413" y="109"/>
                  </a:cubicBezTo>
                  <a:cubicBezTo>
                    <a:pt x="414" y="109"/>
                    <a:pt x="416" y="109"/>
                    <a:pt x="420" y="109"/>
                  </a:cubicBezTo>
                  <a:cubicBezTo>
                    <a:pt x="427" y="109"/>
                    <a:pt x="430" y="102"/>
                    <a:pt x="435" y="98"/>
                  </a:cubicBezTo>
                  <a:cubicBezTo>
                    <a:pt x="435" y="94"/>
                    <a:pt x="435" y="94"/>
                    <a:pt x="435" y="94"/>
                  </a:cubicBezTo>
                  <a:cubicBezTo>
                    <a:pt x="425" y="92"/>
                    <a:pt x="415" y="93"/>
                    <a:pt x="411" y="85"/>
                  </a:cubicBezTo>
                  <a:cubicBezTo>
                    <a:pt x="411" y="85"/>
                    <a:pt x="414" y="85"/>
                    <a:pt x="416" y="85"/>
                  </a:cubicBezTo>
                  <a:cubicBezTo>
                    <a:pt x="420" y="87"/>
                    <a:pt x="424" y="91"/>
                    <a:pt x="429" y="91"/>
                  </a:cubicBezTo>
                  <a:cubicBezTo>
                    <a:pt x="434" y="91"/>
                    <a:pt x="442" y="85"/>
                    <a:pt x="442" y="82"/>
                  </a:cubicBezTo>
                  <a:cubicBezTo>
                    <a:pt x="442" y="81"/>
                    <a:pt x="438" y="75"/>
                    <a:pt x="440" y="75"/>
                  </a:cubicBezTo>
                  <a:cubicBezTo>
                    <a:pt x="446" y="75"/>
                    <a:pt x="448" y="81"/>
                    <a:pt x="452" y="81"/>
                  </a:cubicBezTo>
                  <a:cubicBezTo>
                    <a:pt x="455" y="81"/>
                    <a:pt x="457" y="79"/>
                    <a:pt x="462" y="79"/>
                  </a:cubicBezTo>
                  <a:cubicBezTo>
                    <a:pt x="461" y="78"/>
                    <a:pt x="461" y="75"/>
                    <a:pt x="463" y="75"/>
                  </a:cubicBezTo>
                  <a:cubicBezTo>
                    <a:pt x="463" y="75"/>
                    <a:pt x="464" y="76"/>
                    <a:pt x="465" y="77"/>
                  </a:cubicBezTo>
                  <a:cubicBezTo>
                    <a:pt x="465" y="78"/>
                    <a:pt x="466" y="78"/>
                    <a:pt x="466" y="78"/>
                  </a:cubicBezTo>
                  <a:cubicBezTo>
                    <a:pt x="470" y="78"/>
                    <a:pt x="482" y="67"/>
                    <a:pt x="482" y="64"/>
                  </a:cubicBezTo>
                  <a:cubicBezTo>
                    <a:pt x="482" y="61"/>
                    <a:pt x="475" y="59"/>
                    <a:pt x="475" y="57"/>
                  </a:cubicBezTo>
                  <a:cubicBezTo>
                    <a:pt x="475" y="55"/>
                    <a:pt x="471" y="50"/>
                    <a:pt x="480" y="46"/>
                  </a:cubicBezTo>
                  <a:cubicBezTo>
                    <a:pt x="481" y="44"/>
                    <a:pt x="480" y="44"/>
                    <a:pt x="480" y="39"/>
                  </a:cubicBezTo>
                  <a:cubicBezTo>
                    <a:pt x="471" y="39"/>
                    <a:pt x="473" y="32"/>
                    <a:pt x="462" y="32"/>
                  </a:cubicBezTo>
                  <a:cubicBezTo>
                    <a:pt x="459" y="32"/>
                    <a:pt x="457" y="30"/>
                    <a:pt x="455" y="30"/>
                  </a:cubicBezTo>
                  <a:cubicBezTo>
                    <a:pt x="451" y="30"/>
                    <a:pt x="448" y="32"/>
                    <a:pt x="448" y="36"/>
                  </a:cubicBezTo>
                  <a:cubicBezTo>
                    <a:pt x="448" y="39"/>
                    <a:pt x="452" y="41"/>
                    <a:pt x="452" y="43"/>
                  </a:cubicBezTo>
                  <a:cubicBezTo>
                    <a:pt x="452" y="46"/>
                    <a:pt x="445" y="46"/>
                    <a:pt x="444" y="49"/>
                  </a:cubicBezTo>
                  <a:cubicBezTo>
                    <a:pt x="442" y="54"/>
                    <a:pt x="442" y="58"/>
                    <a:pt x="438" y="63"/>
                  </a:cubicBezTo>
                  <a:cubicBezTo>
                    <a:pt x="437" y="65"/>
                    <a:pt x="435" y="65"/>
                    <a:pt x="434" y="65"/>
                  </a:cubicBezTo>
                  <a:cubicBezTo>
                    <a:pt x="428" y="65"/>
                    <a:pt x="423" y="57"/>
                    <a:pt x="423" y="55"/>
                  </a:cubicBezTo>
                  <a:cubicBezTo>
                    <a:pt x="423" y="51"/>
                    <a:pt x="428" y="52"/>
                    <a:pt x="428" y="48"/>
                  </a:cubicBezTo>
                  <a:cubicBezTo>
                    <a:pt x="428" y="46"/>
                    <a:pt x="420" y="38"/>
                    <a:pt x="418" y="38"/>
                  </a:cubicBezTo>
                  <a:cubicBezTo>
                    <a:pt x="409" y="38"/>
                    <a:pt x="415" y="50"/>
                    <a:pt x="406" y="50"/>
                  </a:cubicBezTo>
                  <a:cubicBezTo>
                    <a:pt x="406" y="45"/>
                    <a:pt x="406" y="42"/>
                    <a:pt x="400" y="39"/>
                  </a:cubicBezTo>
                  <a:cubicBezTo>
                    <a:pt x="401" y="37"/>
                    <a:pt x="401" y="36"/>
                    <a:pt x="403" y="35"/>
                  </a:cubicBezTo>
                  <a:cubicBezTo>
                    <a:pt x="398" y="32"/>
                    <a:pt x="392" y="35"/>
                    <a:pt x="388" y="31"/>
                  </a:cubicBezTo>
                  <a:cubicBezTo>
                    <a:pt x="390" y="30"/>
                    <a:pt x="396" y="28"/>
                    <a:pt x="396" y="24"/>
                  </a:cubicBezTo>
                  <a:cubicBezTo>
                    <a:pt x="396" y="19"/>
                    <a:pt x="387" y="19"/>
                    <a:pt x="387" y="15"/>
                  </a:cubicBezTo>
                  <a:cubicBezTo>
                    <a:pt x="387" y="6"/>
                    <a:pt x="380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10"/>
            <p:cNvSpPr>
              <a:spLocks noEditPoints="1"/>
            </p:cNvSpPr>
            <p:nvPr/>
          </p:nvSpPr>
          <p:spPr bwMode="auto">
            <a:xfrm>
              <a:off x="1009650" y="1554163"/>
              <a:ext cx="1138238" cy="819150"/>
            </a:xfrm>
            <a:custGeom>
              <a:avLst/>
              <a:gdLst>
                <a:gd name="T0" fmla="*/ 216 w 303"/>
                <a:gd name="T1" fmla="*/ 23 h 218"/>
                <a:gd name="T2" fmla="*/ 216 w 303"/>
                <a:gd name="T3" fmla="*/ 24 h 218"/>
                <a:gd name="T4" fmla="*/ 216 w 303"/>
                <a:gd name="T5" fmla="*/ 23 h 218"/>
                <a:gd name="T6" fmla="*/ 75 w 303"/>
                <a:gd name="T7" fmla="*/ 8 h 218"/>
                <a:gd name="T8" fmla="*/ 70 w 303"/>
                <a:gd name="T9" fmla="*/ 8 h 218"/>
                <a:gd name="T10" fmla="*/ 65 w 303"/>
                <a:gd name="T11" fmla="*/ 9 h 218"/>
                <a:gd name="T12" fmla="*/ 13 w 303"/>
                <a:gd name="T13" fmla="*/ 36 h 218"/>
                <a:gd name="T14" fmla="*/ 24 w 303"/>
                <a:gd name="T15" fmla="*/ 50 h 218"/>
                <a:gd name="T16" fmla="*/ 49 w 303"/>
                <a:gd name="T17" fmla="*/ 75 h 218"/>
                <a:gd name="T18" fmla="*/ 41 w 303"/>
                <a:gd name="T19" fmla="*/ 75 h 218"/>
                <a:gd name="T20" fmla="*/ 31 w 303"/>
                <a:gd name="T21" fmla="*/ 68 h 218"/>
                <a:gd name="T22" fmla="*/ 0 w 303"/>
                <a:gd name="T23" fmla="*/ 81 h 218"/>
                <a:gd name="T24" fmla="*/ 8 w 303"/>
                <a:gd name="T25" fmla="*/ 88 h 218"/>
                <a:gd name="T26" fmla="*/ 26 w 303"/>
                <a:gd name="T27" fmla="*/ 96 h 218"/>
                <a:gd name="T28" fmla="*/ 38 w 303"/>
                <a:gd name="T29" fmla="*/ 98 h 218"/>
                <a:gd name="T30" fmla="*/ 53 w 303"/>
                <a:gd name="T31" fmla="*/ 93 h 218"/>
                <a:gd name="T32" fmla="*/ 55 w 303"/>
                <a:gd name="T33" fmla="*/ 98 h 218"/>
                <a:gd name="T34" fmla="*/ 51 w 303"/>
                <a:gd name="T35" fmla="*/ 98 h 218"/>
                <a:gd name="T36" fmla="*/ 34 w 303"/>
                <a:gd name="T37" fmla="*/ 116 h 218"/>
                <a:gd name="T38" fmla="*/ 24 w 303"/>
                <a:gd name="T39" fmla="*/ 144 h 218"/>
                <a:gd name="T40" fmla="*/ 38 w 303"/>
                <a:gd name="T41" fmla="*/ 158 h 218"/>
                <a:gd name="T42" fmla="*/ 46 w 303"/>
                <a:gd name="T43" fmla="*/ 157 h 218"/>
                <a:gd name="T44" fmla="*/ 49 w 303"/>
                <a:gd name="T45" fmla="*/ 170 h 218"/>
                <a:gd name="T46" fmla="*/ 57 w 303"/>
                <a:gd name="T47" fmla="*/ 168 h 218"/>
                <a:gd name="T48" fmla="*/ 71 w 303"/>
                <a:gd name="T49" fmla="*/ 172 h 218"/>
                <a:gd name="T50" fmla="*/ 81 w 303"/>
                <a:gd name="T51" fmla="*/ 169 h 218"/>
                <a:gd name="T52" fmla="*/ 95 w 303"/>
                <a:gd name="T53" fmla="*/ 165 h 218"/>
                <a:gd name="T54" fmla="*/ 59 w 303"/>
                <a:gd name="T55" fmla="*/ 198 h 218"/>
                <a:gd name="T56" fmla="*/ 36 w 303"/>
                <a:gd name="T57" fmla="*/ 211 h 218"/>
                <a:gd name="T58" fmla="*/ 27 w 303"/>
                <a:gd name="T59" fmla="*/ 218 h 218"/>
                <a:gd name="T60" fmla="*/ 73 w 303"/>
                <a:gd name="T61" fmla="*/ 199 h 218"/>
                <a:gd name="T62" fmla="*/ 99 w 303"/>
                <a:gd name="T63" fmla="*/ 179 h 218"/>
                <a:gd name="T64" fmla="*/ 112 w 303"/>
                <a:gd name="T65" fmla="*/ 163 h 218"/>
                <a:gd name="T66" fmla="*/ 141 w 303"/>
                <a:gd name="T67" fmla="*/ 138 h 218"/>
                <a:gd name="T68" fmla="*/ 128 w 303"/>
                <a:gd name="T69" fmla="*/ 155 h 218"/>
                <a:gd name="T70" fmla="*/ 126 w 303"/>
                <a:gd name="T71" fmla="*/ 160 h 218"/>
                <a:gd name="T72" fmla="*/ 157 w 303"/>
                <a:gd name="T73" fmla="*/ 146 h 218"/>
                <a:gd name="T74" fmla="*/ 166 w 303"/>
                <a:gd name="T75" fmla="*/ 138 h 218"/>
                <a:gd name="T76" fmla="*/ 209 w 303"/>
                <a:gd name="T77" fmla="*/ 152 h 218"/>
                <a:gd name="T78" fmla="*/ 247 w 303"/>
                <a:gd name="T79" fmla="*/ 173 h 218"/>
                <a:gd name="T80" fmla="*/ 260 w 303"/>
                <a:gd name="T81" fmla="*/ 172 h 218"/>
                <a:gd name="T82" fmla="*/ 265 w 303"/>
                <a:gd name="T83" fmla="*/ 174 h 218"/>
                <a:gd name="T84" fmla="*/ 267 w 303"/>
                <a:gd name="T85" fmla="*/ 184 h 218"/>
                <a:gd name="T86" fmla="*/ 275 w 303"/>
                <a:gd name="T87" fmla="*/ 184 h 218"/>
                <a:gd name="T88" fmla="*/ 275 w 303"/>
                <a:gd name="T89" fmla="*/ 194 h 218"/>
                <a:gd name="T90" fmla="*/ 284 w 303"/>
                <a:gd name="T91" fmla="*/ 202 h 218"/>
                <a:gd name="T92" fmla="*/ 299 w 303"/>
                <a:gd name="T93" fmla="*/ 210 h 218"/>
                <a:gd name="T94" fmla="*/ 303 w 303"/>
                <a:gd name="T95" fmla="*/ 205 h 218"/>
                <a:gd name="T96" fmla="*/ 288 w 303"/>
                <a:gd name="T97" fmla="*/ 192 h 218"/>
                <a:gd name="T98" fmla="*/ 279 w 303"/>
                <a:gd name="T99" fmla="*/ 176 h 218"/>
                <a:gd name="T100" fmla="*/ 253 w 303"/>
                <a:gd name="T101" fmla="*/ 155 h 218"/>
                <a:gd name="T102" fmla="*/ 231 w 303"/>
                <a:gd name="T103" fmla="*/ 151 h 218"/>
                <a:gd name="T104" fmla="*/ 223 w 303"/>
                <a:gd name="T105" fmla="*/ 148 h 218"/>
                <a:gd name="T106" fmla="*/ 216 w 303"/>
                <a:gd name="T107" fmla="*/ 147 h 218"/>
                <a:gd name="T108" fmla="*/ 216 w 303"/>
                <a:gd name="T109" fmla="*/ 24 h 218"/>
                <a:gd name="T110" fmla="*/ 184 w 303"/>
                <a:gd name="T111" fmla="*/ 20 h 218"/>
                <a:gd name="T112" fmla="*/ 130 w 303"/>
                <a:gd name="T113" fmla="*/ 13 h 218"/>
                <a:gd name="T114" fmla="*/ 108 w 303"/>
                <a:gd name="T115" fmla="*/ 7 h 218"/>
                <a:gd name="T116" fmla="*/ 95 w 303"/>
                <a:gd name="T117" fmla="*/ 8 h 218"/>
                <a:gd name="T118" fmla="*/ 96 w 303"/>
                <a:gd name="T119" fmla="*/ 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3" h="218">
                  <a:moveTo>
                    <a:pt x="216" y="23"/>
                  </a:moveTo>
                  <a:cubicBezTo>
                    <a:pt x="216" y="23"/>
                    <a:pt x="216" y="23"/>
                    <a:pt x="216" y="23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3"/>
                    <a:pt x="216" y="23"/>
                    <a:pt x="216" y="23"/>
                  </a:cubicBezTo>
                  <a:cubicBezTo>
                    <a:pt x="216" y="23"/>
                    <a:pt x="216" y="23"/>
                    <a:pt x="216" y="23"/>
                  </a:cubicBezTo>
                  <a:moveTo>
                    <a:pt x="88" y="0"/>
                  </a:moveTo>
                  <a:cubicBezTo>
                    <a:pt x="83" y="0"/>
                    <a:pt x="80" y="6"/>
                    <a:pt x="75" y="8"/>
                  </a:cubicBezTo>
                  <a:cubicBezTo>
                    <a:pt x="74" y="9"/>
                    <a:pt x="73" y="9"/>
                    <a:pt x="72" y="9"/>
                  </a:cubicBezTo>
                  <a:cubicBezTo>
                    <a:pt x="71" y="9"/>
                    <a:pt x="71" y="9"/>
                    <a:pt x="70" y="8"/>
                  </a:cubicBezTo>
                  <a:cubicBezTo>
                    <a:pt x="69" y="8"/>
                    <a:pt x="68" y="8"/>
                    <a:pt x="68" y="8"/>
                  </a:cubicBezTo>
                  <a:cubicBezTo>
                    <a:pt x="67" y="8"/>
                    <a:pt x="66" y="8"/>
                    <a:pt x="65" y="9"/>
                  </a:cubicBezTo>
                  <a:cubicBezTo>
                    <a:pt x="50" y="14"/>
                    <a:pt x="37" y="24"/>
                    <a:pt x="28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7"/>
                    <a:pt x="9" y="44"/>
                    <a:pt x="9" y="44"/>
                  </a:cubicBezTo>
                  <a:cubicBezTo>
                    <a:pt x="9" y="46"/>
                    <a:pt x="20" y="48"/>
                    <a:pt x="24" y="50"/>
                  </a:cubicBezTo>
                  <a:cubicBezTo>
                    <a:pt x="26" y="52"/>
                    <a:pt x="30" y="60"/>
                    <a:pt x="32" y="61"/>
                  </a:cubicBezTo>
                  <a:cubicBezTo>
                    <a:pt x="40" y="65"/>
                    <a:pt x="46" y="66"/>
                    <a:pt x="49" y="75"/>
                  </a:cubicBezTo>
                  <a:cubicBezTo>
                    <a:pt x="48" y="75"/>
                    <a:pt x="47" y="75"/>
                    <a:pt x="47" y="75"/>
                  </a:cubicBezTo>
                  <a:cubicBezTo>
                    <a:pt x="45" y="75"/>
                    <a:pt x="44" y="75"/>
                    <a:pt x="41" y="75"/>
                  </a:cubicBezTo>
                  <a:cubicBezTo>
                    <a:pt x="39" y="75"/>
                    <a:pt x="37" y="75"/>
                    <a:pt x="36" y="75"/>
                  </a:cubicBezTo>
                  <a:cubicBezTo>
                    <a:pt x="33" y="75"/>
                    <a:pt x="31" y="74"/>
                    <a:pt x="31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19" y="73"/>
                    <a:pt x="7" y="77"/>
                    <a:pt x="0" y="81"/>
                  </a:cubicBezTo>
                  <a:cubicBezTo>
                    <a:pt x="1" y="84"/>
                    <a:pt x="4" y="85"/>
                    <a:pt x="9" y="85"/>
                  </a:cubicBezTo>
                  <a:cubicBezTo>
                    <a:pt x="8" y="86"/>
                    <a:pt x="8" y="87"/>
                    <a:pt x="8" y="88"/>
                  </a:cubicBezTo>
                  <a:cubicBezTo>
                    <a:pt x="8" y="91"/>
                    <a:pt x="11" y="92"/>
                    <a:pt x="11" y="96"/>
                  </a:cubicBezTo>
                  <a:cubicBezTo>
                    <a:pt x="14" y="96"/>
                    <a:pt x="21" y="96"/>
                    <a:pt x="26" y="96"/>
                  </a:cubicBezTo>
                  <a:cubicBezTo>
                    <a:pt x="27" y="96"/>
                    <a:pt x="28" y="96"/>
                    <a:pt x="28" y="96"/>
                  </a:cubicBezTo>
                  <a:cubicBezTo>
                    <a:pt x="31" y="96"/>
                    <a:pt x="33" y="98"/>
                    <a:pt x="38" y="98"/>
                  </a:cubicBezTo>
                  <a:cubicBezTo>
                    <a:pt x="44" y="98"/>
                    <a:pt x="46" y="93"/>
                    <a:pt x="51" y="93"/>
                  </a:cubicBezTo>
                  <a:cubicBezTo>
                    <a:pt x="52" y="93"/>
                    <a:pt x="52" y="93"/>
                    <a:pt x="53" y="93"/>
                  </a:cubicBezTo>
                  <a:cubicBezTo>
                    <a:pt x="54" y="93"/>
                    <a:pt x="54" y="93"/>
                    <a:pt x="55" y="93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4" y="97"/>
                    <a:pt x="54" y="97"/>
                    <a:pt x="53" y="97"/>
                  </a:cubicBezTo>
                  <a:cubicBezTo>
                    <a:pt x="53" y="97"/>
                    <a:pt x="52" y="97"/>
                    <a:pt x="51" y="98"/>
                  </a:cubicBezTo>
                  <a:cubicBezTo>
                    <a:pt x="51" y="99"/>
                    <a:pt x="56" y="103"/>
                    <a:pt x="56" y="105"/>
                  </a:cubicBezTo>
                  <a:cubicBezTo>
                    <a:pt x="56" y="109"/>
                    <a:pt x="36" y="116"/>
                    <a:pt x="34" y="116"/>
                  </a:cubicBezTo>
                  <a:cubicBezTo>
                    <a:pt x="28" y="116"/>
                    <a:pt x="12" y="123"/>
                    <a:pt x="12" y="132"/>
                  </a:cubicBezTo>
                  <a:cubicBezTo>
                    <a:pt x="12" y="136"/>
                    <a:pt x="21" y="138"/>
                    <a:pt x="24" y="144"/>
                  </a:cubicBezTo>
                  <a:cubicBezTo>
                    <a:pt x="22" y="144"/>
                    <a:pt x="21" y="145"/>
                    <a:pt x="19" y="145"/>
                  </a:cubicBezTo>
                  <a:cubicBezTo>
                    <a:pt x="21" y="147"/>
                    <a:pt x="35" y="158"/>
                    <a:pt x="38" y="158"/>
                  </a:cubicBezTo>
                  <a:cubicBezTo>
                    <a:pt x="40" y="158"/>
                    <a:pt x="42" y="153"/>
                    <a:pt x="44" y="153"/>
                  </a:cubicBezTo>
                  <a:cubicBezTo>
                    <a:pt x="47" y="153"/>
                    <a:pt x="46" y="157"/>
                    <a:pt x="46" y="157"/>
                  </a:cubicBezTo>
                  <a:cubicBezTo>
                    <a:pt x="46" y="160"/>
                    <a:pt x="46" y="160"/>
                    <a:pt x="46" y="163"/>
                  </a:cubicBezTo>
                  <a:cubicBezTo>
                    <a:pt x="46" y="165"/>
                    <a:pt x="48" y="170"/>
                    <a:pt x="49" y="170"/>
                  </a:cubicBezTo>
                  <a:cubicBezTo>
                    <a:pt x="50" y="170"/>
                    <a:pt x="52" y="168"/>
                    <a:pt x="54" y="168"/>
                  </a:cubicBezTo>
                  <a:cubicBezTo>
                    <a:pt x="55" y="168"/>
                    <a:pt x="54" y="168"/>
                    <a:pt x="57" y="168"/>
                  </a:cubicBezTo>
                  <a:cubicBezTo>
                    <a:pt x="57" y="167"/>
                    <a:pt x="57" y="165"/>
                    <a:pt x="57" y="164"/>
                  </a:cubicBezTo>
                  <a:cubicBezTo>
                    <a:pt x="62" y="167"/>
                    <a:pt x="64" y="169"/>
                    <a:pt x="71" y="172"/>
                  </a:cubicBezTo>
                  <a:cubicBezTo>
                    <a:pt x="71" y="170"/>
                    <a:pt x="72" y="169"/>
                    <a:pt x="73" y="167"/>
                  </a:cubicBezTo>
                  <a:cubicBezTo>
                    <a:pt x="76" y="167"/>
                    <a:pt x="77" y="169"/>
                    <a:pt x="81" y="169"/>
                  </a:cubicBezTo>
                  <a:cubicBezTo>
                    <a:pt x="85" y="169"/>
                    <a:pt x="87" y="167"/>
                    <a:pt x="91" y="165"/>
                  </a:cubicBezTo>
                  <a:cubicBezTo>
                    <a:pt x="95" y="165"/>
                    <a:pt x="95" y="165"/>
                    <a:pt x="95" y="165"/>
                  </a:cubicBezTo>
                  <a:cubicBezTo>
                    <a:pt x="88" y="169"/>
                    <a:pt x="88" y="178"/>
                    <a:pt x="82" y="182"/>
                  </a:cubicBezTo>
                  <a:cubicBezTo>
                    <a:pt x="75" y="187"/>
                    <a:pt x="64" y="192"/>
                    <a:pt x="59" y="198"/>
                  </a:cubicBezTo>
                  <a:cubicBezTo>
                    <a:pt x="56" y="202"/>
                    <a:pt x="50" y="199"/>
                    <a:pt x="46" y="202"/>
                  </a:cubicBezTo>
                  <a:cubicBezTo>
                    <a:pt x="42" y="204"/>
                    <a:pt x="40" y="209"/>
                    <a:pt x="36" y="211"/>
                  </a:cubicBezTo>
                  <a:cubicBezTo>
                    <a:pt x="32" y="214"/>
                    <a:pt x="26" y="212"/>
                    <a:pt x="23" y="217"/>
                  </a:cubicBezTo>
                  <a:cubicBezTo>
                    <a:pt x="24" y="218"/>
                    <a:pt x="26" y="218"/>
                    <a:pt x="27" y="218"/>
                  </a:cubicBezTo>
                  <a:cubicBezTo>
                    <a:pt x="36" y="218"/>
                    <a:pt x="42" y="209"/>
                    <a:pt x="51" y="207"/>
                  </a:cubicBezTo>
                  <a:cubicBezTo>
                    <a:pt x="59" y="206"/>
                    <a:pt x="69" y="203"/>
                    <a:pt x="73" y="199"/>
                  </a:cubicBezTo>
                  <a:cubicBezTo>
                    <a:pt x="78" y="194"/>
                    <a:pt x="88" y="191"/>
                    <a:pt x="92" y="186"/>
                  </a:cubicBezTo>
                  <a:cubicBezTo>
                    <a:pt x="94" y="183"/>
                    <a:pt x="95" y="180"/>
                    <a:pt x="99" y="179"/>
                  </a:cubicBezTo>
                  <a:cubicBezTo>
                    <a:pt x="106" y="176"/>
                    <a:pt x="112" y="174"/>
                    <a:pt x="112" y="167"/>
                  </a:cubicBezTo>
                  <a:cubicBezTo>
                    <a:pt x="112" y="166"/>
                    <a:pt x="112" y="165"/>
                    <a:pt x="112" y="163"/>
                  </a:cubicBezTo>
                  <a:cubicBezTo>
                    <a:pt x="112" y="154"/>
                    <a:pt x="131" y="138"/>
                    <a:pt x="137" y="138"/>
                  </a:cubicBezTo>
                  <a:cubicBezTo>
                    <a:pt x="139" y="138"/>
                    <a:pt x="138" y="138"/>
                    <a:pt x="141" y="138"/>
                  </a:cubicBezTo>
                  <a:cubicBezTo>
                    <a:pt x="141" y="139"/>
                    <a:pt x="141" y="140"/>
                    <a:pt x="141" y="141"/>
                  </a:cubicBezTo>
                  <a:cubicBezTo>
                    <a:pt x="132" y="143"/>
                    <a:pt x="128" y="148"/>
                    <a:pt x="128" y="155"/>
                  </a:cubicBezTo>
                  <a:cubicBezTo>
                    <a:pt x="128" y="156"/>
                    <a:pt x="127" y="156"/>
                    <a:pt x="128" y="158"/>
                  </a:cubicBezTo>
                  <a:cubicBezTo>
                    <a:pt x="128" y="158"/>
                    <a:pt x="126" y="159"/>
                    <a:pt x="126" y="160"/>
                  </a:cubicBezTo>
                  <a:cubicBezTo>
                    <a:pt x="126" y="161"/>
                    <a:pt x="128" y="162"/>
                    <a:pt x="129" y="162"/>
                  </a:cubicBezTo>
                  <a:cubicBezTo>
                    <a:pt x="135" y="162"/>
                    <a:pt x="154" y="152"/>
                    <a:pt x="157" y="146"/>
                  </a:cubicBezTo>
                  <a:cubicBezTo>
                    <a:pt x="156" y="145"/>
                    <a:pt x="155" y="144"/>
                    <a:pt x="154" y="142"/>
                  </a:cubicBezTo>
                  <a:cubicBezTo>
                    <a:pt x="157" y="141"/>
                    <a:pt x="163" y="140"/>
                    <a:pt x="166" y="138"/>
                  </a:cubicBezTo>
                  <a:cubicBezTo>
                    <a:pt x="171" y="148"/>
                    <a:pt x="183" y="149"/>
                    <a:pt x="193" y="152"/>
                  </a:cubicBezTo>
                  <a:cubicBezTo>
                    <a:pt x="209" y="152"/>
                    <a:pt x="209" y="152"/>
                    <a:pt x="209" y="152"/>
                  </a:cubicBezTo>
                  <a:cubicBezTo>
                    <a:pt x="217" y="157"/>
                    <a:pt x="227" y="157"/>
                    <a:pt x="234" y="162"/>
                  </a:cubicBezTo>
                  <a:cubicBezTo>
                    <a:pt x="238" y="165"/>
                    <a:pt x="242" y="173"/>
                    <a:pt x="247" y="173"/>
                  </a:cubicBezTo>
                  <a:cubicBezTo>
                    <a:pt x="250" y="173"/>
                    <a:pt x="251" y="170"/>
                    <a:pt x="252" y="168"/>
                  </a:cubicBezTo>
                  <a:cubicBezTo>
                    <a:pt x="254" y="170"/>
                    <a:pt x="256" y="172"/>
                    <a:pt x="260" y="172"/>
                  </a:cubicBezTo>
                  <a:cubicBezTo>
                    <a:pt x="261" y="172"/>
                    <a:pt x="261" y="171"/>
                    <a:pt x="261" y="171"/>
                  </a:cubicBezTo>
                  <a:cubicBezTo>
                    <a:pt x="263" y="171"/>
                    <a:pt x="264" y="173"/>
                    <a:pt x="265" y="174"/>
                  </a:cubicBezTo>
                  <a:cubicBezTo>
                    <a:pt x="265" y="176"/>
                    <a:pt x="263" y="177"/>
                    <a:pt x="263" y="180"/>
                  </a:cubicBezTo>
                  <a:cubicBezTo>
                    <a:pt x="263" y="182"/>
                    <a:pt x="266" y="184"/>
                    <a:pt x="267" y="184"/>
                  </a:cubicBezTo>
                  <a:cubicBezTo>
                    <a:pt x="271" y="184"/>
                    <a:pt x="269" y="181"/>
                    <a:pt x="275" y="181"/>
                  </a:cubicBezTo>
                  <a:cubicBezTo>
                    <a:pt x="275" y="181"/>
                    <a:pt x="275" y="182"/>
                    <a:pt x="275" y="184"/>
                  </a:cubicBezTo>
                  <a:cubicBezTo>
                    <a:pt x="275" y="187"/>
                    <a:pt x="270" y="187"/>
                    <a:pt x="270" y="189"/>
                  </a:cubicBezTo>
                  <a:cubicBezTo>
                    <a:pt x="270" y="191"/>
                    <a:pt x="271" y="194"/>
                    <a:pt x="275" y="194"/>
                  </a:cubicBezTo>
                  <a:cubicBezTo>
                    <a:pt x="280" y="194"/>
                    <a:pt x="284" y="194"/>
                    <a:pt x="284" y="198"/>
                  </a:cubicBezTo>
                  <a:cubicBezTo>
                    <a:pt x="284" y="200"/>
                    <a:pt x="284" y="200"/>
                    <a:pt x="284" y="202"/>
                  </a:cubicBezTo>
                  <a:cubicBezTo>
                    <a:pt x="284" y="205"/>
                    <a:pt x="291" y="211"/>
                    <a:pt x="296" y="211"/>
                  </a:cubicBezTo>
                  <a:cubicBezTo>
                    <a:pt x="297" y="211"/>
                    <a:pt x="297" y="210"/>
                    <a:pt x="299" y="210"/>
                  </a:cubicBezTo>
                  <a:cubicBezTo>
                    <a:pt x="299" y="208"/>
                    <a:pt x="303" y="208"/>
                    <a:pt x="303" y="205"/>
                  </a:cubicBezTo>
                  <a:cubicBezTo>
                    <a:pt x="303" y="205"/>
                    <a:pt x="303" y="205"/>
                    <a:pt x="303" y="205"/>
                  </a:cubicBezTo>
                  <a:cubicBezTo>
                    <a:pt x="303" y="199"/>
                    <a:pt x="298" y="197"/>
                    <a:pt x="295" y="195"/>
                  </a:cubicBezTo>
                  <a:cubicBezTo>
                    <a:pt x="294" y="192"/>
                    <a:pt x="290" y="193"/>
                    <a:pt x="288" y="192"/>
                  </a:cubicBezTo>
                  <a:cubicBezTo>
                    <a:pt x="285" y="188"/>
                    <a:pt x="284" y="184"/>
                    <a:pt x="283" y="181"/>
                  </a:cubicBezTo>
                  <a:cubicBezTo>
                    <a:pt x="282" y="178"/>
                    <a:pt x="280" y="178"/>
                    <a:pt x="279" y="176"/>
                  </a:cubicBezTo>
                  <a:cubicBezTo>
                    <a:pt x="272" y="165"/>
                    <a:pt x="267" y="162"/>
                    <a:pt x="259" y="154"/>
                  </a:cubicBezTo>
                  <a:cubicBezTo>
                    <a:pt x="257" y="155"/>
                    <a:pt x="255" y="155"/>
                    <a:pt x="253" y="155"/>
                  </a:cubicBezTo>
                  <a:cubicBezTo>
                    <a:pt x="249" y="156"/>
                    <a:pt x="249" y="162"/>
                    <a:pt x="245" y="162"/>
                  </a:cubicBezTo>
                  <a:cubicBezTo>
                    <a:pt x="240" y="162"/>
                    <a:pt x="234" y="155"/>
                    <a:pt x="231" y="151"/>
                  </a:cubicBezTo>
                  <a:cubicBezTo>
                    <a:pt x="230" y="148"/>
                    <a:pt x="227" y="148"/>
                    <a:pt x="224" y="148"/>
                  </a:cubicBezTo>
                  <a:cubicBezTo>
                    <a:pt x="224" y="148"/>
                    <a:pt x="223" y="148"/>
                    <a:pt x="223" y="148"/>
                  </a:cubicBezTo>
                  <a:cubicBezTo>
                    <a:pt x="222" y="148"/>
                    <a:pt x="222" y="148"/>
                    <a:pt x="221" y="148"/>
                  </a:cubicBezTo>
                  <a:cubicBezTo>
                    <a:pt x="219" y="148"/>
                    <a:pt x="217" y="148"/>
                    <a:pt x="216" y="147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09" y="21"/>
                    <a:pt x="206" y="18"/>
                    <a:pt x="198" y="18"/>
                  </a:cubicBezTo>
                  <a:cubicBezTo>
                    <a:pt x="193" y="18"/>
                    <a:pt x="189" y="20"/>
                    <a:pt x="184" y="20"/>
                  </a:cubicBezTo>
                  <a:cubicBezTo>
                    <a:pt x="176" y="20"/>
                    <a:pt x="158" y="19"/>
                    <a:pt x="152" y="13"/>
                  </a:cubicBezTo>
                  <a:cubicBezTo>
                    <a:pt x="130" y="13"/>
                    <a:pt x="130" y="13"/>
                    <a:pt x="130" y="13"/>
                  </a:cubicBezTo>
                  <a:cubicBezTo>
                    <a:pt x="126" y="11"/>
                    <a:pt x="125" y="10"/>
                    <a:pt x="122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5" y="6"/>
                    <a:pt x="104" y="6"/>
                    <a:pt x="101" y="4"/>
                  </a:cubicBezTo>
                  <a:cubicBezTo>
                    <a:pt x="100" y="6"/>
                    <a:pt x="97" y="8"/>
                    <a:pt x="95" y="8"/>
                  </a:cubicBezTo>
                  <a:cubicBezTo>
                    <a:pt x="95" y="8"/>
                    <a:pt x="94" y="8"/>
                    <a:pt x="94" y="8"/>
                  </a:cubicBezTo>
                  <a:cubicBezTo>
                    <a:pt x="95" y="7"/>
                    <a:pt x="95" y="6"/>
                    <a:pt x="96" y="4"/>
                  </a:cubicBezTo>
                  <a:cubicBezTo>
                    <a:pt x="93" y="3"/>
                    <a:pt x="91" y="0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111"/>
            <p:cNvSpPr>
              <a:spLocks/>
            </p:cNvSpPr>
            <p:nvPr/>
          </p:nvSpPr>
          <p:spPr bwMode="auto">
            <a:xfrm>
              <a:off x="2035175" y="2286000"/>
              <a:ext cx="52388" cy="68263"/>
            </a:xfrm>
            <a:custGeom>
              <a:avLst/>
              <a:gdLst>
                <a:gd name="T0" fmla="*/ 3 w 14"/>
                <a:gd name="T1" fmla="*/ 0 h 18"/>
                <a:gd name="T2" fmla="*/ 0 w 14"/>
                <a:gd name="T3" fmla="*/ 7 h 18"/>
                <a:gd name="T4" fmla="*/ 2 w 14"/>
                <a:gd name="T5" fmla="*/ 5 h 18"/>
                <a:gd name="T6" fmla="*/ 6 w 14"/>
                <a:gd name="T7" fmla="*/ 7 h 18"/>
                <a:gd name="T8" fmla="*/ 6 w 14"/>
                <a:gd name="T9" fmla="*/ 12 h 18"/>
                <a:gd name="T10" fmla="*/ 11 w 14"/>
                <a:gd name="T11" fmla="*/ 18 h 18"/>
                <a:gd name="T12" fmla="*/ 14 w 14"/>
                <a:gd name="T13" fmla="*/ 16 h 18"/>
                <a:gd name="T14" fmla="*/ 7 w 14"/>
                <a:gd name="T15" fmla="*/ 1 h 18"/>
                <a:gd name="T16" fmla="*/ 3 w 14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8">
                  <a:moveTo>
                    <a:pt x="3" y="0"/>
                  </a:moveTo>
                  <a:cubicBezTo>
                    <a:pt x="0" y="0"/>
                    <a:pt x="0" y="2"/>
                    <a:pt x="0" y="7"/>
                  </a:cubicBezTo>
                  <a:cubicBezTo>
                    <a:pt x="1" y="6"/>
                    <a:pt x="1" y="5"/>
                    <a:pt x="2" y="5"/>
                  </a:cubicBezTo>
                  <a:cubicBezTo>
                    <a:pt x="3" y="5"/>
                    <a:pt x="3" y="6"/>
                    <a:pt x="6" y="7"/>
                  </a:cubicBezTo>
                  <a:cubicBezTo>
                    <a:pt x="5" y="8"/>
                    <a:pt x="6" y="10"/>
                    <a:pt x="6" y="12"/>
                  </a:cubicBezTo>
                  <a:cubicBezTo>
                    <a:pt x="6" y="12"/>
                    <a:pt x="9" y="18"/>
                    <a:pt x="11" y="18"/>
                  </a:cubicBezTo>
                  <a:cubicBezTo>
                    <a:pt x="13" y="18"/>
                    <a:pt x="14" y="18"/>
                    <a:pt x="14" y="16"/>
                  </a:cubicBezTo>
                  <a:cubicBezTo>
                    <a:pt x="14" y="9"/>
                    <a:pt x="6" y="9"/>
                    <a:pt x="7" y="1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112"/>
            <p:cNvSpPr>
              <a:spLocks/>
            </p:cNvSpPr>
            <p:nvPr/>
          </p:nvSpPr>
          <p:spPr bwMode="auto">
            <a:xfrm>
              <a:off x="1952625" y="2203450"/>
              <a:ext cx="55563" cy="87313"/>
            </a:xfrm>
            <a:custGeom>
              <a:avLst/>
              <a:gdLst>
                <a:gd name="T0" fmla="*/ 10 w 15"/>
                <a:gd name="T1" fmla="*/ 0 h 23"/>
                <a:gd name="T2" fmla="*/ 8 w 15"/>
                <a:gd name="T3" fmla="*/ 1 h 23"/>
                <a:gd name="T4" fmla="*/ 4 w 15"/>
                <a:gd name="T5" fmla="*/ 0 h 23"/>
                <a:gd name="T6" fmla="*/ 0 w 15"/>
                <a:gd name="T7" fmla="*/ 3 h 23"/>
                <a:gd name="T8" fmla="*/ 8 w 15"/>
                <a:gd name="T9" fmla="*/ 11 h 23"/>
                <a:gd name="T10" fmla="*/ 12 w 15"/>
                <a:gd name="T11" fmla="*/ 23 h 23"/>
                <a:gd name="T12" fmla="*/ 13 w 15"/>
                <a:gd name="T13" fmla="*/ 12 h 23"/>
                <a:gd name="T14" fmla="*/ 11 w 15"/>
                <a:gd name="T15" fmla="*/ 12 h 23"/>
                <a:gd name="T16" fmla="*/ 10 w 15"/>
                <a:gd name="T17" fmla="*/ 12 h 23"/>
                <a:gd name="T18" fmla="*/ 10 w 15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23">
                  <a:moveTo>
                    <a:pt x="10" y="0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7" y="1"/>
                    <a:pt x="7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7"/>
                    <a:pt x="4" y="11"/>
                    <a:pt x="8" y="11"/>
                  </a:cubicBezTo>
                  <a:cubicBezTo>
                    <a:pt x="8" y="16"/>
                    <a:pt x="9" y="19"/>
                    <a:pt x="12" y="23"/>
                  </a:cubicBezTo>
                  <a:cubicBezTo>
                    <a:pt x="15" y="20"/>
                    <a:pt x="12" y="16"/>
                    <a:pt x="13" y="12"/>
                  </a:cubicBezTo>
                  <a:cubicBezTo>
                    <a:pt x="13" y="12"/>
                    <a:pt x="12" y="12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7"/>
                    <a:pt x="10" y="7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113"/>
            <p:cNvSpPr>
              <a:spLocks/>
            </p:cNvSpPr>
            <p:nvPr/>
          </p:nvSpPr>
          <p:spPr bwMode="auto">
            <a:xfrm>
              <a:off x="2470150" y="1403350"/>
              <a:ext cx="560388" cy="293688"/>
            </a:xfrm>
            <a:custGeom>
              <a:avLst/>
              <a:gdLst>
                <a:gd name="T0" fmla="*/ 109 w 149"/>
                <a:gd name="T1" fmla="*/ 0 h 78"/>
                <a:gd name="T2" fmla="*/ 100 w 149"/>
                <a:gd name="T3" fmla="*/ 5 h 78"/>
                <a:gd name="T4" fmla="*/ 101 w 149"/>
                <a:gd name="T5" fmla="*/ 7 h 78"/>
                <a:gd name="T6" fmla="*/ 98 w 149"/>
                <a:gd name="T7" fmla="*/ 8 h 78"/>
                <a:gd name="T8" fmla="*/ 93 w 149"/>
                <a:gd name="T9" fmla="*/ 7 h 78"/>
                <a:gd name="T10" fmla="*/ 87 w 149"/>
                <a:gd name="T11" fmla="*/ 11 h 78"/>
                <a:gd name="T12" fmla="*/ 94 w 149"/>
                <a:gd name="T13" fmla="*/ 31 h 78"/>
                <a:gd name="T14" fmla="*/ 90 w 149"/>
                <a:gd name="T15" fmla="*/ 33 h 78"/>
                <a:gd name="T16" fmla="*/ 85 w 149"/>
                <a:gd name="T17" fmla="*/ 23 h 78"/>
                <a:gd name="T18" fmla="*/ 76 w 149"/>
                <a:gd name="T19" fmla="*/ 15 h 78"/>
                <a:gd name="T20" fmla="*/ 70 w 149"/>
                <a:gd name="T21" fmla="*/ 15 h 78"/>
                <a:gd name="T22" fmla="*/ 71 w 149"/>
                <a:gd name="T23" fmla="*/ 20 h 78"/>
                <a:gd name="T24" fmla="*/ 63 w 149"/>
                <a:gd name="T25" fmla="*/ 22 h 78"/>
                <a:gd name="T26" fmla="*/ 50 w 149"/>
                <a:gd name="T27" fmla="*/ 13 h 78"/>
                <a:gd name="T28" fmla="*/ 41 w 149"/>
                <a:gd name="T29" fmla="*/ 18 h 78"/>
                <a:gd name="T30" fmla="*/ 36 w 149"/>
                <a:gd name="T31" fmla="*/ 8 h 78"/>
                <a:gd name="T32" fmla="*/ 0 w 149"/>
                <a:gd name="T33" fmla="*/ 32 h 78"/>
                <a:gd name="T34" fmla="*/ 9 w 149"/>
                <a:gd name="T35" fmla="*/ 38 h 78"/>
                <a:gd name="T36" fmla="*/ 14 w 149"/>
                <a:gd name="T37" fmla="*/ 38 h 78"/>
                <a:gd name="T38" fmla="*/ 19 w 149"/>
                <a:gd name="T39" fmla="*/ 38 h 78"/>
                <a:gd name="T40" fmla="*/ 7 w 149"/>
                <a:gd name="T41" fmla="*/ 44 h 78"/>
                <a:gd name="T42" fmla="*/ 18 w 149"/>
                <a:gd name="T43" fmla="*/ 50 h 78"/>
                <a:gd name="T44" fmla="*/ 29 w 149"/>
                <a:gd name="T45" fmla="*/ 50 h 78"/>
                <a:gd name="T46" fmla="*/ 44 w 149"/>
                <a:gd name="T47" fmla="*/ 50 h 78"/>
                <a:gd name="T48" fmla="*/ 51 w 149"/>
                <a:gd name="T49" fmla="*/ 52 h 78"/>
                <a:gd name="T50" fmla="*/ 42 w 149"/>
                <a:gd name="T51" fmla="*/ 53 h 78"/>
                <a:gd name="T52" fmla="*/ 14 w 149"/>
                <a:gd name="T53" fmla="*/ 60 h 78"/>
                <a:gd name="T54" fmla="*/ 28 w 149"/>
                <a:gd name="T55" fmla="*/ 69 h 78"/>
                <a:gd name="T56" fmla="*/ 35 w 149"/>
                <a:gd name="T57" fmla="*/ 69 h 78"/>
                <a:gd name="T58" fmla="*/ 43 w 149"/>
                <a:gd name="T59" fmla="*/ 71 h 78"/>
                <a:gd name="T60" fmla="*/ 48 w 149"/>
                <a:gd name="T61" fmla="*/ 78 h 78"/>
                <a:gd name="T62" fmla="*/ 74 w 149"/>
                <a:gd name="T63" fmla="*/ 78 h 78"/>
                <a:gd name="T64" fmla="*/ 95 w 149"/>
                <a:gd name="T65" fmla="*/ 72 h 78"/>
                <a:gd name="T66" fmla="*/ 102 w 149"/>
                <a:gd name="T67" fmla="*/ 67 h 78"/>
                <a:gd name="T68" fmla="*/ 125 w 149"/>
                <a:gd name="T69" fmla="*/ 76 h 78"/>
                <a:gd name="T70" fmla="*/ 127 w 149"/>
                <a:gd name="T71" fmla="*/ 76 h 78"/>
                <a:gd name="T72" fmla="*/ 141 w 149"/>
                <a:gd name="T73" fmla="*/ 71 h 78"/>
                <a:gd name="T74" fmla="*/ 139 w 149"/>
                <a:gd name="T75" fmla="*/ 67 h 78"/>
                <a:gd name="T76" fmla="*/ 134 w 149"/>
                <a:gd name="T77" fmla="*/ 64 h 78"/>
                <a:gd name="T78" fmla="*/ 138 w 149"/>
                <a:gd name="T79" fmla="*/ 61 h 78"/>
                <a:gd name="T80" fmla="*/ 143 w 149"/>
                <a:gd name="T81" fmla="*/ 62 h 78"/>
                <a:gd name="T82" fmla="*/ 149 w 149"/>
                <a:gd name="T83" fmla="*/ 59 h 78"/>
                <a:gd name="T84" fmla="*/ 120 w 149"/>
                <a:gd name="T85" fmla="*/ 40 h 78"/>
                <a:gd name="T86" fmla="*/ 112 w 149"/>
                <a:gd name="T87" fmla="*/ 15 h 78"/>
                <a:gd name="T88" fmla="*/ 119 w 149"/>
                <a:gd name="T89" fmla="*/ 6 h 78"/>
                <a:gd name="T90" fmla="*/ 109 w 149"/>
                <a:gd name="T9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78">
                  <a:moveTo>
                    <a:pt x="109" y="0"/>
                  </a:moveTo>
                  <a:cubicBezTo>
                    <a:pt x="104" y="0"/>
                    <a:pt x="100" y="2"/>
                    <a:pt x="100" y="5"/>
                  </a:cubicBezTo>
                  <a:cubicBezTo>
                    <a:pt x="100" y="5"/>
                    <a:pt x="100" y="7"/>
                    <a:pt x="101" y="7"/>
                  </a:cubicBezTo>
                  <a:cubicBezTo>
                    <a:pt x="99" y="8"/>
                    <a:pt x="98" y="8"/>
                    <a:pt x="98" y="8"/>
                  </a:cubicBezTo>
                  <a:cubicBezTo>
                    <a:pt x="96" y="8"/>
                    <a:pt x="96" y="7"/>
                    <a:pt x="93" y="7"/>
                  </a:cubicBezTo>
                  <a:cubicBezTo>
                    <a:pt x="90" y="7"/>
                    <a:pt x="87" y="9"/>
                    <a:pt x="87" y="11"/>
                  </a:cubicBezTo>
                  <a:cubicBezTo>
                    <a:pt x="87" y="14"/>
                    <a:pt x="92" y="27"/>
                    <a:pt x="94" y="31"/>
                  </a:cubicBezTo>
                  <a:cubicBezTo>
                    <a:pt x="93" y="32"/>
                    <a:pt x="93" y="33"/>
                    <a:pt x="90" y="33"/>
                  </a:cubicBezTo>
                  <a:cubicBezTo>
                    <a:pt x="85" y="33"/>
                    <a:pt x="87" y="26"/>
                    <a:pt x="85" y="23"/>
                  </a:cubicBezTo>
                  <a:cubicBezTo>
                    <a:pt x="84" y="19"/>
                    <a:pt x="80" y="16"/>
                    <a:pt x="76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6"/>
                    <a:pt x="71" y="17"/>
                    <a:pt x="71" y="20"/>
                  </a:cubicBezTo>
                  <a:cubicBezTo>
                    <a:pt x="68" y="21"/>
                    <a:pt x="66" y="21"/>
                    <a:pt x="63" y="22"/>
                  </a:cubicBezTo>
                  <a:cubicBezTo>
                    <a:pt x="61" y="17"/>
                    <a:pt x="58" y="13"/>
                    <a:pt x="50" y="13"/>
                  </a:cubicBezTo>
                  <a:cubicBezTo>
                    <a:pt x="45" y="13"/>
                    <a:pt x="43" y="17"/>
                    <a:pt x="41" y="18"/>
                  </a:cubicBezTo>
                  <a:cubicBezTo>
                    <a:pt x="40" y="17"/>
                    <a:pt x="40" y="8"/>
                    <a:pt x="36" y="8"/>
                  </a:cubicBezTo>
                  <a:cubicBezTo>
                    <a:pt x="26" y="8"/>
                    <a:pt x="0" y="19"/>
                    <a:pt x="0" y="32"/>
                  </a:cubicBezTo>
                  <a:cubicBezTo>
                    <a:pt x="0" y="34"/>
                    <a:pt x="6" y="38"/>
                    <a:pt x="9" y="38"/>
                  </a:cubicBezTo>
                  <a:cubicBezTo>
                    <a:pt x="11" y="38"/>
                    <a:pt x="12" y="38"/>
                    <a:pt x="14" y="38"/>
                  </a:cubicBezTo>
                  <a:cubicBezTo>
                    <a:pt x="15" y="38"/>
                    <a:pt x="17" y="38"/>
                    <a:pt x="19" y="38"/>
                  </a:cubicBezTo>
                  <a:cubicBezTo>
                    <a:pt x="15" y="40"/>
                    <a:pt x="7" y="38"/>
                    <a:pt x="7" y="44"/>
                  </a:cubicBezTo>
                  <a:cubicBezTo>
                    <a:pt x="7" y="49"/>
                    <a:pt x="13" y="50"/>
                    <a:pt x="18" y="50"/>
                  </a:cubicBezTo>
                  <a:cubicBezTo>
                    <a:pt x="22" y="50"/>
                    <a:pt x="27" y="50"/>
                    <a:pt x="29" y="50"/>
                  </a:cubicBezTo>
                  <a:cubicBezTo>
                    <a:pt x="32" y="50"/>
                    <a:pt x="39" y="50"/>
                    <a:pt x="44" y="50"/>
                  </a:cubicBezTo>
                  <a:cubicBezTo>
                    <a:pt x="47" y="50"/>
                    <a:pt x="49" y="51"/>
                    <a:pt x="51" y="52"/>
                  </a:cubicBezTo>
                  <a:cubicBezTo>
                    <a:pt x="48" y="53"/>
                    <a:pt x="46" y="53"/>
                    <a:pt x="42" y="53"/>
                  </a:cubicBezTo>
                  <a:cubicBezTo>
                    <a:pt x="30" y="53"/>
                    <a:pt x="21" y="54"/>
                    <a:pt x="14" y="60"/>
                  </a:cubicBezTo>
                  <a:cubicBezTo>
                    <a:pt x="16" y="63"/>
                    <a:pt x="21" y="69"/>
                    <a:pt x="28" y="69"/>
                  </a:cubicBezTo>
                  <a:cubicBezTo>
                    <a:pt x="29" y="69"/>
                    <a:pt x="32" y="69"/>
                    <a:pt x="35" y="69"/>
                  </a:cubicBezTo>
                  <a:cubicBezTo>
                    <a:pt x="38" y="69"/>
                    <a:pt x="42" y="70"/>
                    <a:pt x="43" y="71"/>
                  </a:cubicBezTo>
                  <a:cubicBezTo>
                    <a:pt x="47" y="73"/>
                    <a:pt x="44" y="78"/>
                    <a:pt x="48" y="78"/>
                  </a:cubicBezTo>
                  <a:cubicBezTo>
                    <a:pt x="56" y="78"/>
                    <a:pt x="61" y="78"/>
                    <a:pt x="74" y="78"/>
                  </a:cubicBezTo>
                  <a:cubicBezTo>
                    <a:pt x="80" y="74"/>
                    <a:pt x="87" y="76"/>
                    <a:pt x="95" y="72"/>
                  </a:cubicBezTo>
                  <a:cubicBezTo>
                    <a:pt x="99" y="70"/>
                    <a:pt x="97" y="67"/>
                    <a:pt x="102" y="67"/>
                  </a:cubicBezTo>
                  <a:cubicBezTo>
                    <a:pt x="110" y="67"/>
                    <a:pt x="114" y="76"/>
                    <a:pt x="125" y="76"/>
                  </a:cubicBezTo>
                  <a:cubicBezTo>
                    <a:pt x="126" y="76"/>
                    <a:pt x="127" y="76"/>
                    <a:pt x="127" y="76"/>
                  </a:cubicBezTo>
                  <a:cubicBezTo>
                    <a:pt x="134" y="76"/>
                    <a:pt x="139" y="75"/>
                    <a:pt x="141" y="71"/>
                  </a:cubicBezTo>
                  <a:cubicBezTo>
                    <a:pt x="140" y="70"/>
                    <a:pt x="139" y="69"/>
                    <a:pt x="139" y="67"/>
                  </a:cubicBezTo>
                  <a:cubicBezTo>
                    <a:pt x="138" y="67"/>
                    <a:pt x="134" y="67"/>
                    <a:pt x="134" y="64"/>
                  </a:cubicBezTo>
                  <a:cubicBezTo>
                    <a:pt x="134" y="62"/>
                    <a:pt x="136" y="61"/>
                    <a:pt x="138" y="61"/>
                  </a:cubicBezTo>
                  <a:cubicBezTo>
                    <a:pt x="140" y="61"/>
                    <a:pt x="141" y="62"/>
                    <a:pt x="143" y="62"/>
                  </a:cubicBezTo>
                  <a:cubicBezTo>
                    <a:pt x="145" y="62"/>
                    <a:pt x="146" y="61"/>
                    <a:pt x="149" y="59"/>
                  </a:cubicBezTo>
                  <a:cubicBezTo>
                    <a:pt x="144" y="55"/>
                    <a:pt x="120" y="49"/>
                    <a:pt x="120" y="40"/>
                  </a:cubicBezTo>
                  <a:cubicBezTo>
                    <a:pt x="120" y="32"/>
                    <a:pt x="112" y="26"/>
                    <a:pt x="112" y="15"/>
                  </a:cubicBezTo>
                  <a:cubicBezTo>
                    <a:pt x="112" y="13"/>
                    <a:pt x="119" y="10"/>
                    <a:pt x="119" y="6"/>
                  </a:cubicBezTo>
                  <a:cubicBezTo>
                    <a:pt x="119" y="2"/>
                    <a:pt x="114" y="0"/>
                    <a:pt x="1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114"/>
            <p:cNvSpPr>
              <a:spLocks/>
            </p:cNvSpPr>
            <p:nvPr/>
          </p:nvSpPr>
          <p:spPr bwMode="auto">
            <a:xfrm>
              <a:off x="2263775" y="1358900"/>
              <a:ext cx="315913" cy="203200"/>
            </a:xfrm>
            <a:custGeom>
              <a:avLst/>
              <a:gdLst>
                <a:gd name="T0" fmla="*/ 36 w 84"/>
                <a:gd name="T1" fmla="*/ 0 h 54"/>
                <a:gd name="T2" fmla="*/ 27 w 84"/>
                <a:gd name="T3" fmla="*/ 2 h 54"/>
                <a:gd name="T4" fmla="*/ 16 w 84"/>
                <a:gd name="T5" fmla="*/ 1 h 54"/>
                <a:gd name="T6" fmla="*/ 10 w 84"/>
                <a:gd name="T7" fmla="*/ 2 h 54"/>
                <a:gd name="T8" fmla="*/ 14 w 84"/>
                <a:gd name="T9" fmla="*/ 12 h 54"/>
                <a:gd name="T10" fmla="*/ 0 w 84"/>
                <a:gd name="T11" fmla="*/ 40 h 54"/>
                <a:gd name="T12" fmla="*/ 14 w 84"/>
                <a:gd name="T13" fmla="*/ 46 h 54"/>
                <a:gd name="T14" fmla="*/ 18 w 84"/>
                <a:gd name="T15" fmla="*/ 52 h 54"/>
                <a:gd name="T16" fmla="*/ 22 w 84"/>
                <a:gd name="T17" fmla="*/ 54 h 54"/>
                <a:gd name="T18" fmla="*/ 44 w 84"/>
                <a:gd name="T19" fmla="*/ 45 h 54"/>
                <a:gd name="T20" fmla="*/ 66 w 84"/>
                <a:gd name="T21" fmla="*/ 24 h 54"/>
                <a:gd name="T22" fmla="*/ 84 w 84"/>
                <a:gd name="T23" fmla="*/ 17 h 54"/>
                <a:gd name="T24" fmla="*/ 64 w 84"/>
                <a:gd name="T25" fmla="*/ 5 h 54"/>
                <a:gd name="T26" fmla="*/ 56 w 84"/>
                <a:gd name="T27" fmla="*/ 7 h 54"/>
                <a:gd name="T28" fmla="*/ 54 w 84"/>
                <a:gd name="T29" fmla="*/ 6 h 54"/>
                <a:gd name="T30" fmla="*/ 39 w 84"/>
                <a:gd name="T31" fmla="*/ 0 h 54"/>
                <a:gd name="T32" fmla="*/ 36 w 84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4">
                  <a:moveTo>
                    <a:pt x="36" y="0"/>
                  </a:moveTo>
                  <a:cubicBezTo>
                    <a:pt x="33" y="0"/>
                    <a:pt x="30" y="2"/>
                    <a:pt x="27" y="2"/>
                  </a:cubicBezTo>
                  <a:cubicBezTo>
                    <a:pt x="23" y="2"/>
                    <a:pt x="20" y="1"/>
                    <a:pt x="16" y="1"/>
                  </a:cubicBezTo>
                  <a:cubicBezTo>
                    <a:pt x="14" y="1"/>
                    <a:pt x="13" y="1"/>
                    <a:pt x="10" y="2"/>
                  </a:cubicBezTo>
                  <a:cubicBezTo>
                    <a:pt x="10" y="6"/>
                    <a:pt x="14" y="10"/>
                    <a:pt x="14" y="12"/>
                  </a:cubicBezTo>
                  <a:cubicBezTo>
                    <a:pt x="14" y="23"/>
                    <a:pt x="0" y="31"/>
                    <a:pt x="0" y="40"/>
                  </a:cubicBezTo>
                  <a:cubicBezTo>
                    <a:pt x="0" y="44"/>
                    <a:pt x="12" y="43"/>
                    <a:pt x="14" y="46"/>
                  </a:cubicBezTo>
                  <a:cubicBezTo>
                    <a:pt x="15" y="47"/>
                    <a:pt x="17" y="52"/>
                    <a:pt x="18" y="52"/>
                  </a:cubicBezTo>
                  <a:cubicBezTo>
                    <a:pt x="20" y="52"/>
                    <a:pt x="20" y="54"/>
                    <a:pt x="22" y="54"/>
                  </a:cubicBezTo>
                  <a:cubicBezTo>
                    <a:pt x="25" y="54"/>
                    <a:pt x="44" y="47"/>
                    <a:pt x="44" y="45"/>
                  </a:cubicBezTo>
                  <a:cubicBezTo>
                    <a:pt x="44" y="38"/>
                    <a:pt x="57" y="27"/>
                    <a:pt x="66" y="24"/>
                  </a:cubicBezTo>
                  <a:cubicBezTo>
                    <a:pt x="68" y="23"/>
                    <a:pt x="84" y="21"/>
                    <a:pt x="84" y="17"/>
                  </a:cubicBezTo>
                  <a:cubicBezTo>
                    <a:pt x="84" y="11"/>
                    <a:pt x="70" y="5"/>
                    <a:pt x="64" y="5"/>
                  </a:cubicBezTo>
                  <a:cubicBezTo>
                    <a:pt x="61" y="5"/>
                    <a:pt x="58" y="7"/>
                    <a:pt x="56" y="7"/>
                  </a:cubicBezTo>
                  <a:cubicBezTo>
                    <a:pt x="55" y="7"/>
                    <a:pt x="55" y="7"/>
                    <a:pt x="54" y="6"/>
                  </a:cubicBezTo>
                  <a:cubicBezTo>
                    <a:pt x="48" y="6"/>
                    <a:pt x="45" y="2"/>
                    <a:pt x="39" y="0"/>
                  </a:cubicBezTo>
                  <a:cubicBezTo>
                    <a:pt x="38" y="0"/>
                    <a:pt x="37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115"/>
            <p:cNvSpPr>
              <a:spLocks noEditPoints="1"/>
            </p:cNvSpPr>
            <p:nvPr/>
          </p:nvSpPr>
          <p:spPr bwMode="auto">
            <a:xfrm>
              <a:off x="2516188" y="1212850"/>
              <a:ext cx="371475" cy="153988"/>
            </a:xfrm>
            <a:custGeom>
              <a:avLst/>
              <a:gdLst>
                <a:gd name="T0" fmla="*/ 19 w 99"/>
                <a:gd name="T1" fmla="*/ 22 h 41"/>
                <a:gd name="T2" fmla="*/ 17 w 99"/>
                <a:gd name="T3" fmla="*/ 22 h 41"/>
                <a:gd name="T4" fmla="*/ 19 w 99"/>
                <a:gd name="T5" fmla="*/ 22 h 41"/>
                <a:gd name="T6" fmla="*/ 24 w 99"/>
                <a:gd name="T7" fmla="*/ 16 h 41"/>
                <a:gd name="T8" fmla="*/ 20 w 99"/>
                <a:gd name="T9" fmla="*/ 16 h 41"/>
                <a:gd name="T10" fmla="*/ 24 w 99"/>
                <a:gd name="T11" fmla="*/ 16 h 41"/>
                <a:gd name="T12" fmla="*/ 22 w 99"/>
                <a:gd name="T13" fmla="*/ 11 h 41"/>
                <a:gd name="T14" fmla="*/ 23 w 99"/>
                <a:gd name="T15" fmla="*/ 11 h 41"/>
                <a:gd name="T16" fmla="*/ 22 w 99"/>
                <a:gd name="T17" fmla="*/ 11 h 41"/>
                <a:gd name="T18" fmla="*/ 69 w 99"/>
                <a:gd name="T19" fmla="*/ 0 h 41"/>
                <a:gd name="T20" fmla="*/ 58 w 99"/>
                <a:gd name="T21" fmla="*/ 9 h 41"/>
                <a:gd name="T22" fmla="*/ 65 w 99"/>
                <a:gd name="T23" fmla="*/ 13 h 41"/>
                <a:gd name="T24" fmla="*/ 65 w 99"/>
                <a:gd name="T25" fmla="*/ 17 h 41"/>
                <a:gd name="T26" fmla="*/ 63 w 99"/>
                <a:gd name="T27" fmla="*/ 18 h 41"/>
                <a:gd name="T28" fmla="*/ 68 w 99"/>
                <a:gd name="T29" fmla="*/ 19 h 41"/>
                <a:gd name="T30" fmla="*/ 62 w 99"/>
                <a:gd name="T31" fmla="*/ 22 h 41"/>
                <a:gd name="T32" fmla="*/ 35 w 99"/>
                <a:gd name="T33" fmla="*/ 12 h 41"/>
                <a:gd name="T34" fmla="*/ 29 w 99"/>
                <a:gd name="T35" fmla="*/ 12 h 41"/>
                <a:gd name="T36" fmla="*/ 24 w 99"/>
                <a:gd name="T37" fmla="*/ 7 h 41"/>
                <a:gd name="T38" fmla="*/ 18 w 99"/>
                <a:gd name="T39" fmla="*/ 7 h 41"/>
                <a:gd name="T40" fmla="*/ 14 w 99"/>
                <a:gd name="T41" fmla="*/ 7 h 41"/>
                <a:gd name="T42" fmla="*/ 16 w 99"/>
                <a:gd name="T43" fmla="*/ 10 h 41"/>
                <a:gd name="T44" fmla="*/ 16 w 99"/>
                <a:gd name="T45" fmla="*/ 10 h 41"/>
                <a:gd name="T46" fmla="*/ 10 w 99"/>
                <a:gd name="T47" fmla="*/ 13 h 41"/>
                <a:gd name="T48" fmla="*/ 13 w 99"/>
                <a:gd name="T49" fmla="*/ 15 h 41"/>
                <a:gd name="T50" fmla="*/ 11 w 99"/>
                <a:gd name="T51" fmla="*/ 14 h 41"/>
                <a:gd name="T52" fmla="*/ 9 w 99"/>
                <a:gd name="T53" fmla="*/ 14 h 41"/>
                <a:gd name="T54" fmla="*/ 7 w 99"/>
                <a:gd name="T55" fmla="*/ 14 h 41"/>
                <a:gd name="T56" fmla="*/ 7 w 99"/>
                <a:gd name="T57" fmla="*/ 19 h 41"/>
                <a:gd name="T58" fmla="*/ 9 w 99"/>
                <a:gd name="T59" fmla="*/ 20 h 41"/>
                <a:gd name="T60" fmla="*/ 7 w 99"/>
                <a:gd name="T61" fmla="*/ 19 h 41"/>
                <a:gd name="T62" fmla="*/ 0 w 99"/>
                <a:gd name="T63" fmla="*/ 22 h 41"/>
                <a:gd name="T64" fmla="*/ 0 w 99"/>
                <a:gd name="T65" fmla="*/ 27 h 41"/>
                <a:gd name="T66" fmla="*/ 4 w 99"/>
                <a:gd name="T67" fmla="*/ 31 h 41"/>
                <a:gd name="T68" fmla="*/ 14 w 99"/>
                <a:gd name="T69" fmla="*/ 33 h 41"/>
                <a:gd name="T70" fmla="*/ 26 w 99"/>
                <a:gd name="T71" fmla="*/ 31 h 41"/>
                <a:gd name="T72" fmla="*/ 29 w 99"/>
                <a:gd name="T73" fmla="*/ 27 h 41"/>
                <a:gd name="T74" fmla="*/ 34 w 99"/>
                <a:gd name="T75" fmla="*/ 34 h 41"/>
                <a:gd name="T76" fmla="*/ 30 w 99"/>
                <a:gd name="T77" fmla="*/ 34 h 41"/>
                <a:gd name="T78" fmla="*/ 26 w 99"/>
                <a:gd name="T79" fmla="*/ 37 h 41"/>
                <a:gd name="T80" fmla="*/ 34 w 99"/>
                <a:gd name="T81" fmla="*/ 41 h 41"/>
                <a:gd name="T82" fmla="*/ 52 w 99"/>
                <a:gd name="T83" fmla="*/ 37 h 41"/>
                <a:gd name="T84" fmla="*/ 71 w 99"/>
                <a:gd name="T85" fmla="*/ 32 h 41"/>
                <a:gd name="T86" fmla="*/ 73 w 99"/>
                <a:gd name="T87" fmla="*/ 32 h 41"/>
                <a:gd name="T88" fmla="*/ 80 w 99"/>
                <a:gd name="T89" fmla="*/ 33 h 41"/>
                <a:gd name="T90" fmla="*/ 88 w 99"/>
                <a:gd name="T91" fmla="*/ 33 h 41"/>
                <a:gd name="T92" fmla="*/ 90 w 99"/>
                <a:gd name="T93" fmla="*/ 33 h 41"/>
                <a:gd name="T94" fmla="*/ 99 w 99"/>
                <a:gd name="T95" fmla="*/ 19 h 41"/>
                <a:gd name="T96" fmla="*/ 93 w 99"/>
                <a:gd name="T97" fmla="*/ 12 h 41"/>
                <a:gd name="T98" fmla="*/ 85 w 99"/>
                <a:gd name="T99" fmla="*/ 16 h 41"/>
                <a:gd name="T100" fmla="*/ 74 w 99"/>
                <a:gd name="T101" fmla="*/ 5 h 41"/>
                <a:gd name="T102" fmla="*/ 74 w 99"/>
                <a:gd name="T103" fmla="*/ 2 h 41"/>
                <a:gd name="T104" fmla="*/ 69 w 99"/>
                <a:gd name="T10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" h="41">
                  <a:moveTo>
                    <a:pt x="19" y="22"/>
                  </a:moveTo>
                  <a:cubicBezTo>
                    <a:pt x="19" y="22"/>
                    <a:pt x="18" y="22"/>
                    <a:pt x="17" y="22"/>
                  </a:cubicBezTo>
                  <a:cubicBezTo>
                    <a:pt x="18" y="22"/>
                    <a:pt x="19" y="22"/>
                    <a:pt x="19" y="22"/>
                  </a:cubicBezTo>
                  <a:moveTo>
                    <a:pt x="24" y="16"/>
                  </a:moveTo>
                  <a:cubicBezTo>
                    <a:pt x="23" y="16"/>
                    <a:pt x="22" y="16"/>
                    <a:pt x="20" y="16"/>
                  </a:cubicBezTo>
                  <a:cubicBezTo>
                    <a:pt x="21" y="16"/>
                    <a:pt x="23" y="16"/>
                    <a:pt x="24" y="16"/>
                  </a:cubicBezTo>
                  <a:moveTo>
                    <a:pt x="22" y="11"/>
                  </a:moveTo>
                  <a:cubicBezTo>
                    <a:pt x="22" y="11"/>
                    <a:pt x="23" y="11"/>
                    <a:pt x="23" y="11"/>
                  </a:cubicBezTo>
                  <a:cubicBezTo>
                    <a:pt x="23" y="11"/>
                    <a:pt x="22" y="11"/>
                    <a:pt x="22" y="11"/>
                  </a:cubicBezTo>
                  <a:moveTo>
                    <a:pt x="69" y="0"/>
                  </a:moveTo>
                  <a:cubicBezTo>
                    <a:pt x="66" y="2"/>
                    <a:pt x="58" y="4"/>
                    <a:pt x="58" y="9"/>
                  </a:cubicBezTo>
                  <a:cubicBezTo>
                    <a:pt x="58" y="11"/>
                    <a:pt x="63" y="13"/>
                    <a:pt x="65" y="13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3" y="17"/>
                    <a:pt x="63" y="18"/>
                  </a:cubicBezTo>
                  <a:cubicBezTo>
                    <a:pt x="64" y="18"/>
                    <a:pt x="65" y="19"/>
                    <a:pt x="68" y="19"/>
                  </a:cubicBezTo>
                  <a:cubicBezTo>
                    <a:pt x="67" y="21"/>
                    <a:pt x="66" y="22"/>
                    <a:pt x="62" y="22"/>
                  </a:cubicBezTo>
                  <a:cubicBezTo>
                    <a:pt x="50" y="22"/>
                    <a:pt x="44" y="12"/>
                    <a:pt x="35" y="12"/>
                  </a:cubicBezTo>
                  <a:cubicBezTo>
                    <a:pt x="34" y="12"/>
                    <a:pt x="32" y="12"/>
                    <a:pt x="29" y="12"/>
                  </a:cubicBezTo>
                  <a:cubicBezTo>
                    <a:pt x="28" y="8"/>
                    <a:pt x="25" y="7"/>
                    <a:pt x="24" y="7"/>
                  </a:cubicBezTo>
                  <a:cubicBezTo>
                    <a:pt x="22" y="7"/>
                    <a:pt x="21" y="7"/>
                    <a:pt x="18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3" y="10"/>
                    <a:pt x="11" y="12"/>
                    <a:pt x="10" y="13"/>
                  </a:cubicBezTo>
                  <a:cubicBezTo>
                    <a:pt x="11" y="14"/>
                    <a:pt x="12" y="14"/>
                    <a:pt x="13" y="15"/>
                  </a:cubicBezTo>
                  <a:cubicBezTo>
                    <a:pt x="12" y="14"/>
                    <a:pt x="12" y="14"/>
                    <a:pt x="11" y="14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8" y="14"/>
                    <a:pt x="7" y="14"/>
                    <a:pt x="7" y="1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9" y="20"/>
                  </a:cubicBezTo>
                  <a:cubicBezTo>
                    <a:pt x="9" y="20"/>
                    <a:pt x="8" y="19"/>
                    <a:pt x="7" y="19"/>
                  </a:cubicBezTo>
                  <a:cubicBezTo>
                    <a:pt x="4" y="19"/>
                    <a:pt x="2" y="22"/>
                    <a:pt x="0" y="22"/>
                  </a:cubicBezTo>
                  <a:cubicBezTo>
                    <a:pt x="1" y="24"/>
                    <a:pt x="0" y="24"/>
                    <a:pt x="0" y="27"/>
                  </a:cubicBezTo>
                  <a:cubicBezTo>
                    <a:pt x="0" y="29"/>
                    <a:pt x="1" y="31"/>
                    <a:pt x="4" y="31"/>
                  </a:cubicBezTo>
                  <a:cubicBezTo>
                    <a:pt x="6" y="31"/>
                    <a:pt x="10" y="33"/>
                    <a:pt x="14" y="33"/>
                  </a:cubicBezTo>
                  <a:cubicBezTo>
                    <a:pt x="17" y="33"/>
                    <a:pt x="21" y="31"/>
                    <a:pt x="26" y="31"/>
                  </a:cubicBezTo>
                  <a:cubicBezTo>
                    <a:pt x="26" y="29"/>
                    <a:pt x="27" y="27"/>
                    <a:pt x="29" y="27"/>
                  </a:cubicBezTo>
                  <a:cubicBezTo>
                    <a:pt x="29" y="30"/>
                    <a:pt x="32" y="31"/>
                    <a:pt x="34" y="34"/>
                  </a:cubicBezTo>
                  <a:cubicBezTo>
                    <a:pt x="33" y="34"/>
                    <a:pt x="31" y="34"/>
                    <a:pt x="30" y="34"/>
                  </a:cubicBezTo>
                  <a:cubicBezTo>
                    <a:pt x="28" y="34"/>
                    <a:pt x="26" y="34"/>
                    <a:pt x="26" y="37"/>
                  </a:cubicBezTo>
                  <a:cubicBezTo>
                    <a:pt x="26" y="39"/>
                    <a:pt x="30" y="41"/>
                    <a:pt x="34" y="41"/>
                  </a:cubicBezTo>
                  <a:cubicBezTo>
                    <a:pt x="41" y="41"/>
                    <a:pt x="46" y="39"/>
                    <a:pt x="52" y="37"/>
                  </a:cubicBezTo>
                  <a:cubicBezTo>
                    <a:pt x="53" y="37"/>
                    <a:pt x="71" y="33"/>
                    <a:pt x="71" y="32"/>
                  </a:cubicBezTo>
                  <a:cubicBezTo>
                    <a:pt x="71" y="32"/>
                    <a:pt x="72" y="32"/>
                    <a:pt x="73" y="32"/>
                  </a:cubicBezTo>
                  <a:cubicBezTo>
                    <a:pt x="74" y="32"/>
                    <a:pt x="77" y="32"/>
                    <a:pt x="80" y="33"/>
                  </a:cubicBezTo>
                  <a:cubicBezTo>
                    <a:pt x="83" y="33"/>
                    <a:pt x="87" y="33"/>
                    <a:pt x="88" y="33"/>
                  </a:cubicBezTo>
                  <a:cubicBezTo>
                    <a:pt x="89" y="33"/>
                    <a:pt x="89" y="33"/>
                    <a:pt x="90" y="33"/>
                  </a:cubicBezTo>
                  <a:cubicBezTo>
                    <a:pt x="92" y="32"/>
                    <a:pt x="99" y="23"/>
                    <a:pt x="99" y="19"/>
                  </a:cubicBezTo>
                  <a:cubicBezTo>
                    <a:pt x="99" y="16"/>
                    <a:pt x="96" y="12"/>
                    <a:pt x="93" y="12"/>
                  </a:cubicBezTo>
                  <a:cubicBezTo>
                    <a:pt x="89" y="12"/>
                    <a:pt x="87" y="16"/>
                    <a:pt x="85" y="16"/>
                  </a:cubicBezTo>
                  <a:cubicBezTo>
                    <a:pt x="79" y="16"/>
                    <a:pt x="74" y="10"/>
                    <a:pt x="74" y="5"/>
                  </a:cubicBezTo>
                  <a:cubicBezTo>
                    <a:pt x="74" y="5"/>
                    <a:pt x="74" y="4"/>
                    <a:pt x="74" y="2"/>
                  </a:cubicBezTo>
                  <a:cubicBezTo>
                    <a:pt x="72" y="2"/>
                    <a:pt x="70" y="1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116"/>
            <p:cNvSpPr>
              <a:spLocks/>
            </p:cNvSpPr>
            <p:nvPr/>
          </p:nvSpPr>
          <p:spPr bwMode="auto">
            <a:xfrm>
              <a:off x="2459038" y="1265238"/>
              <a:ext cx="52388" cy="36513"/>
            </a:xfrm>
            <a:custGeom>
              <a:avLst/>
              <a:gdLst>
                <a:gd name="T0" fmla="*/ 13 w 14"/>
                <a:gd name="T1" fmla="*/ 0 h 10"/>
                <a:gd name="T2" fmla="*/ 0 w 14"/>
                <a:gd name="T3" fmla="*/ 7 h 10"/>
                <a:gd name="T4" fmla="*/ 5 w 14"/>
                <a:gd name="T5" fmla="*/ 10 h 10"/>
                <a:gd name="T6" fmla="*/ 14 w 14"/>
                <a:gd name="T7" fmla="*/ 0 h 10"/>
                <a:gd name="T8" fmla="*/ 13 w 1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3" y="0"/>
                  </a:moveTo>
                  <a:cubicBezTo>
                    <a:pt x="10" y="0"/>
                    <a:pt x="0" y="3"/>
                    <a:pt x="0" y="7"/>
                  </a:cubicBezTo>
                  <a:cubicBezTo>
                    <a:pt x="0" y="9"/>
                    <a:pt x="3" y="10"/>
                    <a:pt x="5" y="10"/>
                  </a:cubicBezTo>
                  <a:cubicBezTo>
                    <a:pt x="9" y="10"/>
                    <a:pt x="13" y="4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117"/>
            <p:cNvSpPr>
              <a:spLocks/>
            </p:cNvSpPr>
            <p:nvPr/>
          </p:nvSpPr>
          <p:spPr bwMode="auto">
            <a:xfrm>
              <a:off x="2593975" y="1212850"/>
              <a:ext cx="38100" cy="14288"/>
            </a:xfrm>
            <a:custGeom>
              <a:avLst/>
              <a:gdLst>
                <a:gd name="T0" fmla="*/ 10 w 10"/>
                <a:gd name="T1" fmla="*/ 0 h 4"/>
                <a:gd name="T2" fmla="*/ 0 w 10"/>
                <a:gd name="T3" fmla="*/ 0 h 4"/>
                <a:gd name="T4" fmla="*/ 4 w 10"/>
                <a:gd name="T5" fmla="*/ 4 h 4"/>
                <a:gd name="T6" fmla="*/ 10 w 10"/>
                <a:gd name="T7" fmla="*/ 4 h 4"/>
                <a:gd name="T8" fmla="*/ 10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3" y="4"/>
                    <a:pt x="4" y="4"/>
                  </a:cubicBezTo>
                  <a:cubicBezTo>
                    <a:pt x="4" y="4"/>
                    <a:pt x="9" y="4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118"/>
            <p:cNvSpPr>
              <a:spLocks/>
            </p:cNvSpPr>
            <p:nvPr/>
          </p:nvSpPr>
          <p:spPr bwMode="auto">
            <a:xfrm>
              <a:off x="2354263" y="1174750"/>
              <a:ext cx="214313" cy="109538"/>
            </a:xfrm>
            <a:custGeom>
              <a:avLst/>
              <a:gdLst>
                <a:gd name="T0" fmla="*/ 52 w 57"/>
                <a:gd name="T1" fmla="*/ 0 h 29"/>
                <a:gd name="T2" fmla="*/ 40 w 57"/>
                <a:gd name="T3" fmla="*/ 2 h 29"/>
                <a:gd name="T4" fmla="*/ 35 w 57"/>
                <a:gd name="T5" fmla="*/ 1 h 29"/>
                <a:gd name="T6" fmla="*/ 20 w 57"/>
                <a:gd name="T7" fmla="*/ 12 h 29"/>
                <a:gd name="T8" fmla="*/ 6 w 57"/>
                <a:gd name="T9" fmla="*/ 17 h 29"/>
                <a:gd name="T10" fmla="*/ 0 w 57"/>
                <a:gd name="T11" fmla="*/ 22 h 29"/>
                <a:gd name="T12" fmla="*/ 3 w 57"/>
                <a:gd name="T13" fmla="*/ 27 h 29"/>
                <a:gd name="T14" fmla="*/ 8 w 57"/>
                <a:gd name="T15" fmla="*/ 24 h 29"/>
                <a:gd name="T16" fmla="*/ 13 w 57"/>
                <a:gd name="T17" fmla="*/ 25 h 29"/>
                <a:gd name="T18" fmla="*/ 15 w 57"/>
                <a:gd name="T19" fmla="*/ 24 h 29"/>
                <a:gd name="T20" fmla="*/ 20 w 57"/>
                <a:gd name="T21" fmla="*/ 29 h 29"/>
                <a:gd name="T22" fmla="*/ 26 w 57"/>
                <a:gd name="T23" fmla="*/ 22 h 29"/>
                <a:gd name="T24" fmla="*/ 27 w 57"/>
                <a:gd name="T25" fmla="*/ 22 h 29"/>
                <a:gd name="T26" fmla="*/ 36 w 57"/>
                <a:gd name="T27" fmla="*/ 14 h 29"/>
                <a:gd name="T28" fmla="*/ 43 w 57"/>
                <a:gd name="T29" fmla="*/ 22 h 29"/>
                <a:gd name="T30" fmla="*/ 55 w 57"/>
                <a:gd name="T31" fmla="*/ 12 h 29"/>
                <a:gd name="T32" fmla="*/ 53 w 57"/>
                <a:gd name="T33" fmla="*/ 7 h 29"/>
                <a:gd name="T34" fmla="*/ 57 w 57"/>
                <a:gd name="T35" fmla="*/ 2 h 29"/>
                <a:gd name="T36" fmla="*/ 52 w 57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29">
                  <a:moveTo>
                    <a:pt x="52" y="0"/>
                  </a:moveTo>
                  <a:cubicBezTo>
                    <a:pt x="47" y="0"/>
                    <a:pt x="40" y="2"/>
                    <a:pt x="40" y="2"/>
                  </a:cubicBezTo>
                  <a:cubicBezTo>
                    <a:pt x="37" y="1"/>
                    <a:pt x="37" y="1"/>
                    <a:pt x="35" y="1"/>
                  </a:cubicBezTo>
                  <a:cubicBezTo>
                    <a:pt x="27" y="1"/>
                    <a:pt x="25" y="8"/>
                    <a:pt x="20" y="12"/>
                  </a:cubicBezTo>
                  <a:cubicBezTo>
                    <a:pt x="15" y="14"/>
                    <a:pt x="11" y="15"/>
                    <a:pt x="6" y="17"/>
                  </a:cubicBezTo>
                  <a:cubicBezTo>
                    <a:pt x="5" y="18"/>
                    <a:pt x="0" y="22"/>
                    <a:pt x="0" y="22"/>
                  </a:cubicBezTo>
                  <a:cubicBezTo>
                    <a:pt x="0" y="23"/>
                    <a:pt x="2" y="25"/>
                    <a:pt x="3" y="27"/>
                  </a:cubicBezTo>
                  <a:cubicBezTo>
                    <a:pt x="5" y="26"/>
                    <a:pt x="6" y="24"/>
                    <a:pt x="8" y="24"/>
                  </a:cubicBezTo>
                  <a:cubicBezTo>
                    <a:pt x="9" y="24"/>
                    <a:pt x="11" y="25"/>
                    <a:pt x="13" y="25"/>
                  </a:cubicBezTo>
                  <a:cubicBezTo>
                    <a:pt x="13" y="25"/>
                    <a:pt x="14" y="25"/>
                    <a:pt x="15" y="24"/>
                  </a:cubicBezTo>
                  <a:cubicBezTo>
                    <a:pt x="16" y="25"/>
                    <a:pt x="18" y="29"/>
                    <a:pt x="20" y="29"/>
                  </a:cubicBezTo>
                  <a:cubicBezTo>
                    <a:pt x="23" y="29"/>
                    <a:pt x="26" y="25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2" y="22"/>
                    <a:pt x="35" y="18"/>
                    <a:pt x="36" y="14"/>
                  </a:cubicBezTo>
                  <a:cubicBezTo>
                    <a:pt x="39" y="15"/>
                    <a:pt x="38" y="22"/>
                    <a:pt x="43" y="2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0"/>
                    <a:pt x="53" y="10"/>
                    <a:pt x="53" y="7"/>
                  </a:cubicBezTo>
                  <a:cubicBezTo>
                    <a:pt x="55" y="6"/>
                    <a:pt x="57" y="4"/>
                    <a:pt x="57" y="2"/>
                  </a:cubicBezTo>
                  <a:cubicBezTo>
                    <a:pt x="57" y="0"/>
                    <a:pt x="55" y="0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119"/>
            <p:cNvSpPr>
              <a:spLocks/>
            </p:cNvSpPr>
            <p:nvPr/>
          </p:nvSpPr>
          <p:spPr bwMode="auto">
            <a:xfrm>
              <a:off x="2640013" y="1089025"/>
              <a:ext cx="119063" cy="36513"/>
            </a:xfrm>
            <a:custGeom>
              <a:avLst/>
              <a:gdLst>
                <a:gd name="T0" fmla="*/ 21 w 32"/>
                <a:gd name="T1" fmla="*/ 0 h 10"/>
                <a:gd name="T2" fmla="*/ 0 w 32"/>
                <a:gd name="T3" fmla="*/ 10 h 10"/>
                <a:gd name="T4" fmla="*/ 5 w 32"/>
                <a:gd name="T5" fmla="*/ 8 h 10"/>
                <a:gd name="T6" fmla="*/ 13 w 32"/>
                <a:gd name="T7" fmla="*/ 10 h 10"/>
                <a:gd name="T8" fmla="*/ 25 w 32"/>
                <a:gd name="T9" fmla="*/ 10 h 10"/>
                <a:gd name="T10" fmla="*/ 32 w 32"/>
                <a:gd name="T11" fmla="*/ 7 h 10"/>
                <a:gd name="T12" fmla="*/ 21 w 3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0">
                  <a:moveTo>
                    <a:pt x="21" y="0"/>
                  </a:moveTo>
                  <a:cubicBezTo>
                    <a:pt x="17" y="0"/>
                    <a:pt x="0" y="6"/>
                    <a:pt x="0" y="10"/>
                  </a:cubicBezTo>
                  <a:cubicBezTo>
                    <a:pt x="2" y="10"/>
                    <a:pt x="3" y="8"/>
                    <a:pt x="5" y="8"/>
                  </a:cubicBezTo>
                  <a:cubicBezTo>
                    <a:pt x="8" y="8"/>
                    <a:pt x="9" y="10"/>
                    <a:pt x="13" y="10"/>
                  </a:cubicBezTo>
                  <a:cubicBezTo>
                    <a:pt x="19" y="10"/>
                    <a:pt x="17" y="10"/>
                    <a:pt x="25" y="10"/>
                  </a:cubicBezTo>
                  <a:cubicBezTo>
                    <a:pt x="28" y="10"/>
                    <a:pt x="30" y="8"/>
                    <a:pt x="32" y="7"/>
                  </a:cubicBezTo>
                  <a:cubicBezTo>
                    <a:pt x="31" y="3"/>
                    <a:pt x="27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120"/>
            <p:cNvSpPr>
              <a:spLocks/>
            </p:cNvSpPr>
            <p:nvPr/>
          </p:nvSpPr>
          <p:spPr bwMode="auto">
            <a:xfrm>
              <a:off x="2643188" y="1130300"/>
              <a:ext cx="104775" cy="55563"/>
            </a:xfrm>
            <a:custGeom>
              <a:avLst/>
              <a:gdLst>
                <a:gd name="T0" fmla="*/ 23 w 28"/>
                <a:gd name="T1" fmla="*/ 0 h 15"/>
                <a:gd name="T2" fmla="*/ 0 w 28"/>
                <a:gd name="T3" fmla="*/ 7 h 15"/>
                <a:gd name="T4" fmla="*/ 9 w 28"/>
                <a:gd name="T5" fmla="*/ 15 h 15"/>
                <a:gd name="T6" fmla="*/ 24 w 28"/>
                <a:gd name="T7" fmla="*/ 6 h 15"/>
                <a:gd name="T8" fmla="*/ 16 w 28"/>
                <a:gd name="T9" fmla="*/ 6 h 15"/>
                <a:gd name="T10" fmla="*/ 28 w 28"/>
                <a:gd name="T11" fmla="*/ 3 h 15"/>
                <a:gd name="T12" fmla="*/ 23 w 28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5">
                  <a:moveTo>
                    <a:pt x="23" y="0"/>
                  </a:moveTo>
                  <a:cubicBezTo>
                    <a:pt x="17" y="0"/>
                    <a:pt x="0" y="1"/>
                    <a:pt x="0" y="7"/>
                  </a:cubicBezTo>
                  <a:cubicBezTo>
                    <a:pt x="0" y="10"/>
                    <a:pt x="4" y="15"/>
                    <a:pt x="9" y="15"/>
                  </a:cubicBezTo>
                  <a:cubicBezTo>
                    <a:pt x="15" y="15"/>
                    <a:pt x="24" y="12"/>
                    <a:pt x="24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0" y="6"/>
                    <a:pt x="25" y="6"/>
                    <a:pt x="28" y="3"/>
                  </a:cubicBezTo>
                  <a:cubicBezTo>
                    <a:pt x="27" y="2"/>
                    <a:pt x="26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121"/>
            <p:cNvSpPr>
              <a:spLocks/>
            </p:cNvSpPr>
            <p:nvPr/>
          </p:nvSpPr>
          <p:spPr bwMode="auto">
            <a:xfrm>
              <a:off x="2590800" y="1136650"/>
              <a:ext cx="38100" cy="26988"/>
            </a:xfrm>
            <a:custGeom>
              <a:avLst/>
              <a:gdLst>
                <a:gd name="T0" fmla="*/ 2 w 10"/>
                <a:gd name="T1" fmla="*/ 0 h 7"/>
                <a:gd name="T2" fmla="*/ 0 w 10"/>
                <a:gd name="T3" fmla="*/ 3 h 7"/>
                <a:gd name="T4" fmla="*/ 6 w 10"/>
                <a:gd name="T5" fmla="*/ 7 h 7"/>
                <a:gd name="T6" fmla="*/ 10 w 10"/>
                <a:gd name="T7" fmla="*/ 4 h 7"/>
                <a:gd name="T8" fmla="*/ 2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2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3" y="7"/>
                    <a:pt x="6" y="7"/>
                  </a:cubicBezTo>
                  <a:cubicBezTo>
                    <a:pt x="8" y="7"/>
                    <a:pt x="9" y="6"/>
                    <a:pt x="10" y="4"/>
                  </a:cubicBezTo>
                  <a:cubicBezTo>
                    <a:pt x="8" y="3"/>
                    <a:pt x="5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122"/>
            <p:cNvSpPr>
              <a:spLocks/>
            </p:cNvSpPr>
            <p:nvPr/>
          </p:nvSpPr>
          <p:spPr bwMode="auto">
            <a:xfrm>
              <a:off x="2984500" y="1403350"/>
              <a:ext cx="184150" cy="147638"/>
            </a:xfrm>
            <a:custGeom>
              <a:avLst/>
              <a:gdLst>
                <a:gd name="T0" fmla="*/ 21 w 49"/>
                <a:gd name="T1" fmla="*/ 0 h 39"/>
                <a:gd name="T2" fmla="*/ 10 w 49"/>
                <a:gd name="T3" fmla="*/ 4 h 39"/>
                <a:gd name="T4" fmla="*/ 8 w 49"/>
                <a:gd name="T5" fmla="*/ 6 h 39"/>
                <a:gd name="T6" fmla="*/ 17 w 49"/>
                <a:gd name="T7" fmla="*/ 10 h 39"/>
                <a:gd name="T8" fmla="*/ 17 w 49"/>
                <a:gd name="T9" fmla="*/ 17 h 39"/>
                <a:gd name="T10" fmla="*/ 13 w 49"/>
                <a:gd name="T11" fmla="*/ 17 h 39"/>
                <a:gd name="T12" fmla="*/ 0 w 49"/>
                <a:gd name="T13" fmla="*/ 14 h 39"/>
                <a:gd name="T14" fmla="*/ 0 w 49"/>
                <a:gd name="T15" fmla="*/ 19 h 39"/>
                <a:gd name="T16" fmla="*/ 25 w 49"/>
                <a:gd name="T17" fmla="*/ 34 h 39"/>
                <a:gd name="T18" fmla="*/ 32 w 49"/>
                <a:gd name="T19" fmla="*/ 39 h 39"/>
                <a:gd name="T20" fmla="*/ 37 w 49"/>
                <a:gd name="T21" fmla="*/ 34 h 39"/>
                <a:gd name="T22" fmla="*/ 49 w 49"/>
                <a:gd name="T23" fmla="*/ 20 h 39"/>
                <a:gd name="T24" fmla="*/ 42 w 49"/>
                <a:gd name="T25" fmla="*/ 18 h 39"/>
                <a:gd name="T26" fmla="*/ 43 w 49"/>
                <a:gd name="T27" fmla="*/ 14 h 39"/>
                <a:gd name="T28" fmla="*/ 40 w 49"/>
                <a:gd name="T29" fmla="*/ 12 h 39"/>
                <a:gd name="T30" fmla="*/ 32 w 49"/>
                <a:gd name="T31" fmla="*/ 14 h 39"/>
                <a:gd name="T32" fmla="*/ 41 w 49"/>
                <a:gd name="T33" fmla="*/ 3 h 39"/>
                <a:gd name="T34" fmla="*/ 39 w 49"/>
                <a:gd name="T35" fmla="*/ 0 h 39"/>
                <a:gd name="T36" fmla="*/ 27 w 49"/>
                <a:gd name="T37" fmla="*/ 0 h 39"/>
                <a:gd name="T38" fmla="*/ 21 w 49"/>
                <a:gd name="T3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39">
                  <a:moveTo>
                    <a:pt x="21" y="0"/>
                  </a:moveTo>
                  <a:cubicBezTo>
                    <a:pt x="17" y="0"/>
                    <a:pt x="13" y="1"/>
                    <a:pt x="10" y="4"/>
                  </a:cubicBezTo>
                  <a:cubicBezTo>
                    <a:pt x="10" y="5"/>
                    <a:pt x="8" y="5"/>
                    <a:pt x="8" y="6"/>
                  </a:cubicBezTo>
                  <a:cubicBezTo>
                    <a:pt x="8" y="10"/>
                    <a:pt x="14" y="9"/>
                    <a:pt x="17" y="10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7"/>
                    <a:pt x="16" y="17"/>
                    <a:pt x="13" y="17"/>
                  </a:cubicBezTo>
                  <a:cubicBezTo>
                    <a:pt x="8" y="17"/>
                    <a:pt x="4" y="14"/>
                    <a:pt x="0" y="1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8" y="27"/>
                    <a:pt x="17" y="26"/>
                    <a:pt x="25" y="34"/>
                  </a:cubicBezTo>
                  <a:cubicBezTo>
                    <a:pt x="27" y="36"/>
                    <a:pt x="28" y="39"/>
                    <a:pt x="32" y="39"/>
                  </a:cubicBezTo>
                  <a:cubicBezTo>
                    <a:pt x="34" y="39"/>
                    <a:pt x="35" y="35"/>
                    <a:pt x="37" y="34"/>
                  </a:cubicBezTo>
                  <a:cubicBezTo>
                    <a:pt x="46" y="31"/>
                    <a:pt x="47" y="35"/>
                    <a:pt x="49" y="20"/>
                  </a:cubicBezTo>
                  <a:cubicBezTo>
                    <a:pt x="47" y="19"/>
                    <a:pt x="43" y="19"/>
                    <a:pt x="42" y="18"/>
                  </a:cubicBezTo>
                  <a:cubicBezTo>
                    <a:pt x="42" y="15"/>
                    <a:pt x="43" y="18"/>
                    <a:pt x="43" y="14"/>
                  </a:cubicBezTo>
                  <a:cubicBezTo>
                    <a:pt x="43" y="13"/>
                    <a:pt x="42" y="12"/>
                    <a:pt x="40" y="12"/>
                  </a:cubicBezTo>
                  <a:cubicBezTo>
                    <a:pt x="38" y="12"/>
                    <a:pt x="34" y="14"/>
                    <a:pt x="32" y="14"/>
                  </a:cubicBezTo>
                  <a:cubicBezTo>
                    <a:pt x="34" y="11"/>
                    <a:pt x="41" y="9"/>
                    <a:pt x="41" y="3"/>
                  </a:cubicBezTo>
                  <a:cubicBezTo>
                    <a:pt x="41" y="2"/>
                    <a:pt x="39" y="0"/>
                    <a:pt x="39" y="0"/>
                  </a:cubicBezTo>
                  <a:cubicBezTo>
                    <a:pt x="39" y="0"/>
                    <a:pt x="32" y="0"/>
                    <a:pt x="27" y="0"/>
                  </a:cubicBezTo>
                  <a:cubicBezTo>
                    <a:pt x="25" y="0"/>
                    <a:pt x="23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123"/>
            <p:cNvSpPr>
              <a:spLocks/>
            </p:cNvSpPr>
            <p:nvPr/>
          </p:nvSpPr>
          <p:spPr bwMode="auto">
            <a:xfrm>
              <a:off x="2921000" y="1227138"/>
              <a:ext cx="203200" cy="101600"/>
            </a:xfrm>
            <a:custGeom>
              <a:avLst/>
              <a:gdLst>
                <a:gd name="T0" fmla="*/ 27 w 54"/>
                <a:gd name="T1" fmla="*/ 0 h 27"/>
                <a:gd name="T2" fmla="*/ 24 w 54"/>
                <a:gd name="T3" fmla="*/ 0 h 27"/>
                <a:gd name="T4" fmla="*/ 34 w 54"/>
                <a:gd name="T5" fmla="*/ 4 h 27"/>
                <a:gd name="T6" fmla="*/ 34 w 54"/>
                <a:gd name="T7" fmla="*/ 10 h 27"/>
                <a:gd name="T8" fmla="*/ 19 w 54"/>
                <a:gd name="T9" fmla="*/ 4 h 27"/>
                <a:gd name="T10" fmla="*/ 19 w 54"/>
                <a:gd name="T11" fmla="*/ 8 h 27"/>
                <a:gd name="T12" fmla="*/ 24 w 54"/>
                <a:gd name="T13" fmla="*/ 12 h 27"/>
                <a:gd name="T14" fmla="*/ 22 w 54"/>
                <a:gd name="T15" fmla="*/ 13 h 27"/>
                <a:gd name="T16" fmla="*/ 3 w 54"/>
                <a:gd name="T17" fmla="*/ 0 h 27"/>
                <a:gd name="T18" fmla="*/ 0 w 54"/>
                <a:gd name="T19" fmla="*/ 0 h 27"/>
                <a:gd name="T20" fmla="*/ 1 w 54"/>
                <a:gd name="T21" fmla="*/ 4 h 27"/>
                <a:gd name="T22" fmla="*/ 0 w 54"/>
                <a:gd name="T23" fmla="*/ 3 h 27"/>
                <a:gd name="T24" fmla="*/ 0 w 54"/>
                <a:gd name="T25" fmla="*/ 8 h 27"/>
                <a:gd name="T26" fmla="*/ 6 w 54"/>
                <a:gd name="T27" fmla="*/ 11 h 27"/>
                <a:gd name="T28" fmla="*/ 7 w 54"/>
                <a:gd name="T29" fmla="*/ 11 h 27"/>
                <a:gd name="T30" fmla="*/ 8 w 54"/>
                <a:gd name="T31" fmla="*/ 14 h 27"/>
                <a:gd name="T32" fmla="*/ 12 w 54"/>
                <a:gd name="T33" fmla="*/ 14 h 27"/>
                <a:gd name="T34" fmla="*/ 16 w 54"/>
                <a:gd name="T35" fmla="*/ 17 h 27"/>
                <a:gd name="T36" fmla="*/ 37 w 54"/>
                <a:gd name="T37" fmla="*/ 15 h 27"/>
                <a:gd name="T38" fmla="*/ 40 w 54"/>
                <a:gd name="T39" fmla="*/ 15 h 27"/>
                <a:gd name="T40" fmla="*/ 33 w 54"/>
                <a:gd name="T41" fmla="*/ 20 h 27"/>
                <a:gd name="T42" fmla="*/ 33 w 54"/>
                <a:gd name="T43" fmla="*/ 23 h 27"/>
                <a:gd name="T44" fmla="*/ 31 w 54"/>
                <a:gd name="T45" fmla="*/ 25 h 27"/>
                <a:gd name="T46" fmla="*/ 35 w 54"/>
                <a:gd name="T47" fmla="*/ 27 h 27"/>
                <a:gd name="T48" fmla="*/ 40 w 54"/>
                <a:gd name="T49" fmla="*/ 27 h 27"/>
                <a:gd name="T50" fmla="*/ 51 w 54"/>
                <a:gd name="T51" fmla="*/ 25 h 27"/>
                <a:gd name="T52" fmla="*/ 54 w 54"/>
                <a:gd name="T53" fmla="*/ 8 h 27"/>
                <a:gd name="T54" fmla="*/ 48 w 54"/>
                <a:gd name="T55" fmla="*/ 0 h 27"/>
                <a:gd name="T56" fmla="*/ 42 w 54"/>
                <a:gd name="T57" fmla="*/ 3 h 27"/>
                <a:gd name="T58" fmla="*/ 29 w 54"/>
                <a:gd name="T59" fmla="*/ 0 h 27"/>
                <a:gd name="T60" fmla="*/ 27 w 54"/>
                <a:gd name="T6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" h="27">
                  <a:moveTo>
                    <a:pt x="27" y="0"/>
                  </a:moveTo>
                  <a:cubicBezTo>
                    <a:pt x="26" y="0"/>
                    <a:pt x="25" y="0"/>
                    <a:pt x="24" y="0"/>
                  </a:cubicBezTo>
                  <a:cubicBezTo>
                    <a:pt x="25" y="4"/>
                    <a:pt x="29" y="4"/>
                    <a:pt x="34" y="4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27" y="10"/>
                    <a:pt x="25" y="4"/>
                    <a:pt x="19" y="4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9"/>
                    <a:pt x="22" y="11"/>
                    <a:pt x="24" y="12"/>
                  </a:cubicBezTo>
                  <a:cubicBezTo>
                    <a:pt x="24" y="13"/>
                    <a:pt x="23" y="13"/>
                    <a:pt x="22" y="13"/>
                  </a:cubicBezTo>
                  <a:cubicBezTo>
                    <a:pt x="15" y="13"/>
                    <a:pt x="11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10"/>
                    <a:pt x="4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6"/>
                    <a:pt x="14" y="17"/>
                    <a:pt x="16" y="17"/>
                  </a:cubicBezTo>
                  <a:cubicBezTo>
                    <a:pt x="21" y="17"/>
                    <a:pt x="31" y="15"/>
                    <a:pt x="37" y="15"/>
                  </a:cubicBezTo>
                  <a:cubicBezTo>
                    <a:pt x="38" y="15"/>
                    <a:pt x="39" y="15"/>
                    <a:pt x="40" y="15"/>
                  </a:cubicBezTo>
                  <a:cubicBezTo>
                    <a:pt x="38" y="17"/>
                    <a:pt x="33" y="17"/>
                    <a:pt x="33" y="20"/>
                  </a:cubicBezTo>
                  <a:cubicBezTo>
                    <a:pt x="33" y="21"/>
                    <a:pt x="33" y="22"/>
                    <a:pt x="33" y="23"/>
                  </a:cubicBezTo>
                  <a:cubicBezTo>
                    <a:pt x="32" y="23"/>
                    <a:pt x="31" y="24"/>
                    <a:pt x="31" y="25"/>
                  </a:cubicBezTo>
                  <a:cubicBezTo>
                    <a:pt x="31" y="27"/>
                    <a:pt x="33" y="27"/>
                    <a:pt x="35" y="27"/>
                  </a:cubicBezTo>
                  <a:cubicBezTo>
                    <a:pt x="37" y="27"/>
                    <a:pt x="39" y="27"/>
                    <a:pt x="40" y="27"/>
                  </a:cubicBezTo>
                  <a:cubicBezTo>
                    <a:pt x="41" y="27"/>
                    <a:pt x="47" y="27"/>
                    <a:pt x="51" y="25"/>
                  </a:cubicBezTo>
                  <a:cubicBezTo>
                    <a:pt x="50" y="17"/>
                    <a:pt x="54" y="14"/>
                    <a:pt x="54" y="8"/>
                  </a:cubicBezTo>
                  <a:cubicBezTo>
                    <a:pt x="54" y="3"/>
                    <a:pt x="53" y="0"/>
                    <a:pt x="48" y="0"/>
                  </a:cubicBezTo>
                  <a:cubicBezTo>
                    <a:pt x="46" y="0"/>
                    <a:pt x="45" y="3"/>
                    <a:pt x="42" y="3"/>
                  </a:cubicBezTo>
                  <a:cubicBezTo>
                    <a:pt x="37" y="3"/>
                    <a:pt x="34" y="0"/>
                    <a:pt x="29" y="0"/>
                  </a:cubicBezTo>
                  <a:cubicBezTo>
                    <a:pt x="28" y="0"/>
                    <a:pt x="27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124"/>
            <p:cNvSpPr>
              <a:spLocks/>
            </p:cNvSpPr>
            <p:nvPr/>
          </p:nvSpPr>
          <p:spPr bwMode="auto">
            <a:xfrm>
              <a:off x="3074988" y="1633538"/>
              <a:ext cx="120650" cy="71438"/>
            </a:xfrm>
            <a:custGeom>
              <a:avLst/>
              <a:gdLst>
                <a:gd name="T0" fmla="*/ 14 w 32"/>
                <a:gd name="T1" fmla="*/ 0 h 19"/>
                <a:gd name="T2" fmla="*/ 6 w 32"/>
                <a:gd name="T3" fmla="*/ 9 h 19"/>
                <a:gd name="T4" fmla="*/ 5 w 32"/>
                <a:gd name="T5" fmla="*/ 9 h 19"/>
                <a:gd name="T6" fmla="*/ 4 w 32"/>
                <a:gd name="T7" fmla="*/ 9 h 19"/>
                <a:gd name="T8" fmla="*/ 3 w 32"/>
                <a:gd name="T9" fmla="*/ 9 h 19"/>
                <a:gd name="T10" fmla="*/ 0 w 32"/>
                <a:gd name="T11" fmla="*/ 10 h 19"/>
                <a:gd name="T12" fmla="*/ 25 w 32"/>
                <a:gd name="T13" fmla="*/ 19 h 19"/>
                <a:gd name="T14" fmla="*/ 32 w 32"/>
                <a:gd name="T15" fmla="*/ 14 h 19"/>
                <a:gd name="T16" fmla="*/ 14 w 32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9">
                  <a:moveTo>
                    <a:pt x="14" y="0"/>
                  </a:moveTo>
                  <a:cubicBezTo>
                    <a:pt x="8" y="0"/>
                    <a:pt x="9" y="8"/>
                    <a:pt x="6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0" y="11"/>
                    <a:pt x="21" y="19"/>
                    <a:pt x="25" y="19"/>
                  </a:cubicBezTo>
                  <a:cubicBezTo>
                    <a:pt x="28" y="19"/>
                    <a:pt x="29" y="16"/>
                    <a:pt x="32" y="14"/>
                  </a:cubicBezTo>
                  <a:cubicBezTo>
                    <a:pt x="30" y="10"/>
                    <a:pt x="18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25"/>
            <p:cNvSpPr>
              <a:spLocks/>
            </p:cNvSpPr>
            <p:nvPr/>
          </p:nvSpPr>
          <p:spPr bwMode="auto">
            <a:xfrm>
              <a:off x="3187700" y="1381125"/>
              <a:ext cx="157163" cy="128588"/>
            </a:xfrm>
            <a:custGeom>
              <a:avLst/>
              <a:gdLst>
                <a:gd name="T0" fmla="*/ 14 w 42"/>
                <a:gd name="T1" fmla="*/ 0 h 34"/>
                <a:gd name="T2" fmla="*/ 7 w 42"/>
                <a:gd name="T3" fmla="*/ 4 h 34"/>
                <a:gd name="T4" fmla="*/ 7 w 42"/>
                <a:gd name="T5" fmla="*/ 7 h 34"/>
                <a:gd name="T6" fmla="*/ 0 w 42"/>
                <a:gd name="T7" fmla="*/ 7 h 34"/>
                <a:gd name="T8" fmla="*/ 0 w 42"/>
                <a:gd name="T9" fmla="*/ 12 h 34"/>
                <a:gd name="T10" fmla="*/ 5 w 42"/>
                <a:gd name="T11" fmla="*/ 26 h 34"/>
                <a:gd name="T12" fmla="*/ 5 w 42"/>
                <a:gd name="T13" fmla="*/ 34 h 34"/>
                <a:gd name="T14" fmla="*/ 10 w 42"/>
                <a:gd name="T15" fmla="*/ 34 h 34"/>
                <a:gd name="T16" fmla="*/ 17 w 42"/>
                <a:gd name="T17" fmla="*/ 25 h 34"/>
                <a:gd name="T18" fmla="*/ 13 w 42"/>
                <a:gd name="T19" fmla="*/ 25 h 34"/>
                <a:gd name="T20" fmla="*/ 15 w 42"/>
                <a:gd name="T21" fmla="*/ 22 h 34"/>
                <a:gd name="T22" fmla="*/ 21 w 42"/>
                <a:gd name="T23" fmla="*/ 23 h 34"/>
                <a:gd name="T24" fmla="*/ 37 w 42"/>
                <a:gd name="T25" fmla="*/ 11 h 34"/>
                <a:gd name="T26" fmla="*/ 42 w 42"/>
                <a:gd name="T27" fmla="*/ 7 h 34"/>
                <a:gd name="T28" fmla="*/ 42 w 42"/>
                <a:gd name="T29" fmla="*/ 3 h 34"/>
                <a:gd name="T30" fmla="*/ 14 w 42"/>
                <a:gd name="T3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4" y="0"/>
                  </a:moveTo>
                  <a:cubicBezTo>
                    <a:pt x="9" y="0"/>
                    <a:pt x="7" y="4"/>
                    <a:pt x="7" y="4"/>
                  </a:cubicBezTo>
                  <a:cubicBezTo>
                    <a:pt x="7" y="5"/>
                    <a:pt x="6" y="7"/>
                    <a:pt x="7" y="7"/>
                  </a:cubicBezTo>
                  <a:cubicBezTo>
                    <a:pt x="6" y="7"/>
                    <a:pt x="3" y="7"/>
                    <a:pt x="0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0" y="21"/>
                    <a:pt x="5" y="26"/>
                  </a:cubicBezTo>
                  <a:cubicBezTo>
                    <a:pt x="5" y="27"/>
                    <a:pt x="5" y="31"/>
                    <a:pt x="5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4" y="31"/>
                    <a:pt x="16" y="30"/>
                    <a:pt x="17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2"/>
                    <a:pt x="14" y="22"/>
                    <a:pt x="15" y="22"/>
                  </a:cubicBezTo>
                  <a:cubicBezTo>
                    <a:pt x="16" y="22"/>
                    <a:pt x="17" y="23"/>
                    <a:pt x="21" y="23"/>
                  </a:cubicBezTo>
                  <a:cubicBezTo>
                    <a:pt x="30" y="23"/>
                    <a:pt x="34" y="17"/>
                    <a:pt x="37" y="11"/>
                  </a:cubicBezTo>
                  <a:cubicBezTo>
                    <a:pt x="37" y="11"/>
                    <a:pt x="42" y="8"/>
                    <a:pt x="42" y="7"/>
                  </a:cubicBezTo>
                  <a:cubicBezTo>
                    <a:pt x="42" y="6"/>
                    <a:pt x="42" y="5"/>
                    <a:pt x="42" y="3"/>
                  </a:cubicBezTo>
                  <a:cubicBezTo>
                    <a:pt x="32" y="3"/>
                    <a:pt x="2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126"/>
            <p:cNvSpPr>
              <a:spLocks/>
            </p:cNvSpPr>
            <p:nvPr/>
          </p:nvSpPr>
          <p:spPr bwMode="auto">
            <a:xfrm>
              <a:off x="2868613" y="1152525"/>
              <a:ext cx="52388" cy="44450"/>
            </a:xfrm>
            <a:custGeom>
              <a:avLst/>
              <a:gdLst>
                <a:gd name="T0" fmla="*/ 0 w 14"/>
                <a:gd name="T1" fmla="*/ 0 h 12"/>
                <a:gd name="T2" fmla="*/ 10 w 14"/>
                <a:gd name="T3" fmla="*/ 12 h 12"/>
                <a:gd name="T4" fmla="*/ 14 w 14"/>
                <a:gd name="T5" fmla="*/ 8 h 12"/>
                <a:gd name="T6" fmla="*/ 0 w 1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0" y="0"/>
                  </a:moveTo>
                  <a:cubicBezTo>
                    <a:pt x="0" y="4"/>
                    <a:pt x="7" y="12"/>
                    <a:pt x="10" y="12"/>
                  </a:cubicBezTo>
                  <a:cubicBezTo>
                    <a:pt x="12" y="12"/>
                    <a:pt x="14" y="10"/>
                    <a:pt x="14" y="8"/>
                  </a:cubicBezTo>
                  <a:cubicBezTo>
                    <a:pt x="8" y="6"/>
                    <a:pt x="7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127"/>
            <p:cNvSpPr>
              <a:spLocks/>
            </p:cNvSpPr>
            <p:nvPr/>
          </p:nvSpPr>
          <p:spPr bwMode="auto">
            <a:xfrm>
              <a:off x="2898775" y="1298575"/>
              <a:ext cx="36513" cy="30163"/>
            </a:xfrm>
            <a:custGeom>
              <a:avLst/>
              <a:gdLst>
                <a:gd name="T0" fmla="*/ 8 w 10"/>
                <a:gd name="T1" fmla="*/ 0 h 8"/>
                <a:gd name="T2" fmla="*/ 0 w 10"/>
                <a:gd name="T3" fmla="*/ 8 h 8"/>
                <a:gd name="T4" fmla="*/ 2 w 10"/>
                <a:gd name="T5" fmla="*/ 7 h 8"/>
                <a:gd name="T6" fmla="*/ 6 w 10"/>
                <a:gd name="T7" fmla="*/ 8 h 8"/>
                <a:gd name="T8" fmla="*/ 10 w 10"/>
                <a:gd name="T9" fmla="*/ 4 h 8"/>
                <a:gd name="T10" fmla="*/ 8 w 10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8">
                  <a:moveTo>
                    <a:pt x="8" y="0"/>
                  </a:moveTo>
                  <a:cubicBezTo>
                    <a:pt x="4" y="1"/>
                    <a:pt x="2" y="3"/>
                    <a:pt x="0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3" y="7"/>
                    <a:pt x="4" y="8"/>
                    <a:pt x="6" y="8"/>
                  </a:cubicBezTo>
                  <a:cubicBezTo>
                    <a:pt x="8" y="8"/>
                    <a:pt x="10" y="8"/>
                    <a:pt x="10" y="4"/>
                  </a:cubicBezTo>
                  <a:cubicBezTo>
                    <a:pt x="10" y="2"/>
                    <a:pt x="9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128"/>
            <p:cNvSpPr>
              <a:spLocks/>
            </p:cNvSpPr>
            <p:nvPr/>
          </p:nvSpPr>
          <p:spPr bwMode="auto">
            <a:xfrm>
              <a:off x="2882900" y="1046163"/>
              <a:ext cx="195263" cy="106363"/>
            </a:xfrm>
            <a:custGeom>
              <a:avLst/>
              <a:gdLst>
                <a:gd name="T0" fmla="*/ 9 w 52"/>
                <a:gd name="T1" fmla="*/ 0 h 28"/>
                <a:gd name="T2" fmla="*/ 0 w 52"/>
                <a:gd name="T3" fmla="*/ 2 h 28"/>
                <a:gd name="T4" fmla="*/ 4 w 52"/>
                <a:gd name="T5" fmla="*/ 7 h 28"/>
                <a:gd name="T6" fmla="*/ 2 w 52"/>
                <a:gd name="T7" fmla="*/ 9 h 28"/>
                <a:gd name="T8" fmla="*/ 5 w 52"/>
                <a:gd name="T9" fmla="*/ 10 h 28"/>
                <a:gd name="T10" fmla="*/ 12 w 52"/>
                <a:gd name="T11" fmla="*/ 9 h 28"/>
                <a:gd name="T12" fmla="*/ 12 w 52"/>
                <a:gd name="T13" fmla="*/ 13 h 28"/>
                <a:gd name="T14" fmla="*/ 4 w 52"/>
                <a:gd name="T15" fmla="*/ 16 h 28"/>
                <a:gd name="T16" fmla="*/ 10 w 52"/>
                <a:gd name="T17" fmla="*/ 19 h 28"/>
                <a:gd name="T18" fmla="*/ 12 w 52"/>
                <a:gd name="T19" fmla="*/ 19 h 28"/>
                <a:gd name="T20" fmla="*/ 18 w 52"/>
                <a:gd name="T21" fmla="*/ 18 h 28"/>
                <a:gd name="T22" fmla="*/ 21 w 52"/>
                <a:gd name="T23" fmla="*/ 20 h 28"/>
                <a:gd name="T24" fmla="*/ 23 w 52"/>
                <a:gd name="T25" fmla="*/ 20 h 28"/>
                <a:gd name="T26" fmla="*/ 34 w 52"/>
                <a:gd name="T27" fmla="*/ 21 h 28"/>
                <a:gd name="T28" fmla="*/ 47 w 52"/>
                <a:gd name="T29" fmla="*/ 28 h 28"/>
                <a:gd name="T30" fmla="*/ 52 w 52"/>
                <a:gd name="T31" fmla="*/ 24 h 28"/>
                <a:gd name="T32" fmla="*/ 44 w 52"/>
                <a:gd name="T33" fmla="*/ 17 h 28"/>
                <a:gd name="T34" fmla="*/ 47 w 52"/>
                <a:gd name="T35" fmla="*/ 14 h 28"/>
                <a:gd name="T36" fmla="*/ 38 w 52"/>
                <a:gd name="T37" fmla="*/ 7 h 28"/>
                <a:gd name="T38" fmla="*/ 34 w 52"/>
                <a:gd name="T39" fmla="*/ 9 h 28"/>
                <a:gd name="T40" fmla="*/ 25 w 52"/>
                <a:gd name="T41" fmla="*/ 3 h 28"/>
                <a:gd name="T42" fmla="*/ 20 w 52"/>
                <a:gd name="T43" fmla="*/ 5 h 28"/>
                <a:gd name="T44" fmla="*/ 9 w 52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28">
                  <a:moveTo>
                    <a:pt x="9" y="0"/>
                  </a:moveTo>
                  <a:cubicBezTo>
                    <a:pt x="5" y="0"/>
                    <a:pt x="3" y="2"/>
                    <a:pt x="0" y="2"/>
                  </a:cubicBezTo>
                  <a:cubicBezTo>
                    <a:pt x="0" y="6"/>
                    <a:pt x="0" y="7"/>
                    <a:pt x="4" y="7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8" y="9"/>
                    <a:pt x="12" y="9"/>
                  </a:cubicBezTo>
                  <a:cubicBezTo>
                    <a:pt x="12" y="10"/>
                    <a:pt x="12" y="12"/>
                    <a:pt x="12" y="13"/>
                  </a:cubicBezTo>
                  <a:cubicBezTo>
                    <a:pt x="9" y="14"/>
                    <a:pt x="6" y="14"/>
                    <a:pt x="4" y="16"/>
                  </a:cubicBezTo>
                  <a:cubicBezTo>
                    <a:pt x="6" y="18"/>
                    <a:pt x="7" y="19"/>
                    <a:pt x="10" y="19"/>
                  </a:cubicBezTo>
                  <a:cubicBezTo>
                    <a:pt x="10" y="19"/>
                    <a:pt x="11" y="19"/>
                    <a:pt x="12" y="19"/>
                  </a:cubicBezTo>
                  <a:cubicBezTo>
                    <a:pt x="14" y="19"/>
                    <a:pt x="16" y="18"/>
                    <a:pt x="18" y="18"/>
                  </a:cubicBezTo>
                  <a:cubicBezTo>
                    <a:pt x="19" y="18"/>
                    <a:pt x="20" y="18"/>
                    <a:pt x="21" y="20"/>
                  </a:cubicBezTo>
                  <a:cubicBezTo>
                    <a:pt x="22" y="20"/>
                    <a:pt x="22" y="20"/>
                    <a:pt x="23" y="20"/>
                  </a:cubicBezTo>
                  <a:cubicBezTo>
                    <a:pt x="27" y="20"/>
                    <a:pt x="30" y="21"/>
                    <a:pt x="34" y="21"/>
                  </a:cubicBezTo>
                  <a:cubicBezTo>
                    <a:pt x="41" y="21"/>
                    <a:pt x="40" y="28"/>
                    <a:pt x="47" y="28"/>
                  </a:cubicBezTo>
                  <a:cubicBezTo>
                    <a:pt x="49" y="28"/>
                    <a:pt x="52" y="27"/>
                    <a:pt x="52" y="24"/>
                  </a:cubicBezTo>
                  <a:cubicBezTo>
                    <a:pt x="52" y="21"/>
                    <a:pt x="47" y="19"/>
                    <a:pt x="44" y="17"/>
                  </a:cubicBezTo>
                  <a:cubicBezTo>
                    <a:pt x="45" y="16"/>
                    <a:pt x="46" y="15"/>
                    <a:pt x="47" y="14"/>
                  </a:cubicBezTo>
                  <a:cubicBezTo>
                    <a:pt x="45" y="12"/>
                    <a:pt x="42" y="7"/>
                    <a:pt x="38" y="7"/>
                  </a:cubicBezTo>
                  <a:cubicBezTo>
                    <a:pt x="36" y="7"/>
                    <a:pt x="35" y="9"/>
                    <a:pt x="34" y="9"/>
                  </a:cubicBezTo>
                  <a:cubicBezTo>
                    <a:pt x="31" y="9"/>
                    <a:pt x="31" y="3"/>
                    <a:pt x="25" y="3"/>
                  </a:cubicBezTo>
                  <a:cubicBezTo>
                    <a:pt x="23" y="3"/>
                    <a:pt x="22" y="5"/>
                    <a:pt x="20" y="5"/>
                  </a:cubicBezTo>
                  <a:cubicBezTo>
                    <a:pt x="16" y="5"/>
                    <a:pt x="15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29"/>
            <p:cNvSpPr>
              <a:spLocks/>
            </p:cNvSpPr>
            <p:nvPr/>
          </p:nvSpPr>
          <p:spPr bwMode="auto">
            <a:xfrm>
              <a:off x="2959100" y="1136650"/>
              <a:ext cx="55563" cy="15875"/>
            </a:xfrm>
            <a:custGeom>
              <a:avLst/>
              <a:gdLst>
                <a:gd name="T0" fmla="*/ 8 w 15"/>
                <a:gd name="T1" fmla="*/ 0 h 4"/>
                <a:gd name="T2" fmla="*/ 6 w 15"/>
                <a:gd name="T3" fmla="*/ 4 h 4"/>
                <a:gd name="T4" fmla="*/ 15 w 15"/>
                <a:gd name="T5" fmla="*/ 2 h 4"/>
                <a:gd name="T6" fmla="*/ 8 w 1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4">
                  <a:moveTo>
                    <a:pt x="8" y="0"/>
                  </a:moveTo>
                  <a:cubicBezTo>
                    <a:pt x="7" y="0"/>
                    <a:pt x="0" y="4"/>
                    <a:pt x="6" y="4"/>
                  </a:cubicBezTo>
                  <a:cubicBezTo>
                    <a:pt x="10" y="4"/>
                    <a:pt x="13" y="4"/>
                    <a:pt x="15" y="2"/>
                  </a:cubicBezTo>
                  <a:cubicBezTo>
                    <a:pt x="12" y="2"/>
                    <a:pt x="11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30"/>
            <p:cNvSpPr>
              <a:spLocks/>
            </p:cNvSpPr>
            <p:nvPr/>
          </p:nvSpPr>
          <p:spPr bwMode="auto">
            <a:xfrm>
              <a:off x="3154363" y="1201738"/>
              <a:ext cx="525463" cy="160338"/>
            </a:xfrm>
            <a:custGeom>
              <a:avLst/>
              <a:gdLst>
                <a:gd name="T0" fmla="*/ 9 w 140"/>
                <a:gd name="T1" fmla="*/ 0 h 43"/>
                <a:gd name="T2" fmla="*/ 0 w 140"/>
                <a:gd name="T3" fmla="*/ 4 h 43"/>
                <a:gd name="T4" fmla="*/ 21 w 140"/>
                <a:gd name="T5" fmla="*/ 14 h 43"/>
                <a:gd name="T6" fmla="*/ 26 w 140"/>
                <a:gd name="T7" fmla="*/ 11 h 43"/>
                <a:gd name="T8" fmla="*/ 38 w 140"/>
                <a:gd name="T9" fmla="*/ 26 h 43"/>
                <a:gd name="T10" fmla="*/ 34 w 140"/>
                <a:gd name="T11" fmla="*/ 30 h 43"/>
                <a:gd name="T12" fmla="*/ 55 w 140"/>
                <a:gd name="T13" fmla="*/ 43 h 43"/>
                <a:gd name="T14" fmla="*/ 63 w 140"/>
                <a:gd name="T15" fmla="*/ 38 h 43"/>
                <a:gd name="T16" fmla="*/ 66 w 140"/>
                <a:gd name="T17" fmla="*/ 38 h 43"/>
                <a:gd name="T18" fmla="*/ 75 w 140"/>
                <a:gd name="T19" fmla="*/ 43 h 43"/>
                <a:gd name="T20" fmla="*/ 80 w 140"/>
                <a:gd name="T21" fmla="*/ 42 h 43"/>
                <a:gd name="T22" fmla="*/ 103 w 140"/>
                <a:gd name="T23" fmla="*/ 42 h 43"/>
                <a:gd name="T24" fmla="*/ 110 w 140"/>
                <a:gd name="T25" fmla="*/ 39 h 43"/>
                <a:gd name="T26" fmla="*/ 116 w 140"/>
                <a:gd name="T27" fmla="*/ 43 h 43"/>
                <a:gd name="T28" fmla="*/ 140 w 140"/>
                <a:gd name="T29" fmla="*/ 33 h 43"/>
                <a:gd name="T30" fmla="*/ 138 w 140"/>
                <a:gd name="T31" fmla="*/ 33 h 43"/>
                <a:gd name="T32" fmla="*/ 136 w 140"/>
                <a:gd name="T33" fmla="*/ 33 h 43"/>
                <a:gd name="T34" fmla="*/ 137 w 140"/>
                <a:gd name="T35" fmla="*/ 30 h 43"/>
                <a:gd name="T36" fmla="*/ 140 w 140"/>
                <a:gd name="T37" fmla="*/ 30 h 43"/>
                <a:gd name="T38" fmla="*/ 117 w 140"/>
                <a:gd name="T39" fmla="*/ 22 h 43"/>
                <a:gd name="T40" fmla="*/ 81 w 140"/>
                <a:gd name="T41" fmla="*/ 29 h 43"/>
                <a:gd name="T42" fmla="*/ 62 w 140"/>
                <a:gd name="T43" fmla="*/ 25 h 43"/>
                <a:gd name="T44" fmla="*/ 59 w 140"/>
                <a:gd name="T45" fmla="*/ 26 h 43"/>
                <a:gd name="T46" fmla="*/ 57 w 140"/>
                <a:gd name="T47" fmla="*/ 24 h 43"/>
                <a:gd name="T48" fmla="*/ 59 w 140"/>
                <a:gd name="T49" fmla="*/ 22 h 43"/>
                <a:gd name="T50" fmla="*/ 46 w 140"/>
                <a:gd name="T51" fmla="*/ 16 h 43"/>
                <a:gd name="T52" fmla="*/ 58 w 140"/>
                <a:gd name="T53" fmla="*/ 16 h 43"/>
                <a:gd name="T54" fmla="*/ 44 w 140"/>
                <a:gd name="T55" fmla="*/ 7 h 43"/>
                <a:gd name="T56" fmla="*/ 39 w 140"/>
                <a:gd name="T57" fmla="*/ 7 h 43"/>
                <a:gd name="T58" fmla="*/ 33 w 140"/>
                <a:gd name="T59" fmla="*/ 10 h 43"/>
                <a:gd name="T60" fmla="*/ 9 w 140"/>
                <a:gd name="T6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0" h="43">
                  <a:moveTo>
                    <a:pt x="9" y="0"/>
                  </a:moveTo>
                  <a:cubicBezTo>
                    <a:pt x="5" y="0"/>
                    <a:pt x="0" y="0"/>
                    <a:pt x="0" y="4"/>
                  </a:cubicBezTo>
                  <a:cubicBezTo>
                    <a:pt x="0" y="7"/>
                    <a:pt x="18" y="14"/>
                    <a:pt x="21" y="14"/>
                  </a:cubicBezTo>
                  <a:cubicBezTo>
                    <a:pt x="23" y="14"/>
                    <a:pt x="25" y="13"/>
                    <a:pt x="26" y="11"/>
                  </a:cubicBezTo>
                  <a:cubicBezTo>
                    <a:pt x="31" y="16"/>
                    <a:pt x="33" y="20"/>
                    <a:pt x="38" y="26"/>
                  </a:cubicBezTo>
                  <a:cubicBezTo>
                    <a:pt x="37" y="26"/>
                    <a:pt x="34" y="28"/>
                    <a:pt x="34" y="30"/>
                  </a:cubicBezTo>
                  <a:cubicBezTo>
                    <a:pt x="34" y="36"/>
                    <a:pt x="49" y="43"/>
                    <a:pt x="55" y="43"/>
                  </a:cubicBezTo>
                  <a:cubicBezTo>
                    <a:pt x="57" y="43"/>
                    <a:pt x="62" y="40"/>
                    <a:pt x="63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42"/>
                    <a:pt x="70" y="43"/>
                    <a:pt x="75" y="43"/>
                  </a:cubicBezTo>
                  <a:cubicBezTo>
                    <a:pt x="77" y="43"/>
                    <a:pt x="79" y="43"/>
                    <a:pt x="80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6" y="41"/>
                    <a:pt x="106" y="39"/>
                    <a:pt x="110" y="39"/>
                  </a:cubicBezTo>
                  <a:cubicBezTo>
                    <a:pt x="111" y="41"/>
                    <a:pt x="112" y="43"/>
                    <a:pt x="116" y="43"/>
                  </a:cubicBezTo>
                  <a:cubicBezTo>
                    <a:pt x="126" y="43"/>
                    <a:pt x="139" y="43"/>
                    <a:pt x="140" y="33"/>
                  </a:cubicBezTo>
                  <a:cubicBezTo>
                    <a:pt x="140" y="33"/>
                    <a:pt x="139" y="33"/>
                    <a:pt x="138" y="33"/>
                  </a:cubicBezTo>
                  <a:cubicBezTo>
                    <a:pt x="138" y="33"/>
                    <a:pt x="137" y="33"/>
                    <a:pt x="136" y="33"/>
                  </a:cubicBezTo>
                  <a:cubicBezTo>
                    <a:pt x="136" y="32"/>
                    <a:pt x="137" y="31"/>
                    <a:pt x="137" y="30"/>
                  </a:cubicBezTo>
                  <a:cubicBezTo>
                    <a:pt x="138" y="30"/>
                    <a:pt x="139" y="30"/>
                    <a:pt x="140" y="30"/>
                  </a:cubicBezTo>
                  <a:cubicBezTo>
                    <a:pt x="136" y="22"/>
                    <a:pt x="128" y="22"/>
                    <a:pt x="117" y="22"/>
                  </a:cubicBezTo>
                  <a:cubicBezTo>
                    <a:pt x="102" y="22"/>
                    <a:pt x="97" y="29"/>
                    <a:pt x="81" y="29"/>
                  </a:cubicBezTo>
                  <a:cubicBezTo>
                    <a:pt x="74" y="29"/>
                    <a:pt x="68" y="27"/>
                    <a:pt x="62" y="25"/>
                  </a:cubicBezTo>
                  <a:cubicBezTo>
                    <a:pt x="61" y="26"/>
                    <a:pt x="60" y="26"/>
                    <a:pt x="59" y="26"/>
                  </a:cubicBezTo>
                  <a:cubicBezTo>
                    <a:pt x="58" y="26"/>
                    <a:pt x="57" y="26"/>
                    <a:pt x="57" y="24"/>
                  </a:cubicBezTo>
                  <a:cubicBezTo>
                    <a:pt x="57" y="23"/>
                    <a:pt x="58" y="23"/>
                    <a:pt x="59" y="22"/>
                  </a:cubicBezTo>
                  <a:cubicBezTo>
                    <a:pt x="55" y="19"/>
                    <a:pt x="48" y="24"/>
                    <a:pt x="46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5" y="12"/>
                    <a:pt x="42" y="14"/>
                    <a:pt x="44" y="7"/>
                  </a:cubicBezTo>
                  <a:cubicBezTo>
                    <a:pt x="44" y="7"/>
                    <a:pt x="41" y="7"/>
                    <a:pt x="39" y="7"/>
                  </a:cubicBezTo>
                  <a:cubicBezTo>
                    <a:pt x="38" y="9"/>
                    <a:pt x="36" y="10"/>
                    <a:pt x="33" y="10"/>
                  </a:cubicBezTo>
                  <a:cubicBezTo>
                    <a:pt x="24" y="10"/>
                    <a:pt x="2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131"/>
            <p:cNvSpPr>
              <a:spLocks/>
            </p:cNvSpPr>
            <p:nvPr/>
          </p:nvSpPr>
          <p:spPr bwMode="auto">
            <a:xfrm>
              <a:off x="3160713" y="1287463"/>
              <a:ext cx="90488" cy="71438"/>
            </a:xfrm>
            <a:custGeom>
              <a:avLst/>
              <a:gdLst>
                <a:gd name="T0" fmla="*/ 12 w 24"/>
                <a:gd name="T1" fmla="*/ 0 h 19"/>
                <a:gd name="T2" fmla="*/ 4 w 24"/>
                <a:gd name="T3" fmla="*/ 7 h 19"/>
                <a:gd name="T4" fmla="*/ 0 w 24"/>
                <a:gd name="T5" fmla="*/ 11 h 19"/>
                <a:gd name="T6" fmla="*/ 19 w 24"/>
                <a:gd name="T7" fmla="*/ 19 h 19"/>
                <a:gd name="T8" fmla="*/ 24 w 24"/>
                <a:gd name="T9" fmla="*/ 9 h 19"/>
                <a:gd name="T10" fmla="*/ 12 w 24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9">
                  <a:moveTo>
                    <a:pt x="12" y="0"/>
                  </a:moveTo>
                  <a:cubicBezTo>
                    <a:pt x="6" y="0"/>
                    <a:pt x="7" y="7"/>
                    <a:pt x="4" y="7"/>
                  </a:cubicBezTo>
                  <a:cubicBezTo>
                    <a:pt x="3" y="7"/>
                    <a:pt x="0" y="8"/>
                    <a:pt x="0" y="11"/>
                  </a:cubicBezTo>
                  <a:cubicBezTo>
                    <a:pt x="0" y="11"/>
                    <a:pt x="17" y="19"/>
                    <a:pt x="19" y="19"/>
                  </a:cubicBezTo>
                  <a:cubicBezTo>
                    <a:pt x="23" y="19"/>
                    <a:pt x="24" y="14"/>
                    <a:pt x="24" y="9"/>
                  </a:cubicBezTo>
                  <a:cubicBezTo>
                    <a:pt x="24" y="6"/>
                    <a:pt x="17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132"/>
            <p:cNvSpPr>
              <a:spLocks/>
            </p:cNvSpPr>
            <p:nvPr/>
          </p:nvSpPr>
          <p:spPr bwMode="auto">
            <a:xfrm>
              <a:off x="3171825" y="1152525"/>
              <a:ext cx="82550" cy="25400"/>
            </a:xfrm>
            <a:custGeom>
              <a:avLst/>
              <a:gdLst>
                <a:gd name="T0" fmla="*/ 22 w 22"/>
                <a:gd name="T1" fmla="*/ 0 h 7"/>
                <a:gd name="T2" fmla="*/ 21 w 22"/>
                <a:gd name="T3" fmla="*/ 1 h 7"/>
                <a:gd name="T4" fmla="*/ 18 w 22"/>
                <a:gd name="T5" fmla="*/ 0 h 7"/>
                <a:gd name="T6" fmla="*/ 0 w 22"/>
                <a:gd name="T7" fmla="*/ 4 h 7"/>
                <a:gd name="T8" fmla="*/ 18 w 22"/>
                <a:gd name="T9" fmla="*/ 7 h 7"/>
                <a:gd name="T10" fmla="*/ 22 w 22"/>
                <a:gd name="T11" fmla="*/ 4 h 7"/>
                <a:gd name="T12" fmla="*/ 22 w 2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7">
                  <a:moveTo>
                    <a:pt x="22" y="0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21" y="0"/>
                    <a:pt x="18" y="0"/>
                  </a:cubicBezTo>
                  <a:cubicBezTo>
                    <a:pt x="13" y="0"/>
                    <a:pt x="3" y="1"/>
                    <a:pt x="0" y="4"/>
                  </a:cubicBezTo>
                  <a:cubicBezTo>
                    <a:pt x="0" y="4"/>
                    <a:pt x="16" y="7"/>
                    <a:pt x="18" y="7"/>
                  </a:cubicBezTo>
                  <a:cubicBezTo>
                    <a:pt x="20" y="7"/>
                    <a:pt x="22" y="6"/>
                    <a:pt x="22" y="4"/>
                  </a:cubicBezTo>
                  <a:cubicBezTo>
                    <a:pt x="22" y="4"/>
                    <a:pt x="22" y="2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133"/>
            <p:cNvSpPr>
              <a:spLocks/>
            </p:cNvSpPr>
            <p:nvPr/>
          </p:nvSpPr>
          <p:spPr bwMode="auto">
            <a:xfrm>
              <a:off x="3108325" y="1073150"/>
              <a:ext cx="98425" cy="74613"/>
            </a:xfrm>
            <a:custGeom>
              <a:avLst/>
              <a:gdLst>
                <a:gd name="T0" fmla="*/ 6 w 26"/>
                <a:gd name="T1" fmla="*/ 0 h 20"/>
                <a:gd name="T2" fmla="*/ 0 w 26"/>
                <a:gd name="T3" fmla="*/ 4 h 20"/>
                <a:gd name="T4" fmla="*/ 9 w 26"/>
                <a:gd name="T5" fmla="*/ 15 h 20"/>
                <a:gd name="T6" fmla="*/ 6 w 26"/>
                <a:gd name="T7" fmla="*/ 18 h 20"/>
                <a:gd name="T8" fmla="*/ 12 w 26"/>
                <a:gd name="T9" fmla="*/ 20 h 20"/>
                <a:gd name="T10" fmla="*/ 26 w 26"/>
                <a:gd name="T11" fmla="*/ 18 h 20"/>
                <a:gd name="T12" fmla="*/ 26 w 26"/>
                <a:gd name="T13" fmla="*/ 11 h 20"/>
                <a:gd name="T14" fmla="*/ 16 w 26"/>
                <a:gd name="T15" fmla="*/ 4 h 20"/>
                <a:gd name="T16" fmla="*/ 6 w 26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0">
                  <a:moveTo>
                    <a:pt x="6" y="0"/>
                  </a:moveTo>
                  <a:cubicBezTo>
                    <a:pt x="4" y="0"/>
                    <a:pt x="0" y="2"/>
                    <a:pt x="0" y="4"/>
                  </a:cubicBezTo>
                  <a:cubicBezTo>
                    <a:pt x="0" y="10"/>
                    <a:pt x="6" y="12"/>
                    <a:pt x="9" y="15"/>
                  </a:cubicBezTo>
                  <a:cubicBezTo>
                    <a:pt x="8" y="16"/>
                    <a:pt x="6" y="17"/>
                    <a:pt x="6" y="18"/>
                  </a:cubicBezTo>
                  <a:cubicBezTo>
                    <a:pt x="6" y="20"/>
                    <a:pt x="8" y="20"/>
                    <a:pt x="12" y="20"/>
                  </a:cubicBezTo>
                  <a:cubicBezTo>
                    <a:pt x="15" y="20"/>
                    <a:pt x="21" y="19"/>
                    <a:pt x="26" y="18"/>
                  </a:cubicBezTo>
                  <a:cubicBezTo>
                    <a:pt x="26" y="15"/>
                    <a:pt x="26" y="13"/>
                    <a:pt x="26" y="11"/>
                  </a:cubicBezTo>
                  <a:cubicBezTo>
                    <a:pt x="26" y="5"/>
                    <a:pt x="16" y="11"/>
                    <a:pt x="16" y="4"/>
                  </a:cubicBezTo>
                  <a:cubicBezTo>
                    <a:pt x="13" y="4"/>
                    <a:pt x="7" y="2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134"/>
            <p:cNvSpPr>
              <a:spLocks/>
            </p:cNvSpPr>
            <p:nvPr/>
          </p:nvSpPr>
          <p:spPr bwMode="auto">
            <a:xfrm>
              <a:off x="3071813" y="1001713"/>
              <a:ext cx="36513" cy="22225"/>
            </a:xfrm>
            <a:custGeom>
              <a:avLst/>
              <a:gdLst>
                <a:gd name="T0" fmla="*/ 4 w 10"/>
                <a:gd name="T1" fmla="*/ 0 h 6"/>
                <a:gd name="T2" fmla="*/ 0 w 10"/>
                <a:gd name="T3" fmla="*/ 0 h 6"/>
                <a:gd name="T4" fmla="*/ 5 w 10"/>
                <a:gd name="T5" fmla="*/ 6 h 6"/>
                <a:gd name="T6" fmla="*/ 10 w 10"/>
                <a:gd name="T7" fmla="*/ 6 h 6"/>
                <a:gd name="T8" fmla="*/ 10 w 10"/>
                <a:gd name="T9" fmla="*/ 0 h 6"/>
                <a:gd name="T10" fmla="*/ 4 w 1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3" y="4"/>
                    <a:pt x="5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135"/>
            <p:cNvSpPr>
              <a:spLocks/>
            </p:cNvSpPr>
            <p:nvPr/>
          </p:nvSpPr>
          <p:spPr bwMode="auto">
            <a:xfrm>
              <a:off x="3176588" y="908050"/>
              <a:ext cx="333375" cy="222250"/>
            </a:xfrm>
            <a:custGeom>
              <a:avLst/>
              <a:gdLst>
                <a:gd name="T0" fmla="*/ 16 w 89"/>
                <a:gd name="T1" fmla="*/ 0 h 59"/>
                <a:gd name="T2" fmla="*/ 25 w 89"/>
                <a:gd name="T3" fmla="*/ 6 h 59"/>
                <a:gd name="T4" fmla="*/ 20 w 89"/>
                <a:gd name="T5" fmla="*/ 6 h 59"/>
                <a:gd name="T6" fmla="*/ 17 w 89"/>
                <a:gd name="T7" fmla="*/ 5 h 59"/>
                <a:gd name="T8" fmla="*/ 9 w 89"/>
                <a:gd name="T9" fmla="*/ 8 h 59"/>
                <a:gd name="T10" fmla="*/ 13 w 89"/>
                <a:gd name="T11" fmla="*/ 13 h 59"/>
                <a:gd name="T12" fmla="*/ 18 w 89"/>
                <a:gd name="T13" fmla="*/ 12 h 59"/>
                <a:gd name="T14" fmla="*/ 21 w 89"/>
                <a:gd name="T15" fmla="*/ 13 h 59"/>
                <a:gd name="T16" fmla="*/ 17 w 89"/>
                <a:gd name="T17" fmla="*/ 16 h 59"/>
                <a:gd name="T18" fmla="*/ 10 w 89"/>
                <a:gd name="T19" fmla="*/ 14 h 59"/>
                <a:gd name="T20" fmla="*/ 9 w 89"/>
                <a:gd name="T21" fmla="*/ 14 h 59"/>
                <a:gd name="T22" fmla="*/ 3 w 89"/>
                <a:gd name="T23" fmla="*/ 17 h 59"/>
                <a:gd name="T24" fmla="*/ 16 w 89"/>
                <a:gd name="T25" fmla="*/ 23 h 59"/>
                <a:gd name="T26" fmla="*/ 13 w 89"/>
                <a:gd name="T27" fmla="*/ 25 h 59"/>
                <a:gd name="T28" fmla="*/ 5 w 89"/>
                <a:gd name="T29" fmla="*/ 22 h 59"/>
                <a:gd name="T30" fmla="*/ 0 w 89"/>
                <a:gd name="T31" fmla="*/ 22 h 59"/>
                <a:gd name="T32" fmla="*/ 17 w 89"/>
                <a:gd name="T33" fmla="*/ 31 h 59"/>
                <a:gd name="T34" fmla="*/ 10 w 89"/>
                <a:gd name="T35" fmla="*/ 35 h 59"/>
                <a:gd name="T36" fmla="*/ 13 w 89"/>
                <a:gd name="T37" fmla="*/ 38 h 59"/>
                <a:gd name="T38" fmla="*/ 19 w 89"/>
                <a:gd name="T39" fmla="*/ 36 h 59"/>
                <a:gd name="T40" fmla="*/ 23 w 89"/>
                <a:gd name="T41" fmla="*/ 39 h 59"/>
                <a:gd name="T42" fmla="*/ 31 w 89"/>
                <a:gd name="T43" fmla="*/ 37 h 59"/>
                <a:gd name="T44" fmla="*/ 43 w 89"/>
                <a:gd name="T45" fmla="*/ 39 h 59"/>
                <a:gd name="T46" fmla="*/ 21 w 89"/>
                <a:gd name="T47" fmla="*/ 45 h 59"/>
                <a:gd name="T48" fmla="*/ 34 w 89"/>
                <a:gd name="T49" fmla="*/ 52 h 59"/>
                <a:gd name="T50" fmla="*/ 30 w 89"/>
                <a:gd name="T51" fmla="*/ 54 h 59"/>
                <a:gd name="T52" fmla="*/ 42 w 89"/>
                <a:gd name="T53" fmla="*/ 59 h 59"/>
                <a:gd name="T54" fmla="*/ 48 w 89"/>
                <a:gd name="T55" fmla="*/ 53 h 59"/>
                <a:gd name="T56" fmla="*/ 58 w 89"/>
                <a:gd name="T57" fmla="*/ 58 h 59"/>
                <a:gd name="T58" fmla="*/ 59 w 89"/>
                <a:gd name="T59" fmla="*/ 58 h 59"/>
                <a:gd name="T60" fmla="*/ 59 w 89"/>
                <a:gd name="T61" fmla="*/ 54 h 59"/>
                <a:gd name="T62" fmla="*/ 64 w 89"/>
                <a:gd name="T63" fmla="*/ 54 h 59"/>
                <a:gd name="T64" fmla="*/ 60 w 89"/>
                <a:gd name="T65" fmla="*/ 48 h 59"/>
                <a:gd name="T66" fmla="*/ 64 w 89"/>
                <a:gd name="T67" fmla="*/ 44 h 59"/>
                <a:gd name="T68" fmla="*/ 68 w 89"/>
                <a:gd name="T69" fmla="*/ 50 h 59"/>
                <a:gd name="T70" fmla="*/ 81 w 89"/>
                <a:gd name="T71" fmla="*/ 41 h 59"/>
                <a:gd name="T72" fmla="*/ 88 w 89"/>
                <a:gd name="T73" fmla="*/ 39 h 59"/>
                <a:gd name="T74" fmla="*/ 88 w 89"/>
                <a:gd name="T75" fmla="*/ 35 h 59"/>
                <a:gd name="T76" fmla="*/ 74 w 89"/>
                <a:gd name="T77" fmla="*/ 31 h 59"/>
                <a:gd name="T78" fmla="*/ 71 w 89"/>
                <a:gd name="T79" fmla="*/ 33 h 59"/>
                <a:gd name="T80" fmla="*/ 70 w 89"/>
                <a:gd name="T81" fmla="*/ 31 h 59"/>
                <a:gd name="T82" fmla="*/ 72 w 89"/>
                <a:gd name="T83" fmla="*/ 27 h 59"/>
                <a:gd name="T84" fmla="*/ 68 w 89"/>
                <a:gd name="T85" fmla="*/ 23 h 59"/>
                <a:gd name="T86" fmla="*/ 64 w 89"/>
                <a:gd name="T87" fmla="*/ 18 h 59"/>
                <a:gd name="T88" fmla="*/ 62 w 89"/>
                <a:gd name="T89" fmla="*/ 18 h 59"/>
                <a:gd name="T90" fmla="*/ 63 w 89"/>
                <a:gd name="T91" fmla="*/ 20 h 59"/>
                <a:gd name="T92" fmla="*/ 63 w 89"/>
                <a:gd name="T93" fmla="*/ 24 h 59"/>
                <a:gd name="T94" fmla="*/ 60 w 89"/>
                <a:gd name="T95" fmla="*/ 24 h 59"/>
                <a:gd name="T96" fmla="*/ 54 w 89"/>
                <a:gd name="T97" fmla="*/ 16 h 59"/>
                <a:gd name="T98" fmla="*/ 51 w 89"/>
                <a:gd name="T99" fmla="*/ 15 h 59"/>
                <a:gd name="T100" fmla="*/ 49 w 89"/>
                <a:gd name="T101" fmla="*/ 15 h 59"/>
                <a:gd name="T102" fmla="*/ 46 w 89"/>
                <a:gd name="T103" fmla="*/ 16 h 59"/>
                <a:gd name="T104" fmla="*/ 43 w 89"/>
                <a:gd name="T105" fmla="*/ 15 h 59"/>
                <a:gd name="T106" fmla="*/ 34 w 89"/>
                <a:gd name="T107" fmla="*/ 3 h 59"/>
                <a:gd name="T108" fmla="*/ 16 w 89"/>
                <a:gd name="T10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9" h="59">
                  <a:moveTo>
                    <a:pt x="16" y="0"/>
                  </a:moveTo>
                  <a:cubicBezTo>
                    <a:pt x="16" y="4"/>
                    <a:pt x="21" y="4"/>
                    <a:pt x="25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8" y="5"/>
                    <a:pt x="17" y="5"/>
                  </a:cubicBezTo>
                  <a:cubicBezTo>
                    <a:pt x="14" y="5"/>
                    <a:pt x="12" y="7"/>
                    <a:pt x="9" y="8"/>
                  </a:cubicBezTo>
                  <a:cubicBezTo>
                    <a:pt x="9" y="9"/>
                    <a:pt x="12" y="13"/>
                    <a:pt x="13" y="13"/>
                  </a:cubicBezTo>
                  <a:cubicBezTo>
                    <a:pt x="14" y="13"/>
                    <a:pt x="16" y="12"/>
                    <a:pt x="18" y="12"/>
                  </a:cubicBezTo>
                  <a:cubicBezTo>
                    <a:pt x="19" y="12"/>
                    <a:pt x="20" y="12"/>
                    <a:pt x="21" y="13"/>
                  </a:cubicBezTo>
                  <a:cubicBezTo>
                    <a:pt x="20" y="14"/>
                    <a:pt x="19" y="16"/>
                    <a:pt x="17" y="16"/>
                  </a:cubicBezTo>
                  <a:cubicBezTo>
                    <a:pt x="15" y="16"/>
                    <a:pt x="14" y="14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6" y="14"/>
                    <a:pt x="3" y="14"/>
                    <a:pt x="3" y="17"/>
                  </a:cubicBezTo>
                  <a:cubicBezTo>
                    <a:pt x="3" y="20"/>
                    <a:pt x="12" y="22"/>
                    <a:pt x="16" y="23"/>
                  </a:cubicBezTo>
                  <a:cubicBezTo>
                    <a:pt x="16" y="23"/>
                    <a:pt x="14" y="25"/>
                    <a:pt x="13" y="25"/>
                  </a:cubicBezTo>
                  <a:cubicBezTo>
                    <a:pt x="11" y="25"/>
                    <a:pt x="6" y="23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31"/>
                    <a:pt x="7" y="31"/>
                    <a:pt x="17" y="31"/>
                  </a:cubicBezTo>
                  <a:cubicBezTo>
                    <a:pt x="15" y="34"/>
                    <a:pt x="13" y="34"/>
                    <a:pt x="10" y="35"/>
                  </a:cubicBezTo>
                  <a:cubicBezTo>
                    <a:pt x="10" y="37"/>
                    <a:pt x="11" y="38"/>
                    <a:pt x="13" y="38"/>
                  </a:cubicBezTo>
                  <a:cubicBezTo>
                    <a:pt x="15" y="38"/>
                    <a:pt x="16" y="37"/>
                    <a:pt x="19" y="36"/>
                  </a:cubicBezTo>
                  <a:cubicBezTo>
                    <a:pt x="19" y="37"/>
                    <a:pt x="20" y="39"/>
                    <a:pt x="23" y="39"/>
                  </a:cubicBezTo>
                  <a:cubicBezTo>
                    <a:pt x="26" y="39"/>
                    <a:pt x="27" y="37"/>
                    <a:pt x="31" y="37"/>
                  </a:cubicBezTo>
                  <a:cubicBezTo>
                    <a:pt x="35" y="37"/>
                    <a:pt x="39" y="38"/>
                    <a:pt x="43" y="39"/>
                  </a:cubicBezTo>
                  <a:cubicBezTo>
                    <a:pt x="39" y="40"/>
                    <a:pt x="21" y="40"/>
                    <a:pt x="21" y="45"/>
                  </a:cubicBezTo>
                  <a:cubicBezTo>
                    <a:pt x="21" y="49"/>
                    <a:pt x="29" y="52"/>
                    <a:pt x="34" y="52"/>
                  </a:cubicBezTo>
                  <a:cubicBezTo>
                    <a:pt x="33" y="53"/>
                    <a:pt x="32" y="54"/>
                    <a:pt x="30" y="54"/>
                  </a:cubicBezTo>
                  <a:cubicBezTo>
                    <a:pt x="31" y="58"/>
                    <a:pt x="37" y="59"/>
                    <a:pt x="42" y="59"/>
                  </a:cubicBezTo>
                  <a:cubicBezTo>
                    <a:pt x="46" y="59"/>
                    <a:pt x="48" y="58"/>
                    <a:pt x="48" y="53"/>
                  </a:cubicBezTo>
                  <a:cubicBezTo>
                    <a:pt x="51" y="54"/>
                    <a:pt x="56" y="58"/>
                    <a:pt x="58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3" y="52"/>
                    <a:pt x="62" y="51"/>
                    <a:pt x="60" y="48"/>
                  </a:cubicBezTo>
                  <a:cubicBezTo>
                    <a:pt x="62" y="47"/>
                    <a:pt x="62" y="46"/>
                    <a:pt x="64" y="44"/>
                  </a:cubicBezTo>
                  <a:cubicBezTo>
                    <a:pt x="64" y="47"/>
                    <a:pt x="64" y="50"/>
                    <a:pt x="68" y="50"/>
                  </a:cubicBezTo>
                  <a:cubicBezTo>
                    <a:pt x="72" y="50"/>
                    <a:pt x="76" y="41"/>
                    <a:pt x="81" y="41"/>
                  </a:cubicBezTo>
                  <a:cubicBezTo>
                    <a:pt x="84" y="40"/>
                    <a:pt x="87" y="41"/>
                    <a:pt x="88" y="39"/>
                  </a:cubicBezTo>
                  <a:cubicBezTo>
                    <a:pt x="89" y="38"/>
                    <a:pt x="88" y="37"/>
                    <a:pt x="88" y="35"/>
                  </a:cubicBezTo>
                  <a:cubicBezTo>
                    <a:pt x="85" y="35"/>
                    <a:pt x="77" y="31"/>
                    <a:pt x="74" y="31"/>
                  </a:cubicBezTo>
                  <a:cubicBezTo>
                    <a:pt x="74" y="31"/>
                    <a:pt x="72" y="33"/>
                    <a:pt x="71" y="33"/>
                  </a:cubicBezTo>
                  <a:cubicBezTo>
                    <a:pt x="70" y="33"/>
                    <a:pt x="70" y="32"/>
                    <a:pt x="70" y="31"/>
                  </a:cubicBezTo>
                  <a:cubicBezTo>
                    <a:pt x="70" y="30"/>
                    <a:pt x="72" y="29"/>
                    <a:pt x="72" y="27"/>
                  </a:cubicBezTo>
                  <a:cubicBezTo>
                    <a:pt x="72" y="25"/>
                    <a:pt x="68" y="25"/>
                    <a:pt x="68" y="23"/>
                  </a:cubicBezTo>
                  <a:cubicBezTo>
                    <a:pt x="68" y="19"/>
                    <a:pt x="68" y="18"/>
                    <a:pt x="64" y="18"/>
                  </a:cubicBezTo>
                  <a:cubicBezTo>
                    <a:pt x="64" y="18"/>
                    <a:pt x="62" y="18"/>
                    <a:pt x="62" y="18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7" y="21"/>
                    <a:pt x="59" y="17"/>
                    <a:pt x="54" y="16"/>
                  </a:cubicBezTo>
                  <a:cubicBezTo>
                    <a:pt x="53" y="15"/>
                    <a:pt x="52" y="15"/>
                    <a:pt x="51" y="15"/>
                  </a:cubicBezTo>
                  <a:cubicBezTo>
                    <a:pt x="51" y="15"/>
                    <a:pt x="50" y="15"/>
                    <a:pt x="49" y="15"/>
                  </a:cubicBezTo>
                  <a:cubicBezTo>
                    <a:pt x="48" y="16"/>
                    <a:pt x="47" y="16"/>
                    <a:pt x="46" y="16"/>
                  </a:cubicBezTo>
                  <a:cubicBezTo>
                    <a:pt x="45" y="16"/>
                    <a:pt x="44" y="16"/>
                    <a:pt x="43" y="15"/>
                  </a:cubicBezTo>
                  <a:cubicBezTo>
                    <a:pt x="39" y="13"/>
                    <a:pt x="40" y="5"/>
                    <a:pt x="34" y="3"/>
                  </a:cubicBezTo>
                  <a:cubicBezTo>
                    <a:pt x="29" y="1"/>
                    <a:pt x="23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136"/>
            <p:cNvSpPr>
              <a:spLocks/>
            </p:cNvSpPr>
            <p:nvPr/>
          </p:nvSpPr>
          <p:spPr bwMode="auto">
            <a:xfrm>
              <a:off x="3446463" y="1839913"/>
              <a:ext cx="214313" cy="134938"/>
            </a:xfrm>
            <a:custGeom>
              <a:avLst/>
              <a:gdLst>
                <a:gd name="T0" fmla="*/ 16 w 57"/>
                <a:gd name="T1" fmla="*/ 0 h 36"/>
                <a:gd name="T2" fmla="*/ 7 w 57"/>
                <a:gd name="T3" fmla="*/ 17 h 36"/>
                <a:gd name="T4" fmla="*/ 7 w 57"/>
                <a:gd name="T5" fmla="*/ 21 h 36"/>
                <a:gd name="T6" fmla="*/ 4 w 57"/>
                <a:gd name="T7" fmla="*/ 25 h 36"/>
                <a:gd name="T8" fmla="*/ 0 w 57"/>
                <a:gd name="T9" fmla="*/ 30 h 36"/>
                <a:gd name="T10" fmla="*/ 6 w 57"/>
                <a:gd name="T11" fmla="*/ 30 h 36"/>
                <a:gd name="T12" fmla="*/ 12 w 57"/>
                <a:gd name="T13" fmla="*/ 30 h 36"/>
                <a:gd name="T14" fmla="*/ 14 w 57"/>
                <a:gd name="T15" fmla="*/ 36 h 36"/>
                <a:gd name="T16" fmla="*/ 16 w 57"/>
                <a:gd name="T17" fmla="*/ 34 h 36"/>
                <a:gd name="T18" fmla="*/ 18 w 57"/>
                <a:gd name="T19" fmla="*/ 34 h 36"/>
                <a:gd name="T20" fmla="*/ 29 w 57"/>
                <a:gd name="T21" fmla="*/ 23 h 36"/>
                <a:gd name="T22" fmla="*/ 40 w 57"/>
                <a:gd name="T23" fmla="*/ 30 h 36"/>
                <a:gd name="T24" fmla="*/ 48 w 57"/>
                <a:gd name="T25" fmla="*/ 30 h 36"/>
                <a:gd name="T26" fmla="*/ 57 w 57"/>
                <a:gd name="T27" fmla="*/ 27 h 36"/>
                <a:gd name="T28" fmla="*/ 45 w 57"/>
                <a:gd name="T29" fmla="*/ 22 h 36"/>
                <a:gd name="T30" fmla="*/ 43 w 57"/>
                <a:gd name="T31" fmla="*/ 17 h 36"/>
                <a:gd name="T32" fmla="*/ 23 w 57"/>
                <a:gd name="T33" fmla="*/ 5 h 36"/>
                <a:gd name="T34" fmla="*/ 20 w 57"/>
                <a:gd name="T35" fmla="*/ 7 h 36"/>
                <a:gd name="T36" fmla="*/ 16 w 57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36">
                  <a:moveTo>
                    <a:pt x="16" y="0"/>
                  </a:moveTo>
                  <a:cubicBezTo>
                    <a:pt x="8" y="0"/>
                    <a:pt x="7" y="12"/>
                    <a:pt x="7" y="17"/>
                  </a:cubicBezTo>
                  <a:cubicBezTo>
                    <a:pt x="7" y="19"/>
                    <a:pt x="7" y="18"/>
                    <a:pt x="7" y="21"/>
                  </a:cubicBezTo>
                  <a:cubicBezTo>
                    <a:pt x="7" y="23"/>
                    <a:pt x="5" y="23"/>
                    <a:pt x="4" y="25"/>
                  </a:cubicBezTo>
                  <a:cubicBezTo>
                    <a:pt x="3" y="26"/>
                    <a:pt x="0" y="25"/>
                    <a:pt x="0" y="30"/>
                  </a:cubicBezTo>
                  <a:cubicBezTo>
                    <a:pt x="1" y="30"/>
                    <a:pt x="4" y="30"/>
                    <a:pt x="6" y="30"/>
                  </a:cubicBezTo>
                  <a:cubicBezTo>
                    <a:pt x="8" y="30"/>
                    <a:pt x="10" y="30"/>
                    <a:pt x="12" y="30"/>
                  </a:cubicBezTo>
                  <a:cubicBezTo>
                    <a:pt x="11" y="33"/>
                    <a:pt x="10" y="36"/>
                    <a:pt x="14" y="36"/>
                  </a:cubicBezTo>
                  <a:cubicBezTo>
                    <a:pt x="15" y="36"/>
                    <a:pt x="15" y="35"/>
                    <a:pt x="16" y="34"/>
                  </a:cubicBezTo>
                  <a:cubicBezTo>
                    <a:pt x="16" y="34"/>
                    <a:pt x="17" y="34"/>
                    <a:pt x="18" y="34"/>
                  </a:cubicBezTo>
                  <a:cubicBezTo>
                    <a:pt x="22" y="34"/>
                    <a:pt x="29" y="29"/>
                    <a:pt x="29" y="23"/>
                  </a:cubicBezTo>
                  <a:cubicBezTo>
                    <a:pt x="31" y="24"/>
                    <a:pt x="40" y="30"/>
                    <a:pt x="40" y="30"/>
                  </a:cubicBezTo>
                  <a:cubicBezTo>
                    <a:pt x="43" y="30"/>
                    <a:pt x="44" y="30"/>
                    <a:pt x="48" y="30"/>
                  </a:cubicBezTo>
                  <a:cubicBezTo>
                    <a:pt x="52" y="30"/>
                    <a:pt x="54" y="29"/>
                    <a:pt x="57" y="27"/>
                  </a:cubicBezTo>
                  <a:cubicBezTo>
                    <a:pt x="55" y="24"/>
                    <a:pt x="50" y="25"/>
                    <a:pt x="45" y="22"/>
                  </a:cubicBezTo>
                  <a:cubicBezTo>
                    <a:pt x="44" y="21"/>
                    <a:pt x="44" y="19"/>
                    <a:pt x="43" y="17"/>
                  </a:cubicBezTo>
                  <a:cubicBezTo>
                    <a:pt x="38" y="10"/>
                    <a:pt x="29" y="13"/>
                    <a:pt x="23" y="5"/>
                  </a:cubicBezTo>
                  <a:cubicBezTo>
                    <a:pt x="22" y="6"/>
                    <a:pt x="21" y="6"/>
                    <a:pt x="20" y="7"/>
                  </a:cubicBezTo>
                  <a:cubicBezTo>
                    <a:pt x="19" y="5"/>
                    <a:pt x="17" y="4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137"/>
            <p:cNvSpPr>
              <a:spLocks/>
            </p:cNvSpPr>
            <p:nvPr/>
          </p:nvSpPr>
          <p:spPr bwMode="auto">
            <a:xfrm>
              <a:off x="3751263" y="1716088"/>
              <a:ext cx="66675" cy="52388"/>
            </a:xfrm>
            <a:custGeom>
              <a:avLst/>
              <a:gdLst>
                <a:gd name="T0" fmla="*/ 9 w 18"/>
                <a:gd name="T1" fmla="*/ 0 h 14"/>
                <a:gd name="T2" fmla="*/ 0 w 18"/>
                <a:gd name="T3" fmla="*/ 8 h 14"/>
                <a:gd name="T4" fmla="*/ 8 w 18"/>
                <a:gd name="T5" fmla="*/ 14 h 14"/>
                <a:gd name="T6" fmla="*/ 18 w 18"/>
                <a:gd name="T7" fmla="*/ 8 h 14"/>
                <a:gd name="T8" fmla="*/ 9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9" y="0"/>
                  </a:moveTo>
                  <a:cubicBezTo>
                    <a:pt x="4" y="0"/>
                    <a:pt x="0" y="2"/>
                    <a:pt x="0" y="8"/>
                  </a:cubicBezTo>
                  <a:cubicBezTo>
                    <a:pt x="0" y="11"/>
                    <a:pt x="3" y="14"/>
                    <a:pt x="8" y="14"/>
                  </a:cubicBezTo>
                  <a:cubicBezTo>
                    <a:pt x="11" y="14"/>
                    <a:pt x="18" y="11"/>
                    <a:pt x="18" y="8"/>
                  </a:cubicBezTo>
                  <a:cubicBezTo>
                    <a:pt x="18" y="3"/>
                    <a:pt x="13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138"/>
            <p:cNvSpPr>
              <a:spLocks/>
            </p:cNvSpPr>
            <p:nvPr/>
          </p:nvSpPr>
          <p:spPr bwMode="auto">
            <a:xfrm>
              <a:off x="3556000" y="1982788"/>
              <a:ext cx="52388" cy="41275"/>
            </a:xfrm>
            <a:custGeom>
              <a:avLst/>
              <a:gdLst>
                <a:gd name="T0" fmla="*/ 10 w 14"/>
                <a:gd name="T1" fmla="*/ 0 h 11"/>
                <a:gd name="T2" fmla="*/ 6 w 14"/>
                <a:gd name="T3" fmla="*/ 0 h 11"/>
                <a:gd name="T4" fmla="*/ 0 w 14"/>
                <a:gd name="T5" fmla="*/ 7 h 11"/>
                <a:gd name="T6" fmla="*/ 0 w 14"/>
                <a:gd name="T7" fmla="*/ 11 h 11"/>
                <a:gd name="T8" fmla="*/ 14 w 14"/>
                <a:gd name="T9" fmla="*/ 1 h 11"/>
                <a:gd name="T10" fmla="*/ 10 w 1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10" y="0"/>
                  </a:moveTo>
                  <a:cubicBezTo>
                    <a:pt x="9" y="0"/>
                    <a:pt x="8" y="0"/>
                    <a:pt x="6" y="0"/>
                  </a:cubicBezTo>
                  <a:cubicBezTo>
                    <a:pt x="6" y="2"/>
                    <a:pt x="2" y="4"/>
                    <a:pt x="0" y="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0"/>
                    <a:pt x="11" y="4"/>
                    <a:pt x="14" y="1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139"/>
            <p:cNvSpPr>
              <a:spLocks/>
            </p:cNvSpPr>
            <p:nvPr/>
          </p:nvSpPr>
          <p:spPr bwMode="auto">
            <a:xfrm>
              <a:off x="3641725" y="1403350"/>
              <a:ext cx="142875" cy="65088"/>
            </a:xfrm>
            <a:custGeom>
              <a:avLst/>
              <a:gdLst>
                <a:gd name="T0" fmla="*/ 4 w 38"/>
                <a:gd name="T1" fmla="*/ 0 h 17"/>
                <a:gd name="T2" fmla="*/ 0 w 38"/>
                <a:gd name="T3" fmla="*/ 5 h 17"/>
                <a:gd name="T4" fmla="*/ 5 w 38"/>
                <a:gd name="T5" fmla="*/ 11 h 17"/>
                <a:gd name="T6" fmla="*/ 14 w 38"/>
                <a:gd name="T7" fmla="*/ 17 h 17"/>
                <a:gd name="T8" fmla="*/ 24 w 38"/>
                <a:gd name="T9" fmla="*/ 14 h 17"/>
                <a:gd name="T10" fmla="*/ 33 w 38"/>
                <a:gd name="T11" fmla="*/ 16 h 17"/>
                <a:gd name="T12" fmla="*/ 38 w 38"/>
                <a:gd name="T13" fmla="*/ 11 h 17"/>
                <a:gd name="T14" fmla="*/ 19 w 38"/>
                <a:gd name="T15" fmla="*/ 3 h 17"/>
                <a:gd name="T16" fmla="*/ 4 w 38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7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3" y="9"/>
                    <a:pt x="5" y="11"/>
                  </a:cubicBezTo>
                  <a:cubicBezTo>
                    <a:pt x="3" y="15"/>
                    <a:pt x="8" y="17"/>
                    <a:pt x="14" y="17"/>
                  </a:cubicBezTo>
                  <a:cubicBezTo>
                    <a:pt x="19" y="17"/>
                    <a:pt x="21" y="14"/>
                    <a:pt x="24" y="14"/>
                  </a:cubicBezTo>
                  <a:cubicBezTo>
                    <a:pt x="27" y="14"/>
                    <a:pt x="29" y="16"/>
                    <a:pt x="33" y="16"/>
                  </a:cubicBezTo>
                  <a:cubicBezTo>
                    <a:pt x="35" y="16"/>
                    <a:pt x="37" y="14"/>
                    <a:pt x="38" y="11"/>
                  </a:cubicBezTo>
                  <a:cubicBezTo>
                    <a:pt x="33" y="9"/>
                    <a:pt x="26" y="3"/>
                    <a:pt x="19" y="3"/>
                  </a:cubicBezTo>
                  <a:cubicBezTo>
                    <a:pt x="13" y="3"/>
                    <a:pt x="11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140"/>
            <p:cNvSpPr>
              <a:spLocks/>
            </p:cNvSpPr>
            <p:nvPr/>
          </p:nvSpPr>
          <p:spPr bwMode="auto">
            <a:xfrm>
              <a:off x="3652838" y="2012950"/>
              <a:ext cx="33338" cy="30163"/>
            </a:xfrm>
            <a:custGeom>
              <a:avLst/>
              <a:gdLst>
                <a:gd name="T0" fmla="*/ 4 w 9"/>
                <a:gd name="T1" fmla="*/ 0 h 8"/>
                <a:gd name="T2" fmla="*/ 0 w 9"/>
                <a:gd name="T3" fmla="*/ 4 h 8"/>
                <a:gd name="T4" fmla="*/ 4 w 9"/>
                <a:gd name="T5" fmla="*/ 8 h 8"/>
                <a:gd name="T6" fmla="*/ 9 w 9"/>
                <a:gd name="T7" fmla="*/ 2 h 8"/>
                <a:gd name="T8" fmla="*/ 4 w 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4"/>
                    <a:pt x="4" y="8"/>
                    <a:pt x="4" y="8"/>
                  </a:cubicBezTo>
                  <a:cubicBezTo>
                    <a:pt x="7" y="8"/>
                    <a:pt x="8" y="4"/>
                    <a:pt x="9" y="2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141"/>
            <p:cNvSpPr>
              <a:spLocks/>
            </p:cNvSpPr>
            <p:nvPr/>
          </p:nvSpPr>
          <p:spPr bwMode="auto">
            <a:xfrm>
              <a:off x="3829050" y="1719263"/>
              <a:ext cx="34925" cy="19050"/>
            </a:xfrm>
            <a:custGeom>
              <a:avLst/>
              <a:gdLst>
                <a:gd name="T0" fmla="*/ 4 w 9"/>
                <a:gd name="T1" fmla="*/ 0 h 5"/>
                <a:gd name="T2" fmla="*/ 0 w 9"/>
                <a:gd name="T3" fmla="*/ 3 h 5"/>
                <a:gd name="T4" fmla="*/ 4 w 9"/>
                <a:gd name="T5" fmla="*/ 5 h 5"/>
                <a:gd name="T6" fmla="*/ 6 w 9"/>
                <a:gd name="T7" fmla="*/ 5 h 5"/>
                <a:gd name="T8" fmla="*/ 9 w 9"/>
                <a:gd name="T9" fmla="*/ 5 h 5"/>
                <a:gd name="T10" fmla="*/ 4 w 9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cubicBezTo>
                    <a:pt x="3" y="0"/>
                    <a:pt x="0" y="2"/>
                    <a:pt x="0" y="3"/>
                  </a:cubicBezTo>
                  <a:cubicBezTo>
                    <a:pt x="0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7" y="5"/>
                    <a:pt x="7" y="5"/>
                    <a:pt x="9" y="5"/>
                  </a:cubicBezTo>
                  <a:cubicBezTo>
                    <a:pt x="8" y="4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142"/>
            <p:cNvSpPr>
              <a:spLocks/>
            </p:cNvSpPr>
            <p:nvPr/>
          </p:nvSpPr>
          <p:spPr bwMode="auto">
            <a:xfrm>
              <a:off x="3679825" y="1658938"/>
              <a:ext cx="33338" cy="22225"/>
            </a:xfrm>
            <a:custGeom>
              <a:avLst/>
              <a:gdLst>
                <a:gd name="T0" fmla="*/ 9 w 9"/>
                <a:gd name="T1" fmla="*/ 0 h 6"/>
                <a:gd name="T2" fmla="*/ 3 w 9"/>
                <a:gd name="T3" fmla="*/ 6 h 6"/>
                <a:gd name="T4" fmla="*/ 9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9" y="0"/>
                  </a:moveTo>
                  <a:cubicBezTo>
                    <a:pt x="6" y="0"/>
                    <a:pt x="0" y="6"/>
                    <a:pt x="3" y="6"/>
                  </a:cubicBezTo>
                  <a:cubicBezTo>
                    <a:pt x="6" y="6"/>
                    <a:pt x="9" y="3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143"/>
            <p:cNvSpPr>
              <a:spLocks/>
            </p:cNvSpPr>
            <p:nvPr/>
          </p:nvSpPr>
          <p:spPr bwMode="auto">
            <a:xfrm>
              <a:off x="3355975" y="1403350"/>
              <a:ext cx="879475" cy="631825"/>
            </a:xfrm>
            <a:custGeom>
              <a:avLst/>
              <a:gdLst>
                <a:gd name="T0" fmla="*/ 8 w 234"/>
                <a:gd name="T1" fmla="*/ 10 h 168"/>
                <a:gd name="T2" fmla="*/ 0 w 234"/>
                <a:gd name="T3" fmla="*/ 31 h 168"/>
                <a:gd name="T4" fmla="*/ 20 w 234"/>
                <a:gd name="T5" fmla="*/ 42 h 168"/>
                <a:gd name="T6" fmla="*/ 11 w 234"/>
                <a:gd name="T7" fmla="*/ 44 h 168"/>
                <a:gd name="T8" fmla="*/ 14 w 234"/>
                <a:gd name="T9" fmla="*/ 53 h 168"/>
                <a:gd name="T10" fmla="*/ 36 w 234"/>
                <a:gd name="T11" fmla="*/ 59 h 168"/>
                <a:gd name="T12" fmla="*/ 79 w 234"/>
                <a:gd name="T13" fmla="*/ 59 h 168"/>
                <a:gd name="T14" fmla="*/ 95 w 234"/>
                <a:gd name="T15" fmla="*/ 54 h 168"/>
                <a:gd name="T16" fmla="*/ 109 w 234"/>
                <a:gd name="T17" fmla="*/ 74 h 168"/>
                <a:gd name="T18" fmla="*/ 120 w 234"/>
                <a:gd name="T19" fmla="*/ 74 h 168"/>
                <a:gd name="T20" fmla="*/ 136 w 234"/>
                <a:gd name="T21" fmla="*/ 108 h 168"/>
                <a:gd name="T22" fmla="*/ 134 w 234"/>
                <a:gd name="T23" fmla="*/ 118 h 168"/>
                <a:gd name="T24" fmla="*/ 109 w 234"/>
                <a:gd name="T25" fmla="*/ 122 h 168"/>
                <a:gd name="T26" fmla="*/ 110 w 234"/>
                <a:gd name="T27" fmla="*/ 138 h 168"/>
                <a:gd name="T28" fmla="*/ 123 w 234"/>
                <a:gd name="T29" fmla="*/ 135 h 168"/>
                <a:gd name="T30" fmla="*/ 151 w 234"/>
                <a:gd name="T31" fmla="*/ 145 h 168"/>
                <a:gd name="T32" fmla="*/ 191 w 234"/>
                <a:gd name="T33" fmla="*/ 165 h 168"/>
                <a:gd name="T34" fmla="*/ 196 w 234"/>
                <a:gd name="T35" fmla="*/ 165 h 168"/>
                <a:gd name="T36" fmla="*/ 180 w 234"/>
                <a:gd name="T37" fmla="*/ 145 h 168"/>
                <a:gd name="T38" fmla="*/ 211 w 234"/>
                <a:gd name="T39" fmla="*/ 145 h 168"/>
                <a:gd name="T40" fmla="*/ 206 w 234"/>
                <a:gd name="T41" fmla="*/ 133 h 168"/>
                <a:gd name="T42" fmla="*/ 199 w 234"/>
                <a:gd name="T43" fmla="*/ 130 h 168"/>
                <a:gd name="T44" fmla="*/ 197 w 234"/>
                <a:gd name="T45" fmla="*/ 130 h 168"/>
                <a:gd name="T46" fmla="*/ 186 w 234"/>
                <a:gd name="T47" fmla="*/ 118 h 168"/>
                <a:gd name="T48" fmla="*/ 183 w 234"/>
                <a:gd name="T49" fmla="*/ 114 h 168"/>
                <a:gd name="T50" fmla="*/ 187 w 234"/>
                <a:gd name="T51" fmla="*/ 114 h 168"/>
                <a:gd name="T52" fmla="*/ 184 w 234"/>
                <a:gd name="T53" fmla="*/ 111 h 168"/>
                <a:gd name="T54" fmla="*/ 187 w 234"/>
                <a:gd name="T55" fmla="*/ 107 h 168"/>
                <a:gd name="T56" fmla="*/ 219 w 234"/>
                <a:gd name="T57" fmla="*/ 118 h 168"/>
                <a:gd name="T58" fmla="*/ 225 w 234"/>
                <a:gd name="T59" fmla="*/ 111 h 168"/>
                <a:gd name="T60" fmla="*/ 226 w 234"/>
                <a:gd name="T61" fmla="*/ 100 h 168"/>
                <a:gd name="T62" fmla="*/ 218 w 234"/>
                <a:gd name="T63" fmla="*/ 96 h 168"/>
                <a:gd name="T64" fmla="*/ 205 w 234"/>
                <a:gd name="T65" fmla="*/ 87 h 168"/>
                <a:gd name="T66" fmla="*/ 183 w 234"/>
                <a:gd name="T67" fmla="*/ 75 h 168"/>
                <a:gd name="T68" fmla="*/ 188 w 234"/>
                <a:gd name="T69" fmla="*/ 66 h 168"/>
                <a:gd name="T70" fmla="*/ 189 w 234"/>
                <a:gd name="T71" fmla="*/ 61 h 168"/>
                <a:gd name="T72" fmla="*/ 177 w 234"/>
                <a:gd name="T73" fmla="*/ 54 h 168"/>
                <a:gd name="T74" fmla="*/ 157 w 234"/>
                <a:gd name="T75" fmla="*/ 42 h 168"/>
                <a:gd name="T76" fmla="*/ 140 w 234"/>
                <a:gd name="T77" fmla="*/ 36 h 168"/>
                <a:gd name="T78" fmla="*/ 101 w 234"/>
                <a:gd name="T79" fmla="*/ 17 h 168"/>
                <a:gd name="T80" fmla="*/ 83 w 234"/>
                <a:gd name="T81" fmla="*/ 22 h 168"/>
                <a:gd name="T82" fmla="*/ 78 w 234"/>
                <a:gd name="T83" fmla="*/ 19 h 168"/>
                <a:gd name="T84" fmla="*/ 36 w 234"/>
                <a:gd name="T85" fmla="*/ 17 h 168"/>
                <a:gd name="T86" fmla="*/ 33 w 234"/>
                <a:gd name="T87" fmla="*/ 30 h 168"/>
                <a:gd name="T88" fmla="*/ 30 w 234"/>
                <a:gd name="T89" fmla="*/ 20 h 168"/>
                <a:gd name="T90" fmla="*/ 40 w 234"/>
                <a:gd name="T91" fmla="*/ 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4" h="168">
                  <a:moveTo>
                    <a:pt x="31" y="0"/>
                  </a:moveTo>
                  <a:cubicBezTo>
                    <a:pt x="21" y="0"/>
                    <a:pt x="14" y="5"/>
                    <a:pt x="8" y="10"/>
                  </a:cubicBezTo>
                  <a:cubicBezTo>
                    <a:pt x="7" y="11"/>
                    <a:pt x="8" y="17"/>
                    <a:pt x="6" y="18"/>
                  </a:cubicBezTo>
                  <a:cubicBezTo>
                    <a:pt x="2" y="21"/>
                    <a:pt x="0" y="23"/>
                    <a:pt x="0" y="31"/>
                  </a:cubicBezTo>
                  <a:cubicBezTo>
                    <a:pt x="0" y="34"/>
                    <a:pt x="4" y="39"/>
                    <a:pt x="4" y="39"/>
                  </a:cubicBezTo>
                  <a:cubicBezTo>
                    <a:pt x="4" y="39"/>
                    <a:pt x="18" y="40"/>
                    <a:pt x="20" y="42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7" y="45"/>
                    <a:pt x="13" y="44"/>
                    <a:pt x="11" y="44"/>
                  </a:cubicBezTo>
                  <a:cubicBezTo>
                    <a:pt x="9" y="44"/>
                    <a:pt x="8" y="44"/>
                    <a:pt x="7" y="44"/>
                  </a:cubicBezTo>
                  <a:cubicBezTo>
                    <a:pt x="8" y="48"/>
                    <a:pt x="12" y="49"/>
                    <a:pt x="14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9" y="55"/>
                    <a:pt x="33" y="59"/>
                    <a:pt x="36" y="59"/>
                  </a:cubicBezTo>
                  <a:cubicBezTo>
                    <a:pt x="44" y="59"/>
                    <a:pt x="57" y="58"/>
                    <a:pt x="67" y="58"/>
                  </a:cubicBezTo>
                  <a:cubicBezTo>
                    <a:pt x="72" y="58"/>
                    <a:pt x="76" y="58"/>
                    <a:pt x="79" y="59"/>
                  </a:cubicBezTo>
                  <a:cubicBezTo>
                    <a:pt x="79" y="61"/>
                    <a:pt x="78" y="65"/>
                    <a:pt x="81" y="65"/>
                  </a:cubicBezTo>
                  <a:cubicBezTo>
                    <a:pt x="86" y="65"/>
                    <a:pt x="91" y="54"/>
                    <a:pt x="95" y="54"/>
                  </a:cubicBezTo>
                  <a:cubicBezTo>
                    <a:pt x="98" y="54"/>
                    <a:pt x="113" y="67"/>
                    <a:pt x="116" y="70"/>
                  </a:cubicBezTo>
                  <a:cubicBezTo>
                    <a:pt x="114" y="70"/>
                    <a:pt x="109" y="71"/>
                    <a:pt x="109" y="74"/>
                  </a:cubicBezTo>
                  <a:cubicBezTo>
                    <a:pt x="109" y="74"/>
                    <a:pt x="110" y="77"/>
                    <a:pt x="111" y="77"/>
                  </a:cubicBezTo>
                  <a:cubicBezTo>
                    <a:pt x="115" y="77"/>
                    <a:pt x="117" y="74"/>
                    <a:pt x="120" y="74"/>
                  </a:cubicBezTo>
                  <a:cubicBezTo>
                    <a:pt x="126" y="74"/>
                    <a:pt x="144" y="88"/>
                    <a:pt x="144" y="95"/>
                  </a:cubicBezTo>
                  <a:cubicBezTo>
                    <a:pt x="144" y="99"/>
                    <a:pt x="138" y="105"/>
                    <a:pt x="136" y="108"/>
                  </a:cubicBezTo>
                  <a:cubicBezTo>
                    <a:pt x="134" y="110"/>
                    <a:pt x="129" y="107"/>
                    <a:pt x="129" y="112"/>
                  </a:cubicBezTo>
                  <a:cubicBezTo>
                    <a:pt x="129" y="114"/>
                    <a:pt x="132" y="117"/>
                    <a:pt x="134" y="118"/>
                  </a:cubicBezTo>
                  <a:cubicBezTo>
                    <a:pt x="130" y="120"/>
                    <a:pt x="124" y="122"/>
                    <a:pt x="121" y="122"/>
                  </a:cubicBezTo>
                  <a:cubicBezTo>
                    <a:pt x="119" y="122"/>
                    <a:pt x="114" y="122"/>
                    <a:pt x="109" y="122"/>
                  </a:cubicBezTo>
                  <a:cubicBezTo>
                    <a:pt x="105" y="122"/>
                    <a:pt x="97" y="127"/>
                    <a:pt x="97" y="130"/>
                  </a:cubicBezTo>
                  <a:cubicBezTo>
                    <a:pt x="97" y="134"/>
                    <a:pt x="107" y="138"/>
                    <a:pt x="110" y="138"/>
                  </a:cubicBezTo>
                  <a:cubicBezTo>
                    <a:pt x="113" y="138"/>
                    <a:pt x="115" y="133"/>
                    <a:pt x="118" y="133"/>
                  </a:cubicBezTo>
                  <a:cubicBezTo>
                    <a:pt x="121" y="133"/>
                    <a:pt x="120" y="135"/>
                    <a:pt x="123" y="135"/>
                  </a:cubicBezTo>
                  <a:cubicBezTo>
                    <a:pt x="126" y="135"/>
                    <a:pt x="127" y="133"/>
                    <a:pt x="129" y="131"/>
                  </a:cubicBezTo>
                  <a:cubicBezTo>
                    <a:pt x="137" y="136"/>
                    <a:pt x="142" y="141"/>
                    <a:pt x="151" y="145"/>
                  </a:cubicBezTo>
                  <a:cubicBezTo>
                    <a:pt x="146" y="155"/>
                    <a:pt x="163" y="154"/>
                    <a:pt x="170" y="158"/>
                  </a:cubicBezTo>
                  <a:cubicBezTo>
                    <a:pt x="177" y="162"/>
                    <a:pt x="183" y="161"/>
                    <a:pt x="191" y="165"/>
                  </a:cubicBezTo>
                  <a:cubicBezTo>
                    <a:pt x="192" y="165"/>
                    <a:pt x="192" y="168"/>
                    <a:pt x="194" y="168"/>
                  </a:cubicBezTo>
                  <a:cubicBezTo>
                    <a:pt x="195" y="168"/>
                    <a:pt x="196" y="167"/>
                    <a:pt x="196" y="165"/>
                  </a:cubicBezTo>
                  <a:cubicBezTo>
                    <a:pt x="196" y="157"/>
                    <a:pt x="181" y="151"/>
                    <a:pt x="176" y="145"/>
                  </a:cubicBezTo>
                  <a:cubicBezTo>
                    <a:pt x="180" y="145"/>
                    <a:pt x="180" y="145"/>
                    <a:pt x="180" y="145"/>
                  </a:cubicBezTo>
                  <a:cubicBezTo>
                    <a:pt x="183" y="149"/>
                    <a:pt x="201" y="156"/>
                    <a:pt x="206" y="156"/>
                  </a:cubicBezTo>
                  <a:cubicBezTo>
                    <a:pt x="208" y="153"/>
                    <a:pt x="211" y="148"/>
                    <a:pt x="211" y="145"/>
                  </a:cubicBezTo>
                  <a:cubicBezTo>
                    <a:pt x="211" y="142"/>
                    <a:pt x="206" y="140"/>
                    <a:pt x="206" y="138"/>
                  </a:cubicBezTo>
                  <a:cubicBezTo>
                    <a:pt x="205" y="137"/>
                    <a:pt x="205" y="137"/>
                    <a:pt x="206" y="133"/>
                  </a:cubicBezTo>
                  <a:cubicBezTo>
                    <a:pt x="204" y="133"/>
                    <a:pt x="204" y="133"/>
                    <a:pt x="201" y="133"/>
                  </a:cubicBezTo>
                  <a:cubicBezTo>
                    <a:pt x="200" y="130"/>
                    <a:pt x="200" y="130"/>
                    <a:pt x="199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7" y="130"/>
                    <a:pt x="197" y="130"/>
                    <a:pt x="197" y="130"/>
                  </a:cubicBezTo>
                  <a:cubicBezTo>
                    <a:pt x="196" y="130"/>
                    <a:pt x="194" y="130"/>
                    <a:pt x="193" y="129"/>
                  </a:cubicBezTo>
                  <a:cubicBezTo>
                    <a:pt x="190" y="128"/>
                    <a:pt x="187" y="122"/>
                    <a:pt x="186" y="118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83" y="114"/>
                    <a:pt x="183" y="114"/>
                    <a:pt x="183" y="114"/>
                  </a:cubicBezTo>
                  <a:cubicBezTo>
                    <a:pt x="183" y="114"/>
                    <a:pt x="184" y="115"/>
                    <a:pt x="185" y="115"/>
                  </a:cubicBezTo>
                  <a:cubicBezTo>
                    <a:pt x="185" y="115"/>
                    <a:pt x="186" y="114"/>
                    <a:pt x="187" y="114"/>
                  </a:cubicBezTo>
                  <a:cubicBezTo>
                    <a:pt x="187" y="111"/>
                    <a:pt x="187" y="111"/>
                    <a:pt x="187" y="111"/>
                  </a:cubicBezTo>
                  <a:cubicBezTo>
                    <a:pt x="186" y="111"/>
                    <a:pt x="185" y="111"/>
                    <a:pt x="184" y="111"/>
                  </a:cubicBezTo>
                  <a:cubicBezTo>
                    <a:pt x="184" y="111"/>
                    <a:pt x="183" y="111"/>
                    <a:pt x="181" y="110"/>
                  </a:cubicBezTo>
                  <a:cubicBezTo>
                    <a:pt x="182" y="110"/>
                    <a:pt x="185" y="107"/>
                    <a:pt x="187" y="107"/>
                  </a:cubicBezTo>
                  <a:cubicBezTo>
                    <a:pt x="201" y="107"/>
                    <a:pt x="201" y="126"/>
                    <a:pt x="215" y="126"/>
                  </a:cubicBezTo>
                  <a:cubicBezTo>
                    <a:pt x="219" y="126"/>
                    <a:pt x="219" y="122"/>
                    <a:pt x="219" y="118"/>
                  </a:cubicBezTo>
                  <a:cubicBezTo>
                    <a:pt x="225" y="118"/>
                    <a:pt x="225" y="116"/>
                    <a:pt x="225" y="115"/>
                  </a:cubicBezTo>
                  <a:cubicBezTo>
                    <a:pt x="225" y="114"/>
                    <a:pt x="226" y="114"/>
                    <a:pt x="225" y="111"/>
                  </a:cubicBezTo>
                  <a:cubicBezTo>
                    <a:pt x="229" y="111"/>
                    <a:pt x="234" y="110"/>
                    <a:pt x="234" y="106"/>
                  </a:cubicBezTo>
                  <a:cubicBezTo>
                    <a:pt x="234" y="102"/>
                    <a:pt x="232" y="100"/>
                    <a:pt x="226" y="100"/>
                  </a:cubicBezTo>
                  <a:cubicBezTo>
                    <a:pt x="225" y="100"/>
                    <a:pt x="223" y="100"/>
                    <a:pt x="221" y="98"/>
                  </a:cubicBezTo>
                  <a:cubicBezTo>
                    <a:pt x="220" y="96"/>
                    <a:pt x="219" y="96"/>
                    <a:pt x="218" y="96"/>
                  </a:cubicBezTo>
                  <a:cubicBezTo>
                    <a:pt x="217" y="96"/>
                    <a:pt x="215" y="97"/>
                    <a:pt x="211" y="97"/>
                  </a:cubicBezTo>
                  <a:cubicBezTo>
                    <a:pt x="207" y="97"/>
                    <a:pt x="206" y="92"/>
                    <a:pt x="205" y="87"/>
                  </a:cubicBezTo>
                  <a:cubicBezTo>
                    <a:pt x="199" y="87"/>
                    <a:pt x="191" y="84"/>
                    <a:pt x="191" y="77"/>
                  </a:cubicBezTo>
                  <a:cubicBezTo>
                    <a:pt x="187" y="77"/>
                    <a:pt x="185" y="76"/>
                    <a:pt x="183" y="75"/>
                  </a:cubicBezTo>
                  <a:cubicBezTo>
                    <a:pt x="185" y="71"/>
                    <a:pt x="188" y="71"/>
                    <a:pt x="192" y="68"/>
                  </a:cubicBezTo>
                  <a:cubicBezTo>
                    <a:pt x="191" y="67"/>
                    <a:pt x="189" y="66"/>
                    <a:pt x="188" y="66"/>
                  </a:cubicBezTo>
                  <a:cubicBezTo>
                    <a:pt x="185" y="66"/>
                    <a:pt x="184" y="66"/>
                    <a:pt x="179" y="65"/>
                  </a:cubicBezTo>
                  <a:cubicBezTo>
                    <a:pt x="182" y="62"/>
                    <a:pt x="185" y="62"/>
                    <a:pt x="189" y="61"/>
                  </a:cubicBezTo>
                  <a:cubicBezTo>
                    <a:pt x="188" y="57"/>
                    <a:pt x="185" y="54"/>
                    <a:pt x="181" y="54"/>
                  </a:cubicBezTo>
                  <a:cubicBezTo>
                    <a:pt x="181" y="54"/>
                    <a:pt x="178" y="54"/>
                    <a:pt x="177" y="54"/>
                  </a:cubicBezTo>
                  <a:cubicBezTo>
                    <a:pt x="177" y="50"/>
                    <a:pt x="177" y="50"/>
                    <a:pt x="177" y="50"/>
                  </a:cubicBezTo>
                  <a:cubicBezTo>
                    <a:pt x="169" y="49"/>
                    <a:pt x="164" y="44"/>
                    <a:pt x="157" y="42"/>
                  </a:cubicBezTo>
                  <a:cubicBezTo>
                    <a:pt x="157" y="37"/>
                    <a:pt x="150" y="36"/>
                    <a:pt x="147" y="36"/>
                  </a:cubicBezTo>
                  <a:cubicBezTo>
                    <a:pt x="145" y="36"/>
                    <a:pt x="144" y="36"/>
                    <a:pt x="140" y="36"/>
                  </a:cubicBezTo>
                  <a:cubicBezTo>
                    <a:pt x="131" y="36"/>
                    <a:pt x="129" y="26"/>
                    <a:pt x="122" y="22"/>
                  </a:cubicBezTo>
                  <a:cubicBezTo>
                    <a:pt x="119" y="19"/>
                    <a:pt x="107" y="17"/>
                    <a:pt x="101" y="17"/>
                  </a:cubicBezTo>
                  <a:cubicBezTo>
                    <a:pt x="96" y="17"/>
                    <a:pt x="95" y="25"/>
                    <a:pt x="90" y="25"/>
                  </a:cubicBezTo>
                  <a:cubicBezTo>
                    <a:pt x="87" y="25"/>
                    <a:pt x="86" y="22"/>
                    <a:pt x="83" y="22"/>
                  </a:cubicBezTo>
                  <a:cubicBezTo>
                    <a:pt x="80" y="22"/>
                    <a:pt x="79" y="25"/>
                    <a:pt x="78" y="25"/>
                  </a:cubicBezTo>
                  <a:cubicBezTo>
                    <a:pt x="76" y="25"/>
                    <a:pt x="78" y="20"/>
                    <a:pt x="78" y="19"/>
                  </a:cubicBezTo>
                  <a:cubicBezTo>
                    <a:pt x="78" y="13"/>
                    <a:pt x="74" y="3"/>
                    <a:pt x="66" y="3"/>
                  </a:cubicBezTo>
                  <a:cubicBezTo>
                    <a:pt x="55" y="3"/>
                    <a:pt x="36" y="6"/>
                    <a:pt x="36" y="17"/>
                  </a:cubicBezTo>
                  <a:cubicBezTo>
                    <a:pt x="36" y="20"/>
                    <a:pt x="39" y="22"/>
                    <a:pt x="39" y="25"/>
                  </a:cubicBezTo>
                  <a:cubicBezTo>
                    <a:pt x="39" y="27"/>
                    <a:pt x="35" y="30"/>
                    <a:pt x="33" y="30"/>
                  </a:cubicBezTo>
                  <a:cubicBezTo>
                    <a:pt x="29" y="30"/>
                    <a:pt x="30" y="28"/>
                    <a:pt x="30" y="25"/>
                  </a:cubicBezTo>
                  <a:cubicBezTo>
                    <a:pt x="30" y="25"/>
                    <a:pt x="29" y="22"/>
                    <a:pt x="30" y="20"/>
                  </a:cubicBezTo>
                  <a:cubicBezTo>
                    <a:pt x="29" y="20"/>
                    <a:pt x="28" y="19"/>
                    <a:pt x="28" y="17"/>
                  </a:cubicBezTo>
                  <a:cubicBezTo>
                    <a:pt x="28" y="9"/>
                    <a:pt x="37" y="9"/>
                    <a:pt x="40" y="3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144"/>
            <p:cNvSpPr>
              <a:spLocks/>
            </p:cNvSpPr>
            <p:nvPr/>
          </p:nvSpPr>
          <p:spPr bwMode="auto">
            <a:xfrm>
              <a:off x="3716338" y="1955800"/>
              <a:ext cx="26988" cy="15875"/>
            </a:xfrm>
            <a:custGeom>
              <a:avLst/>
              <a:gdLst>
                <a:gd name="T0" fmla="*/ 3 w 7"/>
                <a:gd name="T1" fmla="*/ 0 h 4"/>
                <a:gd name="T2" fmla="*/ 0 w 7"/>
                <a:gd name="T3" fmla="*/ 2 h 4"/>
                <a:gd name="T4" fmla="*/ 3 w 7"/>
                <a:gd name="T5" fmla="*/ 4 h 4"/>
                <a:gd name="T6" fmla="*/ 7 w 7"/>
                <a:gd name="T7" fmla="*/ 2 h 4"/>
                <a:gd name="T8" fmla="*/ 3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3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1" y="3"/>
                    <a:pt x="2" y="4"/>
                    <a:pt x="3" y="4"/>
                  </a:cubicBezTo>
                  <a:cubicBezTo>
                    <a:pt x="4" y="4"/>
                    <a:pt x="5" y="3"/>
                    <a:pt x="7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145"/>
            <p:cNvSpPr>
              <a:spLocks/>
            </p:cNvSpPr>
            <p:nvPr/>
          </p:nvSpPr>
          <p:spPr bwMode="auto">
            <a:xfrm>
              <a:off x="3536950" y="1831975"/>
              <a:ext cx="22225" cy="19050"/>
            </a:xfrm>
            <a:custGeom>
              <a:avLst/>
              <a:gdLst>
                <a:gd name="T0" fmla="*/ 2 w 6"/>
                <a:gd name="T1" fmla="*/ 0 h 5"/>
                <a:gd name="T2" fmla="*/ 1 w 6"/>
                <a:gd name="T3" fmla="*/ 0 h 5"/>
                <a:gd name="T4" fmla="*/ 6 w 6"/>
                <a:gd name="T5" fmla="*/ 5 h 5"/>
                <a:gd name="T6" fmla="*/ 2 w 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2"/>
                    <a:pt x="3" y="4"/>
                    <a:pt x="6" y="5"/>
                  </a:cubicBezTo>
                  <a:cubicBezTo>
                    <a:pt x="5" y="3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146"/>
            <p:cNvSpPr>
              <a:spLocks/>
            </p:cNvSpPr>
            <p:nvPr/>
          </p:nvSpPr>
          <p:spPr bwMode="auto">
            <a:xfrm>
              <a:off x="3303588" y="768350"/>
              <a:ext cx="935038" cy="488950"/>
            </a:xfrm>
            <a:custGeom>
              <a:avLst/>
              <a:gdLst>
                <a:gd name="T0" fmla="*/ 141 w 249"/>
                <a:gd name="T1" fmla="*/ 4 h 130"/>
                <a:gd name="T2" fmla="*/ 127 w 249"/>
                <a:gd name="T3" fmla="*/ 3 h 130"/>
                <a:gd name="T4" fmla="*/ 87 w 249"/>
                <a:gd name="T5" fmla="*/ 7 h 130"/>
                <a:gd name="T6" fmla="*/ 82 w 249"/>
                <a:gd name="T7" fmla="*/ 7 h 130"/>
                <a:gd name="T8" fmla="*/ 48 w 249"/>
                <a:gd name="T9" fmla="*/ 14 h 130"/>
                <a:gd name="T10" fmla="*/ 35 w 249"/>
                <a:gd name="T11" fmla="*/ 22 h 130"/>
                <a:gd name="T12" fmla="*/ 0 w 249"/>
                <a:gd name="T13" fmla="*/ 33 h 130"/>
                <a:gd name="T14" fmla="*/ 10 w 249"/>
                <a:gd name="T15" fmla="*/ 31 h 130"/>
                <a:gd name="T16" fmla="*/ 11 w 249"/>
                <a:gd name="T17" fmla="*/ 36 h 130"/>
                <a:gd name="T18" fmla="*/ 28 w 249"/>
                <a:gd name="T19" fmla="*/ 33 h 130"/>
                <a:gd name="T20" fmla="*/ 16 w 249"/>
                <a:gd name="T21" fmla="*/ 42 h 130"/>
                <a:gd name="T22" fmla="*/ 29 w 249"/>
                <a:gd name="T23" fmla="*/ 42 h 130"/>
                <a:gd name="T24" fmla="*/ 37 w 249"/>
                <a:gd name="T25" fmla="*/ 51 h 130"/>
                <a:gd name="T26" fmla="*/ 47 w 249"/>
                <a:gd name="T27" fmla="*/ 48 h 130"/>
                <a:gd name="T28" fmla="*/ 64 w 249"/>
                <a:gd name="T29" fmla="*/ 51 h 130"/>
                <a:gd name="T30" fmla="*/ 95 w 249"/>
                <a:gd name="T31" fmla="*/ 47 h 130"/>
                <a:gd name="T32" fmla="*/ 86 w 249"/>
                <a:gd name="T33" fmla="*/ 55 h 130"/>
                <a:gd name="T34" fmla="*/ 70 w 249"/>
                <a:gd name="T35" fmla="*/ 58 h 130"/>
                <a:gd name="T36" fmla="*/ 79 w 249"/>
                <a:gd name="T37" fmla="*/ 67 h 130"/>
                <a:gd name="T38" fmla="*/ 55 w 249"/>
                <a:gd name="T39" fmla="*/ 56 h 130"/>
                <a:gd name="T40" fmla="*/ 45 w 249"/>
                <a:gd name="T41" fmla="*/ 56 h 130"/>
                <a:gd name="T42" fmla="*/ 47 w 249"/>
                <a:gd name="T43" fmla="*/ 60 h 130"/>
                <a:gd name="T44" fmla="*/ 40 w 249"/>
                <a:gd name="T45" fmla="*/ 62 h 130"/>
                <a:gd name="T46" fmla="*/ 44 w 249"/>
                <a:gd name="T47" fmla="*/ 84 h 130"/>
                <a:gd name="T48" fmla="*/ 36 w 249"/>
                <a:gd name="T49" fmla="*/ 97 h 130"/>
                <a:gd name="T50" fmla="*/ 43 w 249"/>
                <a:gd name="T51" fmla="*/ 95 h 130"/>
                <a:gd name="T52" fmla="*/ 60 w 249"/>
                <a:gd name="T53" fmla="*/ 109 h 130"/>
                <a:gd name="T54" fmla="*/ 37 w 249"/>
                <a:gd name="T55" fmla="*/ 101 h 130"/>
                <a:gd name="T56" fmla="*/ 30 w 249"/>
                <a:gd name="T57" fmla="*/ 104 h 130"/>
                <a:gd name="T58" fmla="*/ 18 w 249"/>
                <a:gd name="T59" fmla="*/ 124 h 130"/>
                <a:gd name="T60" fmla="*/ 25 w 249"/>
                <a:gd name="T61" fmla="*/ 123 h 130"/>
                <a:gd name="T62" fmla="*/ 60 w 249"/>
                <a:gd name="T63" fmla="*/ 126 h 130"/>
                <a:gd name="T64" fmla="*/ 91 w 249"/>
                <a:gd name="T65" fmla="*/ 130 h 130"/>
                <a:gd name="T66" fmla="*/ 110 w 249"/>
                <a:gd name="T67" fmla="*/ 118 h 130"/>
                <a:gd name="T68" fmla="*/ 102 w 249"/>
                <a:gd name="T69" fmla="*/ 118 h 130"/>
                <a:gd name="T70" fmla="*/ 112 w 249"/>
                <a:gd name="T71" fmla="*/ 100 h 130"/>
                <a:gd name="T72" fmla="*/ 139 w 249"/>
                <a:gd name="T73" fmla="*/ 87 h 130"/>
                <a:gd name="T74" fmla="*/ 135 w 249"/>
                <a:gd name="T75" fmla="*/ 81 h 130"/>
                <a:gd name="T76" fmla="*/ 131 w 249"/>
                <a:gd name="T77" fmla="*/ 75 h 130"/>
                <a:gd name="T78" fmla="*/ 152 w 249"/>
                <a:gd name="T79" fmla="*/ 69 h 130"/>
                <a:gd name="T80" fmla="*/ 160 w 249"/>
                <a:gd name="T81" fmla="*/ 70 h 130"/>
                <a:gd name="T82" fmla="*/ 191 w 249"/>
                <a:gd name="T83" fmla="*/ 47 h 130"/>
                <a:gd name="T84" fmla="*/ 222 w 249"/>
                <a:gd name="T85" fmla="*/ 33 h 130"/>
                <a:gd name="T86" fmla="*/ 208 w 249"/>
                <a:gd name="T87" fmla="*/ 34 h 130"/>
                <a:gd name="T88" fmla="*/ 242 w 249"/>
                <a:gd name="T89" fmla="*/ 21 h 130"/>
                <a:gd name="T90" fmla="*/ 231 w 249"/>
                <a:gd name="T91" fmla="*/ 10 h 130"/>
                <a:gd name="T92" fmla="*/ 221 w 249"/>
                <a:gd name="T93" fmla="*/ 3 h 130"/>
                <a:gd name="T94" fmla="*/ 203 w 249"/>
                <a:gd name="T95" fmla="*/ 6 h 130"/>
                <a:gd name="T96" fmla="*/ 166 w 249"/>
                <a:gd name="T97" fmla="*/ 2 h 130"/>
                <a:gd name="T98" fmla="*/ 150 w 249"/>
                <a:gd name="T9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9" h="130">
                  <a:moveTo>
                    <a:pt x="150" y="0"/>
                  </a:moveTo>
                  <a:cubicBezTo>
                    <a:pt x="146" y="0"/>
                    <a:pt x="145" y="4"/>
                    <a:pt x="141" y="4"/>
                  </a:cubicBezTo>
                  <a:cubicBezTo>
                    <a:pt x="136" y="4"/>
                    <a:pt x="135" y="1"/>
                    <a:pt x="130" y="1"/>
                  </a:cubicBezTo>
                  <a:cubicBezTo>
                    <a:pt x="129" y="1"/>
                    <a:pt x="127" y="2"/>
                    <a:pt x="127" y="3"/>
                  </a:cubicBezTo>
                  <a:cubicBezTo>
                    <a:pt x="112" y="3"/>
                    <a:pt x="109" y="3"/>
                    <a:pt x="94" y="3"/>
                  </a:cubicBezTo>
                  <a:cubicBezTo>
                    <a:pt x="91" y="3"/>
                    <a:pt x="89" y="4"/>
                    <a:pt x="87" y="7"/>
                  </a:cubicBezTo>
                  <a:cubicBezTo>
                    <a:pt x="86" y="8"/>
                    <a:pt x="85" y="8"/>
                    <a:pt x="85" y="8"/>
                  </a:cubicBezTo>
                  <a:cubicBezTo>
                    <a:pt x="85" y="8"/>
                    <a:pt x="85" y="7"/>
                    <a:pt x="82" y="7"/>
                  </a:cubicBezTo>
                  <a:cubicBezTo>
                    <a:pt x="73" y="7"/>
                    <a:pt x="70" y="13"/>
                    <a:pt x="67" y="20"/>
                  </a:cubicBezTo>
                  <a:cubicBezTo>
                    <a:pt x="65" y="19"/>
                    <a:pt x="54" y="14"/>
                    <a:pt x="48" y="14"/>
                  </a:cubicBezTo>
                  <a:cubicBezTo>
                    <a:pt x="42" y="14"/>
                    <a:pt x="46" y="20"/>
                    <a:pt x="37" y="20"/>
                  </a:cubicBezTo>
                  <a:cubicBezTo>
                    <a:pt x="37" y="21"/>
                    <a:pt x="36" y="22"/>
                    <a:pt x="35" y="22"/>
                  </a:cubicBezTo>
                  <a:cubicBezTo>
                    <a:pt x="34" y="22"/>
                    <a:pt x="32" y="22"/>
                    <a:pt x="28" y="22"/>
                  </a:cubicBezTo>
                  <a:cubicBezTo>
                    <a:pt x="20" y="22"/>
                    <a:pt x="2" y="26"/>
                    <a:pt x="0" y="33"/>
                  </a:cubicBezTo>
                  <a:cubicBezTo>
                    <a:pt x="2" y="33"/>
                    <a:pt x="5" y="33"/>
                    <a:pt x="6" y="33"/>
                  </a:cubicBezTo>
                  <a:cubicBezTo>
                    <a:pt x="7" y="32"/>
                    <a:pt x="9" y="31"/>
                    <a:pt x="10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6" y="32"/>
                    <a:pt x="14" y="33"/>
                    <a:pt x="11" y="36"/>
                  </a:cubicBezTo>
                  <a:cubicBezTo>
                    <a:pt x="12" y="36"/>
                    <a:pt x="15" y="38"/>
                    <a:pt x="16" y="38"/>
                  </a:cubicBezTo>
                  <a:cubicBezTo>
                    <a:pt x="22" y="38"/>
                    <a:pt x="22" y="33"/>
                    <a:pt x="28" y="33"/>
                  </a:cubicBezTo>
                  <a:cubicBezTo>
                    <a:pt x="30" y="33"/>
                    <a:pt x="31" y="33"/>
                    <a:pt x="33" y="33"/>
                  </a:cubicBezTo>
                  <a:cubicBezTo>
                    <a:pt x="26" y="36"/>
                    <a:pt x="19" y="35"/>
                    <a:pt x="16" y="42"/>
                  </a:cubicBezTo>
                  <a:cubicBezTo>
                    <a:pt x="16" y="42"/>
                    <a:pt x="18" y="42"/>
                    <a:pt x="19" y="42"/>
                  </a:cubicBezTo>
                  <a:cubicBezTo>
                    <a:pt x="22" y="42"/>
                    <a:pt x="25" y="42"/>
                    <a:pt x="29" y="42"/>
                  </a:cubicBezTo>
                  <a:cubicBezTo>
                    <a:pt x="25" y="42"/>
                    <a:pt x="23" y="44"/>
                    <a:pt x="21" y="45"/>
                  </a:cubicBezTo>
                  <a:cubicBezTo>
                    <a:pt x="23" y="48"/>
                    <a:pt x="31" y="51"/>
                    <a:pt x="37" y="51"/>
                  </a:cubicBezTo>
                  <a:cubicBezTo>
                    <a:pt x="40" y="51"/>
                    <a:pt x="41" y="50"/>
                    <a:pt x="43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5" y="52"/>
                    <a:pt x="53" y="54"/>
                    <a:pt x="58" y="54"/>
                  </a:cubicBezTo>
                  <a:cubicBezTo>
                    <a:pt x="61" y="54"/>
                    <a:pt x="62" y="51"/>
                    <a:pt x="64" y="51"/>
                  </a:cubicBezTo>
                  <a:cubicBezTo>
                    <a:pt x="67" y="51"/>
                    <a:pt x="69" y="54"/>
                    <a:pt x="74" y="54"/>
                  </a:cubicBezTo>
                  <a:cubicBezTo>
                    <a:pt x="83" y="54"/>
                    <a:pt x="90" y="52"/>
                    <a:pt x="95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96" y="51"/>
                    <a:pt x="91" y="53"/>
                    <a:pt x="86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1" y="56"/>
                    <a:pt x="70" y="57"/>
                    <a:pt x="70" y="58"/>
                  </a:cubicBezTo>
                  <a:cubicBezTo>
                    <a:pt x="70" y="60"/>
                    <a:pt x="79" y="65"/>
                    <a:pt x="80" y="67"/>
                  </a:cubicBezTo>
                  <a:cubicBezTo>
                    <a:pt x="80" y="67"/>
                    <a:pt x="79" y="67"/>
                    <a:pt x="79" y="67"/>
                  </a:cubicBezTo>
                  <a:cubicBezTo>
                    <a:pt x="72" y="67"/>
                    <a:pt x="69" y="59"/>
                    <a:pt x="63" y="57"/>
                  </a:cubicBezTo>
                  <a:cubicBezTo>
                    <a:pt x="60" y="56"/>
                    <a:pt x="58" y="56"/>
                    <a:pt x="55" y="56"/>
                  </a:cubicBezTo>
                  <a:cubicBezTo>
                    <a:pt x="52" y="56"/>
                    <a:pt x="49" y="56"/>
                    <a:pt x="47" y="56"/>
                  </a:cubicBezTo>
                  <a:cubicBezTo>
                    <a:pt x="47" y="56"/>
                    <a:pt x="46" y="56"/>
                    <a:pt x="45" y="56"/>
                  </a:cubicBezTo>
                  <a:cubicBezTo>
                    <a:pt x="44" y="56"/>
                    <a:pt x="44" y="56"/>
                    <a:pt x="43" y="56"/>
                  </a:cubicBezTo>
                  <a:cubicBezTo>
                    <a:pt x="44" y="59"/>
                    <a:pt x="44" y="60"/>
                    <a:pt x="47" y="60"/>
                  </a:cubicBezTo>
                  <a:cubicBezTo>
                    <a:pt x="47" y="60"/>
                    <a:pt x="46" y="60"/>
                    <a:pt x="45" y="60"/>
                  </a:cubicBezTo>
                  <a:cubicBezTo>
                    <a:pt x="43" y="60"/>
                    <a:pt x="40" y="60"/>
                    <a:pt x="40" y="62"/>
                  </a:cubicBezTo>
                  <a:cubicBezTo>
                    <a:pt x="40" y="67"/>
                    <a:pt x="60" y="67"/>
                    <a:pt x="60" y="76"/>
                  </a:cubicBezTo>
                  <a:cubicBezTo>
                    <a:pt x="60" y="84"/>
                    <a:pt x="51" y="82"/>
                    <a:pt x="44" y="84"/>
                  </a:cubicBezTo>
                  <a:cubicBezTo>
                    <a:pt x="40" y="85"/>
                    <a:pt x="38" y="89"/>
                    <a:pt x="36" y="93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1" y="96"/>
                    <a:pt x="41" y="96"/>
                    <a:pt x="43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7" y="102"/>
                    <a:pt x="56" y="105"/>
                    <a:pt x="60" y="109"/>
                  </a:cubicBezTo>
                  <a:cubicBezTo>
                    <a:pt x="55" y="109"/>
                    <a:pt x="55" y="109"/>
                    <a:pt x="55" y="109"/>
                  </a:cubicBezTo>
                  <a:cubicBezTo>
                    <a:pt x="49" y="106"/>
                    <a:pt x="46" y="101"/>
                    <a:pt x="37" y="101"/>
                  </a:cubicBezTo>
                  <a:cubicBezTo>
                    <a:pt x="36" y="101"/>
                    <a:pt x="35" y="101"/>
                    <a:pt x="34" y="101"/>
                  </a:cubicBezTo>
                  <a:cubicBezTo>
                    <a:pt x="32" y="101"/>
                    <a:pt x="30" y="101"/>
                    <a:pt x="30" y="104"/>
                  </a:cubicBezTo>
                  <a:cubicBezTo>
                    <a:pt x="30" y="109"/>
                    <a:pt x="36" y="110"/>
                    <a:pt x="39" y="112"/>
                  </a:cubicBezTo>
                  <a:cubicBezTo>
                    <a:pt x="33" y="117"/>
                    <a:pt x="18" y="112"/>
                    <a:pt x="18" y="124"/>
                  </a:cubicBezTo>
                  <a:cubicBezTo>
                    <a:pt x="18" y="125"/>
                    <a:pt x="19" y="126"/>
                    <a:pt x="21" y="126"/>
                  </a:cubicBezTo>
                  <a:cubicBezTo>
                    <a:pt x="23" y="126"/>
                    <a:pt x="24" y="125"/>
                    <a:pt x="25" y="123"/>
                  </a:cubicBezTo>
                  <a:cubicBezTo>
                    <a:pt x="35" y="126"/>
                    <a:pt x="42" y="129"/>
                    <a:pt x="52" y="129"/>
                  </a:cubicBezTo>
                  <a:cubicBezTo>
                    <a:pt x="56" y="129"/>
                    <a:pt x="58" y="126"/>
                    <a:pt x="60" y="126"/>
                  </a:cubicBezTo>
                  <a:cubicBezTo>
                    <a:pt x="67" y="126"/>
                    <a:pt x="73" y="126"/>
                    <a:pt x="82" y="126"/>
                  </a:cubicBezTo>
                  <a:cubicBezTo>
                    <a:pt x="87" y="126"/>
                    <a:pt x="84" y="130"/>
                    <a:pt x="91" y="130"/>
                  </a:cubicBezTo>
                  <a:cubicBezTo>
                    <a:pt x="98" y="130"/>
                    <a:pt x="114" y="125"/>
                    <a:pt x="114" y="120"/>
                  </a:cubicBezTo>
                  <a:cubicBezTo>
                    <a:pt x="114" y="118"/>
                    <a:pt x="111" y="118"/>
                    <a:pt x="110" y="118"/>
                  </a:cubicBezTo>
                  <a:cubicBezTo>
                    <a:pt x="110" y="118"/>
                    <a:pt x="110" y="118"/>
                    <a:pt x="109" y="118"/>
                  </a:cubicBezTo>
                  <a:cubicBezTo>
                    <a:pt x="107" y="118"/>
                    <a:pt x="107" y="118"/>
                    <a:pt x="102" y="118"/>
                  </a:cubicBezTo>
                  <a:cubicBezTo>
                    <a:pt x="102" y="108"/>
                    <a:pt x="114" y="114"/>
                    <a:pt x="114" y="105"/>
                  </a:cubicBezTo>
                  <a:cubicBezTo>
                    <a:pt x="114" y="103"/>
                    <a:pt x="113" y="102"/>
                    <a:pt x="112" y="100"/>
                  </a:cubicBezTo>
                  <a:cubicBezTo>
                    <a:pt x="115" y="100"/>
                    <a:pt x="114" y="100"/>
                    <a:pt x="127" y="100"/>
                  </a:cubicBezTo>
                  <a:cubicBezTo>
                    <a:pt x="131" y="97"/>
                    <a:pt x="133" y="90"/>
                    <a:pt x="139" y="87"/>
                  </a:cubicBezTo>
                  <a:cubicBezTo>
                    <a:pt x="138" y="83"/>
                    <a:pt x="135" y="82"/>
                    <a:pt x="131" y="81"/>
                  </a:cubicBezTo>
                  <a:cubicBezTo>
                    <a:pt x="133" y="81"/>
                    <a:pt x="134" y="81"/>
                    <a:pt x="135" y="81"/>
                  </a:cubicBezTo>
                  <a:cubicBezTo>
                    <a:pt x="138" y="81"/>
                    <a:pt x="140" y="80"/>
                    <a:pt x="139" y="75"/>
                  </a:cubicBezTo>
                  <a:cubicBezTo>
                    <a:pt x="131" y="75"/>
                    <a:pt x="131" y="75"/>
                    <a:pt x="131" y="75"/>
                  </a:cubicBezTo>
                  <a:cubicBezTo>
                    <a:pt x="136" y="72"/>
                    <a:pt x="143" y="71"/>
                    <a:pt x="149" y="69"/>
                  </a:cubicBezTo>
                  <a:cubicBezTo>
                    <a:pt x="150" y="69"/>
                    <a:pt x="151" y="69"/>
                    <a:pt x="152" y="69"/>
                  </a:cubicBezTo>
                  <a:cubicBezTo>
                    <a:pt x="153" y="69"/>
                    <a:pt x="155" y="69"/>
                    <a:pt x="156" y="69"/>
                  </a:cubicBezTo>
                  <a:cubicBezTo>
                    <a:pt x="157" y="69"/>
                    <a:pt x="159" y="70"/>
                    <a:pt x="160" y="70"/>
                  </a:cubicBezTo>
                  <a:cubicBezTo>
                    <a:pt x="161" y="70"/>
                    <a:pt x="163" y="69"/>
                    <a:pt x="164" y="68"/>
                  </a:cubicBezTo>
                  <a:cubicBezTo>
                    <a:pt x="173" y="62"/>
                    <a:pt x="179" y="51"/>
                    <a:pt x="191" y="47"/>
                  </a:cubicBezTo>
                  <a:cubicBezTo>
                    <a:pt x="201" y="44"/>
                    <a:pt x="217" y="40"/>
                    <a:pt x="223" y="33"/>
                  </a:cubicBezTo>
                  <a:cubicBezTo>
                    <a:pt x="223" y="33"/>
                    <a:pt x="222" y="33"/>
                    <a:pt x="222" y="33"/>
                  </a:cubicBezTo>
                  <a:cubicBezTo>
                    <a:pt x="220" y="33"/>
                    <a:pt x="217" y="33"/>
                    <a:pt x="215" y="33"/>
                  </a:cubicBezTo>
                  <a:cubicBezTo>
                    <a:pt x="213" y="34"/>
                    <a:pt x="211" y="34"/>
                    <a:pt x="208" y="34"/>
                  </a:cubicBezTo>
                  <a:cubicBezTo>
                    <a:pt x="205" y="34"/>
                    <a:pt x="203" y="33"/>
                    <a:pt x="202" y="32"/>
                  </a:cubicBezTo>
                  <a:cubicBezTo>
                    <a:pt x="217" y="25"/>
                    <a:pt x="231" y="30"/>
                    <a:pt x="242" y="21"/>
                  </a:cubicBezTo>
                  <a:cubicBezTo>
                    <a:pt x="244" y="20"/>
                    <a:pt x="249" y="21"/>
                    <a:pt x="249" y="17"/>
                  </a:cubicBezTo>
                  <a:cubicBezTo>
                    <a:pt x="249" y="12"/>
                    <a:pt x="234" y="13"/>
                    <a:pt x="231" y="10"/>
                  </a:cubicBezTo>
                  <a:cubicBezTo>
                    <a:pt x="229" y="8"/>
                    <a:pt x="229" y="6"/>
                    <a:pt x="226" y="5"/>
                  </a:cubicBezTo>
                  <a:cubicBezTo>
                    <a:pt x="224" y="5"/>
                    <a:pt x="223" y="4"/>
                    <a:pt x="221" y="3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201" y="9"/>
                    <a:pt x="202" y="8"/>
                    <a:pt x="203" y="6"/>
                  </a:cubicBezTo>
                  <a:cubicBezTo>
                    <a:pt x="199" y="2"/>
                    <a:pt x="183" y="1"/>
                    <a:pt x="173" y="1"/>
                  </a:cubicBezTo>
                  <a:cubicBezTo>
                    <a:pt x="170" y="1"/>
                    <a:pt x="168" y="2"/>
                    <a:pt x="166" y="2"/>
                  </a:cubicBezTo>
                  <a:cubicBezTo>
                    <a:pt x="164" y="2"/>
                    <a:pt x="162" y="2"/>
                    <a:pt x="158" y="2"/>
                  </a:cubicBezTo>
                  <a:cubicBezTo>
                    <a:pt x="156" y="2"/>
                    <a:pt x="154" y="0"/>
                    <a:pt x="1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147"/>
            <p:cNvSpPr>
              <a:spLocks/>
            </p:cNvSpPr>
            <p:nvPr/>
          </p:nvSpPr>
          <p:spPr bwMode="auto">
            <a:xfrm>
              <a:off x="3889375" y="720725"/>
              <a:ext cx="1831975" cy="1393825"/>
            </a:xfrm>
            <a:custGeom>
              <a:avLst/>
              <a:gdLst>
                <a:gd name="T0" fmla="*/ 264 w 488"/>
                <a:gd name="T1" fmla="*/ 8 h 371"/>
                <a:gd name="T2" fmla="*/ 253 w 488"/>
                <a:gd name="T3" fmla="*/ 12 h 371"/>
                <a:gd name="T4" fmla="*/ 229 w 488"/>
                <a:gd name="T5" fmla="*/ 10 h 371"/>
                <a:gd name="T6" fmla="*/ 200 w 488"/>
                <a:gd name="T7" fmla="*/ 23 h 371"/>
                <a:gd name="T8" fmla="*/ 177 w 488"/>
                <a:gd name="T9" fmla="*/ 24 h 371"/>
                <a:gd name="T10" fmla="*/ 168 w 488"/>
                <a:gd name="T11" fmla="*/ 34 h 371"/>
                <a:gd name="T12" fmla="*/ 153 w 488"/>
                <a:gd name="T13" fmla="*/ 36 h 371"/>
                <a:gd name="T14" fmla="*/ 93 w 488"/>
                <a:gd name="T15" fmla="*/ 38 h 371"/>
                <a:gd name="T16" fmla="*/ 46 w 488"/>
                <a:gd name="T17" fmla="*/ 66 h 371"/>
                <a:gd name="T18" fmla="*/ 54 w 488"/>
                <a:gd name="T19" fmla="*/ 91 h 371"/>
                <a:gd name="T20" fmla="*/ 37 w 488"/>
                <a:gd name="T21" fmla="*/ 92 h 371"/>
                <a:gd name="T22" fmla="*/ 0 w 488"/>
                <a:gd name="T23" fmla="*/ 107 h 371"/>
                <a:gd name="T24" fmla="*/ 42 w 488"/>
                <a:gd name="T25" fmla="*/ 116 h 371"/>
                <a:gd name="T26" fmla="*/ 33 w 488"/>
                <a:gd name="T27" fmla="*/ 123 h 371"/>
                <a:gd name="T28" fmla="*/ 12 w 488"/>
                <a:gd name="T29" fmla="*/ 131 h 371"/>
                <a:gd name="T30" fmla="*/ 34 w 488"/>
                <a:gd name="T31" fmla="*/ 135 h 371"/>
                <a:gd name="T32" fmla="*/ 49 w 488"/>
                <a:gd name="T33" fmla="*/ 147 h 371"/>
                <a:gd name="T34" fmla="*/ 53 w 488"/>
                <a:gd name="T35" fmla="*/ 143 h 371"/>
                <a:gd name="T36" fmla="*/ 79 w 488"/>
                <a:gd name="T37" fmla="*/ 141 h 371"/>
                <a:gd name="T38" fmla="*/ 146 w 488"/>
                <a:gd name="T39" fmla="*/ 199 h 371"/>
                <a:gd name="T40" fmla="*/ 155 w 488"/>
                <a:gd name="T41" fmla="*/ 212 h 371"/>
                <a:gd name="T42" fmla="*/ 155 w 488"/>
                <a:gd name="T43" fmla="*/ 228 h 371"/>
                <a:gd name="T44" fmla="*/ 181 w 488"/>
                <a:gd name="T45" fmla="*/ 240 h 371"/>
                <a:gd name="T46" fmla="*/ 165 w 488"/>
                <a:gd name="T47" fmla="*/ 260 h 371"/>
                <a:gd name="T48" fmla="*/ 153 w 488"/>
                <a:gd name="T49" fmla="*/ 283 h 371"/>
                <a:gd name="T50" fmla="*/ 156 w 488"/>
                <a:gd name="T51" fmla="*/ 290 h 371"/>
                <a:gd name="T52" fmla="*/ 170 w 488"/>
                <a:gd name="T53" fmla="*/ 316 h 371"/>
                <a:gd name="T54" fmla="*/ 179 w 488"/>
                <a:gd name="T55" fmla="*/ 316 h 371"/>
                <a:gd name="T56" fmla="*/ 193 w 488"/>
                <a:gd name="T57" fmla="*/ 353 h 371"/>
                <a:gd name="T58" fmla="*/ 228 w 488"/>
                <a:gd name="T59" fmla="*/ 370 h 371"/>
                <a:gd name="T60" fmla="*/ 248 w 488"/>
                <a:gd name="T61" fmla="*/ 353 h 371"/>
                <a:gd name="T62" fmla="*/ 258 w 488"/>
                <a:gd name="T63" fmla="*/ 316 h 371"/>
                <a:gd name="T64" fmla="*/ 281 w 488"/>
                <a:gd name="T65" fmla="*/ 297 h 371"/>
                <a:gd name="T66" fmla="*/ 291 w 488"/>
                <a:gd name="T67" fmla="*/ 296 h 371"/>
                <a:gd name="T68" fmla="*/ 329 w 488"/>
                <a:gd name="T69" fmla="*/ 268 h 371"/>
                <a:gd name="T70" fmla="*/ 377 w 488"/>
                <a:gd name="T71" fmla="*/ 256 h 371"/>
                <a:gd name="T72" fmla="*/ 379 w 488"/>
                <a:gd name="T73" fmla="*/ 227 h 371"/>
                <a:gd name="T74" fmla="*/ 384 w 488"/>
                <a:gd name="T75" fmla="*/ 217 h 371"/>
                <a:gd name="T76" fmla="*/ 416 w 488"/>
                <a:gd name="T77" fmla="*/ 227 h 371"/>
                <a:gd name="T78" fmla="*/ 390 w 488"/>
                <a:gd name="T79" fmla="*/ 192 h 371"/>
                <a:gd name="T80" fmla="*/ 411 w 488"/>
                <a:gd name="T81" fmla="*/ 197 h 371"/>
                <a:gd name="T82" fmla="*/ 409 w 488"/>
                <a:gd name="T83" fmla="*/ 190 h 371"/>
                <a:gd name="T84" fmla="*/ 434 w 488"/>
                <a:gd name="T85" fmla="*/ 168 h 371"/>
                <a:gd name="T86" fmla="*/ 432 w 488"/>
                <a:gd name="T87" fmla="*/ 152 h 371"/>
                <a:gd name="T88" fmla="*/ 424 w 488"/>
                <a:gd name="T89" fmla="*/ 131 h 371"/>
                <a:gd name="T90" fmla="*/ 432 w 488"/>
                <a:gd name="T91" fmla="*/ 116 h 371"/>
                <a:gd name="T92" fmla="*/ 420 w 488"/>
                <a:gd name="T93" fmla="*/ 110 h 371"/>
                <a:gd name="T94" fmla="*/ 433 w 488"/>
                <a:gd name="T95" fmla="*/ 85 h 371"/>
                <a:gd name="T96" fmla="*/ 446 w 488"/>
                <a:gd name="T97" fmla="*/ 70 h 371"/>
                <a:gd name="T98" fmla="*/ 453 w 488"/>
                <a:gd name="T99" fmla="*/ 61 h 371"/>
                <a:gd name="T100" fmla="*/ 471 w 488"/>
                <a:gd name="T101" fmla="*/ 33 h 371"/>
                <a:gd name="T102" fmla="*/ 441 w 488"/>
                <a:gd name="T103" fmla="*/ 42 h 371"/>
                <a:gd name="T104" fmla="*/ 416 w 488"/>
                <a:gd name="T105" fmla="*/ 42 h 371"/>
                <a:gd name="T106" fmla="*/ 401 w 488"/>
                <a:gd name="T107" fmla="*/ 32 h 371"/>
                <a:gd name="T108" fmla="*/ 373 w 488"/>
                <a:gd name="T109" fmla="*/ 34 h 371"/>
                <a:gd name="T110" fmla="*/ 321 w 488"/>
                <a:gd name="T111" fmla="*/ 34 h 371"/>
                <a:gd name="T112" fmla="*/ 387 w 488"/>
                <a:gd name="T113" fmla="*/ 17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88" h="371">
                  <a:moveTo>
                    <a:pt x="345" y="0"/>
                  </a:moveTo>
                  <a:cubicBezTo>
                    <a:pt x="330" y="0"/>
                    <a:pt x="319" y="0"/>
                    <a:pt x="303" y="0"/>
                  </a:cubicBezTo>
                  <a:cubicBezTo>
                    <a:pt x="289" y="0"/>
                    <a:pt x="278" y="8"/>
                    <a:pt x="264" y="8"/>
                  </a:cubicBezTo>
                  <a:cubicBezTo>
                    <a:pt x="261" y="8"/>
                    <a:pt x="259" y="8"/>
                    <a:pt x="257" y="8"/>
                  </a:cubicBezTo>
                  <a:cubicBezTo>
                    <a:pt x="255" y="8"/>
                    <a:pt x="254" y="8"/>
                    <a:pt x="253" y="8"/>
                  </a:cubicBezTo>
                  <a:cubicBezTo>
                    <a:pt x="253" y="12"/>
                    <a:pt x="253" y="12"/>
                    <a:pt x="253" y="12"/>
                  </a:cubicBezTo>
                  <a:cubicBezTo>
                    <a:pt x="247" y="12"/>
                    <a:pt x="247" y="12"/>
                    <a:pt x="247" y="12"/>
                  </a:cubicBezTo>
                  <a:cubicBezTo>
                    <a:pt x="242" y="10"/>
                    <a:pt x="238" y="10"/>
                    <a:pt x="233" y="10"/>
                  </a:cubicBezTo>
                  <a:cubicBezTo>
                    <a:pt x="232" y="10"/>
                    <a:pt x="231" y="10"/>
                    <a:pt x="229" y="10"/>
                  </a:cubicBezTo>
                  <a:cubicBezTo>
                    <a:pt x="220" y="10"/>
                    <a:pt x="213" y="12"/>
                    <a:pt x="205" y="15"/>
                  </a:cubicBezTo>
                  <a:cubicBezTo>
                    <a:pt x="207" y="17"/>
                    <a:pt x="209" y="18"/>
                    <a:pt x="211" y="20"/>
                  </a:cubicBezTo>
                  <a:cubicBezTo>
                    <a:pt x="208" y="20"/>
                    <a:pt x="200" y="19"/>
                    <a:pt x="200" y="23"/>
                  </a:cubicBezTo>
                  <a:cubicBezTo>
                    <a:pt x="200" y="28"/>
                    <a:pt x="211" y="32"/>
                    <a:pt x="216" y="34"/>
                  </a:cubicBezTo>
                  <a:cubicBezTo>
                    <a:pt x="203" y="34"/>
                    <a:pt x="203" y="34"/>
                    <a:pt x="203" y="34"/>
                  </a:cubicBezTo>
                  <a:cubicBezTo>
                    <a:pt x="196" y="31"/>
                    <a:pt x="189" y="24"/>
                    <a:pt x="177" y="24"/>
                  </a:cubicBezTo>
                  <a:cubicBezTo>
                    <a:pt x="174" y="24"/>
                    <a:pt x="170" y="25"/>
                    <a:pt x="170" y="28"/>
                  </a:cubicBezTo>
                  <a:cubicBezTo>
                    <a:pt x="170" y="30"/>
                    <a:pt x="172" y="32"/>
                    <a:pt x="172" y="34"/>
                  </a:cubicBezTo>
                  <a:cubicBezTo>
                    <a:pt x="172" y="34"/>
                    <a:pt x="170" y="34"/>
                    <a:pt x="168" y="34"/>
                  </a:cubicBezTo>
                  <a:cubicBezTo>
                    <a:pt x="163" y="32"/>
                    <a:pt x="158" y="33"/>
                    <a:pt x="155" y="27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32"/>
                    <a:pt x="153" y="34"/>
                    <a:pt x="153" y="36"/>
                  </a:cubicBezTo>
                  <a:cubicBezTo>
                    <a:pt x="148" y="36"/>
                    <a:pt x="146" y="27"/>
                    <a:pt x="141" y="27"/>
                  </a:cubicBezTo>
                  <a:cubicBezTo>
                    <a:pt x="134" y="27"/>
                    <a:pt x="128" y="32"/>
                    <a:pt x="120" y="34"/>
                  </a:cubicBezTo>
                  <a:cubicBezTo>
                    <a:pt x="109" y="34"/>
                    <a:pt x="105" y="37"/>
                    <a:pt x="93" y="38"/>
                  </a:cubicBezTo>
                  <a:cubicBezTo>
                    <a:pt x="84" y="39"/>
                    <a:pt x="92" y="52"/>
                    <a:pt x="82" y="52"/>
                  </a:cubicBezTo>
                  <a:cubicBezTo>
                    <a:pt x="79" y="52"/>
                    <a:pt x="77" y="52"/>
                    <a:pt x="75" y="50"/>
                  </a:cubicBezTo>
                  <a:cubicBezTo>
                    <a:pt x="69" y="56"/>
                    <a:pt x="56" y="63"/>
                    <a:pt x="46" y="66"/>
                  </a:cubicBezTo>
                  <a:cubicBezTo>
                    <a:pt x="45" y="66"/>
                    <a:pt x="41" y="67"/>
                    <a:pt x="41" y="70"/>
                  </a:cubicBezTo>
                  <a:cubicBezTo>
                    <a:pt x="41" y="75"/>
                    <a:pt x="57" y="75"/>
                    <a:pt x="62" y="76"/>
                  </a:cubicBezTo>
                  <a:cubicBezTo>
                    <a:pt x="62" y="83"/>
                    <a:pt x="59" y="88"/>
                    <a:pt x="54" y="91"/>
                  </a:cubicBezTo>
                  <a:cubicBezTo>
                    <a:pt x="52" y="92"/>
                    <a:pt x="50" y="92"/>
                    <a:pt x="47" y="92"/>
                  </a:cubicBezTo>
                  <a:cubicBezTo>
                    <a:pt x="45" y="92"/>
                    <a:pt x="44" y="92"/>
                    <a:pt x="42" y="92"/>
                  </a:cubicBezTo>
                  <a:cubicBezTo>
                    <a:pt x="40" y="92"/>
                    <a:pt x="38" y="92"/>
                    <a:pt x="37" y="92"/>
                  </a:cubicBezTo>
                  <a:cubicBezTo>
                    <a:pt x="34" y="92"/>
                    <a:pt x="32" y="92"/>
                    <a:pt x="30" y="93"/>
                  </a:cubicBezTo>
                  <a:cubicBezTo>
                    <a:pt x="25" y="94"/>
                    <a:pt x="22" y="98"/>
                    <a:pt x="17" y="99"/>
                  </a:cubicBezTo>
                  <a:cubicBezTo>
                    <a:pt x="10" y="101"/>
                    <a:pt x="0" y="98"/>
                    <a:pt x="0" y="107"/>
                  </a:cubicBezTo>
                  <a:cubicBezTo>
                    <a:pt x="0" y="112"/>
                    <a:pt x="28" y="119"/>
                    <a:pt x="29" y="119"/>
                  </a:cubicBezTo>
                  <a:cubicBezTo>
                    <a:pt x="33" y="119"/>
                    <a:pt x="34" y="119"/>
                    <a:pt x="39" y="119"/>
                  </a:cubicBezTo>
                  <a:cubicBezTo>
                    <a:pt x="40" y="119"/>
                    <a:pt x="41" y="118"/>
                    <a:pt x="42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2" y="119"/>
                    <a:pt x="52" y="121"/>
                    <a:pt x="49" y="123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2" y="125"/>
                    <a:pt x="31" y="125"/>
                    <a:pt x="28" y="125"/>
                  </a:cubicBezTo>
                  <a:cubicBezTo>
                    <a:pt x="26" y="125"/>
                    <a:pt x="24" y="125"/>
                    <a:pt x="21" y="125"/>
                  </a:cubicBezTo>
                  <a:cubicBezTo>
                    <a:pt x="19" y="125"/>
                    <a:pt x="13" y="127"/>
                    <a:pt x="12" y="131"/>
                  </a:cubicBezTo>
                  <a:cubicBezTo>
                    <a:pt x="14" y="131"/>
                    <a:pt x="15" y="131"/>
                    <a:pt x="16" y="131"/>
                  </a:cubicBezTo>
                  <a:cubicBezTo>
                    <a:pt x="18" y="131"/>
                    <a:pt x="18" y="131"/>
                    <a:pt x="22" y="131"/>
                  </a:cubicBezTo>
                  <a:cubicBezTo>
                    <a:pt x="26" y="131"/>
                    <a:pt x="29" y="134"/>
                    <a:pt x="34" y="135"/>
                  </a:cubicBezTo>
                  <a:cubicBezTo>
                    <a:pt x="33" y="138"/>
                    <a:pt x="31" y="138"/>
                    <a:pt x="28" y="140"/>
                  </a:cubicBezTo>
                  <a:cubicBezTo>
                    <a:pt x="31" y="144"/>
                    <a:pt x="41" y="147"/>
                    <a:pt x="46" y="147"/>
                  </a:cubicBezTo>
                  <a:cubicBezTo>
                    <a:pt x="48" y="147"/>
                    <a:pt x="48" y="147"/>
                    <a:pt x="49" y="147"/>
                  </a:cubicBezTo>
                  <a:cubicBezTo>
                    <a:pt x="49" y="147"/>
                    <a:pt x="49" y="147"/>
                    <a:pt x="50" y="146"/>
                  </a:cubicBezTo>
                  <a:cubicBezTo>
                    <a:pt x="49" y="146"/>
                    <a:pt x="48" y="145"/>
                    <a:pt x="47" y="144"/>
                  </a:cubicBezTo>
                  <a:cubicBezTo>
                    <a:pt x="49" y="143"/>
                    <a:pt x="50" y="143"/>
                    <a:pt x="53" y="143"/>
                  </a:cubicBezTo>
                  <a:cubicBezTo>
                    <a:pt x="56" y="143"/>
                    <a:pt x="59" y="145"/>
                    <a:pt x="62" y="145"/>
                  </a:cubicBezTo>
                  <a:cubicBezTo>
                    <a:pt x="65" y="145"/>
                    <a:pt x="67" y="141"/>
                    <a:pt x="71" y="141"/>
                  </a:cubicBezTo>
                  <a:cubicBezTo>
                    <a:pt x="73" y="141"/>
                    <a:pt x="74" y="141"/>
                    <a:pt x="79" y="141"/>
                  </a:cubicBezTo>
                  <a:cubicBezTo>
                    <a:pt x="111" y="141"/>
                    <a:pt x="131" y="166"/>
                    <a:pt x="139" y="190"/>
                  </a:cubicBezTo>
                  <a:cubicBezTo>
                    <a:pt x="139" y="195"/>
                    <a:pt x="139" y="195"/>
                    <a:pt x="139" y="195"/>
                  </a:cubicBezTo>
                  <a:cubicBezTo>
                    <a:pt x="141" y="195"/>
                    <a:pt x="146" y="195"/>
                    <a:pt x="146" y="199"/>
                  </a:cubicBezTo>
                  <a:cubicBezTo>
                    <a:pt x="146" y="206"/>
                    <a:pt x="140" y="205"/>
                    <a:pt x="140" y="212"/>
                  </a:cubicBezTo>
                  <a:cubicBezTo>
                    <a:pt x="140" y="216"/>
                    <a:pt x="142" y="216"/>
                    <a:pt x="147" y="216"/>
                  </a:cubicBezTo>
                  <a:cubicBezTo>
                    <a:pt x="151" y="216"/>
                    <a:pt x="152" y="212"/>
                    <a:pt x="155" y="212"/>
                  </a:cubicBezTo>
                  <a:cubicBezTo>
                    <a:pt x="164" y="212"/>
                    <a:pt x="167" y="225"/>
                    <a:pt x="175" y="228"/>
                  </a:cubicBezTo>
                  <a:cubicBezTo>
                    <a:pt x="175" y="230"/>
                    <a:pt x="175" y="232"/>
                    <a:pt x="172" y="232"/>
                  </a:cubicBezTo>
                  <a:cubicBezTo>
                    <a:pt x="166" y="232"/>
                    <a:pt x="161" y="228"/>
                    <a:pt x="155" y="228"/>
                  </a:cubicBezTo>
                  <a:cubicBezTo>
                    <a:pt x="154" y="228"/>
                    <a:pt x="153" y="227"/>
                    <a:pt x="152" y="227"/>
                  </a:cubicBezTo>
                  <a:cubicBezTo>
                    <a:pt x="152" y="227"/>
                    <a:pt x="151" y="227"/>
                    <a:pt x="150" y="228"/>
                  </a:cubicBezTo>
                  <a:cubicBezTo>
                    <a:pt x="151" y="236"/>
                    <a:pt x="172" y="237"/>
                    <a:pt x="181" y="240"/>
                  </a:cubicBezTo>
                  <a:cubicBezTo>
                    <a:pt x="178" y="248"/>
                    <a:pt x="174" y="251"/>
                    <a:pt x="172" y="259"/>
                  </a:cubicBezTo>
                  <a:cubicBezTo>
                    <a:pt x="171" y="259"/>
                    <a:pt x="170" y="258"/>
                    <a:pt x="169" y="258"/>
                  </a:cubicBezTo>
                  <a:cubicBezTo>
                    <a:pt x="168" y="258"/>
                    <a:pt x="167" y="259"/>
                    <a:pt x="165" y="260"/>
                  </a:cubicBezTo>
                  <a:cubicBezTo>
                    <a:pt x="165" y="261"/>
                    <a:pt x="165" y="261"/>
                    <a:pt x="165" y="261"/>
                  </a:cubicBezTo>
                  <a:cubicBezTo>
                    <a:pt x="159" y="265"/>
                    <a:pt x="157" y="271"/>
                    <a:pt x="153" y="276"/>
                  </a:cubicBezTo>
                  <a:cubicBezTo>
                    <a:pt x="153" y="283"/>
                    <a:pt x="153" y="283"/>
                    <a:pt x="153" y="283"/>
                  </a:cubicBezTo>
                  <a:cubicBezTo>
                    <a:pt x="154" y="282"/>
                    <a:pt x="155" y="282"/>
                    <a:pt x="156" y="282"/>
                  </a:cubicBezTo>
                  <a:cubicBezTo>
                    <a:pt x="157" y="282"/>
                    <a:pt x="158" y="282"/>
                    <a:pt x="159" y="283"/>
                  </a:cubicBezTo>
                  <a:cubicBezTo>
                    <a:pt x="158" y="286"/>
                    <a:pt x="156" y="287"/>
                    <a:pt x="156" y="290"/>
                  </a:cubicBezTo>
                  <a:cubicBezTo>
                    <a:pt x="156" y="298"/>
                    <a:pt x="164" y="301"/>
                    <a:pt x="165" y="306"/>
                  </a:cubicBezTo>
                  <a:cubicBezTo>
                    <a:pt x="166" y="309"/>
                    <a:pt x="167" y="314"/>
                    <a:pt x="168" y="315"/>
                  </a:cubicBezTo>
                  <a:cubicBezTo>
                    <a:pt x="169" y="316"/>
                    <a:pt x="170" y="316"/>
                    <a:pt x="170" y="316"/>
                  </a:cubicBezTo>
                  <a:cubicBezTo>
                    <a:pt x="171" y="316"/>
                    <a:pt x="172" y="316"/>
                    <a:pt x="173" y="315"/>
                  </a:cubicBezTo>
                  <a:cubicBezTo>
                    <a:pt x="174" y="315"/>
                    <a:pt x="175" y="314"/>
                    <a:pt x="176" y="314"/>
                  </a:cubicBezTo>
                  <a:cubicBezTo>
                    <a:pt x="177" y="314"/>
                    <a:pt x="178" y="315"/>
                    <a:pt x="179" y="316"/>
                  </a:cubicBezTo>
                  <a:cubicBezTo>
                    <a:pt x="177" y="318"/>
                    <a:pt x="174" y="318"/>
                    <a:pt x="174" y="322"/>
                  </a:cubicBezTo>
                  <a:cubicBezTo>
                    <a:pt x="174" y="330"/>
                    <a:pt x="185" y="343"/>
                    <a:pt x="191" y="347"/>
                  </a:cubicBezTo>
                  <a:cubicBezTo>
                    <a:pt x="192" y="348"/>
                    <a:pt x="191" y="352"/>
                    <a:pt x="193" y="353"/>
                  </a:cubicBezTo>
                  <a:cubicBezTo>
                    <a:pt x="198" y="356"/>
                    <a:pt x="200" y="354"/>
                    <a:pt x="202" y="361"/>
                  </a:cubicBezTo>
                  <a:cubicBezTo>
                    <a:pt x="206" y="361"/>
                    <a:pt x="210" y="357"/>
                    <a:pt x="214" y="357"/>
                  </a:cubicBezTo>
                  <a:cubicBezTo>
                    <a:pt x="221" y="357"/>
                    <a:pt x="221" y="370"/>
                    <a:pt x="228" y="370"/>
                  </a:cubicBezTo>
                  <a:cubicBezTo>
                    <a:pt x="230" y="370"/>
                    <a:pt x="230" y="368"/>
                    <a:pt x="234" y="368"/>
                  </a:cubicBezTo>
                  <a:cubicBezTo>
                    <a:pt x="234" y="370"/>
                    <a:pt x="235" y="371"/>
                    <a:pt x="237" y="371"/>
                  </a:cubicBezTo>
                  <a:cubicBezTo>
                    <a:pt x="245" y="371"/>
                    <a:pt x="241" y="356"/>
                    <a:pt x="248" y="353"/>
                  </a:cubicBezTo>
                  <a:cubicBezTo>
                    <a:pt x="247" y="350"/>
                    <a:pt x="248" y="342"/>
                    <a:pt x="248" y="337"/>
                  </a:cubicBezTo>
                  <a:cubicBezTo>
                    <a:pt x="248" y="329"/>
                    <a:pt x="261" y="332"/>
                    <a:pt x="261" y="323"/>
                  </a:cubicBezTo>
                  <a:cubicBezTo>
                    <a:pt x="261" y="319"/>
                    <a:pt x="258" y="318"/>
                    <a:pt x="258" y="316"/>
                  </a:cubicBezTo>
                  <a:cubicBezTo>
                    <a:pt x="258" y="315"/>
                    <a:pt x="259" y="314"/>
                    <a:pt x="260" y="313"/>
                  </a:cubicBezTo>
                  <a:cubicBezTo>
                    <a:pt x="260" y="312"/>
                    <a:pt x="259" y="311"/>
                    <a:pt x="259" y="310"/>
                  </a:cubicBezTo>
                  <a:cubicBezTo>
                    <a:pt x="259" y="300"/>
                    <a:pt x="275" y="303"/>
                    <a:pt x="281" y="297"/>
                  </a:cubicBezTo>
                  <a:cubicBezTo>
                    <a:pt x="283" y="294"/>
                    <a:pt x="282" y="292"/>
                    <a:pt x="286" y="290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91" y="296"/>
                    <a:pt x="291" y="296"/>
                    <a:pt x="291" y="296"/>
                  </a:cubicBezTo>
                  <a:cubicBezTo>
                    <a:pt x="296" y="291"/>
                    <a:pt x="306" y="293"/>
                    <a:pt x="312" y="287"/>
                  </a:cubicBezTo>
                  <a:cubicBezTo>
                    <a:pt x="316" y="283"/>
                    <a:pt x="316" y="277"/>
                    <a:pt x="322" y="273"/>
                  </a:cubicBezTo>
                  <a:cubicBezTo>
                    <a:pt x="329" y="268"/>
                    <a:pt x="329" y="268"/>
                    <a:pt x="329" y="268"/>
                  </a:cubicBezTo>
                  <a:cubicBezTo>
                    <a:pt x="329" y="265"/>
                    <a:pt x="332" y="265"/>
                    <a:pt x="335" y="263"/>
                  </a:cubicBezTo>
                  <a:cubicBezTo>
                    <a:pt x="348" y="263"/>
                    <a:pt x="348" y="263"/>
                    <a:pt x="348" y="263"/>
                  </a:cubicBezTo>
                  <a:cubicBezTo>
                    <a:pt x="359" y="258"/>
                    <a:pt x="367" y="259"/>
                    <a:pt x="377" y="256"/>
                  </a:cubicBezTo>
                  <a:cubicBezTo>
                    <a:pt x="386" y="253"/>
                    <a:pt x="388" y="245"/>
                    <a:pt x="398" y="242"/>
                  </a:cubicBezTo>
                  <a:cubicBezTo>
                    <a:pt x="403" y="240"/>
                    <a:pt x="406" y="240"/>
                    <a:pt x="410" y="237"/>
                  </a:cubicBezTo>
                  <a:cubicBezTo>
                    <a:pt x="404" y="235"/>
                    <a:pt x="379" y="236"/>
                    <a:pt x="379" y="227"/>
                  </a:cubicBezTo>
                  <a:cubicBezTo>
                    <a:pt x="380" y="227"/>
                    <a:pt x="385" y="226"/>
                    <a:pt x="385" y="224"/>
                  </a:cubicBezTo>
                  <a:cubicBezTo>
                    <a:pt x="385" y="221"/>
                    <a:pt x="382" y="220"/>
                    <a:pt x="382" y="216"/>
                  </a:cubicBezTo>
                  <a:cubicBezTo>
                    <a:pt x="383" y="217"/>
                    <a:pt x="383" y="217"/>
                    <a:pt x="384" y="217"/>
                  </a:cubicBezTo>
                  <a:cubicBezTo>
                    <a:pt x="384" y="217"/>
                    <a:pt x="385" y="216"/>
                    <a:pt x="386" y="216"/>
                  </a:cubicBezTo>
                  <a:cubicBezTo>
                    <a:pt x="398" y="216"/>
                    <a:pt x="395" y="231"/>
                    <a:pt x="409" y="231"/>
                  </a:cubicBezTo>
                  <a:cubicBezTo>
                    <a:pt x="412" y="231"/>
                    <a:pt x="416" y="230"/>
                    <a:pt x="416" y="227"/>
                  </a:cubicBezTo>
                  <a:cubicBezTo>
                    <a:pt x="416" y="211"/>
                    <a:pt x="398" y="206"/>
                    <a:pt x="388" y="196"/>
                  </a:cubicBezTo>
                  <a:cubicBezTo>
                    <a:pt x="388" y="192"/>
                    <a:pt x="388" y="192"/>
                    <a:pt x="388" y="192"/>
                  </a:cubicBezTo>
                  <a:cubicBezTo>
                    <a:pt x="388" y="192"/>
                    <a:pt x="389" y="192"/>
                    <a:pt x="390" y="192"/>
                  </a:cubicBezTo>
                  <a:cubicBezTo>
                    <a:pt x="390" y="192"/>
                    <a:pt x="391" y="192"/>
                    <a:pt x="391" y="192"/>
                  </a:cubicBezTo>
                  <a:cubicBezTo>
                    <a:pt x="393" y="197"/>
                    <a:pt x="402" y="205"/>
                    <a:pt x="407" y="205"/>
                  </a:cubicBezTo>
                  <a:cubicBezTo>
                    <a:pt x="411" y="205"/>
                    <a:pt x="411" y="200"/>
                    <a:pt x="411" y="197"/>
                  </a:cubicBezTo>
                  <a:cubicBezTo>
                    <a:pt x="411" y="189"/>
                    <a:pt x="399" y="191"/>
                    <a:pt x="396" y="184"/>
                  </a:cubicBezTo>
                  <a:cubicBezTo>
                    <a:pt x="400" y="184"/>
                    <a:pt x="400" y="184"/>
                    <a:pt x="400" y="184"/>
                  </a:cubicBezTo>
                  <a:cubicBezTo>
                    <a:pt x="402" y="187"/>
                    <a:pt x="405" y="188"/>
                    <a:pt x="409" y="190"/>
                  </a:cubicBezTo>
                  <a:cubicBezTo>
                    <a:pt x="411" y="184"/>
                    <a:pt x="422" y="188"/>
                    <a:pt x="424" y="179"/>
                  </a:cubicBezTo>
                  <a:cubicBezTo>
                    <a:pt x="423" y="179"/>
                    <a:pt x="421" y="177"/>
                    <a:pt x="421" y="175"/>
                  </a:cubicBezTo>
                  <a:cubicBezTo>
                    <a:pt x="427" y="175"/>
                    <a:pt x="432" y="172"/>
                    <a:pt x="434" y="168"/>
                  </a:cubicBezTo>
                  <a:cubicBezTo>
                    <a:pt x="431" y="166"/>
                    <a:pt x="423" y="167"/>
                    <a:pt x="423" y="162"/>
                  </a:cubicBezTo>
                  <a:cubicBezTo>
                    <a:pt x="423" y="158"/>
                    <a:pt x="427" y="158"/>
                    <a:pt x="432" y="158"/>
                  </a:cubicBezTo>
                  <a:cubicBezTo>
                    <a:pt x="430" y="156"/>
                    <a:pt x="432" y="154"/>
                    <a:pt x="432" y="152"/>
                  </a:cubicBezTo>
                  <a:cubicBezTo>
                    <a:pt x="432" y="148"/>
                    <a:pt x="428" y="146"/>
                    <a:pt x="428" y="140"/>
                  </a:cubicBezTo>
                  <a:cubicBezTo>
                    <a:pt x="424" y="140"/>
                    <a:pt x="419" y="140"/>
                    <a:pt x="419" y="135"/>
                  </a:cubicBezTo>
                  <a:cubicBezTo>
                    <a:pt x="419" y="133"/>
                    <a:pt x="421" y="131"/>
                    <a:pt x="424" y="131"/>
                  </a:cubicBezTo>
                  <a:cubicBezTo>
                    <a:pt x="426" y="131"/>
                    <a:pt x="430" y="131"/>
                    <a:pt x="434" y="131"/>
                  </a:cubicBezTo>
                  <a:cubicBezTo>
                    <a:pt x="439" y="131"/>
                    <a:pt x="444" y="130"/>
                    <a:pt x="444" y="126"/>
                  </a:cubicBezTo>
                  <a:cubicBezTo>
                    <a:pt x="444" y="119"/>
                    <a:pt x="433" y="121"/>
                    <a:pt x="432" y="116"/>
                  </a:cubicBezTo>
                  <a:cubicBezTo>
                    <a:pt x="434" y="116"/>
                    <a:pt x="436" y="115"/>
                    <a:pt x="437" y="115"/>
                  </a:cubicBezTo>
                  <a:cubicBezTo>
                    <a:pt x="434" y="112"/>
                    <a:pt x="430" y="109"/>
                    <a:pt x="426" y="109"/>
                  </a:cubicBezTo>
                  <a:cubicBezTo>
                    <a:pt x="424" y="109"/>
                    <a:pt x="422" y="110"/>
                    <a:pt x="420" y="110"/>
                  </a:cubicBezTo>
                  <a:cubicBezTo>
                    <a:pt x="419" y="110"/>
                    <a:pt x="418" y="110"/>
                    <a:pt x="417" y="109"/>
                  </a:cubicBezTo>
                  <a:cubicBezTo>
                    <a:pt x="419" y="106"/>
                    <a:pt x="419" y="100"/>
                    <a:pt x="422" y="97"/>
                  </a:cubicBezTo>
                  <a:cubicBezTo>
                    <a:pt x="427" y="93"/>
                    <a:pt x="433" y="91"/>
                    <a:pt x="433" y="85"/>
                  </a:cubicBezTo>
                  <a:cubicBezTo>
                    <a:pt x="433" y="84"/>
                    <a:pt x="434" y="84"/>
                    <a:pt x="433" y="81"/>
                  </a:cubicBezTo>
                  <a:cubicBezTo>
                    <a:pt x="439" y="79"/>
                    <a:pt x="446" y="78"/>
                    <a:pt x="446" y="74"/>
                  </a:cubicBezTo>
                  <a:cubicBezTo>
                    <a:pt x="446" y="71"/>
                    <a:pt x="448" y="74"/>
                    <a:pt x="446" y="70"/>
                  </a:cubicBezTo>
                  <a:cubicBezTo>
                    <a:pt x="451" y="69"/>
                    <a:pt x="459" y="69"/>
                    <a:pt x="459" y="61"/>
                  </a:cubicBezTo>
                  <a:cubicBezTo>
                    <a:pt x="458" y="62"/>
                    <a:pt x="457" y="62"/>
                    <a:pt x="456" y="62"/>
                  </a:cubicBezTo>
                  <a:cubicBezTo>
                    <a:pt x="456" y="62"/>
                    <a:pt x="455" y="62"/>
                    <a:pt x="453" y="61"/>
                  </a:cubicBezTo>
                  <a:cubicBezTo>
                    <a:pt x="466" y="61"/>
                    <a:pt x="472" y="53"/>
                    <a:pt x="481" y="50"/>
                  </a:cubicBezTo>
                  <a:cubicBezTo>
                    <a:pt x="483" y="49"/>
                    <a:pt x="488" y="46"/>
                    <a:pt x="488" y="43"/>
                  </a:cubicBezTo>
                  <a:cubicBezTo>
                    <a:pt x="488" y="39"/>
                    <a:pt x="475" y="33"/>
                    <a:pt x="471" y="33"/>
                  </a:cubicBezTo>
                  <a:cubicBezTo>
                    <a:pt x="468" y="33"/>
                    <a:pt x="466" y="33"/>
                    <a:pt x="465" y="37"/>
                  </a:cubicBezTo>
                  <a:cubicBezTo>
                    <a:pt x="452" y="37"/>
                    <a:pt x="452" y="37"/>
                    <a:pt x="452" y="37"/>
                  </a:cubicBezTo>
                  <a:cubicBezTo>
                    <a:pt x="447" y="39"/>
                    <a:pt x="446" y="40"/>
                    <a:pt x="441" y="42"/>
                  </a:cubicBezTo>
                  <a:cubicBezTo>
                    <a:pt x="441" y="42"/>
                    <a:pt x="441" y="42"/>
                    <a:pt x="441" y="42"/>
                  </a:cubicBezTo>
                  <a:cubicBezTo>
                    <a:pt x="439" y="42"/>
                    <a:pt x="435" y="42"/>
                    <a:pt x="435" y="42"/>
                  </a:cubicBezTo>
                  <a:cubicBezTo>
                    <a:pt x="435" y="42"/>
                    <a:pt x="423" y="42"/>
                    <a:pt x="416" y="42"/>
                  </a:cubicBezTo>
                  <a:cubicBezTo>
                    <a:pt x="411" y="45"/>
                    <a:pt x="397" y="64"/>
                    <a:pt x="389" y="66"/>
                  </a:cubicBezTo>
                  <a:cubicBezTo>
                    <a:pt x="390" y="63"/>
                    <a:pt x="409" y="44"/>
                    <a:pt x="409" y="41"/>
                  </a:cubicBezTo>
                  <a:cubicBezTo>
                    <a:pt x="409" y="37"/>
                    <a:pt x="407" y="32"/>
                    <a:pt x="401" y="32"/>
                  </a:cubicBezTo>
                  <a:cubicBezTo>
                    <a:pt x="392" y="32"/>
                    <a:pt x="375" y="49"/>
                    <a:pt x="368" y="49"/>
                  </a:cubicBezTo>
                  <a:cubicBezTo>
                    <a:pt x="366" y="49"/>
                    <a:pt x="378" y="37"/>
                    <a:pt x="379" y="34"/>
                  </a:cubicBezTo>
                  <a:cubicBezTo>
                    <a:pt x="378" y="34"/>
                    <a:pt x="376" y="34"/>
                    <a:pt x="373" y="34"/>
                  </a:cubicBezTo>
                  <a:cubicBezTo>
                    <a:pt x="369" y="34"/>
                    <a:pt x="361" y="34"/>
                    <a:pt x="354" y="35"/>
                  </a:cubicBezTo>
                  <a:cubicBezTo>
                    <a:pt x="346" y="35"/>
                    <a:pt x="338" y="36"/>
                    <a:pt x="332" y="36"/>
                  </a:cubicBezTo>
                  <a:cubicBezTo>
                    <a:pt x="326" y="36"/>
                    <a:pt x="322" y="35"/>
                    <a:pt x="321" y="34"/>
                  </a:cubicBezTo>
                  <a:cubicBezTo>
                    <a:pt x="384" y="31"/>
                    <a:pt x="384" y="31"/>
                    <a:pt x="384" y="31"/>
                  </a:cubicBezTo>
                  <a:cubicBezTo>
                    <a:pt x="391" y="28"/>
                    <a:pt x="411" y="30"/>
                    <a:pt x="412" y="20"/>
                  </a:cubicBezTo>
                  <a:cubicBezTo>
                    <a:pt x="405" y="18"/>
                    <a:pt x="395" y="20"/>
                    <a:pt x="387" y="17"/>
                  </a:cubicBezTo>
                  <a:cubicBezTo>
                    <a:pt x="374" y="11"/>
                    <a:pt x="361" y="0"/>
                    <a:pt x="3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148"/>
            <p:cNvSpPr>
              <a:spLocks/>
            </p:cNvSpPr>
            <p:nvPr/>
          </p:nvSpPr>
          <p:spPr bwMode="auto">
            <a:xfrm>
              <a:off x="4433888" y="1598613"/>
              <a:ext cx="90488" cy="57150"/>
            </a:xfrm>
            <a:custGeom>
              <a:avLst/>
              <a:gdLst>
                <a:gd name="T0" fmla="*/ 7 w 24"/>
                <a:gd name="T1" fmla="*/ 0 h 15"/>
                <a:gd name="T2" fmla="*/ 0 w 24"/>
                <a:gd name="T3" fmla="*/ 5 h 15"/>
                <a:gd name="T4" fmla="*/ 6 w 24"/>
                <a:gd name="T5" fmla="*/ 15 h 15"/>
                <a:gd name="T6" fmla="*/ 12 w 24"/>
                <a:gd name="T7" fmla="*/ 15 h 15"/>
                <a:gd name="T8" fmla="*/ 24 w 24"/>
                <a:gd name="T9" fmla="*/ 9 h 15"/>
                <a:gd name="T10" fmla="*/ 7 w 24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5">
                  <a:moveTo>
                    <a:pt x="7" y="0"/>
                  </a:moveTo>
                  <a:cubicBezTo>
                    <a:pt x="4" y="0"/>
                    <a:pt x="0" y="1"/>
                    <a:pt x="0" y="5"/>
                  </a:cubicBezTo>
                  <a:cubicBezTo>
                    <a:pt x="0" y="9"/>
                    <a:pt x="4" y="15"/>
                    <a:pt x="6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15"/>
                    <a:pt x="23" y="14"/>
                    <a:pt x="24" y="9"/>
                  </a:cubicBezTo>
                  <a:cubicBezTo>
                    <a:pt x="16" y="7"/>
                    <a:pt x="14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149"/>
            <p:cNvSpPr>
              <a:spLocks/>
            </p:cNvSpPr>
            <p:nvPr/>
          </p:nvSpPr>
          <p:spPr bwMode="auto">
            <a:xfrm>
              <a:off x="5526088" y="1298575"/>
              <a:ext cx="49213" cy="30163"/>
            </a:xfrm>
            <a:custGeom>
              <a:avLst/>
              <a:gdLst>
                <a:gd name="T0" fmla="*/ 8 w 13"/>
                <a:gd name="T1" fmla="*/ 0 h 8"/>
                <a:gd name="T2" fmla="*/ 3 w 13"/>
                <a:gd name="T3" fmla="*/ 0 h 8"/>
                <a:gd name="T4" fmla="*/ 0 w 13"/>
                <a:gd name="T5" fmla="*/ 4 h 8"/>
                <a:gd name="T6" fmla="*/ 4 w 13"/>
                <a:gd name="T7" fmla="*/ 8 h 8"/>
                <a:gd name="T8" fmla="*/ 13 w 13"/>
                <a:gd name="T9" fmla="*/ 4 h 8"/>
                <a:gd name="T10" fmla="*/ 8 w 13"/>
                <a:gd name="T11" fmla="*/ 4 h 8"/>
                <a:gd name="T12" fmla="*/ 8 w 13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">
                  <a:moveTo>
                    <a:pt x="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5"/>
                    <a:pt x="2" y="8"/>
                    <a:pt x="4" y="8"/>
                  </a:cubicBezTo>
                  <a:cubicBezTo>
                    <a:pt x="7" y="8"/>
                    <a:pt x="12" y="4"/>
                    <a:pt x="13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8" y="2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150"/>
            <p:cNvSpPr>
              <a:spLocks/>
            </p:cNvSpPr>
            <p:nvPr/>
          </p:nvSpPr>
          <p:spPr bwMode="auto">
            <a:xfrm>
              <a:off x="4302125" y="2482850"/>
              <a:ext cx="200025" cy="195263"/>
            </a:xfrm>
            <a:custGeom>
              <a:avLst/>
              <a:gdLst>
                <a:gd name="T0" fmla="*/ 27 w 53"/>
                <a:gd name="T1" fmla="*/ 0 h 52"/>
                <a:gd name="T2" fmla="*/ 19 w 53"/>
                <a:gd name="T3" fmla="*/ 8 h 52"/>
                <a:gd name="T4" fmla="*/ 3 w 53"/>
                <a:gd name="T5" fmla="*/ 32 h 52"/>
                <a:gd name="T6" fmla="*/ 6 w 53"/>
                <a:gd name="T7" fmla="*/ 33 h 52"/>
                <a:gd name="T8" fmla="*/ 6 w 53"/>
                <a:gd name="T9" fmla="*/ 35 h 52"/>
                <a:gd name="T10" fmla="*/ 0 w 53"/>
                <a:gd name="T11" fmla="*/ 40 h 52"/>
                <a:gd name="T12" fmla="*/ 3 w 53"/>
                <a:gd name="T13" fmla="*/ 43 h 52"/>
                <a:gd name="T14" fmla="*/ 12 w 53"/>
                <a:gd name="T15" fmla="*/ 41 h 52"/>
                <a:gd name="T16" fmla="*/ 21 w 53"/>
                <a:gd name="T17" fmla="*/ 43 h 52"/>
                <a:gd name="T18" fmla="*/ 26 w 53"/>
                <a:gd name="T19" fmla="*/ 42 h 52"/>
                <a:gd name="T20" fmla="*/ 29 w 53"/>
                <a:gd name="T21" fmla="*/ 43 h 52"/>
                <a:gd name="T22" fmla="*/ 34 w 53"/>
                <a:gd name="T23" fmla="*/ 43 h 52"/>
                <a:gd name="T24" fmla="*/ 31 w 53"/>
                <a:gd name="T25" fmla="*/ 48 h 52"/>
                <a:gd name="T26" fmla="*/ 32 w 53"/>
                <a:gd name="T27" fmla="*/ 48 h 52"/>
                <a:gd name="T28" fmla="*/ 33 w 53"/>
                <a:gd name="T29" fmla="*/ 48 h 52"/>
                <a:gd name="T30" fmla="*/ 41 w 53"/>
                <a:gd name="T31" fmla="*/ 40 h 52"/>
                <a:gd name="T32" fmla="*/ 44 w 53"/>
                <a:gd name="T33" fmla="*/ 48 h 52"/>
                <a:gd name="T34" fmla="*/ 46 w 53"/>
                <a:gd name="T35" fmla="*/ 48 h 52"/>
                <a:gd name="T36" fmla="*/ 49 w 53"/>
                <a:gd name="T37" fmla="*/ 52 h 52"/>
                <a:gd name="T38" fmla="*/ 53 w 53"/>
                <a:gd name="T39" fmla="*/ 45 h 52"/>
                <a:gd name="T40" fmla="*/ 51 w 53"/>
                <a:gd name="T41" fmla="*/ 39 h 52"/>
                <a:gd name="T42" fmla="*/ 48 w 53"/>
                <a:gd name="T43" fmla="*/ 40 h 52"/>
                <a:gd name="T44" fmla="*/ 46 w 53"/>
                <a:gd name="T45" fmla="*/ 36 h 52"/>
                <a:gd name="T46" fmla="*/ 49 w 53"/>
                <a:gd name="T47" fmla="*/ 32 h 52"/>
                <a:gd name="T48" fmla="*/ 45 w 53"/>
                <a:gd name="T49" fmla="*/ 32 h 52"/>
                <a:gd name="T50" fmla="*/ 46 w 53"/>
                <a:gd name="T51" fmla="*/ 23 h 52"/>
                <a:gd name="T52" fmla="*/ 42 w 53"/>
                <a:gd name="T53" fmla="*/ 24 h 52"/>
                <a:gd name="T54" fmla="*/ 37 w 53"/>
                <a:gd name="T55" fmla="*/ 23 h 52"/>
                <a:gd name="T56" fmla="*/ 34 w 53"/>
                <a:gd name="T57" fmla="*/ 24 h 52"/>
                <a:gd name="T58" fmla="*/ 34 w 53"/>
                <a:gd name="T59" fmla="*/ 23 h 52"/>
                <a:gd name="T60" fmla="*/ 29 w 53"/>
                <a:gd name="T61" fmla="*/ 23 h 52"/>
                <a:gd name="T62" fmla="*/ 29 w 53"/>
                <a:gd name="T63" fmla="*/ 20 h 52"/>
                <a:gd name="T64" fmla="*/ 30 w 53"/>
                <a:gd name="T65" fmla="*/ 19 h 52"/>
                <a:gd name="T66" fmla="*/ 26 w 53"/>
                <a:gd name="T67" fmla="*/ 17 h 52"/>
                <a:gd name="T68" fmla="*/ 22 w 53"/>
                <a:gd name="T69" fmla="*/ 20 h 52"/>
                <a:gd name="T70" fmla="*/ 22 w 53"/>
                <a:gd name="T71" fmla="*/ 17 h 52"/>
                <a:gd name="T72" fmla="*/ 29 w 53"/>
                <a:gd name="T73" fmla="*/ 3 h 52"/>
                <a:gd name="T74" fmla="*/ 27 w 53"/>
                <a:gd name="T7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2">
                  <a:moveTo>
                    <a:pt x="27" y="0"/>
                  </a:moveTo>
                  <a:cubicBezTo>
                    <a:pt x="23" y="0"/>
                    <a:pt x="21" y="5"/>
                    <a:pt x="19" y="8"/>
                  </a:cubicBezTo>
                  <a:cubicBezTo>
                    <a:pt x="14" y="15"/>
                    <a:pt x="11" y="28"/>
                    <a:pt x="3" y="32"/>
                  </a:cubicBezTo>
                  <a:cubicBezTo>
                    <a:pt x="4" y="32"/>
                    <a:pt x="5" y="33"/>
                    <a:pt x="6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0" y="39"/>
                    <a:pt x="0" y="40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7" y="43"/>
                    <a:pt x="8" y="41"/>
                    <a:pt x="12" y="41"/>
                  </a:cubicBezTo>
                  <a:cubicBezTo>
                    <a:pt x="15" y="41"/>
                    <a:pt x="17" y="43"/>
                    <a:pt x="21" y="43"/>
                  </a:cubicBezTo>
                  <a:cubicBezTo>
                    <a:pt x="23" y="43"/>
                    <a:pt x="24" y="43"/>
                    <a:pt x="26" y="42"/>
                  </a:cubicBezTo>
                  <a:cubicBezTo>
                    <a:pt x="27" y="43"/>
                    <a:pt x="28" y="43"/>
                    <a:pt x="29" y="43"/>
                  </a:cubicBezTo>
                  <a:cubicBezTo>
                    <a:pt x="31" y="43"/>
                    <a:pt x="33" y="43"/>
                    <a:pt x="34" y="43"/>
                  </a:cubicBezTo>
                  <a:cubicBezTo>
                    <a:pt x="33" y="45"/>
                    <a:pt x="31" y="45"/>
                    <a:pt x="31" y="48"/>
                  </a:cubicBezTo>
                  <a:cubicBezTo>
                    <a:pt x="31" y="48"/>
                    <a:pt x="31" y="48"/>
                    <a:pt x="32" y="48"/>
                  </a:cubicBezTo>
                  <a:cubicBezTo>
                    <a:pt x="32" y="48"/>
                    <a:pt x="33" y="48"/>
                    <a:pt x="33" y="48"/>
                  </a:cubicBezTo>
                  <a:cubicBezTo>
                    <a:pt x="36" y="48"/>
                    <a:pt x="39" y="43"/>
                    <a:pt x="41" y="40"/>
                  </a:cubicBezTo>
                  <a:cubicBezTo>
                    <a:pt x="43" y="42"/>
                    <a:pt x="42" y="48"/>
                    <a:pt x="44" y="48"/>
                  </a:cubicBezTo>
                  <a:cubicBezTo>
                    <a:pt x="45" y="48"/>
                    <a:pt x="45" y="48"/>
                    <a:pt x="46" y="48"/>
                  </a:cubicBezTo>
                  <a:cubicBezTo>
                    <a:pt x="46" y="49"/>
                    <a:pt x="47" y="52"/>
                    <a:pt x="49" y="52"/>
                  </a:cubicBezTo>
                  <a:cubicBezTo>
                    <a:pt x="52" y="52"/>
                    <a:pt x="53" y="48"/>
                    <a:pt x="53" y="45"/>
                  </a:cubicBezTo>
                  <a:cubicBezTo>
                    <a:pt x="53" y="42"/>
                    <a:pt x="51" y="42"/>
                    <a:pt x="51" y="39"/>
                  </a:cubicBezTo>
                  <a:cubicBezTo>
                    <a:pt x="50" y="40"/>
                    <a:pt x="51" y="40"/>
                    <a:pt x="48" y="40"/>
                  </a:cubicBezTo>
                  <a:cubicBezTo>
                    <a:pt x="48" y="38"/>
                    <a:pt x="46" y="37"/>
                    <a:pt x="46" y="36"/>
                  </a:cubicBezTo>
                  <a:cubicBezTo>
                    <a:pt x="46" y="35"/>
                    <a:pt x="48" y="34"/>
                    <a:pt x="49" y="32"/>
                  </a:cubicBezTo>
                  <a:cubicBezTo>
                    <a:pt x="47" y="32"/>
                    <a:pt x="46" y="32"/>
                    <a:pt x="45" y="32"/>
                  </a:cubicBezTo>
                  <a:cubicBezTo>
                    <a:pt x="45" y="28"/>
                    <a:pt x="46" y="26"/>
                    <a:pt x="46" y="23"/>
                  </a:cubicBezTo>
                  <a:cubicBezTo>
                    <a:pt x="45" y="23"/>
                    <a:pt x="44" y="24"/>
                    <a:pt x="42" y="24"/>
                  </a:cubicBezTo>
                  <a:cubicBezTo>
                    <a:pt x="41" y="24"/>
                    <a:pt x="39" y="23"/>
                    <a:pt x="37" y="23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9" y="18"/>
                    <a:pt x="28" y="17"/>
                    <a:pt x="26" y="17"/>
                  </a:cubicBezTo>
                  <a:cubicBezTo>
                    <a:pt x="24" y="17"/>
                    <a:pt x="24" y="19"/>
                    <a:pt x="22" y="20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2"/>
                    <a:pt x="29" y="9"/>
                    <a:pt x="29" y="3"/>
                  </a:cubicBezTo>
                  <a:cubicBezTo>
                    <a:pt x="29" y="1"/>
                    <a:pt x="28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151"/>
            <p:cNvSpPr>
              <a:spLocks/>
            </p:cNvSpPr>
            <p:nvPr/>
          </p:nvSpPr>
          <p:spPr bwMode="auto">
            <a:xfrm>
              <a:off x="10263188" y="1238250"/>
              <a:ext cx="236538" cy="90488"/>
            </a:xfrm>
            <a:custGeom>
              <a:avLst/>
              <a:gdLst>
                <a:gd name="T0" fmla="*/ 13 w 63"/>
                <a:gd name="T1" fmla="*/ 0 h 24"/>
                <a:gd name="T2" fmla="*/ 0 w 63"/>
                <a:gd name="T3" fmla="*/ 11 h 24"/>
                <a:gd name="T4" fmla="*/ 15 w 63"/>
                <a:gd name="T5" fmla="*/ 24 h 24"/>
                <a:gd name="T6" fmla="*/ 21 w 63"/>
                <a:gd name="T7" fmla="*/ 20 h 24"/>
                <a:gd name="T8" fmla="*/ 26 w 63"/>
                <a:gd name="T9" fmla="*/ 22 h 24"/>
                <a:gd name="T10" fmla="*/ 32 w 63"/>
                <a:gd name="T11" fmla="*/ 20 h 24"/>
                <a:gd name="T12" fmla="*/ 38 w 63"/>
                <a:gd name="T13" fmla="*/ 18 h 24"/>
                <a:gd name="T14" fmla="*/ 43 w 63"/>
                <a:gd name="T15" fmla="*/ 21 h 24"/>
                <a:gd name="T16" fmla="*/ 50 w 63"/>
                <a:gd name="T17" fmla="*/ 18 h 24"/>
                <a:gd name="T18" fmla="*/ 58 w 63"/>
                <a:gd name="T19" fmla="*/ 18 h 24"/>
                <a:gd name="T20" fmla="*/ 63 w 63"/>
                <a:gd name="T21" fmla="*/ 9 h 24"/>
                <a:gd name="T22" fmla="*/ 35 w 63"/>
                <a:gd name="T23" fmla="*/ 1 h 24"/>
                <a:gd name="T24" fmla="*/ 30 w 63"/>
                <a:gd name="T25" fmla="*/ 9 h 24"/>
                <a:gd name="T26" fmla="*/ 13 w 63"/>
                <a:gd name="T2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24">
                  <a:moveTo>
                    <a:pt x="13" y="0"/>
                  </a:moveTo>
                  <a:cubicBezTo>
                    <a:pt x="7" y="0"/>
                    <a:pt x="0" y="5"/>
                    <a:pt x="0" y="11"/>
                  </a:cubicBezTo>
                  <a:cubicBezTo>
                    <a:pt x="0" y="18"/>
                    <a:pt x="7" y="24"/>
                    <a:pt x="15" y="24"/>
                  </a:cubicBezTo>
                  <a:cubicBezTo>
                    <a:pt x="17" y="24"/>
                    <a:pt x="19" y="21"/>
                    <a:pt x="21" y="20"/>
                  </a:cubicBezTo>
                  <a:cubicBezTo>
                    <a:pt x="22" y="21"/>
                    <a:pt x="23" y="22"/>
                    <a:pt x="26" y="22"/>
                  </a:cubicBezTo>
                  <a:cubicBezTo>
                    <a:pt x="29" y="22"/>
                    <a:pt x="31" y="20"/>
                    <a:pt x="32" y="20"/>
                  </a:cubicBezTo>
                  <a:cubicBezTo>
                    <a:pt x="35" y="20"/>
                    <a:pt x="36" y="18"/>
                    <a:pt x="38" y="18"/>
                  </a:cubicBezTo>
                  <a:cubicBezTo>
                    <a:pt x="40" y="18"/>
                    <a:pt x="41" y="21"/>
                    <a:pt x="43" y="21"/>
                  </a:cubicBezTo>
                  <a:cubicBezTo>
                    <a:pt x="46" y="21"/>
                    <a:pt x="48" y="18"/>
                    <a:pt x="50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6"/>
                    <a:pt x="62" y="13"/>
                    <a:pt x="63" y="9"/>
                  </a:cubicBezTo>
                  <a:cubicBezTo>
                    <a:pt x="57" y="7"/>
                    <a:pt x="40" y="1"/>
                    <a:pt x="35" y="1"/>
                  </a:cubicBezTo>
                  <a:cubicBezTo>
                    <a:pt x="32" y="1"/>
                    <a:pt x="30" y="5"/>
                    <a:pt x="30" y="9"/>
                  </a:cubicBezTo>
                  <a:cubicBezTo>
                    <a:pt x="23" y="9"/>
                    <a:pt x="22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152"/>
            <p:cNvSpPr>
              <a:spLocks noEditPoints="1"/>
            </p:cNvSpPr>
            <p:nvPr/>
          </p:nvSpPr>
          <p:spPr bwMode="auto">
            <a:xfrm>
              <a:off x="2541588" y="3184525"/>
              <a:ext cx="1216025" cy="819150"/>
            </a:xfrm>
            <a:custGeom>
              <a:avLst/>
              <a:gdLst>
                <a:gd name="T0" fmla="*/ 160 w 324"/>
                <a:gd name="T1" fmla="*/ 58 h 218"/>
                <a:gd name="T2" fmla="*/ 159 w 324"/>
                <a:gd name="T3" fmla="*/ 56 h 218"/>
                <a:gd name="T4" fmla="*/ 0 w 324"/>
                <a:gd name="T5" fmla="*/ 0 h 218"/>
                <a:gd name="T6" fmla="*/ 0 w 324"/>
                <a:gd name="T7" fmla="*/ 2 h 218"/>
                <a:gd name="T8" fmla="*/ 25 w 324"/>
                <a:gd name="T9" fmla="*/ 44 h 218"/>
                <a:gd name="T10" fmla="*/ 33 w 324"/>
                <a:gd name="T11" fmla="*/ 54 h 218"/>
                <a:gd name="T12" fmla="*/ 44 w 324"/>
                <a:gd name="T13" fmla="*/ 73 h 218"/>
                <a:gd name="T14" fmla="*/ 62 w 324"/>
                <a:gd name="T15" fmla="*/ 84 h 218"/>
                <a:gd name="T16" fmla="*/ 47 w 324"/>
                <a:gd name="T17" fmla="*/ 61 h 218"/>
                <a:gd name="T18" fmla="*/ 23 w 324"/>
                <a:gd name="T19" fmla="*/ 27 h 218"/>
                <a:gd name="T20" fmla="*/ 31 w 324"/>
                <a:gd name="T21" fmla="*/ 14 h 218"/>
                <a:gd name="T22" fmla="*/ 49 w 324"/>
                <a:gd name="T23" fmla="*/ 44 h 218"/>
                <a:gd name="T24" fmla="*/ 64 w 324"/>
                <a:gd name="T25" fmla="*/ 57 h 218"/>
                <a:gd name="T26" fmla="*/ 95 w 324"/>
                <a:gd name="T27" fmla="*/ 96 h 218"/>
                <a:gd name="T28" fmla="*/ 99 w 324"/>
                <a:gd name="T29" fmla="*/ 117 h 218"/>
                <a:gd name="T30" fmla="*/ 125 w 324"/>
                <a:gd name="T31" fmla="*/ 130 h 218"/>
                <a:gd name="T32" fmla="*/ 138 w 324"/>
                <a:gd name="T33" fmla="*/ 137 h 218"/>
                <a:gd name="T34" fmla="*/ 158 w 324"/>
                <a:gd name="T35" fmla="*/ 146 h 218"/>
                <a:gd name="T36" fmla="*/ 170 w 324"/>
                <a:gd name="T37" fmla="*/ 149 h 218"/>
                <a:gd name="T38" fmla="*/ 189 w 324"/>
                <a:gd name="T39" fmla="*/ 146 h 218"/>
                <a:gd name="T40" fmla="*/ 234 w 324"/>
                <a:gd name="T41" fmla="*/ 169 h 218"/>
                <a:gd name="T42" fmla="*/ 252 w 324"/>
                <a:gd name="T43" fmla="*/ 181 h 218"/>
                <a:gd name="T44" fmla="*/ 261 w 324"/>
                <a:gd name="T45" fmla="*/ 197 h 218"/>
                <a:gd name="T46" fmla="*/ 277 w 324"/>
                <a:gd name="T47" fmla="*/ 208 h 218"/>
                <a:gd name="T48" fmla="*/ 287 w 324"/>
                <a:gd name="T49" fmla="*/ 210 h 218"/>
                <a:gd name="T50" fmla="*/ 299 w 324"/>
                <a:gd name="T51" fmla="*/ 211 h 218"/>
                <a:gd name="T52" fmla="*/ 314 w 324"/>
                <a:gd name="T53" fmla="*/ 212 h 218"/>
                <a:gd name="T54" fmla="*/ 318 w 324"/>
                <a:gd name="T55" fmla="*/ 214 h 218"/>
                <a:gd name="T56" fmla="*/ 308 w 324"/>
                <a:gd name="T57" fmla="*/ 198 h 218"/>
                <a:gd name="T58" fmla="*/ 272 w 324"/>
                <a:gd name="T59" fmla="*/ 186 h 218"/>
                <a:gd name="T60" fmla="*/ 274 w 324"/>
                <a:gd name="T61" fmla="*/ 152 h 218"/>
                <a:gd name="T62" fmla="*/ 230 w 324"/>
                <a:gd name="T63" fmla="*/ 144 h 218"/>
                <a:gd name="T64" fmla="*/ 235 w 324"/>
                <a:gd name="T65" fmla="*/ 124 h 218"/>
                <a:gd name="T66" fmla="*/ 241 w 324"/>
                <a:gd name="T67" fmla="*/ 116 h 218"/>
                <a:gd name="T68" fmla="*/ 239 w 324"/>
                <a:gd name="T69" fmla="*/ 99 h 218"/>
                <a:gd name="T70" fmla="*/ 210 w 324"/>
                <a:gd name="T71" fmla="*/ 120 h 218"/>
                <a:gd name="T72" fmla="*/ 185 w 324"/>
                <a:gd name="T73" fmla="*/ 127 h 218"/>
                <a:gd name="T74" fmla="*/ 161 w 324"/>
                <a:gd name="T75" fmla="*/ 103 h 218"/>
                <a:gd name="T76" fmla="*/ 158 w 324"/>
                <a:gd name="T77" fmla="*/ 75 h 218"/>
                <a:gd name="T78" fmla="*/ 160 w 324"/>
                <a:gd name="T79" fmla="*/ 58 h 218"/>
                <a:gd name="T80" fmla="*/ 111 w 324"/>
                <a:gd name="T81" fmla="*/ 32 h 218"/>
                <a:gd name="T82" fmla="*/ 72 w 324"/>
                <a:gd name="T83" fmla="*/ 6 h 218"/>
                <a:gd name="T84" fmla="*/ 18 w 324"/>
                <a:gd name="T8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4" h="218">
                  <a:moveTo>
                    <a:pt x="159" y="56"/>
                  </a:moveTo>
                  <a:cubicBezTo>
                    <a:pt x="160" y="58"/>
                    <a:pt x="160" y="58"/>
                    <a:pt x="160" y="58"/>
                  </a:cubicBezTo>
                  <a:cubicBezTo>
                    <a:pt x="160" y="58"/>
                    <a:pt x="160" y="58"/>
                    <a:pt x="160" y="58"/>
                  </a:cubicBezTo>
                  <a:cubicBezTo>
                    <a:pt x="160" y="57"/>
                    <a:pt x="159" y="57"/>
                    <a:pt x="159" y="56"/>
                  </a:cubicBezTo>
                  <a:moveTo>
                    <a:pt x="159" y="55"/>
                  </a:moveTo>
                  <a:cubicBezTo>
                    <a:pt x="159" y="56"/>
                    <a:pt x="159" y="56"/>
                    <a:pt x="159" y="56"/>
                  </a:cubicBezTo>
                  <a:cubicBezTo>
                    <a:pt x="159" y="55"/>
                    <a:pt x="159" y="55"/>
                    <a:pt x="159" y="55"/>
                  </a:cubicBezTo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4" y="10"/>
                    <a:pt x="7" y="15"/>
                  </a:cubicBezTo>
                  <a:cubicBezTo>
                    <a:pt x="8" y="19"/>
                    <a:pt x="8" y="27"/>
                    <a:pt x="12" y="29"/>
                  </a:cubicBezTo>
                  <a:cubicBezTo>
                    <a:pt x="17" y="32"/>
                    <a:pt x="21" y="38"/>
                    <a:pt x="25" y="44"/>
                  </a:cubicBezTo>
                  <a:cubicBezTo>
                    <a:pt x="27" y="46"/>
                    <a:pt x="25" y="47"/>
                    <a:pt x="23" y="47"/>
                  </a:cubicBezTo>
                  <a:cubicBezTo>
                    <a:pt x="22" y="47"/>
                    <a:pt x="20" y="47"/>
                    <a:pt x="20" y="47"/>
                  </a:cubicBezTo>
                  <a:cubicBezTo>
                    <a:pt x="23" y="51"/>
                    <a:pt x="29" y="50"/>
                    <a:pt x="33" y="54"/>
                  </a:cubicBezTo>
                  <a:cubicBezTo>
                    <a:pt x="36" y="57"/>
                    <a:pt x="38" y="60"/>
                    <a:pt x="41" y="63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2" y="72"/>
                    <a:pt x="42" y="72"/>
                    <a:pt x="44" y="73"/>
                  </a:cubicBezTo>
                  <a:cubicBezTo>
                    <a:pt x="47" y="75"/>
                    <a:pt x="50" y="82"/>
                    <a:pt x="55" y="82"/>
                  </a:cubicBezTo>
                  <a:cubicBezTo>
                    <a:pt x="55" y="83"/>
                    <a:pt x="59" y="88"/>
                    <a:pt x="60" y="88"/>
                  </a:cubicBezTo>
                  <a:cubicBezTo>
                    <a:pt x="60" y="88"/>
                    <a:pt x="62" y="85"/>
                    <a:pt x="62" y="84"/>
                  </a:cubicBezTo>
                  <a:cubicBezTo>
                    <a:pt x="62" y="82"/>
                    <a:pt x="59" y="78"/>
                    <a:pt x="57" y="78"/>
                  </a:cubicBezTo>
                  <a:cubicBezTo>
                    <a:pt x="57" y="78"/>
                    <a:pt x="56" y="78"/>
                    <a:pt x="56" y="79"/>
                  </a:cubicBezTo>
                  <a:cubicBezTo>
                    <a:pt x="51" y="75"/>
                    <a:pt x="49" y="68"/>
                    <a:pt x="47" y="61"/>
                  </a:cubicBezTo>
                  <a:cubicBezTo>
                    <a:pt x="45" y="55"/>
                    <a:pt x="39" y="52"/>
                    <a:pt x="37" y="45"/>
                  </a:cubicBezTo>
                  <a:cubicBezTo>
                    <a:pt x="36" y="41"/>
                    <a:pt x="35" y="38"/>
                    <a:pt x="31" y="34"/>
                  </a:cubicBezTo>
                  <a:cubicBezTo>
                    <a:pt x="28" y="31"/>
                    <a:pt x="25" y="31"/>
                    <a:pt x="23" y="27"/>
                  </a:cubicBezTo>
                  <a:cubicBezTo>
                    <a:pt x="20" y="22"/>
                    <a:pt x="18" y="18"/>
                    <a:pt x="18" y="12"/>
                  </a:cubicBezTo>
                  <a:cubicBezTo>
                    <a:pt x="18" y="11"/>
                    <a:pt x="17" y="10"/>
                    <a:pt x="18" y="8"/>
                  </a:cubicBezTo>
                  <a:cubicBezTo>
                    <a:pt x="22" y="12"/>
                    <a:pt x="26" y="12"/>
                    <a:pt x="31" y="14"/>
                  </a:cubicBezTo>
                  <a:cubicBezTo>
                    <a:pt x="33" y="15"/>
                    <a:pt x="33" y="22"/>
                    <a:pt x="35" y="24"/>
                  </a:cubicBezTo>
                  <a:cubicBezTo>
                    <a:pt x="38" y="27"/>
                    <a:pt x="37" y="31"/>
                    <a:pt x="40" y="34"/>
                  </a:cubicBezTo>
                  <a:cubicBezTo>
                    <a:pt x="43" y="37"/>
                    <a:pt x="46" y="40"/>
                    <a:pt x="49" y="44"/>
                  </a:cubicBezTo>
                  <a:cubicBezTo>
                    <a:pt x="50" y="44"/>
                    <a:pt x="50" y="43"/>
                    <a:pt x="50" y="43"/>
                  </a:cubicBezTo>
                  <a:cubicBezTo>
                    <a:pt x="51" y="43"/>
                    <a:pt x="51" y="44"/>
                    <a:pt x="53" y="44"/>
                  </a:cubicBezTo>
                  <a:cubicBezTo>
                    <a:pt x="53" y="51"/>
                    <a:pt x="61" y="51"/>
                    <a:pt x="64" y="57"/>
                  </a:cubicBezTo>
                  <a:cubicBezTo>
                    <a:pt x="65" y="60"/>
                    <a:pt x="63" y="62"/>
                    <a:pt x="66" y="65"/>
                  </a:cubicBezTo>
                  <a:cubicBezTo>
                    <a:pt x="68" y="68"/>
                    <a:pt x="73" y="69"/>
                    <a:pt x="76" y="72"/>
                  </a:cubicBezTo>
                  <a:cubicBezTo>
                    <a:pt x="82" y="78"/>
                    <a:pt x="92" y="86"/>
                    <a:pt x="95" y="96"/>
                  </a:cubicBezTo>
                  <a:cubicBezTo>
                    <a:pt x="96" y="98"/>
                    <a:pt x="98" y="99"/>
                    <a:pt x="98" y="103"/>
                  </a:cubicBezTo>
                  <a:cubicBezTo>
                    <a:pt x="98" y="106"/>
                    <a:pt x="95" y="108"/>
                    <a:pt x="95" y="111"/>
                  </a:cubicBezTo>
                  <a:cubicBezTo>
                    <a:pt x="95" y="113"/>
                    <a:pt x="97" y="117"/>
                    <a:pt x="99" y="117"/>
                  </a:cubicBezTo>
                  <a:cubicBezTo>
                    <a:pt x="100" y="120"/>
                    <a:pt x="109" y="122"/>
                    <a:pt x="113" y="126"/>
                  </a:cubicBezTo>
                  <a:cubicBezTo>
                    <a:pt x="113" y="126"/>
                    <a:pt x="114" y="127"/>
                    <a:pt x="116" y="128"/>
                  </a:cubicBezTo>
                  <a:cubicBezTo>
                    <a:pt x="119" y="129"/>
                    <a:pt x="121" y="129"/>
                    <a:pt x="125" y="130"/>
                  </a:cubicBezTo>
                  <a:cubicBezTo>
                    <a:pt x="129" y="132"/>
                    <a:pt x="130" y="136"/>
                    <a:pt x="134" y="137"/>
                  </a:cubicBezTo>
                  <a:cubicBezTo>
                    <a:pt x="135" y="137"/>
                    <a:pt x="135" y="137"/>
                    <a:pt x="136" y="137"/>
                  </a:cubicBezTo>
                  <a:cubicBezTo>
                    <a:pt x="136" y="137"/>
                    <a:pt x="137" y="137"/>
                    <a:pt x="138" y="137"/>
                  </a:cubicBezTo>
                  <a:cubicBezTo>
                    <a:pt x="138" y="137"/>
                    <a:pt x="139" y="137"/>
                    <a:pt x="139" y="137"/>
                  </a:cubicBezTo>
                  <a:cubicBezTo>
                    <a:pt x="140" y="137"/>
                    <a:pt x="141" y="137"/>
                    <a:pt x="142" y="138"/>
                  </a:cubicBezTo>
                  <a:cubicBezTo>
                    <a:pt x="145" y="139"/>
                    <a:pt x="155" y="146"/>
                    <a:pt x="158" y="146"/>
                  </a:cubicBezTo>
                  <a:cubicBezTo>
                    <a:pt x="159" y="146"/>
                    <a:pt x="160" y="146"/>
                    <a:pt x="161" y="146"/>
                  </a:cubicBezTo>
                  <a:cubicBezTo>
                    <a:pt x="162" y="146"/>
                    <a:pt x="163" y="146"/>
                    <a:pt x="165" y="146"/>
                  </a:cubicBezTo>
                  <a:cubicBezTo>
                    <a:pt x="166" y="147"/>
                    <a:pt x="168" y="149"/>
                    <a:pt x="170" y="149"/>
                  </a:cubicBezTo>
                  <a:cubicBezTo>
                    <a:pt x="175" y="149"/>
                    <a:pt x="176" y="143"/>
                    <a:pt x="181" y="143"/>
                  </a:cubicBezTo>
                  <a:cubicBezTo>
                    <a:pt x="183" y="143"/>
                    <a:pt x="185" y="144"/>
                    <a:pt x="187" y="146"/>
                  </a:cubicBezTo>
                  <a:cubicBezTo>
                    <a:pt x="189" y="146"/>
                    <a:pt x="189" y="146"/>
                    <a:pt x="189" y="146"/>
                  </a:cubicBezTo>
                  <a:cubicBezTo>
                    <a:pt x="197" y="149"/>
                    <a:pt x="198" y="156"/>
                    <a:pt x="207" y="160"/>
                  </a:cubicBezTo>
                  <a:cubicBezTo>
                    <a:pt x="212" y="163"/>
                    <a:pt x="216" y="161"/>
                    <a:pt x="222" y="164"/>
                  </a:cubicBezTo>
                  <a:cubicBezTo>
                    <a:pt x="225" y="166"/>
                    <a:pt x="228" y="169"/>
                    <a:pt x="234" y="169"/>
                  </a:cubicBezTo>
                  <a:cubicBezTo>
                    <a:pt x="236" y="169"/>
                    <a:pt x="237" y="167"/>
                    <a:pt x="239" y="167"/>
                  </a:cubicBezTo>
                  <a:cubicBezTo>
                    <a:pt x="240" y="167"/>
                    <a:pt x="240" y="167"/>
                    <a:pt x="241" y="167"/>
                  </a:cubicBezTo>
                  <a:cubicBezTo>
                    <a:pt x="243" y="174"/>
                    <a:pt x="247" y="177"/>
                    <a:pt x="252" y="181"/>
                  </a:cubicBezTo>
                  <a:cubicBezTo>
                    <a:pt x="253" y="183"/>
                    <a:pt x="255" y="183"/>
                    <a:pt x="256" y="186"/>
                  </a:cubicBezTo>
                  <a:cubicBezTo>
                    <a:pt x="257" y="190"/>
                    <a:pt x="254" y="194"/>
                    <a:pt x="258" y="197"/>
                  </a:cubicBezTo>
                  <a:cubicBezTo>
                    <a:pt x="261" y="197"/>
                    <a:pt x="261" y="197"/>
                    <a:pt x="261" y="197"/>
                  </a:cubicBezTo>
                  <a:cubicBezTo>
                    <a:pt x="261" y="197"/>
                    <a:pt x="261" y="196"/>
                    <a:pt x="261" y="195"/>
                  </a:cubicBezTo>
                  <a:cubicBezTo>
                    <a:pt x="262" y="195"/>
                    <a:pt x="271" y="201"/>
                    <a:pt x="272" y="202"/>
                  </a:cubicBezTo>
                  <a:cubicBezTo>
                    <a:pt x="273" y="205"/>
                    <a:pt x="273" y="208"/>
                    <a:pt x="277" y="208"/>
                  </a:cubicBezTo>
                  <a:cubicBezTo>
                    <a:pt x="277" y="209"/>
                    <a:pt x="278" y="210"/>
                    <a:pt x="279" y="210"/>
                  </a:cubicBezTo>
                  <a:cubicBezTo>
                    <a:pt x="280" y="210"/>
                    <a:pt x="282" y="209"/>
                    <a:pt x="284" y="209"/>
                  </a:cubicBezTo>
                  <a:cubicBezTo>
                    <a:pt x="285" y="209"/>
                    <a:pt x="286" y="210"/>
                    <a:pt x="287" y="210"/>
                  </a:cubicBezTo>
                  <a:cubicBezTo>
                    <a:pt x="289" y="213"/>
                    <a:pt x="292" y="218"/>
                    <a:pt x="297" y="218"/>
                  </a:cubicBezTo>
                  <a:cubicBezTo>
                    <a:pt x="299" y="218"/>
                    <a:pt x="301" y="217"/>
                    <a:pt x="301" y="214"/>
                  </a:cubicBezTo>
                  <a:cubicBezTo>
                    <a:pt x="301" y="213"/>
                    <a:pt x="299" y="212"/>
                    <a:pt x="299" y="211"/>
                  </a:cubicBezTo>
                  <a:cubicBezTo>
                    <a:pt x="299" y="210"/>
                    <a:pt x="307" y="204"/>
                    <a:pt x="309" y="204"/>
                  </a:cubicBezTo>
                  <a:cubicBezTo>
                    <a:pt x="312" y="204"/>
                    <a:pt x="313" y="208"/>
                    <a:pt x="316" y="209"/>
                  </a:cubicBezTo>
                  <a:cubicBezTo>
                    <a:pt x="315" y="210"/>
                    <a:pt x="314" y="211"/>
                    <a:pt x="314" y="212"/>
                  </a:cubicBezTo>
                  <a:cubicBezTo>
                    <a:pt x="314" y="213"/>
                    <a:pt x="317" y="213"/>
                    <a:pt x="317" y="214"/>
                  </a:cubicBezTo>
                  <a:cubicBezTo>
                    <a:pt x="317" y="214"/>
                    <a:pt x="317" y="214"/>
                    <a:pt x="317" y="214"/>
                  </a:cubicBezTo>
                  <a:cubicBezTo>
                    <a:pt x="318" y="214"/>
                    <a:pt x="318" y="214"/>
                    <a:pt x="318" y="214"/>
                  </a:cubicBezTo>
                  <a:cubicBezTo>
                    <a:pt x="319" y="213"/>
                    <a:pt x="321" y="211"/>
                    <a:pt x="323" y="209"/>
                  </a:cubicBezTo>
                  <a:cubicBezTo>
                    <a:pt x="324" y="208"/>
                    <a:pt x="324" y="207"/>
                    <a:pt x="324" y="207"/>
                  </a:cubicBezTo>
                  <a:cubicBezTo>
                    <a:pt x="320" y="204"/>
                    <a:pt x="316" y="198"/>
                    <a:pt x="308" y="198"/>
                  </a:cubicBezTo>
                  <a:cubicBezTo>
                    <a:pt x="302" y="198"/>
                    <a:pt x="298" y="204"/>
                    <a:pt x="291" y="204"/>
                  </a:cubicBezTo>
                  <a:cubicBezTo>
                    <a:pt x="286" y="204"/>
                    <a:pt x="286" y="198"/>
                    <a:pt x="283" y="197"/>
                  </a:cubicBezTo>
                  <a:cubicBezTo>
                    <a:pt x="278" y="195"/>
                    <a:pt x="272" y="192"/>
                    <a:pt x="272" y="186"/>
                  </a:cubicBezTo>
                  <a:cubicBezTo>
                    <a:pt x="272" y="181"/>
                    <a:pt x="272" y="175"/>
                    <a:pt x="272" y="169"/>
                  </a:cubicBezTo>
                  <a:cubicBezTo>
                    <a:pt x="274" y="166"/>
                    <a:pt x="274" y="159"/>
                    <a:pt x="274" y="156"/>
                  </a:cubicBezTo>
                  <a:cubicBezTo>
                    <a:pt x="274" y="155"/>
                    <a:pt x="274" y="153"/>
                    <a:pt x="274" y="152"/>
                  </a:cubicBezTo>
                  <a:cubicBezTo>
                    <a:pt x="269" y="151"/>
                    <a:pt x="267" y="146"/>
                    <a:pt x="260" y="146"/>
                  </a:cubicBezTo>
                  <a:cubicBezTo>
                    <a:pt x="250" y="146"/>
                    <a:pt x="243" y="148"/>
                    <a:pt x="233" y="148"/>
                  </a:cubicBezTo>
                  <a:cubicBezTo>
                    <a:pt x="232" y="148"/>
                    <a:pt x="230" y="146"/>
                    <a:pt x="230" y="144"/>
                  </a:cubicBezTo>
                  <a:cubicBezTo>
                    <a:pt x="230" y="144"/>
                    <a:pt x="230" y="144"/>
                    <a:pt x="230" y="143"/>
                  </a:cubicBezTo>
                  <a:cubicBezTo>
                    <a:pt x="232" y="141"/>
                    <a:pt x="235" y="140"/>
                    <a:pt x="235" y="137"/>
                  </a:cubicBezTo>
                  <a:cubicBezTo>
                    <a:pt x="235" y="133"/>
                    <a:pt x="235" y="127"/>
                    <a:pt x="235" y="124"/>
                  </a:cubicBezTo>
                  <a:cubicBezTo>
                    <a:pt x="236" y="124"/>
                    <a:pt x="237" y="124"/>
                    <a:pt x="237" y="124"/>
                  </a:cubicBezTo>
                  <a:cubicBezTo>
                    <a:pt x="237" y="124"/>
                    <a:pt x="237" y="125"/>
                    <a:pt x="237" y="126"/>
                  </a:cubicBezTo>
                  <a:cubicBezTo>
                    <a:pt x="239" y="123"/>
                    <a:pt x="241" y="121"/>
                    <a:pt x="241" y="116"/>
                  </a:cubicBezTo>
                  <a:cubicBezTo>
                    <a:pt x="241" y="111"/>
                    <a:pt x="246" y="106"/>
                    <a:pt x="246" y="102"/>
                  </a:cubicBezTo>
                  <a:cubicBezTo>
                    <a:pt x="246" y="101"/>
                    <a:pt x="246" y="100"/>
                    <a:pt x="246" y="99"/>
                  </a:cubicBezTo>
                  <a:cubicBezTo>
                    <a:pt x="244" y="99"/>
                    <a:pt x="240" y="99"/>
                    <a:pt x="239" y="99"/>
                  </a:cubicBezTo>
                  <a:cubicBezTo>
                    <a:pt x="238" y="98"/>
                    <a:pt x="236" y="98"/>
                    <a:pt x="233" y="98"/>
                  </a:cubicBezTo>
                  <a:cubicBezTo>
                    <a:pt x="226" y="98"/>
                    <a:pt x="216" y="101"/>
                    <a:pt x="216" y="109"/>
                  </a:cubicBezTo>
                  <a:cubicBezTo>
                    <a:pt x="216" y="113"/>
                    <a:pt x="212" y="117"/>
                    <a:pt x="210" y="120"/>
                  </a:cubicBezTo>
                  <a:cubicBezTo>
                    <a:pt x="210" y="121"/>
                    <a:pt x="209" y="125"/>
                    <a:pt x="206" y="125"/>
                  </a:cubicBezTo>
                  <a:cubicBezTo>
                    <a:pt x="205" y="125"/>
                    <a:pt x="204" y="123"/>
                    <a:pt x="201" y="123"/>
                  </a:cubicBezTo>
                  <a:cubicBezTo>
                    <a:pt x="195" y="123"/>
                    <a:pt x="191" y="127"/>
                    <a:pt x="185" y="127"/>
                  </a:cubicBezTo>
                  <a:cubicBezTo>
                    <a:pt x="183" y="127"/>
                    <a:pt x="183" y="124"/>
                    <a:pt x="181" y="124"/>
                  </a:cubicBezTo>
                  <a:cubicBezTo>
                    <a:pt x="173" y="121"/>
                    <a:pt x="173" y="117"/>
                    <a:pt x="168" y="111"/>
                  </a:cubicBezTo>
                  <a:cubicBezTo>
                    <a:pt x="166" y="109"/>
                    <a:pt x="162" y="105"/>
                    <a:pt x="161" y="103"/>
                  </a:cubicBezTo>
                  <a:cubicBezTo>
                    <a:pt x="160" y="101"/>
                    <a:pt x="161" y="99"/>
                    <a:pt x="160" y="96"/>
                  </a:cubicBezTo>
                  <a:cubicBezTo>
                    <a:pt x="160" y="95"/>
                    <a:pt x="157" y="93"/>
                    <a:pt x="158" y="91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9" y="70"/>
                    <a:pt x="161" y="68"/>
                    <a:pt x="161" y="63"/>
                  </a:cubicBezTo>
                  <a:cubicBezTo>
                    <a:pt x="161" y="62"/>
                    <a:pt x="160" y="60"/>
                    <a:pt x="160" y="59"/>
                  </a:cubicBezTo>
                  <a:cubicBezTo>
                    <a:pt x="160" y="58"/>
                    <a:pt x="160" y="58"/>
                    <a:pt x="160" y="58"/>
                  </a:cubicBezTo>
                  <a:cubicBezTo>
                    <a:pt x="155" y="57"/>
                    <a:pt x="148" y="56"/>
                    <a:pt x="146" y="54"/>
                  </a:cubicBezTo>
                  <a:cubicBezTo>
                    <a:pt x="137" y="45"/>
                    <a:pt x="137" y="24"/>
                    <a:pt x="120" y="24"/>
                  </a:cubicBezTo>
                  <a:cubicBezTo>
                    <a:pt x="114" y="24"/>
                    <a:pt x="116" y="32"/>
                    <a:pt x="111" y="32"/>
                  </a:cubicBezTo>
                  <a:cubicBezTo>
                    <a:pt x="105" y="32"/>
                    <a:pt x="100" y="22"/>
                    <a:pt x="98" y="18"/>
                  </a:cubicBezTo>
                  <a:cubicBezTo>
                    <a:pt x="93" y="10"/>
                    <a:pt x="88" y="9"/>
                    <a:pt x="78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153"/>
            <p:cNvSpPr>
              <a:spLocks/>
            </p:cNvSpPr>
            <p:nvPr/>
          </p:nvSpPr>
          <p:spPr bwMode="auto">
            <a:xfrm>
              <a:off x="3611563" y="2422525"/>
              <a:ext cx="38100" cy="14288"/>
            </a:xfrm>
            <a:custGeom>
              <a:avLst/>
              <a:gdLst>
                <a:gd name="T0" fmla="*/ 0 w 10"/>
                <a:gd name="T1" fmla="*/ 0 h 4"/>
                <a:gd name="T2" fmla="*/ 0 w 10"/>
                <a:gd name="T3" fmla="*/ 2 h 4"/>
                <a:gd name="T4" fmla="*/ 8 w 10"/>
                <a:gd name="T5" fmla="*/ 4 h 4"/>
                <a:gd name="T6" fmla="*/ 10 w 10"/>
                <a:gd name="T7" fmla="*/ 4 h 4"/>
                <a:gd name="T8" fmla="*/ 0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2" y="3"/>
                    <a:pt x="6" y="4"/>
                    <a:pt x="8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0"/>
                    <a:pt x="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154"/>
            <p:cNvSpPr>
              <a:spLocks/>
            </p:cNvSpPr>
            <p:nvPr/>
          </p:nvSpPr>
          <p:spPr bwMode="auto">
            <a:xfrm>
              <a:off x="2200275" y="2524125"/>
              <a:ext cx="142875" cy="88900"/>
            </a:xfrm>
            <a:custGeom>
              <a:avLst/>
              <a:gdLst>
                <a:gd name="T0" fmla="*/ 4 w 38"/>
                <a:gd name="T1" fmla="*/ 0 h 24"/>
                <a:gd name="T2" fmla="*/ 0 w 38"/>
                <a:gd name="T3" fmla="*/ 1 h 24"/>
                <a:gd name="T4" fmla="*/ 1 w 38"/>
                <a:gd name="T5" fmla="*/ 1 h 24"/>
                <a:gd name="T6" fmla="*/ 6 w 38"/>
                <a:gd name="T7" fmla="*/ 2 h 24"/>
                <a:gd name="T8" fmla="*/ 3 w 38"/>
                <a:gd name="T9" fmla="*/ 5 h 24"/>
                <a:gd name="T10" fmla="*/ 18 w 38"/>
                <a:gd name="T11" fmla="*/ 11 h 24"/>
                <a:gd name="T12" fmla="*/ 15 w 38"/>
                <a:gd name="T13" fmla="*/ 14 h 24"/>
                <a:gd name="T14" fmla="*/ 36 w 38"/>
                <a:gd name="T15" fmla="*/ 24 h 24"/>
                <a:gd name="T16" fmla="*/ 38 w 38"/>
                <a:gd name="T17" fmla="*/ 24 h 24"/>
                <a:gd name="T18" fmla="*/ 38 w 38"/>
                <a:gd name="T19" fmla="*/ 22 h 24"/>
                <a:gd name="T20" fmla="*/ 12 w 38"/>
                <a:gd name="T21" fmla="*/ 4 h 24"/>
                <a:gd name="T22" fmla="*/ 4 w 38"/>
                <a:gd name="T2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4" y="2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4" y="8"/>
                    <a:pt x="12" y="11"/>
                    <a:pt x="18" y="11"/>
                  </a:cubicBezTo>
                  <a:cubicBezTo>
                    <a:pt x="17" y="12"/>
                    <a:pt x="15" y="12"/>
                    <a:pt x="15" y="14"/>
                  </a:cubicBezTo>
                  <a:cubicBezTo>
                    <a:pt x="19" y="17"/>
                    <a:pt x="29" y="24"/>
                    <a:pt x="36" y="24"/>
                  </a:cubicBezTo>
                  <a:cubicBezTo>
                    <a:pt x="37" y="24"/>
                    <a:pt x="37" y="24"/>
                    <a:pt x="38" y="24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1" y="14"/>
                    <a:pt x="24" y="8"/>
                    <a:pt x="12" y="4"/>
                  </a:cubicBezTo>
                  <a:cubicBezTo>
                    <a:pt x="10" y="3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155"/>
            <p:cNvSpPr>
              <a:spLocks/>
            </p:cNvSpPr>
            <p:nvPr/>
          </p:nvSpPr>
          <p:spPr bwMode="auto">
            <a:xfrm>
              <a:off x="2057400" y="2387600"/>
              <a:ext cx="52388" cy="71438"/>
            </a:xfrm>
            <a:custGeom>
              <a:avLst/>
              <a:gdLst>
                <a:gd name="T0" fmla="*/ 0 w 14"/>
                <a:gd name="T1" fmla="*/ 0 h 19"/>
                <a:gd name="T2" fmla="*/ 0 w 14"/>
                <a:gd name="T3" fmla="*/ 2 h 19"/>
                <a:gd name="T4" fmla="*/ 3 w 14"/>
                <a:gd name="T5" fmla="*/ 7 h 19"/>
                <a:gd name="T6" fmla="*/ 8 w 14"/>
                <a:gd name="T7" fmla="*/ 11 h 19"/>
                <a:gd name="T8" fmla="*/ 7 w 14"/>
                <a:gd name="T9" fmla="*/ 14 h 19"/>
                <a:gd name="T10" fmla="*/ 11 w 14"/>
                <a:gd name="T11" fmla="*/ 19 h 19"/>
                <a:gd name="T12" fmla="*/ 9 w 14"/>
                <a:gd name="T13" fmla="*/ 14 h 19"/>
                <a:gd name="T14" fmla="*/ 10 w 14"/>
                <a:gd name="T15" fmla="*/ 11 h 19"/>
                <a:gd name="T16" fmla="*/ 9 w 14"/>
                <a:gd name="T17" fmla="*/ 8 h 19"/>
                <a:gd name="T18" fmla="*/ 9 w 14"/>
                <a:gd name="T19" fmla="*/ 1 h 19"/>
                <a:gd name="T20" fmla="*/ 5 w 14"/>
                <a:gd name="T21" fmla="*/ 5 h 19"/>
                <a:gd name="T22" fmla="*/ 7 w 14"/>
                <a:gd name="T23" fmla="*/ 2 h 19"/>
                <a:gd name="T24" fmla="*/ 0 w 14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9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2" y="7"/>
                    <a:pt x="3" y="7"/>
                  </a:cubicBezTo>
                  <a:cubicBezTo>
                    <a:pt x="5" y="7"/>
                    <a:pt x="6" y="10"/>
                    <a:pt x="8" y="11"/>
                  </a:cubicBezTo>
                  <a:cubicBezTo>
                    <a:pt x="8" y="11"/>
                    <a:pt x="7" y="12"/>
                    <a:pt x="7" y="14"/>
                  </a:cubicBezTo>
                  <a:cubicBezTo>
                    <a:pt x="7" y="16"/>
                    <a:pt x="9" y="19"/>
                    <a:pt x="11" y="19"/>
                  </a:cubicBezTo>
                  <a:cubicBezTo>
                    <a:pt x="14" y="19"/>
                    <a:pt x="9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0"/>
                    <a:pt x="9" y="9"/>
                    <a:pt x="9" y="8"/>
                  </a:cubicBezTo>
                  <a:cubicBezTo>
                    <a:pt x="9" y="5"/>
                    <a:pt x="9" y="3"/>
                    <a:pt x="9" y="1"/>
                  </a:cubicBezTo>
                  <a:cubicBezTo>
                    <a:pt x="8" y="3"/>
                    <a:pt x="7" y="5"/>
                    <a:pt x="5" y="5"/>
                  </a:cubicBezTo>
                  <a:cubicBezTo>
                    <a:pt x="3" y="5"/>
                    <a:pt x="7" y="2"/>
                    <a:pt x="7" y="2"/>
                  </a:cubicBezTo>
                  <a:cubicBezTo>
                    <a:pt x="4" y="1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156"/>
            <p:cNvSpPr>
              <a:spLocks/>
            </p:cNvSpPr>
            <p:nvPr/>
          </p:nvSpPr>
          <p:spPr bwMode="auto">
            <a:xfrm>
              <a:off x="1404938" y="2227263"/>
              <a:ext cx="63500" cy="41275"/>
            </a:xfrm>
            <a:custGeom>
              <a:avLst/>
              <a:gdLst>
                <a:gd name="T0" fmla="*/ 17 w 17"/>
                <a:gd name="T1" fmla="*/ 0 h 11"/>
                <a:gd name="T2" fmla="*/ 14 w 17"/>
                <a:gd name="T3" fmla="*/ 0 h 11"/>
                <a:gd name="T4" fmla="*/ 0 w 17"/>
                <a:gd name="T5" fmla="*/ 4 h 11"/>
                <a:gd name="T6" fmla="*/ 0 w 17"/>
                <a:gd name="T7" fmla="*/ 7 h 11"/>
                <a:gd name="T8" fmla="*/ 6 w 17"/>
                <a:gd name="T9" fmla="*/ 11 h 11"/>
                <a:gd name="T10" fmla="*/ 17 w 17"/>
                <a:gd name="T11" fmla="*/ 3 h 11"/>
                <a:gd name="T12" fmla="*/ 17 w 17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6" y="0"/>
                    <a:pt x="16" y="0"/>
                    <a:pt x="14" y="0"/>
                  </a:cubicBezTo>
                  <a:cubicBezTo>
                    <a:pt x="9" y="0"/>
                    <a:pt x="5" y="3"/>
                    <a:pt x="0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9"/>
                    <a:pt x="4" y="9"/>
                    <a:pt x="6" y="11"/>
                  </a:cubicBezTo>
                  <a:cubicBezTo>
                    <a:pt x="11" y="8"/>
                    <a:pt x="12" y="6"/>
                    <a:pt x="17" y="3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157"/>
            <p:cNvSpPr>
              <a:spLocks/>
            </p:cNvSpPr>
            <p:nvPr/>
          </p:nvSpPr>
          <p:spPr bwMode="auto">
            <a:xfrm>
              <a:off x="6475413" y="2989263"/>
              <a:ext cx="82550" cy="49213"/>
            </a:xfrm>
            <a:custGeom>
              <a:avLst/>
              <a:gdLst>
                <a:gd name="T0" fmla="*/ 21 w 22"/>
                <a:gd name="T1" fmla="*/ 0 h 13"/>
                <a:gd name="T2" fmla="*/ 13 w 22"/>
                <a:gd name="T3" fmla="*/ 2 h 13"/>
                <a:gd name="T4" fmla="*/ 5 w 22"/>
                <a:gd name="T5" fmla="*/ 0 h 13"/>
                <a:gd name="T6" fmla="*/ 0 w 22"/>
                <a:gd name="T7" fmla="*/ 1 h 13"/>
                <a:gd name="T8" fmla="*/ 0 w 22"/>
                <a:gd name="T9" fmla="*/ 3 h 13"/>
                <a:gd name="T10" fmla="*/ 4 w 22"/>
                <a:gd name="T11" fmla="*/ 4 h 13"/>
                <a:gd name="T12" fmla="*/ 17 w 22"/>
                <a:gd name="T13" fmla="*/ 12 h 13"/>
                <a:gd name="T14" fmla="*/ 20 w 22"/>
                <a:gd name="T15" fmla="*/ 13 h 13"/>
                <a:gd name="T16" fmla="*/ 21 w 22"/>
                <a:gd name="T17" fmla="*/ 11 h 13"/>
                <a:gd name="T18" fmla="*/ 20 w 22"/>
                <a:gd name="T19" fmla="*/ 6 h 13"/>
                <a:gd name="T20" fmla="*/ 21 w 22"/>
                <a:gd name="T21" fmla="*/ 3 h 13"/>
                <a:gd name="T22" fmla="*/ 22 w 22"/>
                <a:gd name="T23" fmla="*/ 0 h 13"/>
                <a:gd name="T24" fmla="*/ 21 w 22"/>
                <a:gd name="T2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3">
                  <a:moveTo>
                    <a:pt x="21" y="0"/>
                  </a:moveTo>
                  <a:cubicBezTo>
                    <a:pt x="18" y="0"/>
                    <a:pt x="16" y="2"/>
                    <a:pt x="13" y="2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2" y="0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9" y="6"/>
                    <a:pt x="13" y="10"/>
                    <a:pt x="17" y="12"/>
                  </a:cubicBezTo>
                  <a:cubicBezTo>
                    <a:pt x="17" y="12"/>
                    <a:pt x="19" y="13"/>
                    <a:pt x="20" y="13"/>
                  </a:cubicBezTo>
                  <a:cubicBezTo>
                    <a:pt x="20" y="13"/>
                    <a:pt x="21" y="12"/>
                    <a:pt x="21" y="11"/>
                  </a:cubicBezTo>
                  <a:cubicBezTo>
                    <a:pt x="21" y="8"/>
                    <a:pt x="20" y="8"/>
                    <a:pt x="20" y="6"/>
                  </a:cubicBezTo>
                  <a:cubicBezTo>
                    <a:pt x="20" y="5"/>
                    <a:pt x="21" y="3"/>
                    <a:pt x="21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158"/>
            <p:cNvSpPr>
              <a:spLocks/>
            </p:cNvSpPr>
            <p:nvPr/>
          </p:nvSpPr>
          <p:spPr bwMode="auto">
            <a:xfrm>
              <a:off x="6359525" y="2813050"/>
              <a:ext cx="30163" cy="55563"/>
            </a:xfrm>
            <a:custGeom>
              <a:avLst/>
              <a:gdLst>
                <a:gd name="T0" fmla="*/ 7 w 8"/>
                <a:gd name="T1" fmla="*/ 0 h 15"/>
                <a:gd name="T2" fmla="*/ 2 w 8"/>
                <a:gd name="T3" fmla="*/ 3 h 15"/>
                <a:gd name="T4" fmla="*/ 0 w 8"/>
                <a:gd name="T5" fmla="*/ 4 h 15"/>
                <a:gd name="T6" fmla="*/ 5 w 8"/>
                <a:gd name="T7" fmla="*/ 15 h 15"/>
                <a:gd name="T8" fmla="*/ 8 w 8"/>
                <a:gd name="T9" fmla="*/ 4 h 15"/>
                <a:gd name="T10" fmla="*/ 7 w 8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5">
                  <a:moveTo>
                    <a:pt x="7" y="0"/>
                  </a:moveTo>
                  <a:cubicBezTo>
                    <a:pt x="5" y="1"/>
                    <a:pt x="4" y="3"/>
                    <a:pt x="2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2" y="6"/>
                    <a:pt x="3" y="14"/>
                    <a:pt x="5" y="15"/>
                  </a:cubicBezTo>
                  <a:cubicBezTo>
                    <a:pt x="6" y="13"/>
                    <a:pt x="7" y="7"/>
                    <a:pt x="8" y="4"/>
                  </a:cubicBezTo>
                  <a:cubicBezTo>
                    <a:pt x="7" y="3"/>
                    <a:pt x="7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159"/>
            <p:cNvSpPr>
              <a:spLocks/>
            </p:cNvSpPr>
            <p:nvPr/>
          </p:nvSpPr>
          <p:spPr bwMode="auto">
            <a:xfrm>
              <a:off x="6351588" y="2876550"/>
              <a:ext cx="46038" cy="79375"/>
            </a:xfrm>
            <a:custGeom>
              <a:avLst/>
              <a:gdLst>
                <a:gd name="T0" fmla="*/ 6 w 12"/>
                <a:gd name="T1" fmla="*/ 0 h 21"/>
                <a:gd name="T2" fmla="*/ 0 w 12"/>
                <a:gd name="T3" fmla="*/ 4 h 21"/>
                <a:gd name="T4" fmla="*/ 3 w 12"/>
                <a:gd name="T5" fmla="*/ 10 h 21"/>
                <a:gd name="T6" fmla="*/ 1 w 12"/>
                <a:gd name="T7" fmla="*/ 15 h 21"/>
                <a:gd name="T8" fmla="*/ 4 w 12"/>
                <a:gd name="T9" fmla="*/ 21 h 21"/>
                <a:gd name="T10" fmla="*/ 12 w 12"/>
                <a:gd name="T11" fmla="*/ 13 h 21"/>
                <a:gd name="T12" fmla="*/ 10 w 12"/>
                <a:gd name="T13" fmla="*/ 2 h 21"/>
                <a:gd name="T14" fmla="*/ 6 w 12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1">
                  <a:moveTo>
                    <a:pt x="6" y="0"/>
                  </a:moveTo>
                  <a:cubicBezTo>
                    <a:pt x="4" y="0"/>
                    <a:pt x="3" y="3"/>
                    <a:pt x="0" y="4"/>
                  </a:cubicBezTo>
                  <a:cubicBezTo>
                    <a:pt x="1" y="6"/>
                    <a:pt x="3" y="7"/>
                    <a:pt x="3" y="10"/>
                  </a:cubicBezTo>
                  <a:cubicBezTo>
                    <a:pt x="3" y="12"/>
                    <a:pt x="2" y="13"/>
                    <a:pt x="1" y="15"/>
                  </a:cubicBezTo>
                  <a:cubicBezTo>
                    <a:pt x="1" y="18"/>
                    <a:pt x="1" y="21"/>
                    <a:pt x="4" y="21"/>
                  </a:cubicBezTo>
                  <a:cubicBezTo>
                    <a:pt x="7" y="21"/>
                    <a:pt x="12" y="17"/>
                    <a:pt x="12" y="13"/>
                  </a:cubicBezTo>
                  <a:cubicBezTo>
                    <a:pt x="12" y="9"/>
                    <a:pt x="12" y="6"/>
                    <a:pt x="10" y="2"/>
                  </a:cubicBezTo>
                  <a:cubicBezTo>
                    <a:pt x="9" y="2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160"/>
            <p:cNvSpPr>
              <a:spLocks/>
            </p:cNvSpPr>
            <p:nvPr/>
          </p:nvSpPr>
          <p:spPr bwMode="auto">
            <a:xfrm>
              <a:off x="6180138" y="2925763"/>
              <a:ext cx="22225" cy="14288"/>
            </a:xfrm>
            <a:custGeom>
              <a:avLst/>
              <a:gdLst>
                <a:gd name="T0" fmla="*/ 5 w 6"/>
                <a:gd name="T1" fmla="*/ 0 h 4"/>
                <a:gd name="T2" fmla="*/ 0 w 6"/>
                <a:gd name="T3" fmla="*/ 2 h 4"/>
                <a:gd name="T4" fmla="*/ 4 w 6"/>
                <a:gd name="T5" fmla="*/ 4 h 4"/>
                <a:gd name="T6" fmla="*/ 6 w 6"/>
                <a:gd name="T7" fmla="*/ 3 h 4"/>
                <a:gd name="T8" fmla="*/ 5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3" y="0"/>
                    <a:pt x="2" y="1"/>
                    <a:pt x="0" y="2"/>
                  </a:cubicBezTo>
                  <a:cubicBezTo>
                    <a:pt x="1" y="2"/>
                    <a:pt x="3" y="4"/>
                    <a:pt x="4" y="4"/>
                  </a:cubicBezTo>
                  <a:cubicBezTo>
                    <a:pt x="5" y="4"/>
                    <a:pt x="6" y="4"/>
                    <a:pt x="6" y="3"/>
                  </a:cubicBezTo>
                  <a:cubicBezTo>
                    <a:pt x="6" y="2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61"/>
            <p:cNvSpPr>
              <a:spLocks/>
            </p:cNvSpPr>
            <p:nvPr/>
          </p:nvSpPr>
          <p:spPr bwMode="auto">
            <a:xfrm>
              <a:off x="6400800" y="2309813"/>
              <a:ext cx="30163" cy="33338"/>
            </a:xfrm>
            <a:custGeom>
              <a:avLst/>
              <a:gdLst>
                <a:gd name="T0" fmla="*/ 6 w 8"/>
                <a:gd name="T1" fmla="*/ 0 h 9"/>
                <a:gd name="T2" fmla="*/ 0 w 8"/>
                <a:gd name="T3" fmla="*/ 0 h 9"/>
                <a:gd name="T4" fmla="*/ 0 w 8"/>
                <a:gd name="T5" fmla="*/ 3 h 9"/>
                <a:gd name="T6" fmla="*/ 7 w 8"/>
                <a:gd name="T7" fmla="*/ 7 h 9"/>
                <a:gd name="T8" fmla="*/ 7 w 8"/>
                <a:gd name="T9" fmla="*/ 9 h 9"/>
                <a:gd name="T10" fmla="*/ 8 w 8"/>
                <a:gd name="T11" fmla="*/ 6 h 9"/>
                <a:gd name="T12" fmla="*/ 6 w 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6"/>
                    <a:pt x="3" y="7"/>
                    <a:pt x="7" y="7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8"/>
                    <a:pt x="8" y="8"/>
                    <a:pt x="8" y="6"/>
                  </a:cubicBezTo>
                  <a:cubicBezTo>
                    <a:pt x="8" y="3"/>
                    <a:pt x="6" y="4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62"/>
            <p:cNvSpPr>
              <a:spLocks/>
            </p:cNvSpPr>
            <p:nvPr/>
          </p:nvSpPr>
          <p:spPr bwMode="auto">
            <a:xfrm>
              <a:off x="6434138" y="2279650"/>
              <a:ext cx="49213" cy="71438"/>
            </a:xfrm>
            <a:custGeom>
              <a:avLst/>
              <a:gdLst>
                <a:gd name="T0" fmla="*/ 6 w 13"/>
                <a:gd name="T1" fmla="*/ 0 h 19"/>
                <a:gd name="T2" fmla="*/ 0 w 13"/>
                <a:gd name="T3" fmla="*/ 9 h 19"/>
                <a:gd name="T4" fmla="*/ 6 w 13"/>
                <a:gd name="T5" fmla="*/ 13 h 19"/>
                <a:gd name="T6" fmla="*/ 2 w 13"/>
                <a:gd name="T7" fmla="*/ 17 h 19"/>
                <a:gd name="T8" fmla="*/ 2 w 13"/>
                <a:gd name="T9" fmla="*/ 16 h 19"/>
                <a:gd name="T10" fmla="*/ 0 w 13"/>
                <a:gd name="T11" fmla="*/ 17 h 19"/>
                <a:gd name="T12" fmla="*/ 4 w 13"/>
                <a:gd name="T13" fmla="*/ 19 h 19"/>
                <a:gd name="T14" fmla="*/ 13 w 13"/>
                <a:gd name="T15" fmla="*/ 7 h 19"/>
                <a:gd name="T16" fmla="*/ 6 w 13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9">
                  <a:moveTo>
                    <a:pt x="6" y="0"/>
                  </a:moveTo>
                  <a:cubicBezTo>
                    <a:pt x="4" y="0"/>
                    <a:pt x="0" y="7"/>
                    <a:pt x="0" y="9"/>
                  </a:cubicBezTo>
                  <a:cubicBezTo>
                    <a:pt x="0" y="10"/>
                    <a:pt x="3" y="12"/>
                    <a:pt x="6" y="13"/>
                  </a:cubicBezTo>
                  <a:cubicBezTo>
                    <a:pt x="6" y="14"/>
                    <a:pt x="4" y="16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7"/>
                    <a:pt x="2" y="19"/>
                    <a:pt x="4" y="19"/>
                  </a:cubicBezTo>
                  <a:cubicBezTo>
                    <a:pt x="10" y="19"/>
                    <a:pt x="8" y="9"/>
                    <a:pt x="13" y="7"/>
                  </a:cubicBezTo>
                  <a:cubicBezTo>
                    <a:pt x="12" y="3"/>
                    <a:pt x="11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163"/>
            <p:cNvSpPr>
              <a:spLocks/>
            </p:cNvSpPr>
            <p:nvPr/>
          </p:nvSpPr>
          <p:spPr bwMode="auto">
            <a:xfrm>
              <a:off x="6645275" y="2200275"/>
              <a:ext cx="25400" cy="41275"/>
            </a:xfrm>
            <a:custGeom>
              <a:avLst/>
              <a:gdLst>
                <a:gd name="T0" fmla="*/ 7 w 7"/>
                <a:gd name="T1" fmla="*/ 0 h 11"/>
                <a:gd name="T2" fmla="*/ 1 w 7"/>
                <a:gd name="T3" fmla="*/ 7 h 11"/>
                <a:gd name="T4" fmla="*/ 1 w 7"/>
                <a:gd name="T5" fmla="*/ 11 h 11"/>
                <a:gd name="T6" fmla="*/ 5 w 7"/>
                <a:gd name="T7" fmla="*/ 4 h 11"/>
                <a:gd name="T8" fmla="*/ 7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7" y="0"/>
                  </a:moveTo>
                  <a:cubicBezTo>
                    <a:pt x="2" y="1"/>
                    <a:pt x="1" y="6"/>
                    <a:pt x="1" y="7"/>
                  </a:cubicBezTo>
                  <a:cubicBezTo>
                    <a:pt x="1" y="9"/>
                    <a:pt x="0" y="10"/>
                    <a:pt x="1" y="11"/>
                  </a:cubicBezTo>
                  <a:cubicBezTo>
                    <a:pt x="3" y="8"/>
                    <a:pt x="5" y="7"/>
                    <a:pt x="5" y="4"/>
                  </a:cubicBezTo>
                  <a:cubicBezTo>
                    <a:pt x="5" y="2"/>
                    <a:pt x="7" y="1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164"/>
            <p:cNvSpPr>
              <a:spLocks/>
            </p:cNvSpPr>
            <p:nvPr/>
          </p:nvSpPr>
          <p:spPr bwMode="auto">
            <a:xfrm>
              <a:off x="6757988" y="2147888"/>
              <a:ext cx="36513" cy="49213"/>
            </a:xfrm>
            <a:custGeom>
              <a:avLst/>
              <a:gdLst>
                <a:gd name="T0" fmla="*/ 7 w 10"/>
                <a:gd name="T1" fmla="*/ 0 h 13"/>
                <a:gd name="T2" fmla="*/ 4 w 10"/>
                <a:gd name="T3" fmla="*/ 3 h 13"/>
                <a:gd name="T4" fmla="*/ 6 w 10"/>
                <a:gd name="T5" fmla="*/ 6 h 13"/>
                <a:gd name="T6" fmla="*/ 0 w 10"/>
                <a:gd name="T7" fmla="*/ 9 h 13"/>
                <a:gd name="T8" fmla="*/ 3 w 10"/>
                <a:gd name="T9" fmla="*/ 13 h 13"/>
                <a:gd name="T10" fmla="*/ 8 w 10"/>
                <a:gd name="T11" fmla="*/ 10 h 13"/>
                <a:gd name="T12" fmla="*/ 8 w 10"/>
                <a:gd name="T13" fmla="*/ 7 h 13"/>
                <a:gd name="T14" fmla="*/ 10 w 10"/>
                <a:gd name="T15" fmla="*/ 3 h 13"/>
                <a:gd name="T16" fmla="*/ 7 w 10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3">
                  <a:moveTo>
                    <a:pt x="7" y="0"/>
                  </a:moveTo>
                  <a:cubicBezTo>
                    <a:pt x="7" y="0"/>
                    <a:pt x="4" y="1"/>
                    <a:pt x="4" y="3"/>
                  </a:cubicBezTo>
                  <a:cubicBezTo>
                    <a:pt x="4" y="4"/>
                    <a:pt x="5" y="5"/>
                    <a:pt x="6" y="6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0" y="10"/>
                    <a:pt x="0" y="13"/>
                    <a:pt x="3" y="13"/>
                  </a:cubicBezTo>
                  <a:cubicBezTo>
                    <a:pt x="4" y="13"/>
                    <a:pt x="8" y="11"/>
                    <a:pt x="8" y="10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8" y="6"/>
                    <a:pt x="10" y="4"/>
                    <a:pt x="10" y="3"/>
                  </a:cubicBezTo>
                  <a:cubicBezTo>
                    <a:pt x="9" y="2"/>
                    <a:pt x="8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165"/>
            <p:cNvSpPr>
              <a:spLocks/>
            </p:cNvSpPr>
            <p:nvPr/>
          </p:nvSpPr>
          <p:spPr bwMode="auto">
            <a:xfrm>
              <a:off x="6824663" y="3082925"/>
              <a:ext cx="68263" cy="11113"/>
            </a:xfrm>
            <a:custGeom>
              <a:avLst/>
              <a:gdLst>
                <a:gd name="T0" fmla="*/ 5 w 18"/>
                <a:gd name="T1" fmla="*/ 0 h 3"/>
                <a:gd name="T2" fmla="*/ 0 w 18"/>
                <a:gd name="T3" fmla="*/ 0 h 3"/>
                <a:gd name="T4" fmla="*/ 11 w 18"/>
                <a:gd name="T5" fmla="*/ 3 h 3"/>
                <a:gd name="T6" fmla="*/ 14 w 18"/>
                <a:gd name="T7" fmla="*/ 3 h 3"/>
                <a:gd name="T8" fmla="*/ 18 w 18"/>
                <a:gd name="T9" fmla="*/ 2 h 3"/>
                <a:gd name="T10" fmla="*/ 5 w 18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">
                  <a:moveTo>
                    <a:pt x="5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3" y="2"/>
                    <a:pt x="8" y="3"/>
                    <a:pt x="11" y="3"/>
                  </a:cubicBezTo>
                  <a:cubicBezTo>
                    <a:pt x="12" y="3"/>
                    <a:pt x="13" y="3"/>
                    <a:pt x="14" y="3"/>
                  </a:cubicBezTo>
                  <a:cubicBezTo>
                    <a:pt x="15" y="3"/>
                    <a:pt x="16" y="3"/>
                    <a:pt x="18" y="2"/>
                  </a:cubicBezTo>
                  <a:cubicBezTo>
                    <a:pt x="14" y="1"/>
                    <a:pt x="9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166"/>
            <p:cNvSpPr>
              <a:spLocks/>
            </p:cNvSpPr>
            <p:nvPr/>
          </p:nvSpPr>
          <p:spPr bwMode="auto">
            <a:xfrm>
              <a:off x="7080250" y="3071813"/>
              <a:ext cx="63500" cy="33338"/>
            </a:xfrm>
            <a:custGeom>
              <a:avLst/>
              <a:gdLst>
                <a:gd name="T0" fmla="*/ 17 w 17"/>
                <a:gd name="T1" fmla="*/ 0 h 9"/>
                <a:gd name="T2" fmla="*/ 0 w 17"/>
                <a:gd name="T3" fmla="*/ 6 h 9"/>
                <a:gd name="T4" fmla="*/ 2 w 17"/>
                <a:gd name="T5" fmla="*/ 7 h 9"/>
                <a:gd name="T6" fmla="*/ 4 w 17"/>
                <a:gd name="T7" fmla="*/ 9 h 9"/>
                <a:gd name="T8" fmla="*/ 13 w 17"/>
                <a:gd name="T9" fmla="*/ 5 h 9"/>
                <a:gd name="T10" fmla="*/ 13 w 17"/>
                <a:gd name="T11" fmla="*/ 3 h 9"/>
                <a:gd name="T12" fmla="*/ 17 w 17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9">
                  <a:moveTo>
                    <a:pt x="17" y="0"/>
                  </a:moveTo>
                  <a:cubicBezTo>
                    <a:pt x="12" y="1"/>
                    <a:pt x="5" y="4"/>
                    <a:pt x="0" y="6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6" y="9"/>
                    <a:pt x="12" y="7"/>
                    <a:pt x="13" y="5"/>
                  </a:cubicBezTo>
                  <a:cubicBezTo>
                    <a:pt x="13" y="5"/>
                    <a:pt x="12" y="3"/>
                    <a:pt x="13" y="3"/>
                  </a:cubicBezTo>
                  <a:cubicBezTo>
                    <a:pt x="15" y="2"/>
                    <a:pt x="16" y="3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167"/>
            <p:cNvSpPr>
              <a:spLocks/>
            </p:cNvSpPr>
            <p:nvPr/>
          </p:nvSpPr>
          <p:spPr bwMode="auto">
            <a:xfrm>
              <a:off x="7715250" y="3827463"/>
              <a:ext cx="30163" cy="11113"/>
            </a:xfrm>
            <a:custGeom>
              <a:avLst/>
              <a:gdLst>
                <a:gd name="T0" fmla="*/ 8 w 8"/>
                <a:gd name="T1" fmla="*/ 0 h 3"/>
                <a:gd name="T2" fmla="*/ 0 w 8"/>
                <a:gd name="T3" fmla="*/ 1 h 3"/>
                <a:gd name="T4" fmla="*/ 3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cubicBezTo>
                    <a:pt x="4" y="0"/>
                    <a:pt x="2" y="0"/>
                    <a:pt x="0" y="1"/>
                  </a:cubicBezTo>
                  <a:cubicBezTo>
                    <a:pt x="0" y="2"/>
                    <a:pt x="2" y="3"/>
                    <a:pt x="3" y="3"/>
                  </a:cubicBezTo>
                  <a:cubicBezTo>
                    <a:pt x="5" y="3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168"/>
            <p:cNvSpPr>
              <a:spLocks/>
            </p:cNvSpPr>
            <p:nvPr/>
          </p:nvSpPr>
          <p:spPr bwMode="auto">
            <a:xfrm>
              <a:off x="7550150" y="1633538"/>
              <a:ext cx="63500" cy="47625"/>
            </a:xfrm>
            <a:custGeom>
              <a:avLst/>
              <a:gdLst>
                <a:gd name="T0" fmla="*/ 7 w 17"/>
                <a:gd name="T1" fmla="*/ 0 h 13"/>
                <a:gd name="T2" fmla="*/ 4 w 17"/>
                <a:gd name="T3" fmla="*/ 3 h 13"/>
                <a:gd name="T4" fmla="*/ 0 w 17"/>
                <a:gd name="T5" fmla="*/ 10 h 13"/>
                <a:gd name="T6" fmla="*/ 5 w 17"/>
                <a:gd name="T7" fmla="*/ 13 h 13"/>
                <a:gd name="T8" fmla="*/ 17 w 17"/>
                <a:gd name="T9" fmla="*/ 8 h 13"/>
                <a:gd name="T10" fmla="*/ 17 w 17"/>
                <a:gd name="T11" fmla="*/ 5 h 13"/>
                <a:gd name="T12" fmla="*/ 7 w 17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3">
                  <a:moveTo>
                    <a:pt x="7" y="0"/>
                  </a:moveTo>
                  <a:cubicBezTo>
                    <a:pt x="6" y="0"/>
                    <a:pt x="5" y="3"/>
                    <a:pt x="4" y="3"/>
                  </a:cubicBezTo>
                  <a:cubicBezTo>
                    <a:pt x="3" y="3"/>
                    <a:pt x="0" y="9"/>
                    <a:pt x="0" y="10"/>
                  </a:cubicBezTo>
                  <a:cubicBezTo>
                    <a:pt x="0" y="13"/>
                    <a:pt x="2" y="13"/>
                    <a:pt x="5" y="13"/>
                  </a:cubicBezTo>
                  <a:cubicBezTo>
                    <a:pt x="10" y="13"/>
                    <a:pt x="13" y="10"/>
                    <a:pt x="17" y="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3" y="4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169"/>
            <p:cNvSpPr>
              <a:spLocks/>
            </p:cNvSpPr>
            <p:nvPr/>
          </p:nvSpPr>
          <p:spPr bwMode="auto">
            <a:xfrm>
              <a:off x="7869238" y="1592263"/>
              <a:ext cx="52388" cy="36513"/>
            </a:xfrm>
            <a:custGeom>
              <a:avLst/>
              <a:gdLst>
                <a:gd name="T0" fmla="*/ 3 w 14"/>
                <a:gd name="T1" fmla="*/ 0 h 10"/>
                <a:gd name="T2" fmla="*/ 0 w 14"/>
                <a:gd name="T3" fmla="*/ 2 h 10"/>
                <a:gd name="T4" fmla="*/ 10 w 14"/>
                <a:gd name="T5" fmla="*/ 10 h 10"/>
                <a:gd name="T6" fmla="*/ 11 w 14"/>
                <a:gd name="T7" fmla="*/ 10 h 10"/>
                <a:gd name="T8" fmla="*/ 14 w 14"/>
                <a:gd name="T9" fmla="*/ 8 h 10"/>
                <a:gd name="T10" fmla="*/ 3 w 14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6"/>
                    <a:pt x="7" y="10"/>
                    <a:pt x="10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3" y="10"/>
                    <a:pt x="14" y="9"/>
                    <a:pt x="14" y="8"/>
                  </a:cubicBezTo>
                  <a:cubicBezTo>
                    <a:pt x="14" y="4"/>
                    <a:pt x="7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170"/>
            <p:cNvSpPr>
              <a:spLocks/>
            </p:cNvSpPr>
            <p:nvPr/>
          </p:nvSpPr>
          <p:spPr bwMode="auto">
            <a:xfrm>
              <a:off x="8218488" y="1408113"/>
              <a:ext cx="44450" cy="33338"/>
            </a:xfrm>
            <a:custGeom>
              <a:avLst/>
              <a:gdLst>
                <a:gd name="T0" fmla="*/ 5 w 12"/>
                <a:gd name="T1" fmla="*/ 0 h 9"/>
                <a:gd name="T2" fmla="*/ 1 w 12"/>
                <a:gd name="T3" fmla="*/ 6 h 9"/>
                <a:gd name="T4" fmla="*/ 1 w 12"/>
                <a:gd name="T5" fmla="*/ 9 h 9"/>
                <a:gd name="T6" fmla="*/ 12 w 12"/>
                <a:gd name="T7" fmla="*/ 6 h 9"/>
                <a:gd name="T8" fmla="*/ 5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5" y="0"/>
                  </a:moveTo>
                  <a:cubicBezTo>
                    <a:pt x="2" y="0"/>
                    <a:pt x="1" y="3"/>
                    <a:pt x="1" y="6"/>
                  </a:cubicBezTo>
                  <a:cubicBezTo>
                    <a:pt x="1" y="7"/>
                    <a:pt x="0" y="9"/>
                    <a:pt x="1" y="9"/>
                  </a:cubicBezTo>
                  <a:cubicBezTo>
                    <a:pt x="4" y="9"/>
                    <a:pt x="11" y="7"/>
                    <a:pt x="12" y="6"/>
                  </a:cubicBezTo>
                  <a:cubicBezTo>
                    <a:pt x="9" y="3"/>
                    <a:pt x="8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171"/>
            <p:cNvSpPr>
              <a:spLocks/>
            </p:cNvSpPr>
            <p:nvPr/>
          </p:nvSpPr>
          <p:spPr bwMode="auto">
            <a:xfrm>
              <a:off x="10358438" y="1377950"/>
              <a:ext cx="100013" cy="41275"/>
            </a:xfrm>
            <a:custGeom>
              <a:avLst/>
              <a:gdLst>
                <a:gd name="T0" fmla="*/ 14 w 27"/>
                <a:gd name="T1" fmla="*/ 0 h 11"/>
                <a:gd name="T2" fmla="*/ 0 w 27"/>
                <a:gd name="T3" fmla="*/ 8 h 11"/>
                <a:gd name="T4" fmla="*/ 2 w 27"/>
                <a:gd name="T5" fmla="*/ 7 h 11"/>
                <a:gd name="T6" fmla="*/ 19 w 27"/>
                <a:gd name="T7" fmla="*/ 11 h 11"/>
                <a:gd name="T8" fmla="*/ 27 w 27"/>
                <a:gd name="T9" fmla="*/ 11 h 11"/>
                <a:gd name="T10" fmla="*/ 14 w 27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1">
                  <a:moveTo>
                    <a:pt x="14" y="0"/>
                  </a:moveTo>
                  <a:cubicBezTo>
                    <a:pt x="7" y="0"/>
                    <a:pt x="4" y="4"/>
                    <a:pt x="0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7" y="9"/>
                    <a:pt x="14" y="8"/>
                    <a:pt x="19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4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172"/>
            <p:cNvSpPr>
              <a:spLocks/>
            </p:cNvSpPr>
            <p:nvPr/>
          </p:nvSpPr>
          <p:spPr bwMode="auto">
            <a:xfrm>
              <a:off x="10548938" y="1276350"/>
              <a:ext cx="139700" cy="49213"/>
            </a:xfrm>
            <a:custGeom>
              <a:avLst/>
              <a:gdLst>
                <a:gd name="T0" fmla="*/ 0 w 37"/>
                <a:gd name="T1" fmla="*/ 0 h 13"/>
                <a:gd name="T2" fmla="*/ 3 w 37"/>
                <a:gd name="T3" fmla="*/ 2 h 13"/>
                <a:gd name="T4" fmla="*/ 24 w 37"/>
                <a:gd name="T5" fmla="*/ 13 h 13"/>
                <a:gd name="T6" fmla="*/ 37 w 37"/>
                <a:gd name="T7" fmla="*/ 9 h 13"/>
                <a:gd name="T8" fmla="*/ 34 w 37"/>
                <a:gd name="T9" fmla="*/ 6 h 13"/>
                <a:gd name="T10" fmla="*/ 0 w 37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3">
                  <a:moveTo>
                    <a:pt x="0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10"/>
                    <a:pt x="17" y="13"/>
                    <a:pt x="24" y="13"/>
                  </a:cubicBezTo>
                  <a:cubicBezTo>
                    <a:pt x="29" y="13"/>
                    <a:pt x="37" y="12"/>
                    <a:pt x="37" y="9"/>
                  </a:cubicBezTo>
                  <a:cubicBezTo>
                    <a:pt x="37" y="7"/>
                    <a:pt x="36" y="6"/>
                    <a:pt x="34" y="6"/>
                  </a:cubicBezTo>
                  <a:cubicBezTo>
                    <a:pt x="33" y="6"/>
                    <a:pt x="3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173"/>
            <p:cNvSpPr>
              <a:spLocks/>
            </p:cNvSpPr>
            <p:nvPr/>
          </p:nvSpPr>
          <p:spPr bwMode="auto">
            <a:xfrm>
              <a:off x="10358438" y="1350963"/>
              <a:ext cx="25400" cy="26988"/>
            </a:xfrm>
            <a:custGeom>
              <a:avLst/>
              <a:gdLst>
                <a:gd name="T0" fmla="*/ 3 w 7"/>
                <a:gd name="T1" fmla="*/ 0 h 7"/>
                <a:gd name="T2" fmla="*/ 0 w 7"/>
                <a:gd name="T3" fmla="*/ 3 h 7"/>
                <a:gd name="T4" fmla="*/ 3 w 7"/>
                <a:gd name="T5" fmla="*/ 7 h 7"/>
                <a:gd name="T6" fmla="*/ 7 w 7"/>
                <a:gd name="T7" fmla="*/ 3 h 7"/>
                <a:gd name="T8" fmla="*/ 3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6"/>
                    <a:pt x="0" y="7"/>
                    <a:pt x="3" y="7"/>
                  </a:cubicBezTo>
                  <a:cubicBezTo>
                    <a:pt x="5" y="7"/>
                    <a:pt x="7" y="5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174"/>
            <p:cNvSpPr>
              <a:spLocks/>
            </p:cNvSpPr>
            <p:nvPr/>
          </p:nvSpPr>
          <p:spPr bwMode="auto">
            <a:xfrm>
              <a:off x="4148138" y="2549525"/>
              <a:ext cx="76200" cy="33338"/>
            </a:xfrm>
            <a:custGeom>
              <a:avLst/>
              <a:gdLst>
                <a:gd name="T0" fmla="*/ 4 w 20"/>
                <a:gd name="T1" fmla="*/ 0 h 9"/>
                <a:gd name="T2" fmla="*/ 0 w 20"/>
                <a:gd name="T3" fmla="*/ 1 h 9"/>
                <a:gd name="T4" fmla="*/ 16 w 20"/>
                <a:gd name="T5" fmla="*/ 9 h 9"/>
                <a:gd name="T6" fmla="*/ 20 w 20"/>
                <a:gd name="T7" fmla="*/ 8 h 9"/>
                <a:gd name="T8" fmla="*/ 4 w 2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3" y="3"/>
                    <a:pt x="12" y="9"/>
                    <a:pt x="16" y="9"/>
                  </a:cubicBezTo>
                  <a:cubicBezTo>
                    <a:pt x="18" y="9"/>
                    <a:pt x="19" y="9"/>
                    <a:pt x="20" y="8"/>
                  </a:cubicBezTo>
                  <a:cubicBezTo>
                    <a:pt x="15" y="5"/>
                    <a:pt x="10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175"/>
            <p:cNvSpPr>
              <a:spLocks/>
            </p:cNvSpPr>
            <p:nvPr/>
          </p:nvSpPr>
          <p:spPr bwMode="auto">
            <a:xfrm>
              <a:off x="4152900" y="2670175"/>
              <a:ext cx="60325" cy="33338"/>
            </a:xfrm>
            <a:custGeom>
              <a:avLst/>
              <a:gdLst>
                <a:gd name="T0" fmla="*/ 2 w 16"/>
                <a:gd name="T1" fmla="*/ 0 h 9"/>
                <a:gd name="T2" fmla="*/ 0 w 16"/>
                <a:gd name="T3" fmla="*/ 2 h 9"/>
                <a:gd name="T4" fmla="*/ 13 w 16"/>
                <a:gd name="T5" fmla="*/ 9 h 9"/>
                <a:gd name="T6" fmla="*/ 16 w 16"/>
                <a:gd name="T7" fmla="*/ 6 h 9"/>
                <a:gd name="T8" fmla="*/ 16 w 16"/>
                <a:gd name="T9" fmla="*/ 4 h 9"/>
                <a:gd name="T10" fmla="*/ 8 w 16"/>
                <a:gd name="T11" fmla="*/ 4 h 9"/>
                <a:gd name="T12" fmla="*/ 2 w 16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9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1" y="9"/>
                    <a:pt x="13" y="9"/>
                  </a:cubicBezTo>
                  <a:cubicBezTo>
                    <a:pt x="13" y="9"/>
                    <a:pt x="16" y="7"/>
                    <a:pt x="16" y="6"/>
                  </a:cubicBezTo>
                  <a:cubicBezTo>
                    <a:pt x="16" y="5"/>
                    <a:pt x="16" y="5"/>
                    <a:pt x="1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" y="4"/>
                    <a:pt x="3" y="2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176"/>
            <p:cNvSpPr>
              <a:spLocks/>
            </p:cNvSpPr>
            <p:nvPr/>
          </p:nvSpPr>
          <p:spPr bwMode="auto">
            <a:xfrm>
              <a:off x="4238625" y="2670175"/>
              <a:ext cx="41275" cy="49213"/>
            </a:xfrm>
            <a:custGeom>
              <a:avLst/>
              <a:gdLst>
                <a:gd name="T0" fmla="*/ 7 w 11"/>
                <a:gd name="T1" fmla="*/ 0 h 13"/>
                <a:gd name="T2" fmla="*/ 0 w 11"/>
                <a:gd name="T3" fmla="*/ 9 h 13"/>
                <a:gd name="T4" fmla="*/ 5 w 11"/>
                <a:gd name="T5" fmla="*/ 13 h 13"/>
                <a:gd name="T6" fmla="*/ 11 w 11"/>
                <a:gd name="T7" fmla="*/ 9 h 13"/>
                <a:gd name="T8" fmla="*/ 11 w 11"/>
                <a:gd name="T9" fmla="*/ 7 h 13"/>
                <a:gd name="T10" fmla="*/ 9 w 11"/>
                <a:gd name="T11" fmla="*/ 3 h 13"/>
                <a:gd name="T12" fmla="*/ 7 w 11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7" y="0"/>
                  </a:moveTo>
                  <a:cubicBezTo>
                    <a:pt x="4" y="1"/>
                    <a:pt x="0" y="8"/>
                    <a:pt x="0" y="9"/>
                  </a:cubicBezTo>
                  <a:cubicBezTo>
                    <a:pt x="0" y="11"/>
                    <a:pt x="2" y="13"/>
                    <a:pt x="5" y="13"/>
                  </a:cubicBezTo>
                  <a:cubicBezTo>
                    <a:pt x="8" y="13"/>
                    <a:pt x="11" y="11"/>
                    <a:pt x="11" y="9"/>
                  </a:cubicBezTo>
                  <a:cubicBezTo>
                    <a:pt x="11" y="8"/>
                    <a:pt x="11" y="7"/>
                    <a:pt x="11" y="7"/>
                  </a:cubicBezTo>
                  <a:cubicBezTo>
                    <a:pt x="5" y="7"/>
                    <a:pt x="9" y="5"/>
                    <a:pt x="9" y="3"/>
                  </a:cubicBezTo>
                  <a:cubicBezTo>
                    <a:pt x="9" y="2"/>
                    <a:pt x="8" y="1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177"/>
            <p:cNvSpPr>
              <a:spLocks/>
            </p:cNvSpPr>
            <p:nvPr/>
          </p:nvSpPr>
          <p:spPr bwMode="auto">
            <a:xfrm>
              <a:off x="1025525" y="2114550"/>
              <a:ext cx="49213" cy="17463"/>
            </a:xfrm>
            <a:custGeom>
              <a:avLst/>
              <a:gdLst>
                <a:gd name="T0" fmla="*/ 7 w 13"/>
                <a:gd name="T1" fmla="*/ 0 h 5"/>
                <a:gd name="T2" fmla="*/ 4 w 13"/>
                <a:gd name="T3" fmla="*/ 2 h 5"/>
                <a:gd name="T4" fmla="*/ 0 w 13"/>
                <a:gd name="T5" fmla="*/ 2 h 5"/>
                <a:gd name="T6" fmla="*/ 3 w 13"/>
                <a:gd name="T7" fmla="*/ 5 h 5"/>
                <a:gd name="T8" fmla="*/ 13 w 13"/>
                <a:gd name="T9" fmla="*/ 5 h 5"/>
                <a:gd name="T10" fmla="*/ 8 w 13"/>
                <a:gd name="T11" fmla="*/ 0 h 5"/>
                <a:gd name="T12" fmla="*/ 7 w 13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">
                  <a:moveTo>
                    <a:pt x="7" y="0"/>
                  </a:moveTo>
                  <a:cubicBezTo>
                    <a:pt x="5" y="0"/>
                    <a:pt x="5" y="0"/>
                    <a:pt x="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2"/>
                    <a:pt x="12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178"/>
            <p:cNvSpPr>
              <a:spLocks/>
            </p:cNvSpPr>
            <p:nvPr/>
          </p:nvSpPr>
          <p:spPr bwMode="auto">
            <a:xfrm>
              <a:off x="1377950" y="3624263"/>
              <a:ext cx="26988" cy="22225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4 h 6"/>
                <a:gd name="T4" fmla="*/ 2 w 7"/>
                <a:gd name="T5" fmla="*/ 6 h 6"/>
                <a:gd name="T6" fmla="*/ 7 w 7"/>
                <a:gd name="T7" fmla="*/ 5 h 6"/>
                <a:gd name="T8" fmla="*/ 7 w 7"/>
                <a:gd name="T9" fmla="*/ 3 h 6"/>
                <a:gd name="T10" fmla="*/ 0 w 7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4" y="6"/>
                    <a:pt x="4" y="5"/>
                    <a:pt x="7" y="5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1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179"/>
            <p:cNvSpPr>
              <a:spLocks/>
            </p:cNvSpPr>
            <p:nvPr/>
          </p:nvSpPr>
          <p:spPr bwMode="auto">
            <a:xfrm>
              <a:off x="1355725" y="3590925"/>
              <a:ext cx="14288" cy="11113"/>
            </a:xfrm>
            <a:custGeom>
              <a:avLst/>
              <a:gdLst>
                <a:gd name="T0" fmla="*/ 0 w 4"/>
                <a:gd name="T1" fmla="*/ 0 h 3"/>
                <a:gd name="T2" fmla="*/ 3 w 4"/>
                <a:gd name="T3" fmla="*/ 3 h 3"/>
                <a:gd name="T4" fmla="*/ 4 w 4"/>
                <a:gd name="T5" fmla="*/ 2 h 3"/>
                <a:gd name="T6" fmla="*/ 0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1" y="1"/>
                    <a:pt x="2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 180"/>
            <p:cNvSpPr>
              <a:spLocks/>
            </p:cNvSpPr>
            <p:nvPr/>
          </p:nvSpPr>
          <p:spPr bwMode="auto">
            <a:xfrm>
              <a:off x="1328738" y="3579813"/>
              <a:ext cx="19050" cy="6350"/>
            </a:xfrm>
            <a:custGeom>
              <a:avLst/>
              <a:gdLst>
                <a:gd name="T0" fmla="*/ 5 w 5"/>
                <a:gd name="T1" fmla="*/ 0 h 2"/>
                <a:gd name="T2" fmla="*/ 0 w 5"/>
                <a:gd name="T3" fmla="*/ 0 h 2"/>
                <a:gd name="T4" fmla="*/ 2 w 5"/>
                <a:gd name="T5" fmla="*/ 2 h 2"/>
                <a:gd name="T6" fmla="*/ 5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3" y="2"/>
                    <a:pt x="5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181"/>
            <p:cNvSpPr>
              <a:spLocks/>
            </p:cNvSpPr>
            <p:nvPr/>
          </p:nvSpPr>
          <p:spPr bwMode="auto">
            <a:xfrm>
              <a:off x="1306513" y="3563938"/>
              <a:ext cx="15875" cy="11113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1 h 3"/>
                <a:gd name="T4" fmla="*/ 2 w 4"/>
                <a:gd name="T5" fmla="*/ 1 h 3"/>
                <a:gd name="T6" fmla="*/ 0 w 4"/>
                <a:gd name="T7" fmla="*/ 1 h 3"/>
                <a:gd name="T8" fmla="*/ 2 w 4"/>
                <a:gd name="T9" fmla="*/ 3 h 3"/>
                <a:gd name="T10" fmla="*/ 4 w 4"/>
                <a:gd name="T11" fmla="*/ 2 h 3"/>
                <a:gd name="T12" fmla="*/ 4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2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2"/>
                    <a:pt x="4" y="1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182"/>
            <p:cNvSpPr>
              <a:spLocks/>
            </p:cNvSpPr>
            <p:nvPr/>
          </p:nvSpPr>
          <p:spPr bwMode="auto">
            <a:xfrm>
              <a:off x="1262063" y="3541713"/>
              <a:ext cx="14288" cy="14288"/>
            </a:xfrm>
            <a:custGeom>
              <a:avLst/>
              <a:gdLst>
                <a:gd name="T0" fmla="*/ 2 w 4"/>
                <a:gd name="T1" fmla="*/ 0 h 4"/>
                <a:gd name="T2" fmla="*/ 0 w 4"/>
                <a:gd name="T3" fmla="*/ 2 h 4"/>
                <a:gd name="T4" fmla="*/ 2 w 4"/>
                <a:gd name="T5" fmla="*/ 4 h 4"/>
                <a:gd name="T6" fmla="*/ 4 w 4"/>
                <a:gd name="T7" fmla="*/ 4 h 4"/>
                <a:gd name="T8" fmla="*/ 4 w 4"/>
                <a:gd name="T9" fmla="*/ 1 h 4"/>
                <a:gd name="T10" fmla="*/ 2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1"/>
                    <a:pt x="2" y="1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318056" y="2080208"/>
            <a:ext cx="1572746" cy="1384036"/>
            <a:chOff x="5518712" y="3409383"/>
            <a:chExt cx="1115728" cy="981854"/>
          </a:xfrm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5518712" y="3409383"/>
              <a:ext cx="1115728" cy="981854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5588844" y="3474847"/>
              <a:ext cx="975465" cy="858421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FD2D29"/>
            </a:solidFill>
            <a:ln w="28575" cap="flat">
              <a:noFill/>
              <a:prstDash val="solid"/>
              <a:miter lim="800000"/>
              <a:headEnd/>
              <a:tailEnd/>
            </a:ln>
            <a:effectLst>
              <a:innerShdw blurRad="152400" dist="76200" dir="13500000">
                <a:prstClr val="black">
                  <a:alpha val="2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4934879" y="369833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D2D29"/>
                </a:solidFill>
                <a:latin typeface="Impact" panose="020B0806030902050204" pitchFamily="34" charset="0"/>
              </a:rPr>
              <a:t>工作不足之处</a:t>
            </a:r>
          </a:p>
        </p:txBody>
      </p:sp>
      <p:sp>
        <p:nvSpPr>
          <p:cNvPr id="241" name="文本框 48"/>
          <p:cNvSpPr>
            <a:spLocks noChangeArrowheads="1"/>
          </p:cNvSpPr>
          <p:nvPr/>
        </p:nvSpPr>
        <p:spPr bwMode="auto">
          <a:xfrm>
            <a:off x="4538887" y="4432282"/>
            <a:ext cx="1804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sym typeface="宋体" panose="02010600030101010101" pitchFamily="2" charset="-122"/>
              </a:rPr>
              <a:t>标题输入这里</a:t>
            </a:r>
          </a:p>
        </p:txBody>
      </p:sp>
      <p:sp>
        <p:nvSpPr>
          <p:cNvPr id="242" name="文本框 48"/>
          <p:cNvSpPr>
            <a:spLocks noChangeArrowheads="1"/>
          </p:cNvSpPr>
          <p:nvPr/>
        </p:nvSpPr>
        <p:spPr bwMode="auto">
          <a:xfrm>
            <a:off x="6183250" y="4432282"/>
            <a:ext cx="1804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sym typeface="宋体" panose="02010600030101010101" pitchFamily="2" charset="-122"/>
              </a:rPr>
              <a:t>标题输入这里</a:t>
            </a:r>
          </a:p>
        </p:txBody>
      </p:sp>
      <p:sp>
        <p:nvSpPr>
          <p:cNvPr id="243" name="文本框 48"/>
          <p:cNvSpPr>
            <a:spLocks noChangeArrowheads="1"/>
          </p:cNvSpPr>
          <p:nvPr/>
        </p:nvSpPr>
        <p:spPr bwMode="auto">
          <a:xfrm>
            <a:off x="4538887" y="4822245"/>
            <a:ext cx="1804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sym typeface="宋体" panose="02010600030101010101" pitchFamily="2" charset="-122"/>
              </a:rPr>
              <a:t>标题输入这里</a:t>
            </a:r>
          </a:p>
        </p:txBody>
      </p:sp>
      <p:sp>
        <p:nvSpPr>
          <p:cNvPr id="244" name="文本框 48"/>
          <p:cNvSpPr>
            <a:spLocks noChangeArrowheads="1"/>
          </p:cNvSpPr>
          <p:nvPr/>
        </p:nvSpPr>
        <p:spPr bwMode="auto">
          <a:xfrm>
            <a:off x="6183250" y="4822245"/>
            <a:ext cx="1804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sym typeface="宋体" panose="02010600030101010101" pitchFamily="2" charset="-122"/>
              </a:rPr>
              <a:t>标题输入这里</a:t>
            </a:r>
          </a:p>
        </p:txBody>
      </p:sp>
      <p:sp>
        <p:nvSpPr>
          <p:cNvPr id="245" name="Freeform 37"/>
          <p:cNvSpPr>
            <a:spLocks/>
          </p:cNvSpPr>
          <p:nvPr/>
        </p:nvSpPr>
        <p:spPr bwMode="auto">
          <a:xfrm>
            <a:off x="5811900" y="2606269"/>
            <a:ext cx="575876" cy="389676"/>
          </a:xfrm>
          <a:custGeom>
            <a:avLst/>
            <a:gdLst>
              <a:gd name="T0" fmla="*/ 135 w 186"/>
              <a:gd name="T1" fmla="*/ 9 h 126"/>
              <a:gd name="T2" fmla="*/ 84 w 186"/>
              <a:gd name="T3" fmla="*/ 57 h 126"/>
              <a:gd name="T4" fmla="*/ 84 w 186"/>
              <a:gd name="T5" fmla="*/ 57 h 126"/>
              <a:gd name="T6" fmla="*/ 84 w 186"/>
              <a:gd name="T7" fmla="*/ 60 h 126"/>
              <a:gd name="T8" fmla="*/ 84 w 186"/>
              <a:gd name="T9" fmla="*/ 66 h 126"/>
              <a:gd name="T10" fmla="*/ 51 w 186"/>
              <a:gd name="T11" fmla="*/ 99 h 126"/>
              <a:gd name="T12" fmla="*/ 18 w 186"/>
              <a:gd name="T13" fmla="*/ 66 h 126"/>
              <a:gd name="T14" fmla="*/ 51 w 186"/>
              <a:gd name="T15" fmla="*/ 33 h 126"/>
              <a:gd name="T16" fmla="*/ 51 w 186"/>
              <a:gd name="T17" fmla="*/ 48 h 126"/>
              <a:gd name="T18" fmla="*/ 87 w 186"/>
              <a:gd name="T19" fmla="*/ 24 h 126"/>
              <a:gd name="T20" fmla="*/ 51 w 186"/>
              <a:gd name="T21" fmla="*/ 0 h 126"/>
              <a:gd name="T22" fmla="*/ 51 w 186"/>
              <a:gd name="T23" fmla="*/ 15 h 126"/>
              <a:gd name="T24" fmla="*/ 0 w 186"/>
              <a:gd name="T25" fmla="*/ 66 h 126"/>
              <a:gd name="T26" fmla="*/ 51 w 186"/>
              <a:gd name="T27" fmla="*/ 117 h 126"/>
              <a:gd name="T28" fmla="*/ 102 w 186"/>
              <a:gd name="T29" fmla="*/ 69 h 126"/>
              <a:gd name="T30" fmla="*/ 102 w 186"/>
              <a:gd name="T31" fmla="*/ 69 h 126"/>
              <a:gd name="T32" fmla="*/ 102 w 186"/>
              <a:gd name="T33" fmla="*/ 66 h 126"/>
              <a:gd name="T34" fmla="*/ 102 w 186"/>
              <a:gd name="T35" fmla="*/ 60 h 126"/>
              <a:gd name="T36" fmla="*/ 135 w 186"/>
              <a:gd name="T37" fmla="*/ 27 h 126"/>
              <a:gd name="T38" fmla="*/ 168 w 186"/>
              <a:gd name="T39" fmla="*/ 60 h 126"/>
              <a:gd name="T40" fmla="*/ 135 w 186"/>
              <a:gd name="T41" fmla="*/ 93 h 126"/>
              <a:gd name="T42" fmla="*/ 135 w 186"/>
              <a:gd name="T43" fmla="*/ 78 h 126"/>
              <a:gd name="T44" fmla="*/ 99 w 186"/>
              <a:gd name="T45" fmla="*/ 102 h 126"/>
              <a:gd name="T46" fmla="*/ 135 w 186"/>
              <a:gd name="T47" fmla="*/ 126 h 126"/>
              <a:gd name="T48" fmla="*/ 135 w 186"/>
              <a:gd name="T49" fmla="*/ 111 h 126"/>
              <a:gd name="T50" fmla="*/ 186 w 186"/>
              <a:gd name="T51" fmla="*/ 60 h 126"/>
              <a:gd name="T52" fmla="*/ 135 w 186"/>
              <a:gd name="T53" fmla="*/ 9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86" h="126">
                <a:moveTo>
                  <a:pt x="135" y="9"/>
                </a:moveTo>
                <a:cubicBezTo>
                  <a:pt x="108" y="9"/>
                  <a:pt x="86" y="30"/>
                  <a:pt x="84" y="57"/>
                </a:cubicBezTo>
                <a:cubicBezTo>
                  <a:pt x="84" y="57"/>
                  <a:pt x="84" y="57"/>
                  <a:pt x="84" y="57"/>
                </a:cubicBezTo>
                <a:cubicBezTo>
                  <a:pt x="84" y="60"/>
                  <a:pt x="84" y="60"/>
                  <a:pt x="84" y="60"/>
                </a:cubicBezTo>
                <a:cubicBezTo>
                  <a:pt x="84" y="66"/>
                  <a:pt x="84" y="66"/>
                  <a:pt x="84" y="66"/>
                </a:cubicBezTo>
                <a:cubicBezTo>
                  <a:pt x="84" y="84"/>
                  <a:pt x="69" y="99"/>
                  <a:pt x="51" y="99"/>
                </a:cubicBezTo>
                <a:cubicBezTo>
                  <a:pt x="33" y="99"/>
                  <a:pt x="18" y="84"/>
                  <a:pt x="18" y="66"/>
                </a:cubicBezTo>
                <a:cubicBezTo>
                  <a:pt x="18" y="48"/>
                  <a:pt x="33" y="33"/>
                  <a:pt x="51" y="33"/>
                </a:cubicBezTo>
                <a:cubicBezTo>
                  <a:pt x="51" y="48"/>
                  <a:pt x="51" y="48"/>
                  <a:pt x="51" y="48"/>
                </a:cubicBezTo>
                <a:cubicBezTo>
                  <a:pt x="87" y="24"/>
                  <a:pt x="87" y="24"/>
                  <a:pt x="87" y="24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15"/>
                  <a:pt x="51" y="15"/>
                  <a:pt x="51" y="15"/>
                </a:cubicBezTo>
                <a:cubicBezTo>
                  <a:pt x="23" y="15"/>
                  <a:pt x="0" y="38"/>
                  <a:pt x="0" y="66"/>
                </a:cubicBezTo>
                <a:cubicBezTo>
                  <a:pt x="0" y="94"/>
                  <a:pt x="23" y="117"/>
                  <a:pt x="51" y="117"/>
                </a:cubicBezTo>
                <a:cubicBezTo>
                  <a:pt x="78" y="117"/>
                  <a:pt x="100" y="96"/>
                  <a:pt x="102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2" y="60"/>
                  <a:pt x="102" y="60"/>
                  <a:pt x="102" y="60"/>
                </a:cubicBezTo>
                <a:cubicBezTo>
                  <a:pt x="102" y="42"/>
                  <a:pt x="117" y="27"/>
                  <a:pt x="135" y="27"/>
                </a:cubicBezTo>
                <a:cubicBezTo>
                  <a:pt x="153" y="27"/>
                  <a:pt x="168" y="42"/>
                  <a:pt x="168" y="60"/>
                </a:cubicBezTo>
                <a:cubicBezTo>
                  <a:pt x="168" y="78"/>
                  <a:pt x="153" y="93"/>
                  <a:pt x="135" y="93"/>
                </a:cubicBezTo>
                <a:cubicBezTo>
                  <a:pt x="135" y="78"/>
                  <a:pt x="135" y="78"/>
                  <a:pt x="135" y="78"/>
                </a:cubicBezTo>
                <a:cubicBezTo>
                  <a:pt x="99" y="102"/>
                  <a:pt x="99" y="102"/>
                  <a:pt x="99" y="102"/>
                </a:cubicBezTo>
                <a:cubicBezTo>
                  <a:pt x="135" y="126"/>
                  <a:pt x="135" y="126"/>
                  <a:pt x="135" y="126"/>
                </a:cubicBezTo>
                <a:cubicBezTo>
                  <a:pt x="135" y="111"/>
                  <a:pt x="135" y="111"/>
                  <a:pt x="135" y="111"/>
                </a:cubicBezTo>
                <a:cubicBezTo>
                  <a:pt x="163" y="111"/>
                  <a:pt x="186" y="88"/>
                  <a:pt x="186" y="60"/>
                </a:cubicBezTo>
                <a:cubicBezTo>
                  <a:pt x="186" y="32"/>
                  <a:pt x="163" y="9"/>
                  <a:pt x="135" y="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6" name="文本框 245"/>
          <p:cNvSpPr txBox="1"/>
          <p:nvPr/>
        </p:nvSpPr>
        <p:spPr>
          <a:xfrm>
            <a:off x="581042" y="203200"/>
            <a:ext cx="1685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目录</a:t>
            </a:r>
          </a:p>
        </p:txBody>
      </p:sp>
      <p:sp>
        <p:nvSpPr>
          <p:cNvPr id="247" name="矩形 246"/>
          <p:cNvSpPr/>
          <p:nvPr/>
        </p:nvSpPr>
        <p:spPr>
          <a:xfrm>
            <a:off x="1731256" y="418751"/>
            <a:ext cx="1983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D2D29"/>
                </a:solidFill>
              </a:rPr>
              <a:t>CONTENTS  &gt;&gt;</a:t>
            </a:r>
            <a:endParaRPr lang="zh-CN" altLang="en-US" sz="2400" dirty="0">
              <a:solidFill>
                <a:srgbClr val="FD2D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9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055688" y="2219230"/>
            <a:ext cx="10004424" cy="338137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330711" y="4588009"/>
            <a:ext cx="2181103" cy="709060"/>
            <a:chOff x="1330711" y="4588009"/>
            <a:chExt cx="2181103" cy="709060"/>
          </a:xfrm>
        </p:grpSpPr>
        <p:grpSp>
          <p:nvGrpSpPr>
            <p:cNvPr id="35" name="组合 34"/>
            <p:cNvGrpSpPr/>
            <p:nvPr/>
          </p:nvGrpSpPr>
          <p:grpSpPr>
            <a:xfrm>
              <a:off x="1330711" y="4588009"/>
              <a:ext cx="2181103" cy="709060"/>
              <a:chOff x="1030943" y="2407998"/>
              <a:chExt cx="771017" cy="771017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1030943" y="2407998"/>
                <a:ext cx="771017" cy="771017"/>
              </a:xfrm>
              <a:prstGeom prst="roundRect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1049291" y="2494705"/>
                <a:ext cx="734320" cy="597604"/>
              </a:xfrm>
              <a:prstGeom prst="roundRect">
                <a:avLst/>
              </a:prstGeom>
              <a:solidFill>
                <a:srgbClr val="FD2D29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20" name="圆角矩形 19"/>
            <p:cNvSpPr/>
            <p:nvPr/>
          </p:nvSpPr>
          <p:spPr>
            <a:xfrm>
              <a:off x="1586649" y="4596428"/>
              <a:ext cx="1838325" cy="675102"/>
            </a:xfrm>
            <a:prstGeom prst="roundRect">
              <a:avLst>
                <a:gd name="adj" fmla="val 720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561249" y="4746624"/>
              <a:ext cx="17972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</a:rPr>
                <a:t>+ $123,564,000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647832" y="4588009"/>
            <a:ext cx="2181103" cy="709060"/>
            <a:chOff x="3647832" y="4588009"/>
            <a:chExt cx="2181103" cy="709060"/>
          </a:xfrm>
        </p:grpSpPr>
        <p:grpSp>
          <p:nvGrpSpPr>
            <p:cNvPr id="38" name="组合 37"/>
            <p:cNvGrpSpPr/>
            <p:nvPr/>
          </p:nvGrpSpPr>
          <p:grpSpPr>
            <a:xfrm>
              <a:off x="3647832" y="4588009"/>
              <a:ext cx="2181103" cy="709060"/>
              <a:chOff x="1030943" y="2407998"/>
              <a:chExt cx="771017" cy="771017"/>
            </a:xfrm>
          </p:grpSpPr>
          <p:sp>
            <p:nvSpPr>
              <p:cNvPr id="39" name="椭圆 35"/>
              <p:cNvSpPr/>
              <p:nvPr/>
            </p:nvSpPr>
            <p:spPr>
              <a:xfrm>
                <a:off x="1030943" y="2407998"/>
                <a:ext cx="771017" cy="771017"/>
              </a:xfrm>
              <a:prstGeom prst="roundRect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40" name="椭圆 36"/>
              <p:cNvSpPr/>
              <p:nvPr/>
            </p:nvSpPr>
            <p:spPr>
              <a:xfrm>
                <a:off x="1049291" y="2494705"/>
                <a:ext cx="734320" cy="597604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22" name="圆角矩形 21"/>
            <p:cNvSpPr/>
            <p:nvPr/>
          </p:nvSpPr>
          <p:spPr>
            <a:xfrm>
              <a:off x="3854308" y="4596428"/>
              <a:ext cx="1838325" cy="675102"/>
            </a:xfrm>
            <a:prstGeom prst="roundRect">
              <a:avLst>
                <a:gd name="adj" fmla="val 720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958049" y="4746624"/>
              <a:ext cx="16177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</a:rPr>
                <a:t>- $98,421,000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958076" y="1120656"/>
            <a:ext cx="5231177" cy="4546629"/>
            <a:chOff x="5958076" y="1120656"/>
            <a:chExt cx="5231177" cy="454662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958076" y="1120656"/>
              <a:ext cx="5231177" cy="4546629"/>
            </a:xfrm>
            <a:prstGeom prst="rect">
              <a:avLst/>
            </a:prstGeom>
          </p:spPr>
        </p:pic>
        <p:pic>
          <p:nvPicPr>
            <p:cNvPr id="29" name="图片占位符 20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74578" y="1585848"/>
              <a:ext cx="2638425" cy="2419350"/>
            </a:xfrm>
            <a:custGeom>
              <a:avLst/>
              <a:gdLst>
                <a:gd name="connsiteX0" fmla="*/ 2638425 w 2638425"/>
                <a:gd name="connsiteY0" fmla="*/ 0 h 2419350"/>
                <a:gd name="connsiteX1" fmla="*/ 2486025 w 2638425"/>
                <a:gd name="connsiteY1" fmla="*/ 2228850 h 2419350"/>
                <a:gd name="connsiteX2" fmla="*/ 0 w 2638425"/>
                <a:gd name="connsiteY2" fmla="*/ 2419350 h 2419350"/>
                <a:gd name="connsiteX3" fmla="*/ 171450 w 2638425"/>
                <a:gd name="connsiteY3" fmla="*/ 695325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8425" h="2419350">
                  <a:moveTo>
                    <a:pt x="2638425" y="0"/>
                  </a:moveTo>
                  <a:lnTo>
                    <a:pt x="2486025" y="2228850"/>
                  </a:lnTo>
                  <a:lnTo>
                    <a:pt x="0" y="2419350"/>
                  </a:lnTo>
                  <a:lnTo>
                    <a:pt x="171450" y="695325"/>
                  </a:lnTo>
                  <a:close/>
                </a:path>
              </a:pathLst>
            </a:custGeom>
          </p:spPr>
        </p:pic>
      </p:grpSp>
      <p:grpSp>
        <p:nvGrpSpPr>
          <p:cNvPr id="3" name="组合 2"/>
          <p:cNvGrpSpPr/>
          <p:nvPr/>
        </p:nvGrpSpPr>
        <p:grpSpPr>
          <a:xfrm>
            <a:off x="1330711" y="2496200"/>
            <a:ext cx="4924688" cy="1868153"/>
            <a:chOff x="1330711" y="2496200"/>
            <a:chExt cx="4924688" cy="1868153"/>
          </a:xfrm>
        </p:grpSpPr>
        <p:sp>
          <p:nvSpPr>
            <p:cNvPr id="31" name="文本框 48"/>
            <p:cNvSpPr>
              <a:spLocks noChangeArrowheads="1"/>
            </p:cNvSpPr>
            <p:nvPr/>
          </p:nvSpPr>
          <p:spPr bwMode="auto">
            <a:xfrm>
              <a:off x="1330711" y="3014778"/>
              <a:ext cx="4924688" cy="68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宋体" panose="02010600030101010101" pitchFamily="2" charset="-122"/>
                </a:rPr>
                <a:t>文字内容添加此处，选中文字删除重新输入，也可以复制您的文字内容粘贴到这里</a:t>
              </a:r>
            </a:p>
          </p:txBody>
        </p:sp>
        <p:sp>
          <p:nvSpPr>
            <p:cNvPr id="32" name="文本框 48"/>
            <p:cNvSpPr>
              <a:spLocks noChangeArrowheads="1"/>
            </p:cNvSpPr>
            <p:nvPr/>
          </p:nvSpPr>
          <p:spPr bwMode="auto">
            <a:xfrm>
              <a:off x="1330711" y="2496200"/>
              <a:ext cx="3362587" cy="497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FD2D29"/>
                  </a:solidFill>
                  <a:latin typeface="+mj-ea"/>
                  <a:ea typeface="+mj-ea"/>
                  <a:cs typeface="Arial Unicode MS" panose="020B0604020202020204" pitchFamily="34" charset="-122"/>
                  <a:sym typeface="宋体" panose="02010600030101010101" pitchFamily="2" charset="-122"/>
                </a:rPr>
                <a:t>文字内容添加此处</a:t>
              </a:r>
            </a:p>
          </p:txBody>
        </p:sp>
        <p:sp>
          <p:nvSpPr>
            <p:cNvPr id="34" name="文本框 48"/>
            <p:cNvSpPr>
              <a:spLocks noChangeArrowheads="1"/>
            </p:cNvSpPr>
            <p:nvPr/>
          </p:nvSpPr>
          <p:spPr bwMode="auto">
            <a:xfrm>
              <a:off x="1330711" y="3681089"/>
              <a:ext cx="4924688" cy="68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宋体" panose="02010600030101010101" pitchFamily="2" charset="-122"/>
                </a:rPr>
                <a:t>文字内容添加此处，选中文字删除重新输入，也可以复制您的文字内容粘贴到这里</a:t>
              </a: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581042" y="203200"/>
            <a:ext cx="3521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工作不足之处</a:t>
            </a:r>
          </a:p>
        </p:txBody>
      </p:sp>
      <p:sp>
        <p:nvSpPr>
          <p:cNvPr id="42" name="矩形 41"/>
          <p:cNvSpPr/>
          <p:nvPr/>
        </p:nvSpPr>
        <p:spPr>
          <a:xfrm>
            <a:off x="3877556" y="418751"/>
            <a:ext cx="5101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D2D29"/>
                </a:solidFill>
              </a:rPr>
              <a:t>NIAN DU GONG ZUO GAI SHU  &gt;&gt;</a:t>
            </a:r>
            <a:endParaRPr lang="zh-CN" altLang="en-US" sz="2400" dirty="0">
              <a:solidFill>
                <a:srgbClr val="FD2D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06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组合 255"/>
          <p:cNvGrpSpPr/>
          <p:nvPr/>
        </p:nvGrpSpPr>
        <p:grpSpPr>
          <a:xfrm>
            <a:off x="3024481" y="1810106"/>
            <a:ext cx="2195658" cy="723563"/>
            <a:chOff x="3665371" y="1647519"/>
            <a:chExt cx="2195658" cy="723563"/>
          </a:xfrm>
        </p:grpSpPr>
        <p:sp>
          <p:nvSpPr>
            <p:cNvPr id="31" name="文本框 30"/>
            <p:cNvSpPr txBox="1"/>
            <p:nvPr/>
          </p:nvSpPr>
          <p:spPr>
            <a:xfrm>
              <a:off x="3665371" y="1647519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工作完成情况</a:t>
              </a:r>
            </a:p>
          </p:txBody>
        </p:sp>
        <p:sp>
          <p:nvSpPr>
            <p:cNvPr id="32" name="TextBox 49"/>
            <p:cNvSpPr txBox="1"/>
            <p:nvPr/>
          </p:nvSpPr>
          <p:spPr>
            <a:xfrm>
              <a:off x="3665371" y="2032528"/>
              <a:ext cx="2195658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Batang"/>
                </a:rPr>
                <a:t>Some Title Here</a:t>
              </a:r>
            </a:p>
          </p:txBody>
        </p:sp>
      </p:grpSp>
      <p:grpSp>
        <p:nvGrpSpPr>
          <p:cNvPr id="255" name="组合 254"/>
          <p:cNvGrpSpPr/>
          <p:nvPr/>
        </p:nvGrpSpPr>
        <p:grpSpPr>
          <a:xfrm>
            <a:off x="937268" y="4571298"/>
            <a:ext cx="2195658" cy="723563"/>
            <a:chOff x="2360656" y="4699573"/>
            <a:chExt cx="2195658" cy="723563"/>
          </a:xfrm>
        </p:grpSpPr>
        <p:sp>
          <p:nvSpPr>
            <p:cNvPr id="33" name="文本框 32"/>
            <p:cNvSpPr txBox="1"/>
            <p:nvPr/>
          </p:nvSpPr>
          <p:spPr>
            <a:xfrm>
              <a:off x="2360656" y="4699573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年度工作概述</a:t>
              </a:r>
            </a:p>
          </p:txBody>
        </p:sp>
        <p:sp>
          <p:nvSpPr>
            <p:cNvPr id="34" name="TextBox 49"/>
            <p:cNvSpPr txBox="1"/>
            <p:nvPr/>
          </p:nvSpPr>
          <p:spPr>
            <a:xfrm>
              <a:off x="2360656" y="5084582"/>
              <a:ext cx="2195658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Batang"/>
                </a:rPr>
                <a:t>Some Title Here</a:t>
              </a:r>
            </a:p>
          </p:txBody>
        </p:sp>
      </p:grpSp>
      <p:grpSp>
        <p:nvGrpSpPr>
          <p:cNvPr id="258" name="组合 257"/>
          <p:cNvGrpSpPr/>
          <p:nvPr/>
        </p:nvGrpSpPr>
        <p:grpSpPr>
          <a:xfrm>
            <a:off x="5092302" y="4571298"/>
            <a:ext cx="2195658" cy="723563"/>
            <a:chOff x="5130402" y="4699573"/>
            <a:chExt cx="2195658" cy="723563"/>
          </a:xfrm>
        </p:grpSpPr>
        <p:sp>
          <p:nvSpPr>
            <p:cNvPr id="35" name="文本框 34"/>
            <p:cNvSpPr txBox="1"/>
            <p:nvPr/>
          </p:nvSpPr>
          <p:spPr>
            <a:xfrm>
              <a:off x="5130402" y="4699573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项目成果展示</a:t>
              </a:r>
            </a:p>
          </p:txBody>
        </p:sp>
        <p:sp>
          <p:nvSpPr>
            <p:cNvPr id="36" name="TextBox 49"/>
            <p:cNvSpPr txBox="1"/>
            <p:nvPr/>
          </p:nvSpPr>
          <p:spPr>
            <a:xfrm>
              <a:off x="5130402" y="5084582"/>
              <a:ext cx="2195658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Batang"/>
                </a:rPr>
                <a:t>Some Title Here</a:t>
              </a:r>
            </a:p>
          </p:txBody>
        </p:sp>
      </p:grpSp>
      <p:grpSp>
        <p:nvGrpSpPr>
          <p:cNvPr id="259" name="组合 258"/>
          <p:cNvGrpSpPr/>
          <p:nvPr/>
        </p:nvGrpSpPr>
        <p:grpSpPr>
          <a:xfrm>
            <a:off x="9157216" y="4571298"/>
            <a:ext cx="2195658" cy="723563"/>
            <a:chOff x="7998216" y="4699573"/>
            <a:chExt cx="2195658" cy="723563"/>
          </a:xfrm>
        </p:grpSpPr>
        <p:sp>
          <p:nvSpPr>
            <p:cNvPr id="37" name="文本框 36"/>
            <p:cNvSpPr txBox="1"/>
            <p:nvPr/>
          </p:nvSpPr>
          <p:spPr>
            <a:xfrm>
              <a:off x="7998216" y="4699573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明年工作计划</a:t>
              </a:r>
            </a:p>
          </p:txBody>
        </p:sp>
        <p:sp>
          <p:nvSpPr>
            <p:cNvPr id="38" name="TextBox 49"/>
            <p:cNvSpPr txBox="1"/>
            <p:nvPr/>
          </p:nvSpPr>
          <p:spPr>
            <a:xfrm>
              <a:off x="7998216" y="5084582"/>
              <a:ext cx="2195658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Batang"/>
                </a:rPr>
                <a:t>Some Title Here</a:t>
              </a:r>
            </a:p>
          </p:txBody>
        </p:sp>
      </p:grpSp>
      <p:grpSp>
        <p:nvGrpSpPr>
          <p:cNvPr id="257" name="组合 256"/>
          <p:cNvGrpSpPr/>
          <p:nvPr/>
        </p:nvGrpSpPr>
        <p:grpSpPr>
          <a:xfrm>
            <a:off x="7071696" y="1810106"/>
            <a:ext cx="2195658" cy="723563"/>
            <a:chOff x="6520386" y="1647519"/>
            <a:chExt cx="2195658" cy="723563"/>
          </a:xfrm>
        </p:grpSpPr>
        <p:sp>
          <p:nvSpPr>
            <p:cNvPr id="39" name="文本框 38"/>
            <p:cNvSpPr txBox="1"/>
            <p:nvPr/>
          </p:nvSpPr>
          <p:spPr>
            <a:xfrm>
              <a:off x="6520386" y="1647519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工作不足之处</a:t>
              </a:r>
            </a:p>
          </p:txBody>
        </p:sp>
        <p:sp>
          <p:nvSpPr>
            <p:cNvPr id="40" name="TextBox 49"/>
            <p:cNvSpPr txBox="1"/>
            <p:nvPr/>
          </p:nvSpPr>
          <p:spPr>
            <a:xfrm>
              <a:off x="6520386" y="2032528"/>
              <a:ext cx="2195658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Batang"/>
                </a:rPr>
                <a:t>Some Title Here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581042" y="203200"/>
            <a:ext cx="1685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目录</a:t>
            </a:r>
          </a:p>
        </p:txBody>
      </p:sp>
      <p:sp>
        <p:nvSpPr>
          <p:cNvPr id="9" name="矩形 8"/>
          <p:cNvSpPr/>
          <p:nvPr/>
        </p:nvSpPr>
        <p:spPr>
          <a:xfrm>
            <a:off x="1731256" y="418751"/>
            <a:ext cx="1983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D2D29"/>
                </a:solidFill>
              </a:rPr>
              <a:t>CONTENTS  &gt;&gt;</a:t>
            </a:r>
            <a:endParaRPr lang="zh-CN" altLang="en-US" sz="2400" dirty="0">
              <a:solidFill>
                <a:srgbClr val="FD2D29"/>
              </a:solidFill>
            </a:endParaRPr>
          </a:p>
        </p:txBody>
      </p:sp>
      <p:grpSp>
        <p:nvGrpSpPr>
          <p:cNvPr id="251" name="组合 250"/>
          <p:cNvGrpSpPr/>
          <p:nvPr/>
        </p:nvGrpSpPr>
        <p:grpSpPr>
          <a:xfrm>
            <a:off x="3458485" y="2955416"/>
            <a:ext cx="1080000" cy="1080000"/>
            <a:chOff x="4084805" y="2565674"/>
            <a:chExt cx="1080000" cy="1080000"/>
          </a:xfrm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4084805" y="2565674"/>
              <a:ext cx="1080000" cy="1080000"/>
            </a:xfrm>
            <a:prstGeom prst="ellipse">
              <a:avLst/>
            </a:pr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4192805" y="2673674"/>
              <a:ext cx="864000" cy="864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 cap="flat">
              <a:noFill/>
              <a:prstDash val="solid"/>
              <a:miter lim="800000"/>
              <a:headEnd/>
              <a:tailEnd/>
            </a:ln>
            <a:effectLst>
              <a:innerShdw blurRad="152400" dist="76200" dir="13500000">
                <a:prstClr val="black">
                  <a:alpha val="2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17"/>
            <p:cNvSpPr>
              <a:spLocks noEditPoints="1"/>
            </p:cNvSpPr>
            <p:nvPr/>
          </p:nvSpPr>
          <p:spPr bwMode="auto">
            <a:xfrm>
              <a:off x="4500980" y="2905649"/>
              <a:ext cx="247650" cy="400050"/>
            </a:xfrm>
            <a:custGeom>
              <a:avLst/>
              <a:gdLst>
                <a:gd name="T0" fmla="*/ 96 w 96"/>
                <a:gd name="T1" fmla="*/ 48 h 156"/>
                <a:gd name="T2" fmla="*/ 48 w 96"/>
                <a:gd name="T3" fmla="*/ 0 h 156"/>
                <a:gd name="T4" fmla="*/ 0 w 96"/>
                <a:gd name="T5" fmla="*/ 48 h 156"/>
                <a:gd name="T6" fmla="*/ 6 w 96"/>
                <a:gd name="T7" fmla="*/ 72 h 156"/>
                <a:gd name="T8" fmla="*/ 6 w 96"/>
                <a:gd name="T9" fmla="*/ 72 h 156"/>
                <a:gd name="T10" fmla="*/ 48 w 96"/>
                <a:gd name="T11" fmla="*/ 156 h 156"/>
                <a:gd name="T12" fmla="*/ 90 w 96"/>
                <a:gd name="T13" fmla="*/ 72 h 156"/>
                <a:gd name="T14" fmla="*/ 90 w 96"/>
                <a:gd name="T15" fmla="*/ 72 h 156"/>
                <a:gd name="T16" fmla="*/ 96 w 96"/>
                <a:gd name="T17" fmla="*/ 48 h 156"/>
                <a:gd name="T18" fmla="*/ 48 w 96"/>
                <a:gd name="T19" fmla="*/ 72 h 156"/>
                <a:gd name="T20" fmla="*/ 24 w 96"/>
                <a:gd name="T21" fmla="*/ 48 h 156"/>
                <a:gd name="T22" fmla="*/ 48 w 96"/>
                <a:gd name="T23" fmla="*/ 24 h 156"/>
                <a:gd name="T24" fmla="*/ 72 w 96"/>
                <a:gd name="T25" fmla="*/ 48 h 156"/>
                <a:gd name="T26" fmla="*/ 48 w 96"/>
                <a:gd name="T27" fmla="*/ 7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156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57"/>
                    <a:pt x="2" y="65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4" y="65"/>
                    <a:pt x="96" y="57"/>
                    <a:pt x="96" y="48"/>
                  </a:cubicBezTo>
                  <a:moveTo>
                    <a:pt x="48" y="72"/>
                  </a:moveTo>
                  <a:cubicBezTo>
                    <a:pt x="35" y="72"/>
                    <a:pt x="24" y="61"/>
                    <a:pt x="24" y="48"/>
                  </a:cubicBezTo>
                  <a:cubicBezTo>
                    <a:pt x="24" y="35"/>
                    <a:pt x="35" y="24"/>
                    <a:pt x="48" y="24"/>
                  </a:cubicBezTo>
                  <a:cubicBezTo>
                    <a:pt x="61" y="24"/>
                    <a:pt x="72" y="35"/>
                    <a:pt x="72" y="48"/>
                  </a:cubicBezTo>
                  <a:cubicBezTo>
                    <a:pt x="72" y="61"/>
                    <a:pt x="61" y="72"/>
                    <a:pt x="48" y="7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52" name="组合 251"/>
          <p:cNvGrpSpPr/>
          <p:nvPr/>
        </p:nvGrpSpPr>
        <p:grpSpPr>
          <a:xfrm>
            <a:off x="5544005" y="2955416"/>
            <a:ext cx="1080000" cy="1080000"/>
            <a:chOff x="5518712" y="3409383"/>
            <a:chExt cx="1080000" cy="1080000"/>
          </a:xfrm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5518712" y="3409383"/>
              <a:ext cx="1080000" cy="1080000"/>
            </a:xfrm>
            <a:prstGeom prst="ellipse">
              <a:avLst/>
            </a:pr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5626712" y="3517383"/>
              <a:ext cx="864000" cy="864000"/>
            </a:xfrm>
            <a:prstGeom prst="ellipse">
              <a:avLst/>
            </a:prstGeom>
            <a:solidFill>
              <a:srgbClr val="FD2D29"/>
            </a:solidFill>
            <a:ln w="28575" cap="flat">
              <a:noFill/>
              <a:prstDash val="solid"/>
              <a:miter lim="800000"/>
              <a:headEnd/>
              <a:tailEnd/>
            </a:ln>
            <a:effectLst>
              <a:innerShdw blurRad="152400" dist="76200" dir="13500000">
                <a:prstClr val="black">
                  <a:alpha val="2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28"/>
            <p:cNvSpPr>
              <a:spLocks noEditPoints="1"/>
            </p:cNvSpPr>
            <p:nvPr/>
          </p:nvSpPr>
          <p:spPr bwMode="auto">
            <a:xfrm>
              <a:off x="5874562" y="3765233"/>
              <a:ext cx="368300" cy="368300"/>
            </a:xfrm>
            <a:custGeom>
              <a:avLst/>
              <a:gdLst>
                <a:gd name="T0" fmla="*/ 132 w 144"/>
                <a:gd name="T1" fmla="*/ 61 h 144"/>
                <a:gd name="T2" fmla="*/ 121 w 144"/>
                <a:gd name="T3" fmla="*/ 46 h 144"/>
                <a:gd name="T4" fmla="*/ 127 w 144"/>
                <a:gd name="T5" fmla="*/ 33 h 144"/>
                <a:gd name="T6" fmla="*/ 119 w 144"/>
                <a:gd name="T7" fmla="*/ 17 h 144"/>
                <a:gd name="T8" fmla="*/ 106 w 144"/>
                <a:gd name="T9" fmla="*/ 22 h 144"/>
                <a:gd name="T10" fmla="*/ 88 w 144"/>
                <a:gd name="T11" fmla="*/ 19 h 144"/>
                <a:gd name="T12" fmla="*/ 83 w 144"/>
                <a:gd name="T13" fmla="*/ 6 h 144"/>
                <a:gd name="T14" fmla="*/ 66 w 144"/>
                <a:gd name="T15" fmla="*/ 0 h 144"/>
                <a:gd name="T16" fmla="*/ 61 w 144"/>
                <a:gd name="T17" fmla="*/ 12 h 144"/>
                <a:gd name="T18" fmla="*/ 46 w 144"/>
                <a:gd name="T19" fmla="*/ 23 h 144"/>
                <a:gd name="T20" fmla="*/ 33 w 144"/>
                <a:gd name="T21" fmla="*/ 17 h 144"/>
                <a:gd name="T22" fmla="*/ 17 w 144"/>
                <a:gd name="T23" fmla="*/ 25 h 144"/>
                <a:gd name="T24" fmla="*/ 22 w 144"/>
                <a:gd name="T25" fmla="*/ 38 h 144"/>
                <a:gd name="T26" fmla="*/ 19 w 144"/>
                <a:gd name="T27" fmla="*/ 56 h 144"/>
                <a:gd name="T28" fmla="*/ 6 w 144"/>
                <a:gd name="T29" fmla="*/ 61 h 144"/>
                <a:gd name="T30" fmla="*/ 0 w 144"/>
                <a:gd name="T31" fmla="*/ 78 h 144"/>
                <a:gd name="T32" fmla="*/ 12 w 144"/>
                <a:gd name="T33" fmla="*/ 83 h 144"/>
                <a:gd name="T34" fmla="*/ 23 w 144"/>
                <a:gd name="T35" fmla="*/ 98 h 144"/>
                <a:gd name="T36" fmla="*/ 17 w 144"/>
                <a:gd name="T37" fmla="*/ 111 h 144"/>
                <a:gd name="T38" fmla="*/ 25 w 144"/>
                <a:gd name="T39" fmla="*/ 127 h 144"/>
                <a:gd name="T40" fmla="*/ 38 w 144"/>
                <a:gd name="T41" fmla="*/ 122 h 144"/>
                <a:gd name="T42" fmla="*/ 56 w 144"/>
                <a:gd name="T43" fmla="*/ 125 h 144"/>
                <a:gd name="T44" fmla="*/ 61 w 144"/>
                <a:gd name="T45" fmla="*/ 138 h 144"/>
                <a:gd name="T46" fmla="*/ 78 w 144"/>
                <a:gd name="T47" fmla="*/ 144 h 144"/>
                <a:gd name="T48" fmla="*/ 83 w 144"/>
                <a:gd name="T49" fmla="*/ 132 h 144"/>
                <a:gd name="T50" fmla="*/ 98 w 144"/>
                <a:gd name="T51" fmla="*/ 121 h 144"/>
                <a:gd name="T52" fmla="*/ 111 w 144"/>
                <a:gd name="T53" fmla="*/ 127 h 144"/>
                <a:gd name="T54" fmla="*/ 127 w 144"/>
                <a:gd name="T55" fmla="*/ 119 h 144"/>
                <a:gd name="T56" fmla="*/ 122 w 144"/>
                <a:gd name="T57" fmla="*/ 106 h 144"/>
                <a:gd name="T58" fmla="*/ 125 w 144"/>
                <a:gd name="T59" fmla="*/ 88 h 144"/>
                <a:gd name="T60" fmla="*/ 138 w 144"/>
                <a:gd name="T61" fmla="*/ 83 h 144"/>
                <a:gd name="T62" fmla="*/ 144 w 144"/>
                <a:gd name="T63" fmla="*/ 66 h 144"/>
                <a:gd name="T64" fmla="*/ 100 w 144"/>
                <a:gd name="T65" fmla="*/ 72 h 144"/>
                <a:gd name="T66" fmla="*/ 44 w 144"/>
                <a:gd name="T67" fmla="*/ 72 h 144"/>
                <a:gd name="T68" fmla="*/ 100 w 144"/>
                <a:gd name="T69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144">
                  <a:moveTo>
                    <a:pt x="138" y="61"/>
                  </a:moveTo>
                  <a:cubicBezTo>
                    <a:pt x="132" y="61"/>
                    <a:pt x="132" y="61"/>
                    <a:pt x="132" y="61"/>
                  </a:cubicBezTo>
                  <a:cubicBezTo>
                    <a:pt x="129" y="61"/>
                    <a:pt x="126" y="59"/>
                    <a:pt x="125" y="56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19" y="44"/>
                    <a:pt x="120" y="40"/>
                    <a:pt x="122" y="38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9" y="31"/>
                    <a:pt x="129" y="27"/>
                    <a:pt x="127" y="25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7" y="15"/>
                    <a:pt x="113" y="15"/>
                    <a:pt x="111" y="17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4" y="24"/>
                    <a:pt x="100" y="25"/>
                    <a:pt x="98" y="23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5" y="18"/>
                    <a:pt x="83" y="15"/>
                    <a:pt x="83" y="12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2"/>
                    <a:pt x="81" y="0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3" y="0"/>
                    <a:pt x="61" y="2"/>
                    <a:pt x="61" y="6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5"/>
                    <a:pt x="59" y="18"/>
                    <a:pt x="56" y="19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4" y="25"/>
                    <a:pt x="40" y="24"/>
                    <a:pt x="38" y="22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1" y="15"/>
                    <a:pt x="27" y="15"/>
                    <a:pt x="25" y="17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5" y="27"/>
                    <a:pt x="15" y="31"/>
                    <a:pt x="17" y="33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4" y="40"/>
                    <a:pt x="25" y="44"/>
                    <a:pt x="23" y="4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8" y="59"/>
                    <a:pt x="15" y="61"/>
                    <a:pt x="12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63"/>
                    <a:pt x="0" y="66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2" y="83"/>
                    <a:pt x="6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5" y="83"/>
                    <a:pt x="18" y="85"/>
                    <a:pt x="19" y="8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5" y="100"/>
                    <a:pt x="24" y="104"/>
                    <a:pt x="22" y="106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5" y="113"/>
                    <a:pt x="15" y="117"/>
                    <a:pt x="17" y="119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7" y="129"/>
                    <a:pt x="31" y="129"/>
                    <a:pt x="33" y="127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40" y="120"/>
                    <a:pt x="44" y="119"/>
                    <a:pt x="46" y="121"/>
                  </a:cubicBezTo>
                  <a:cubicBezTo>
                    <a:pt x="56" y="125"/>
                    <a:pt x="56" y="125"/>
                    <a:pt x="56" y="125"/>
                  </a:cubicBezTo>
                  <a:cubicBezTo>
                    <a:pt x="59" y="126"/>
                    <a:pt x="61" y="129"/>
                    <a:pt x="61" y="132"/>
                  </a:cubicBezTo>
                  <a:cubicBezTo>
                    <a:pt x="61" y="138"/>
                    <a:pt x="61" y="138"/>
                    <a:pt x="61" y="138"/>
                  </a:cubicBezTo>
                  <a:cubicBezTo>
                    <a:pt x="61" y="142"/>
                    <a:pt x="63" y="144"/>
                    <a:pt x="66" y="144"/>
                  </a:cubicBezTo>
                  <a:cubicBezTo>
                    <a:pt x="78" y="144"/>
                    <a:pt x="78" y="144"/>
                    <a:pt x="78" y="144"/>
                  </a:cubicBezTo>
                  <a:cubicBezTo>
                    <a:pt x="81" y="144"/>
                    <a:pt x="83" y="142"/>
                    <a:pt x="83" y="138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3" y="129"/>
                    <a:pt x="85" y="126"/>
                    <a:pt x="88" y="125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100" y="119"/>
                    <a:pt x="104" y="120"/>
                    <a:pt x="106" y="122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13" y="129"/>
                    <a:pt x="117" y="129"/>
                    <a:pt x="119" y="127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29" y="117"/>
                    <a:pt x="129" y="113"/>
                    <a:pt x="127" y="111"/>
                  </a:cubicBezTo>
                  <a:cubicBezTo>
                    <a:pt x="122" y="106"/>
                    <a:pt x="122" y="106"/>
                    <a:pt x="122" y="106"/>
                  </a:cubicBezTo>
                  <a:cubicBezTo>
                    <a:pt x="120" y="104"/>
                    <a:pt x="119" y="100"/>
                    <a:pt x="121" y="98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26" y="85"/>
                    <a:pt x="129" y="83"/>
                    <a:pt x="132" y="83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42" y="83"/>
                    <a:pt x="144" y="81"/>
                    <a:pt x="144" y="78"/>
                  </a:cubicBezTo>
                  <a:cubicBezTo>
                    <a:pt x="144" y="66"/>
                    <a:pt x="144" y="66"/>
                    <a:pt x="144" y="66"/>
                  </a:cubicBezTo>
                  <a:cubicBezTo>
                    <a:pt x="144" y="63"/>
                    <a:pt x="142" y="61"/>
                    <a:pt x="138" y="61"/>
                  </a:cubicBezTo>
                  <a:moveTo>
                    <a:pt x="100" y="72"/>
                  </a:moveTo>
                  <a:cubicBezTo>
                    <a:pt x="100" y="87"/>
                    <a:pt x="87" y="100"/>
                    <a:pt x="72" y="100"/>
                  </a:cubicBezTo>
                  <a:cubicBezTo>
                    <a:pt x="57" y="100"/>
                    <a:pt x="44" y="87"/>
                    <a:pt x="44" y="72"/>
                  </a:cubicBezTo>
                  <a:cubicBezTo>
                    <a:pt x="44" y="57"/>
                    <a:pt x="57" y="44"/>
                    <a:pt x="72" y="44"/>
                  </a:cubicBezTo>
                  <a:cubicBezTo>
                    <a:pt x="87" y="44"/>
                    <a:pt x="100" y="57"/>
                    <a:pt x="100" y="7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53" name="组合 252"/>
          <p:cNvGrpSpPr/>
          <p:nvPr/>
        </p:nvGrpSpPr>
        <p:grpSpPr>
          <a:xfrm>
            <a:off x="7629525" y="2955416"/>
            <a:ext cx="1080000" cy="1080000"/>
            <a:chOff x="6952619" y="2565674"/>
            <a:chExt cx="1080000" cy="1080000"/>
          </a:xfrm>
        </p:grpSpPr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6952619" y="2565674"/>
              <a:ext cx="1080000" cy="1080000"/>
            </a:xfrm>
            <a:prstGeom prst="ellipse">
              <a:avLst/>
            </a:pr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7060619" y="2673674"/>
              <a:ext cx="864000" cy="864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 cap="flat">
              <a:noFill/>
              <a:prstDash val="solid"/>
              <a:miter lim="800000"/>
              <a:headEnd/>
              <a:tailEnd/>
            </a:ln>
            <a:effectLst>
              <a:innerShdw blurRad="152400" dist="76200" dir="13500000">
                <a:prstClr val="black">
                  <a:alpha val="2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37"/>
            <p:cNvSpPr>
              <a:spLocks/>
            </p:cNvSpPr>
            <p:nvPr/>
          </p:nvSpPr>
          <p:spPr bwMode="auto">
            <a:xfrm>
              <a:off x="7254494" y="2944543"/>
              <a:ext cx="476250" cy="322263"/>
            </a:xfrm>
            <a:custGeom>
              <a:avLst/>
              <a:gdLst>
                <a:gd name="T0" fmla="*/ 135 w 186"/>
                <a:gd name="T1" fmla="*/ 9 h 126"/>
                <a:gd name="T2" fmla="*/ 84 w 186"/>
                <a:gd name="T3" fmla="*/ 57 h 126"/>
                <a:gd name="T4" fmla="*/ 84 w 186"/>
                <a:gd name="T5" fmla="*/ 57 h 126"/>
                <a:gd name="T6" fmla="*/ 84 w 186"/>
                <a:gd name="T7" fmla="*/ 60 h 126"/>
                <a:gd name="T8" fmla="*/ 84 w 186"/>
                <a:gd name="T9" fmla="*/ 66 h 126"/>
                <a:gd name="T10" fmla="*/ 51 w 186"/>
                <a:gd name="T11" fmla="*/ 99 h 126"/>
                <a:gd name="T12" fmla="*/ 18 w 186"/>
                <a:gd name="T13" fmla="*/ 66 h 126"/>
                <a:gd name="T14" fmla="*/ 51 w 186"/>
                <a:gd name="T15" fmla="*/ 33 h 126"/>
                <a:gd name="T16" fmla="*/ 51 w 186"/>
                <a:gd name="T17" fmla="*/ 48 h 126"/>
                <a:gd name="T18" fmla="*/ 87 w 186"/>
                <a:gd name="T19" fmla="*/ 24 h 126"/>
                <a:gd name="T20" fmla="*/ 51 w 186"/>
                <a:gd name="T21" fmla="*/ 0 h 126"/>
                <a:gd name="T22" fmla="*/ 51 w 186"/>
                <a:gd name="T23" fmla="*/ 15 h 126"/>
                <a:gd name="T24" fmla="*/ 0 w 186"/>
                <a:gd name="T25" fmla="*/ 66 h 126"/>
                <a:gd name="T26" fmla="*/ 51 w 186"/>
                <a:gd name="T27" fmla="*/ 117 h 126"/>
                <a:gd name="T28" fmla="*/ 102 w 186"/>
                <a:gd name="T29" fmla="*/ 69 h 126"/>
                <a:gd name="T30" fmla="*/ 102 w 186"/>
                <a:gd name="T31" fmla="*/ 69 h 126"/>
                <a:gd name="T32" fmla="*/ 102 w 186"/>
                <a:gd name="T33" fmla="*/ 66 h 126"/>
                <a:gd name="T34" fmla="*/ 102 w 186"/>
                <a:gd name="T35" fmla="*/ 60 h 126"/>
                <a:gd name="T36" fmla="*/ 135 w 186"/>
                <a:gd name="T37" fmla="*/ 27 h 126"/>
                <a:gd name="T38" fmla="*/ 168 w 186"/>
                <a:gd name="T39" fmla="*/ 60 h 126"/>
                <a:gd name="T40" fmla="*/ 135 w 186"/>
                <a:gd name="T41" fmla="*/ 93 h 126"/>
                <a:gd name="T42" fmla="*/ 135 w 186"/>
                <a:gd name="T43" fmla="*/ 78 h 126"/>
                <a:gd name="T44" fmla="*/ 99 w 186"/>
                <a:gd name="T45" fmla="*/ 102 h 126"/>
                <a:gd name="T46" fmla="*/ 135 w 186"/>
                <a:gd name="T47" fmla="*/ 126 h 126"/>
                <a:gd name="T48" fmla="*/ 135 w 186"/>
                <a:gd name="T49" fmla="*/ 111 h 126"/>
                <a:gd name="T50" fmla="*/ 186 w 186"/>
                <a:gd name="T51" fmla="*/ 60 h 126"/>
                <a:gd name="T52" fmla="*/ 135 w 186"/>
                <a:gd name="T53" fmla="*/ 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6" h="126">
                  <a:moveTo>
                    <a:pt x="135" y="9"/>
                  </a:moveTo>
                  <a:cubicBezTo>
                    <a:pt x="108" y="9"/>
                    <a:pt x="86" y="30"/>
                    <a:pt x="84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84"/>
                    <a:pt x="69" y="99"/>
                    <a:pt x="51" y="99"/>
                  </a:cubicBezTo>
                  <a:cubicBezTo>
                    <a:pt x="33" y="99"/>
                    <a:pt x="18" y="84"/>
                    <a:pt x="18" y="66"/>
                  </a:cubicBezTo>
                  <a:cubicBezTo>
                    <a:pt x="18" y="48"/>
                    <a:pt x="33" y="33"/>
                    <a:pt x="51" y="33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23" y="15"/>
                    <a:pt x="0" y="38"/>
                    <a:pt x="0" y="66"/>
                  </a:cubicBezTo>
                  <a:cubicBezTo>
                    <a:pt x="0" y="94"/>
                    <a:pt x="23" y="117"/>
                    <a:pt x="51" y="117"/>
                  </a:cubicBezTo>
                  <a:cubicBezTo>
                    <a:pt x="78" y="117"/>
                    <a:pt x="100" y="96"/>
                    <a:pt x="102" y="69"/>
                  </a:cubicBezTo>
                  <a:cubicBezTo>
                    <a:pt x="102" y="69"/>
                    <a:pt x="102" y="69"/>
                    <a:pt x="102" y="69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2" y="42"/>
                    <a:pt x="117" y="27"/>
                    <a:pt x="135" y="27"/>
                  </a:cubicBezTo>
                  <a:cubicBezTo>
                    <a:pt x="153" y="27"/>
                    <a:pt x="168" y="42"/>
                    <a:pt x="168" y="60"/>
                  </a:cubicBezTo>
                  <a:cubicBezTo>
                    <a:pt x="168" y="78"/>
                    <a:pt x="153" y="93"/>
                    <a:pt x="135" y="93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99" y="102"/>
                    <a:pt x="99" y="102"/>
                    <a:pt x="99" y="102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11"/>
                    <a:pt x="135" y="111"/>
                    <a:pt x="135" y="111"/>
                  </a:cubicBezTo>
                  <a:cubicBezTo>
                    <a:pt x="163" y="111"/>
                    <a:pt x="186" y="88"/>
                    <a:pt x="186" y="60"/>
                  </a:cubicBezTo>
                  <a:cubicBezTo>
                    <a:pt x="186" y="32"/>
                    <a:pt x="163" y="9"/>
                    <a:pt x="135" y="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372965" y="2955416"/>
            <a:ext cx="1080000" cy="1080000"/>
            <a:chOff x="2675200" y="3385086"/>
            <a:chExt cx="1080000" cy="1080000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2675200" y="3385086"/>
              <a:ext cx="1080000" cy="1080000"/>
            </a:xfrm>
            <a:prstGeom prst="ellipse">
              <a:avLst/>
            </a:pr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2783200" y="3493086"/>
              <a:ext cx="864000" cy="864000"/>
            </a:xfrm>
            <a:prstGeom prst="ellipse">
              <a:avLst/>
            </a:prstGeom>
            <a:solidFill>
              <a:srgbClr val="FD2D29"/>
            </a:solidFill>
            <a:ln w="28575" cap="flat">
              <a:noFill/>
              <a:prstDash val="solid"/>
              <a:miter lim="800000"/>
              <a:headEnd/>
              <a:tailEnd/>
            </a:ln>
            <a:effectLst>
              <a:innerShdw blurRad="152400" dist="76200" dir="13500000">
                <a:prstClr val="black">
                  <a:alpha val="2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44" name="组合 243"/>
            <p:cNvGrpSpPr/>
            <p:nvPr/>
          </p:nvGrpSpPr>
          <p:grpSpPr>
            <a:xfrm>
              <a:off x="3040908" y="3776576"/>
              <a:ext cx="369888" cy="307975"/>
              <a:chOff x="1987550" y="2151062"/>
              <a:chExt cx="369888" cy="307975"/>
            </a:xfrm>
            <a:solidFill>
              <a:schemeClr val="bg1"/>
            </a:solidFill>
          </p:grpSpPr>
          <p:sp>
            <p:nvSpPr>
              <p:cNvPr id="245" name="Rectangle 74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Rectangle 75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Rectangle 76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Rectangle 77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78"/>
              <p:cNvSpPr>
                <a:spLocks noEditPoints="1"/>
              </p:cNvSpPr>
              <p:nvPr/>
            </p:nvSpPr>
            <p:spPr bwMode="auto">
              <a:xfrm>
                <a:off x="1987550" y="2151062"/>
                <a:ext cx="369888" cy="307975"/>
              </a:xfrm>
              <a:custGeom>
                <a:avLst/>
                <a:gdLst>
                  <a:gd name="T0" fmla="*/ 132 w 144"/>
                  <a:gd name="T1" fmla="*/ 0 h 120"/>
                  <a:gd name="T2" fmla="*/ 12 w 144"/>
                  <a:gd name="T3" fmla="*/ 0 h 120"/>
                  <a:gd name="T4" fmla="*/ 0 w 144"/>
                  <a:gd name="T5" fmla="*/ 12 h 120"/>
                  <a:gd name="T6" fmla="*/ 0 w 144"/>
                  <a:gd name="T7" fmla="*/ 78 h 120"/>
                  <a:gd name="T8" fmla="*/ 12 w 144"/>
                  <a:gd name="T9" fmla="*/ 90 h 120"/>
                  <a:gd name="T10" fmla="*/ 60 w 144"/>
                  <a:gd name="T11" fmla="*/ 90 h 120"/>
                  <a:gd name="T12" fmla="*/ 60 w 144"/>
                  <a:gd name="T13" fmla="*/ 114 h 120"/>
                  <a:gd name="T14" fmla="*/ 54 w 144"/>
                  <a:gd name="T15" fmla="*/ 114 h 120"/>
                  <a:gd name="T16" fmla="*/ 48 w 144"/>
                  <a:gd name="T17" fmla="*/ 120 h 120"/>
                  <a:gd name="T18" fmla="*/ 96 w 144"/>
                  <a:gd name="T19" fmla="*/ 120 h 120"/>
                  <a:gd name="T20" fmla="*/ 90 w 144"/>
                  <a:gd name="T21" fmla="*/ 114 h 120"/>
                  <a:gd name="T22" fmla="*/ 84 w 144"/>
                  <a:gd name="T23" fmla="*/ 114 h 120"/>
                  <a:gd name="T24" fmla="*/ 84 w 144"/>
                  <a:gd name="T25" fmla="*/ 90 h 120"/>
                  <a:gd name="T26" fmla="*/ 132 w 144"/>
                  <a:gd name="T27" fmla="*/ 90 h 120"/>
                  <a:gd name="T28" fmla="*/ 144 w 144"/>
                  <a:gd name="T29" fmla="*/ 78 h 120"/>
                  <a:gd name="T30" fmla="*/ 144 w 144"/>
                  <a:gd name="T31" fmla="*/ 12 h 120"/>
                  <a:gd name="T32" fmla="*/ 132 w 144"/>
                  <a:gd name="T33" fmla="*/ 0 h 120"/>
                  <a:gd name="T34" fmla="*/ 132 w 144"/>
                  <a:gd name="T35" fmla="*/ 78 h 120"/>
                  <a:gd name="T36" fmla="*/ 12 w 144"/>
                  <a:gd name="T37" fmla="*/ 78 h 120"/>
                  <a:gd name="T38" fmla="*/ 12 w 144"/>
                  <a:gd name="T39" fmla="*/ 12 h 120"/>
                  <a:gd name="T40" fmla="*/ 132 w 144"/>
                  <a:gd name="T41" fmla="*/ 12 h 120"/>
                  <a:gd name="T42" fmla="*/ 132 w 144"/>
                  <a:gd name="T43" fmla="*/ 7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4" h="120">
                    <a:moveTo>
                      <a:pt x="13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85"/>
                      <a:pt x="5" y="90"/>
                      <a:pt x="12" y="90"/>
                    </a:cubicBezTo>
                    <a:cubicBezTo>
                      <a:pt x="60" y="90"/>
                      <a:pt x="60" y="90"/>
                      <a:pt x="60" y="90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54" y="114"/>
                      <a:pt x="54" y="114"/>
                      <a:pt x="54" y="114"/>
                    </a:cubicBezTo>
                    <a:cubicBezTo>
                      <a:pt x="48" y="114"/>
                      <a:pt x="48" y="120"/>
                      <a:pt x="48" y="120"/>
                    </a:cubicBezTo>
                    <a:cubicBezTo>
                      <a:pt x="96" y="120"/>
                      <a:pt x="96" y="120"/>
                      <a:pt x="96" y="120"/>
                    </a:cubicBezTo>
                    <a:cubicBezTo>
                      <a:pt x="96" y="114"/>
                      <a:pt x="90" y="114"/>
                      <a:pt x="90" y="114"/>
                    </a:cubicBezTo>
                    <a:cubicBezTo>
                      <a:pt x="84" y="114"/>
                      <a:pt x="84" y="114"/>
                      <a:pt x="84" y="114"/>
                    </a:cubicBezTo>
                    <a:cubicBezTo>
                      <a:pt x="84" y="90"/>
                      <a:pt x="84" y="90"/>
                      <a:pt x="84" y="90"/>
                    </a:cubicBezTo>
                    <a:cubicBezTo>
                      <a:pt x="132" y="90"/>
                      <a:pt x="132" y="90"/>
                      <a:pt x="132" y="90"/>
                    </a:cubicBezTo>
                    <a:cubicBezTo>
                      <a:pt x="139" y="90"/>
                      <a:pt x="144" y="85"/>
                      <a:pt x="144" y="78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5"/>
                      <a:pt x="139" y="0"/>
                      <a:pt x="132" y="0"/>
                    </a:cubicBezTo>
                    <a:moveTo>
                      <a:pt x="132" y="78"/>
                    </a:moveTo>
                    <a:cubicBezTo>
                      <a:pt x="12" y="78"/>
                      <a:pt x="12" y="78"/>
                      <a:pt x="12" y="78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2" y="12"/>
                      <a:pt x="132" y="12"/>
                      <a:pt x="132" y="12"/>
                    </a:cubicBezTo>
                    <a:lnTo>
                      <a:pt x="132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254" name="组合 253"/>
          <p:cNvGrpSpPr/>
          <p:nvPr/>
        </p:nvGrpSpPr>
        <p:grpSpPr>
          <a:xfrm>
            <a:off x="9715045" y="2955416"/>
            <a:ext cx="1080000" cy="1080000"/>
            <a:chOff x="8386525" y="3409383"/>
            <a:chExt cx="1080000" cy="1080000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8386525" y="3409383"/>
              <a:ext cx="1080000" cy="1080000"/>
            </a:xfrm>
            <a:prstGeom prst="ellipse">
              <a:avLst/>
            </a:pr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8494525" y="3517383"/>
              <a:ext cx="864000" cy="864000"/>
            </a:xfrm>
            <a:prstGeom prst="ellipse">
              <a:avLst/>
            </a:prstGeom>
            <a:solidFill>
              <a:srgbClr val="FD2D29"/>
            </a:solidFill>
            <a:ln w="28575" cap="flat">
              <a:noFill/>
              <a:prstDash val="solid"/>
              <a:miter lim="800000"/>
              <a:headEnd/>
              <a:tailEnd/>
            </a:ln>
            <a:effectLst>
              <a:innerShdw blurRad="152400" dist="76200" dir="13500000">
                <a:prstClr val="black">
                  <a:alpha val="2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Freeform 232"/>
            <p:cNvSpPr>
              <a:spLocks noEditPoints="1"/>
            </p:cNvSpPr>
            <p:nvPr/>
          </p:nvSpPr>
          <p:spPr bwMode="auto">
            <a:xfrm>
              <a:off x="8741581" y="3764439"/>
              <a:ext cx="369888" cy="369888"/>
            </a:xfrm>
            <a:custGeom>
              <a:avLst/>
              <a:gdLst>
                <a:gd name="T0" fmla="*/ 144 w 144"/>
                <a:gd name="T1" fmla="*/ 24 h 144"/>
                <a:gd name="T2" fmla="*/ 120 w 144"/>
                <a:gd name="T3" fmla="*/ 0 h 144"/>
                <a:gd name="T4" fmla="*/ 96 w 144"/>
                <a:gd name="T5" fmla="*/ 24 h 144"/>
                <a:gd name="T6" fmla="*/ 114 w 144"/>
                <a:gd name="T7" fmla="*/ 47 h 144"/>
                <a:gd name="T8" fmla="*/ 114 w 144"/>
                <a:gd name="T9" fmla="*/ 66 h 144"/>
                <a:gd name="T10" fmla="*/ 95 w 144"/>
                <a:gd name="T11" fmla="*/ 66 h 144"/>
                <a:gd name="T12" fmla="*/ 72 w 144"/>
                <a:gd name="T13" fmla="*/ 48 h 144"/>
                <a:gd name="T14" fmla="*/ 49 w 144"/>
                <a:gd name="T15" fmla="*/ 66 h 144"/>
                <a:gd name="T16" fmla="*/ 18 w 144"/>
                <a:gd name="T17" fmla="*/ 66 h 144"/>
                <a:gd name="T18" fmla="*/ 18 w 144"/>
                <a:gd name="T19" fmla="*/ 97 h 144"/>
                <a:gd name="T20" fmla="*/ 0 w 144"/>
                <a:gd name="T21" fmla="*/ 120 h 144"/>
                <a:gd name="T22" fmla="*/ 24 w 144"/>
                <a:gd name="T23" fmla="*/ 144 h 144"/>
                <a:gd name="T24" fmla="*/ 48 w 144"/>
                <a:gd name="T25" fmla="*/ 120 h 144"/>
                <a:gd name="T26" fmla="*/ 30 w 144"/>
                <a:gd name="T27" fmla="*/ 97 h 144"/>
                <a:gd name="T28" fmla="*/ 30 w 144"/>
                <a:gd name="T29" fmla="*/ 78 h 144"/>
                <a:gd name="T30" fmla="*/ 49 w 144"/>
                <a:gd name="T31" fmla="*/ 78 h 144"/>
                <a:gd name="T32" fmla="*/ 72 w 144"/>
                <a:gd name="T33" fmla="*/ 96 h 144"/>
                <a:gd name="T34" fmla="*/ 95 w 144"/>
                <a:gd name="T35" fmla="*/ 78 h 144"/>
                <a:gd name="T36" fmla="*/ 126 w 144"/>
                <a:gd name="T37" fmla="*/ 78 h 144"/>
                <a:gd name="T38" fmla="*/ 126 w 144"/>
                <a:gd name="T39" fmla="*/ 47 h 144"/>
                <a:gd name="T40" fmla="*/ 144 w 144"/>
                <a:gd name="T41" fmla="*/ 24 h 144"/>
                <a:gd name="T42" fmla="*/ 36 w 144"/>
                <a:gd name="T43" fmla="*/ 120 h 144"/>
                <a:gd name="T44" fmla="*/ 24 w 144"/>
                <a:gd name="T45" fmla="*/ 132 h 144"/>
                <a:gd name="T46" fmla="*/ 12 w 144"/>
                <a:gd name="T47" fmla="*/ 120 h 144"/>
                <a:gd name="T48" fmla="*/ 24 w 144"/>
                <a:gd name="T49" fmla="*/ 108 h 144"/>
                <a:gd name="T50" fmla="*/ 36 w 144"/>
                <a:gd name="T51" fmla="*/ 120 h 144"/>
                <a:gd name="T52" fmla="*/ 72 w 144"/>
                <a:gd name="T53" fmla="*/ 84 h 144"/>
                <a:gd name="T54" fmla="*/ 60 w 144"/>
                <a:gd name="T55" fmla="*/ 72 h 144"/>
                <a:gd name="T56" fmla="*/ 72 w 144"/>
                <a:gd name="T57" fmla="*/ 60 h 144"/>
                <a:gd name="T58" fmla="*/ 84 w 144"/>
                <a:gd name="T59" fmla="*/ 72 h 144"/>
                <a:gd name="T60" fmla="*/ 72 w 144"/>
                <a:gd name="T61" fmla="*/ 84 h 144"/>
                <a:gd name="T62" fmla="*/ 120 w 144"/>
                <a:gd name="T63" fmla="*/ 36 h 144"/>
                <a:gd name="T64" fmla="*/ 108 w 144"/>
                <a:gd name="T65" fmla="*/ 24 h 144"/>
                <a:gd name="T66" fmla="*/ 120 w 144"/>
                <a:gd name="T67" fmla="*/ 12 h 144"/>
                <a:gd name="T68" fmla="*/ 132 w 144"/>
                <a:gd name="T69" fmla="*/ 24 h 144"/>
                <a:gd name="T70" fmla="*/ 120 w 144"/>
                <a:gd name="T71" fmla="*/ 3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4" h="144">
                  <a:moveTo>
                    <a:pt x="144" y="24"/>
                  </a:moveTo>
                  <a:cubicBezTo>
                    <a:pt x="144" y="11"/>
                    <a:pt x="133" y="0"/>
                    <a:pt x="120" y="0"/>
                  </a:cubicBezTo>
                  <a:cubicBezTo>
                    <a:pt x="107" y="0"/>
                    <a:pt x="96" y="11"/>
                    <a:pt x="96" y="24"/>
                  </a:cubicBezTo>
                  <a:cubicBezTo>
                    <a:pt x="96" y="35"/>
                    <a:pt x="104" y="44"/>
                    <a:pt x="114" y="47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2" y="56"/>
                    <a:pt x="83" y="48"/>
                    <a:pt x="72" y="48"/>
                  </a:cubicBezTo>
                  <a:cubicBezTo>
                    <a:pt x="61" y="48"/>
                    <a:pt x="52" y="56"/>
                    <a:pt x="49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8" y="100"/>
                    <a:pt x="0" y="109"/>
                    <a:pt x="0" y="120"/>
                  </a:cubicBezTo>
                  <a:cubicBezTo>
                    <a:pt x="0" y="133"/>
                    <a:pt x="11" y="144"/>
                    <a:pt x="24" y="144"/>
                  </a:cubicBezTo>
                  <a:cubicBezTo>
                    <a:pt x="37" y="144"/>
                    <a:pt x="48" y="133"/>
                    <a:pt x="48" y="120"/>
                  </a:cubicBezTo>
                  <a:cubicBezTo>
                    <a:pt x="48" y="109"/>
                    <a:pt x="40" y="100"/>
                    <a:pt x="30" y="97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52" y="88"/>
                    <a:pt x="61" y="96"/>
                    <a:pt x="72" y="96"/>
                  </a:cubicBezTo>
                  <a:cubicBezTo>
                    <a:pt x="83" y="96"/>
                    <a:pt x="92" y="88"/>
                    <a:pt x="95" y="78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26" y="47"/>
                    <a:pt x="126" y="47"/>
                    <a:pt x="126" y="47"/>
                  </a:cubicBezTo>
                  <a:cubicBezTo>
                    <a:pt x="136" y="44"/>
                    <a:pt x="144" y="35"/>
                    <a:pt x="144" y="24"/>
                  </a:cubicBezTo>
                  <a:moveTo>
                    <a:pt x="36" y="120"/>
                  </a:moveTo>
                  <a:cubicBezTo>
                    <a:pt x="36" y="127"/>
                    <a:pt x="31" y="132"/>
                    <a:pt x="24" y="132"/>
                  </a:cubicBezTo>
                  <a:cubicBezTo>
                    <a:pt x="17" y="132"/>
                    <a:pt x="12" y="127"/>
                    <a:pt x="12" y="120"/>
                  </a:cubicBezTo>
                  <a:cubicBezTo>
                    <a:pt x="12" y="113"/>
                    <a:pt x="17" y="108"/>
                    <a:pt x="24" y="108"/>
                  </a:cubicBezTo>
                  <a:cubicBezTo>
                    <a:pt x="31" y="108"/>
                    <a:pt x="36" y="113"/>
                    <a:pt x="36" y="120"/>
                  </a:cubicBezTo>
                  <a:moveTo>
                    <a:pt x="72" y="84"/>
                  </a:moveTo>
                  <a:cubicBezTo>
                    <a:pt x="65" y="84"/>
                    <a:pt x="60" y="79"/>
                    <a:pt x="60" y="72"/>
                  </a:cubicBezTo>
                  <a:cubicBezTo>
                    <a:pt x="60" y="65"/>
                    <a:pt x="65" y="60"/>
                    <a:pt x="72" y="60"/>
                  </a:cubicBezTo>
                  <a:cubicBezTo>
                    <a:pt x="79" y="60"/>
                    <a:pt x="84" y="65"/>
                    <a:pt x="84" y="72"/>
                  </a:cubicBezTo>
                  <a:cubicBezTo>
                    <a:pt x="84" y="79"/>
                    <a:pt x="79" y="84"/>
                    <a:pt x="72" y="84"/>
                  </a:cubicBezTo>
                  <a:moveTo>
                    <a:pt x="120" y="36"/>
                  </a:moveTo>
                  <a:cubicBezTo>
                    <a:pt x="113" y="36"/>
                    <a:pt x="108" y="31"/>
                    <a:pt x="108" y="24"/>
                  </a:cubicBezTo>
                  <a:cubicBezTo>
                    <a:pt x="108" y="17"/>
                    <a:pt x="113" y="12"/>
                    <a:pt x="120" y="12"/>
                  </a:cubicBezTo>
                  <a:cubicBezTo>
                    <a:pt x="127" y="12"/>
                    <a:pt x="132" y="17"/>
                    <a:pt x="132" y="24"/>
                  </a:cubicBezTo>
                  <a:cubicBezTo>
                    <a:pt x="132" y="31"/>
                    <a:pt x="127" y="36"/>
                    <a:pt x="120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等腰三角形 1"/>
          <p:cNvSpPr/>
          <p:nvPr/>
        </p:nvSpPr>
        <p:spPr>
          <a:xfrm>
            <a:off x="3861420" y="2606535"/>
            <a:ext cx="260890" cy="22490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0" name="等腰三角形 259"/>
          <p:cNvSpPr/>
          <p:nvPr/>
        </p:nvSpPr>
        <p:spPr>
          <a:xfrm>
            <a:off x="8039080" y="2606535"/>
            <a:ext cx="260890" cy="22490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1" name="等腰三角形 260"/>
          <p:cNvSpPr/>
          <p:nvPr/>
        </p:nvSpPr>
        <p:spPr>
          <a:xfrm flipV="1">
            <a:off x="10124600" y="4207992"/>
            <a:ext cx="260890" cy="224906"/>
          </a:xfrm>
          <a:prstGeom prst="triangle">
            <a:avLst/>
          </a:prstGeom>
          <a:solidFill>
            <a:srgbClr val="FD2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2" name="等腰三角形 261"/>
          <p:cNvSpPr/>
          <p:nvPr/>
        </p:nvSpPr>
        <p:spPr>
          <a:xfrm flipV="1">
            <a:off x="5975310" y="4207992"/>
            <a:ext cx="260890" cy="224906"/>
          </a:xfrm>
          <a:prstGeom prst="triangle">
            <a:avLst/>
          </a:prstGeom>
          <a:solidFill>
            <a:srgbClr val="FD2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3" name="等腰三角形 262"/>
          <p:cNvSpPr/>
          <p:nvPr/>
        </p:nvSpPr>
        <p:spPr>
          <a:xfrm flipV="1">
            <a:off x="1784401" y="4207992"/>
            <a:ext cx="260890" cy="224906"/>
          </a:xfrm>
          <a:prstGeom prst="triangle">
            <a:avLst/>
          </a:prstGeom>
          <a:solidFill>
            <a:srgbClr val="FD2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84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 animBg="1"/>
      <p:bldP spid="260" grpId="0" animBg="1"/>
      <p:bldP spid="261" grpId="0" animBg="1"/>
      <p:bldP spid="262" grpId="0" animBg="1"/>
      <p:bldP spid="26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29616" y="1874912"/>
            <a:ext cx="9259128" cy="1389546"/>
            <a:chOff x="1329616" y="1874912"/>
            <a:chExt cx="9259128" cy="1389546"/>
          </a:xfrm>
        </p:grpSpPr>
        <p:sp>
          <p:nvSpPr>
            <p:cNvPr id="39" name="任意多边形 38"/>
            <p:cNvSpPr/>
            <p:nvPr/>
          </p:nvSpPr>
          <p:spPr>
            <a:xfrm>
              <a:off x="5755058" y="1874912"/>
              <a:ext cx="688956" cy="1389546"/>
            </a:xfrm>
            <a:custGeom>
              <a:avLst/>
              <a:gdLst>
                <a:gd name="connsiteX0" fmla="*/ 754911 w 754911"/>
                <a:gd name="connsiteY0" fmla="*/ 0 h 1522570"/>
                <a:gd name="connsiteX1" fmla="*/ 754911 w 754911"/>
                <a:gd name="connsiteY1" fmla="*/ 95250 h 1522570"/>
                <a:gd name="connsiteX2" fmla="*/ 627627 w 754911"/>
                <a:gd name="connsiteY2" fmla="*/ 108081 h 1522570"/>
                <a:gd name="connsiteX3" fmla="*/ 95250 w 754911"/>
                <a:gd name="connsiteY3" fmla="*/ 761285 h 1522570"/>
                <a:gd name="connsiteX4" fmla="*/ 627627 w 754911"/>
                <a:gd name="connsiteY4" fmla="*/ 1414489 h 1522570"/>
                <a:gd name="connsiteX5" fmla="*/ 754911 w 754911"/>
                <a:gd name="connsiteY5" fmla="*/ 1427321 h 1522570"/>
                <a:gd name="connsiteX6" fmla="*/ 754911 w 754911"/>
                <a:gd name="connsiteY6" fmla="*/ 1522570 h 1522570"/>
                <a:gd name="connsiteX7" fmla="*/ 608431 w 754911"/>
                <a:gd name="connsiteY7" fmla="*/ 1507804 h 1522570"/>
                <a:gd name="connsiteX8" fmla="*/ 0 w 754911"/>
                <a:gd name="connsiteY8" fmla="*/ 761285 h 1522570"/>
                <a:gd name="connsiteX9" fmla="*/ 608431 w 754911"/>
                <a:gd name="connsiteY9" fmla="*/ 14766 h 152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4911" h="1522570">
                  <a:moveTo>
                    <a:pt x="754911" y="0"/>
                  </a:moveTo>
                  <a:lnTo>
                    <a:pt x="754911" y="95250"/>
                  </a:lnTo>
                  <a:lnTo>
                    <a:pt x="627627" y="108081"/>
                  </a:lnTo>
                  <a:cubicBezTo>
                    <a:pt x="323800" y="170253"/>
                    <a:pt x="95250" y="439079"/>
                    <a:pt x="95250" y="761285"/>
                  </a:cubicBezTo>
                  <a:cubicBezTo>
                    <a:pt x="95250" y="1083492"/>
                    <a:pt x="323800" y="1352317"/>
                    <a:pt x="627627" y="1414489"/>
                  </a:cubicBezTo>
                  <a:lnTo>
                    <a:pt x="754911" y="1427321"/>
                  </a:lnTo>
                  <a:lnTo>
                    <a:pt x="754911" y="1522570"/>
                  </a:lnTo>
                  <a:lnTo>
                    <a:pt x="608431" y="1507804"/>
                  </a:lnTo>
                  <a:cubicBezTo>
                    <a:pt x="261200" y="1436750"/>
                    <a:pt x="0" y="1129521"/>
                    <a:pt x="0" y="761285"/>
                  </a:cubicBezTo>
                  <a:cubicBezTo>
                    <a:pt x="0" y="393049"/>
                    <a:pt x="261200" y="85820"/>
                    <a:pt x="608431" y="14766"/>
                  </a:cubicBezTo>
                  <a:close/>
                </a:path>
              </a:pathLst>
            </a:custGeom>
            <a:solidFill>
              <a:srgbClr val="FD2D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1329616" y="2013527"/>
              <a:ext cx="9259128" cy="1123087"/>
              <a:chOff x="1329616" y="2013527"/>
              <a:chExt cx="9259128" cy="1123087"/>
            </a:xfrm>
          </p:grpSpPr>
          <p:sp>
            <p:nvSpPr>
              <p:cNvPr id="18" name="任意多边形 17"/>
              <p:cNvSpPr/>
              <p:nvPr/>
            </p:nvSpPr>
            <p:spPr>
              <a:xfrm>
                <a:off x="6523021" y="2569685"/>
                <a:ext cx="1712708" cy="0"/>
              </a:xfrm>
              <a:custGeom>
                <a:avLst/>
                <a:gdLst>
                  <a:gd name="connsiteX0" fmla="*/ 0 w 2324100"/>
                  <a:gd name="connsiteY0" fmla="*/ 0 h 0"/>
                  <a:gd name="connsiteX1" fmla="*/ 2324100 w 232410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24100">
                    <a:moveTo>
                      <a:pt x="0" y="0"/>
                    </a:moveTo>
                    <a:lnTo>
                      <a:pt x="2324100" y="0"/>
                    </a:lnTo>
                  </a:path>
                </a:pathLst>
              </a:custGeom>
              <a:noFill/>
              <a:ln>
                <a:solidFill>
                  <a:schemeClr val="bg1">
                    <a:lumMod val="75000"/>
                  </a:schemeClr>
                </a:solidFill>
                <a:tail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0" name="图片占位符 18"/>
              <p:cNvPicPr>
                <a:picLocks noChangeAspect="1"/>
              </p:cNvPicPr>
              <p:nvPr/>
            </p:nvPicPr>
            <p:blipFill>
              <a:blip r:embed="rId3" cstate="screen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05324" y="2013527"/>
                <a:ext cx="1123087" cy="1123087"/>
              </a:xfrm>
              <a:custGeom>
                <a:avLst/>
                <a:gdLst>
                  <a:gd name="connsiteX0" fmla="*/ 762000 w 1524000"/>
                  <a:gd name="connsiteY0" fmla="*/ 0 h 1524000"/>
                  <a:gd name="connsiteX1" fmla="*/ 1524000 w 1524000"/>
                  <a:gd name="connsiteY1" fmla="*/ 762000 h 1524000"/>
                  <a:gd name="connsiteX2" fmla="*/ 762000 w 1524000"/>
                  <a:gd name="connsiteY2" fmla="*/ 1524000 h 1524000"/>
                  <a:gd name="connsiteX3" fmla="*/ 0 w 1524000"/>
                  <a:gd name="connsiteY3" fmla="*/ 762000 h 1524000"/>
                  <a:gd name="connsiteX4" fmla="*/ 762000 w 1524000"/>
                  <a:gd name="connsiteY4" fmla="*/ 0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0" h="1524000">
                    <a:moveTo>
                      <a:pt x="762000" y="0"/>
                    </a:moveTo>
                    <a:cubicBezTo>
                      <a:pt x="1182841" y="0"/>
                      <a:pt x="1524000" y="341159"/>
                      <a:pt x="1524000" y="762000"/>
                    </a:cubicBezTo>
                    <a:cubicBezTo>
                      <a:pt x="1524000" y="1182841"/>
                      <a:pt x="1182841" y="1524000"/>
                      <a:pt x="762000" y="1524000"/>
                    </a:cubicBezTo>
                    <a:cubicBezTo>
                      <a:pt x="341159" y="1524000"/>
                      <a:pt x="0" y="118284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</p:spPr>
          </p:pic>
          <p:grpSp>
            <p:nvGrpSpPr>
              <p:cNvPr id="42" name="组合 41"/>
              <p:cNvGrpSpPr/>
              <p:nvPr/>
            </p:nvGrpSpPr>
            <p:grpSpPr>
              <a:xfrm>
                <a:off x="1329616" y="2155111"/>
                <a:ext cx="4244119" cy="721657"/>
                <a:chOff x="6834843" y="1984170"/>
                <a:chExt cx="4244119" cy="721657"/>
              </a:xfrm>
            </p:grpSpPr>
            <p:grpSp>
              <p:nvGrpSpPr>
                <p:cNvPr id="43" name="组合 42"/>
                <p:cNvGrpSpPr/>
                <p:nvPr/>
              </p:nvGrpSpPr>
              <p:grpSpPr>
                <a:xfrm>
                  <a:off x="6834843" y="1984170"/>
                  <a:ext cx="721657" cy="721657"/>
                  <a:chOff x="1030943" y="2407998"/>
                  <a:chExt cx="771017" cy="771017"/>
                </a:xfrm>
              </p:grpSpPr>
              <p:sp>
                <p:nvSpPr>
                  <p:cNvPr id="45" name="椭圆 44"/>
                  <p:cNvSpPr/>
                  <p:nvPr/>
                </p:nvSpPr>
                <p:spPr>
                  <a:xfrm>
                    <a:off x="1030943" y="2407998"/>
                    <a:ext cx="771017" cy="77101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0F0F0"/>
                      </a:gs>
                      <a:gs pos="100000">
                        <a:srgbClr val="F1F1F1"/>
                      </a:gs>
                    </a:gsLst>
                    <a:lin ang="2700000" scaled="1"/>
                    <a:tileRect/>
                  </a:gradFill>
                  <a:ln w="38100">
                    <a:gradFill flip="none" rotWithShape="1">
                      <a:gsLst>
                        <a:gs pos="100000">
                          <a:srgbClr val="FFFFFF"/>
                        </a:gs>
                        <a:gs pos="0">
                          <a:srgbClr val="CECED0"/>
                        </a:gs>
                      </a:gsLst>
                      <a:lin ang="13500000" scaled="1"/>
                      <a:tileRect/>
                    </a:gradFill>
                  </a:ln>
                  <a:effectLst>
                    <a:outerShdw blurRad="190500" dist="88900" dir="2700000" algn="tl" rotWithShape="0">
                      <a:prstClr val="black">
                        <a:alpha val="35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46" name="椭圆 45"/>
                  <p:cNvSpPr/>
                  <p:nvPr/>
                </p:nvSpPr>
                <p:spPr>
                  <a:xfrm>
                    <a:off x="1117650" y="2494704"/>
                    <a:ext cx="597604" cy="597604"/>
                  </a:xfrm>
                  <a:prstGeom prst="ellipse">
                    <a:avLst/>
                  </a:prstGeom>
                  <a:solidFill>
                    <a:srgbClr val="FD2D29"/>
                  </a:solidFill>
                  <a:ln w="222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</p:grpSp>
            <p:sp>
              <p:nvSpPr>
                <p:cNvPr id="44" name="文本框 48"/>
                <p:cNvSpPr>
                  <a:spLocks noChangeArrowheads="1"/>
                </p:cNvSpPr>
                <p:nvPr/>
              </p:nvSpPr>
              <p:spPr bwMode="auto">
                <a:xfrm>
                  <a:off x="7678523" y="2080607"/>
                  <a:ext cx="3400439" cy="6093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</a:pPr>
                  <a:r>
                    <a:rPr lang="zh-CN" alt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ea"/>
                      <a:ea typeface="+mj-ea"/>
                      <a:cs typeface="Arial Unicode MS" panose="020B0604020202020204" pitchFamily="34" charset="-122"/>
                      <a:sym typeface="宋体" panose="02010600030101010101" pitchFamily="2" charset="-122"/>
                    </a:rPr>
                    <a:t>文字内容添加此处，选中文字删除重新输入，也可以复制您的文字内容粘贴到这里</a:t>
                  </a:r>
                </a:p>
              </p:txBody>
            </p:sp>
          </p:grpSp>
          <p:sp>
            <p:nvSpPr>
              <p:cNvPr id="57" name="文本框 48"/>
              <p:cNvSpPr>
                <a:spLocks noChangeArrowheads="1"/>
              </p:cNvSpPr>
              <p:nvPr/>
            </p:nvSpPr>
            <p:spPr bwMode="auto">
              <a:xfrm>
                <a:off x="8314736" y="2355747"/>
                <a:ext cx="2274008" cy="430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2000" b="1" dirty="0">
                    <a:solidFill>
                      <a:srgbClr val="FD2D29"/>
                    </a:solidFill>
                    <a:latin typeface="+mj-ea"/>
                    <a:ea typeface="+mj-ea"/>
                    <a:cs typeface="Arial Unicode MS" panose="020B0604020202020204" pitchFamily="34" charset="-122"/>
                    <a:sym typeface="宋体" panose="02010600030101010101" pitchFamily="2" charset="-122"/>
                  </a:rPr>
                  <a:t>文字内容添加此处</a:t>
                </a:r>
              </a:p>
            </p:txBody>
          </p:sp>
          <p:sp>
            <p:nvSpPr>
              <p:cNvPr id="60" name="Freeform 17"/>
              <p:cNvSpPr>
                <a:spLocks noEditPoints="1"/>
              </p:cNvSpPr>
              <p:nvPr/>
            </p:nvSpPr>
            <p:spPr bwMode="auto">
              <a:xfrm>
                <a:off x="1569018" y="2329971"/>
                <a:ext cx="247650" cy="400050"/>
              </a:xfrm>
              <a:custGeom>
                <a:avLst/>
                <a:gdLst>
                  <a:gd name="T0" fmla="*/ 96 w 96"/>
                  <a:gd name="T1" fmla="*/ 48 h 156"/>
                  <a:gd name="T2" fmla="*/ 48 w 96"/>
                  <a:gd name="T3" fmla="*/ 0 h 156"/>
                  <a:gd name="T4" fmla="*/ 0 w 96"/>
                  <a:gd name="T5" fmla="*/ 48 h 156"/>
                  <a:gd name="T6" fmla="*/ 6 w 96"/>
                  <a:gd name="T7" fmla="*/ 72 h 156"/>
                  <a:gd name="T8" fmla="*/ 6 w 96"/>
                  <a:gd name="T9" fmla="*/ 72 h 156"/>
                  <a:gd name="T10" fmla="*/ 48 w 96"/>
                  <a:gd name="T11" fmla="*/ 156 h 156"/>
                  <a:gd name="T12" fmla="*/ 90 w 96"/>
                  <a:gd name="T13" fmla="*/ 72 h 156"/>
                  <a:gd name="T14" fmla="*/ 90 w 96"/>
                  <a:gd name="T15" fmla="*/ 72 h 156"/>
                  <a:gd name="T16" fmla="*/ 96 w 96"/>
                  <a:gd name="T17" fmla="*/ 48 h 156"/>
                  <a:gd name="T18" fmla="*/ 48 w 96"/>
                  <a:gd name="T19" fmla="*/ 72 h 156"/>
                  <a:gd name="T20" fmla="*/ 24 w 96"/>
                  <a:gd name="T21" fmla="*/ 48 h 156"/>
                  <a:gd name="T22" fmla="*/ 48 w 96"/>
                  <a:gd name="T23" fmla="*/ 24 h 156"/>
                  <a:gd name="T24" fmla="*/ 72 w 96"/>
                  <a:gd name="T25" fmla="*/ 48 h 156"/>
                  <a:gd name="T26" fmla="*/ 48 w 96"/>
                  <a:gd name="T27" fmla="*/ 7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156">
                    <a:moveTo>
                      <a:pt x="96" y="48"/>
                    </a:moveTo>
                    <a:cubicBezTo>
                      <a:pt x="96" y="21"/>
                      <a:pt x="75" y="0"/>
                      <a:pt x="48" y="0"/>
                    </a:cubicBezTo>
                    <a:cubicBezTo>
                      <a:pt x="21" y="0"/>
                      <a:pt x="0" y="21"/>
                      <a:pt x="0" y="48"/>
                    </a:cubicBezTo>
                    <a:cubicBezTo>
                      <a:pt x="0" y="57"/>
                      <a:pt x="2" y="65"/>
                      <a:pt x="6" y="72"/>
                    </a:cubicBezTo>
                    <a:cubicBezTo>
                      <a:pt x="6" y="72"/>
                      <a:pt x="6" y="72"/>
                      <a:pt x="6" y="72"/>
                    </a:cubicBezTo>
                    <a:cubicBezTo>
                      <a:pt x="48" y="156"/>
                      <a:pt x="48" y="156"/>
                      <a:pt x="48" y="156"/>
                    </a:cubicBezTo>
                    <a:cubicBezTo>
                      <a:pt x="90" y="72"/>
                      <a:pt x="90" y="72"/>
                      <a:pt x="90" y="72"/>
                    </a:cubicBezTo>
                    <a:cubicBezTo>
                      <a:pt x="90" y="72"/>
                      <a:pt x="90" y="72"/>
                      <a:pt x="90" y="72"/>
                    </a:cubicBezTo>
                    <a:cubicBezTo>
                      <a:pt x="94" y="65"/>
                      <a:pt x="96" y="57"/>
                      <a:pt x="96" y="48"/>
                    </a:cubicBezTo>
                    <a:moveTo>
                      <a:pt x="48" y="72"/>
                    </a:moveTo>
                    <a:cubicBezTo>
                      <a:pt x="35" y="72"/>
                      <a:pt x="24" y="61"/>
                      <a:pt x="24" y="48"/>
                    </a:cubicBezTo>
                    <a:cubicBezTo>
                      <a:pt x="24" y="35"/>
                      <a:pt x="35" y="24"/>
                      <a:pt x="48" y="24"/>
                    </a:cubicBezTo>
                    <a:cubicBezTo>
                      <a:pt x="61" y="24"/>
                      <a:pt x="72" y="35"/>
                      <a:pt x="72" y="48"/>
                    </a:cubicBezTo>
                    <a:cubicBezTo>
                      <a:pt x="72" y="61"/>
                      <a:pt x="61" y="72"/>
                      <a:pt x="48" y="7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1775091" y="3201367"/>
            <a:ext cx="9228760" cy="1389546"/>
            <a:chOff x="1775091" y="3201367"/>
            <a:chExt cx="9228760" cy="1389546"/>
          </a:xfrm>
        </p:grpSpPr>
        <p:sp>
          <p:nvSpPr>
            <p:cNvPr id="17" name="任意多边形 16"/>
            <p:cNvSpPr/>
            <p:nvPr/>
          </p:nvSpPr>
          <p:spPr>
            <a:xfrm flipH="1">
              <a:off x="4049099" y="3868254"/>
              <a:ext cx="1712708" cy="0"/>
            </a:xfrm>
            <a:custGeom>
              <a:avLst/>
              <a:gdLst>
                <a:gd name="connsiteX0" fmla="*/ 0 w 2324100"/>
                <a:gd name="connsiteY0" fmla="*/ 0 h 0"/>
                <a:gd name="connsiteX1" fmla="*/ 2324100 w 23241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24100">
                  <a:moveTo>
                    <a:pt x="0" y="0"/>
                  </a:moveTo>
                  <a:lnTo>
                    <a:pt x="2324100" y="0"/>
                  </a:ln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占位符 15"/>
            <p:cNvPicPr>
              <a:picLocks noChangeAspect="1"/>
            </p:cNvPicPr>
            <p:nvPr/>
          </p:nvPicPr>
          <p:blipFill>
            <a:blip r:embed="rId4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266568" y="3336664"/>
              <a:ext cx="1123087" cy="1123087"/>
            </a:xfrm>
            <a:custGeom>
              <a:avLst/>
              <a:gdLst>
                <a:gd name="connsiteX0" fmla="*/ 762000 w 1524000"/>
                <a:gd name="connsiteY0" fmla="*/ 0 h 1524000"/>
                <a:gd name="connsiteX1" fmla="*/ 1524000 w 1524000"/>
                <a:gd name="connsiteY1" fmla="*/ 762000 h 1524000"/>
                <a:gd name="connsiteX2" fmla="*/ 762000 w 1524000"/>
                <a:gd name="connsiteY2" fmla="*/ 1524000 h 1524000"/>
                <a:gd name="connsiteX3" fmla="*/ 0 w 1524000"/>
                <a:gd name="connsiteY3" fmla="*/ 762000 h 1524000"/>
                <a:gd name="connsiteX4" fmla="*/ 762000 w 1524000"/>
                <a:gd name="connsiteY4" fmla="*/ 0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0" h="1524000">
                  <a:moveTo>
                    <a:pt x="762000" y="0"/>
                  </a:moveTo>
                  <a:cubicBezTo>
                    <a:pt x="1182841" y="0"/>
                    <a:pt x="1524000" y="341159"/>
                    <a:pt x="1524000" y="762000"/>
                  </a:cubicBezTo>
                  <a:cubicBezTo>
                    <a:pt x="1524000" y="1182841"/>
                    <a:pt x="1182841" y="1524000"/>
                    <a:pt x="762000" y="1524000"/>
                  </a:cubicBezTo>
                  <a:cubicBezTo>
                    <a:pt x="341159" y="1524000"/>
                    <a:pt x="0" y="118284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</p:spPr>
        </p:pic>
        <p:sp>
          <p:nvSpPr>
            <p:cNvPr id="40" name="任意多边形 39"/>
            <p:cNvSpPr/>
            <p:nvPr/>
          </p:nvSpPr>
          <p:spPr>
            <a:xfrm flipH="1">
              <a:off x="5844536" y="3201367"/>
              <a:ext cx="688956" cy="1389546"/>
            </a:xfrm>
            <a:custGeom>
              <a:avLst/>
              <a:gdLst>
                <a:gd name="connsiteX0" fmla="*/ 754911 w 754911"/>
                <a:gd name="connsiteY0" fmla="*/ 0 h 1522570"/>
                <a:gd name="connsiteX1" fmla="*/ 754911 w 754911"/>
                <a:gd name="connsiteY1" fmla="*/ 95250 h 1522570"/>
                <a:gd name="connsiteX2" fmla="*/ 627627 w 754911"/>
                <a:gd name="connsiteY2" fmla="*/ 108081 h 1522570"/>
                <a:gd name="connsiteX3" fmla="*/ 95250 w 754911"/>
                <a:gd name="connsiteY3" fmla="*/ 761285 h 1522570"/>
                <a:gd name="connsiteX4" fmla="*/ 627627 w 754911"/>
                <a:gd name="connsiteY4" fmla="*/ 1414489 h 1522570"/>
                <a:gd name="connsiteX5" fmla="*/ 754911 w 754911"/>
                <a:gd name="connsiteY5" fmla="*/ 1427321 h 1522570"/>
                <a:gd name="connsiteX6" fmla="*/ 754911 w 754911"/>
                <a:gd name="connsiteY6" fmla="*/ 1522570 h 1522570"/>
                <a:gd name="connsiteX7" fmla="*/ 608431 w 754911"/>
                <a:gd name="connsiteY7" fmla="*/ 1507804 h 1522570"/>
                <a:gd name="connsiteX8" fmla="*/ 0 w 754911"/>
                <a:gd name="connsiteY8" fmla="*/ 761285 h 1522570"/>
                <a:gd name="connsiteX9" fmla="*/ 608431 w 754911"/>
                <a:gd name="connsiteY9" fmla="*/ 14766 h 152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4911" h="1522570">
                  <a:moveTo>
                    <a:pt x="754911" y="0"/>
                  </a:moveTo>
                  <a:lnTo>
                    <a:pt x="754911" y="95250"/>
                  </a:lnTo>
                  <a:lnTo>
                    <a:pt x="627627" y="108081"/>
                  </a:lnTo>
                  <a:cubicBezTo>
                    <a:pt x="323800" y="170253"/>
                    <a:pt x="95250" y="439079"/>
                    <a:pt x="95250" y="761285"/>
                  </a:cubicBezTo>
                  <a:cubicBezTo>
                    <a:pt x="95250" y="1083492"/>
                    <a:pt x="323800" y="1352317"/>
                    <a:pt x="627627" y="1414489"/>
                  </a:cubicBezTo>
                  <a:lnTo>
                    <a:pt x="754911" y="1427321"/>
                  </a:lnTo>
                  <a:lnTo>
                    <a:pt x="754911" y="1522570"/>
                  </a:lnTo>
                  <a:lnTo>
                    <a:pt x="608431" y="1507804"/>
                  </a:lnTo>
                  <a:cubicBezTo>
                    <a:pt x="261200" y="1436750"/>
                    <a:pt x="0" y="1129521"/>
                    <a:pt x="0" y="761285"/>
                  </a:cubicBezTo>
                  <a:cubicBezTo>
                    <a:pt x="0" y="393049"/>
                    <a:pt x="261200" y="85820"/>
                    <a:pt x="608431" y="1476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6759732" y="3430840"/>
              <a:ext cx="4244119" cy="721657"/>
              <a:chOff x="6834843" y="1984170"/>
              <a:chExt cx="4244119" cy="721657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6834843" y="1984170"/>
                <a:ext cx="721657" cy="721657"/>
                <a:chOff x="1030943" y="2407998"/>
                <a:chExt cx="771017" cy="771017"/>
              </a:xfrm>
            </p:grpSpPr>
            <p:sp>
              <p:nvSpPr>
                <p:cNvPr id="50" name="椭圆 49"/>
                <p:cNvSpPr/>
                <p:nvPr/>
              </p:nvSpPr>
              <p:spPr>
                <a:xfrm>
                  <a:off x="1030943" y="2407998"/>
                  <a:ext cx="771017" cy="7710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0F0F0"/>
                    </a:gs>
                    <a:gs pos="100000">
                      <a:srgbClr val="F1F1F1"/>
                    </a:gs>
                  </a:gsLst>
                  <a:lin ang="2700000" scaled="1"/>
                  <a:tileRect/>
                </a:gradFill>
                <a:ln w="38100">
                  <a:gradFill flip="none" rotWithShape="1">
                    <a:gsLst>
                      <a:gs pos="100000">
                        <a:srgbClr val="FFFFFF"/>
                      </a:gs>
                      <a:gs pos="0">
                        <a:srgbClr val="CECED0"/>
                      </a:gs>
                    </a:gsLst>
                    <a:lin ang="13500000" scaled="1"/>
                    <a:tileRect/>
                  </a:gradFill>
                </a:ln>
                <a:effectLst>
                  <a:outerShdw blurRad="190500" dist="88900" dir="2700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1117650" y="2494704"/>
                  <a:ext cx="597604" cy="597604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</p:grpSp>
          <p:sp>
            <p:nvSpPr>
              <p:cNvPr id="49" name="文本框 48"/>
              <p:cNvSpPr>
                <a:spLocks noChangeArrowheads="1"/>
              </p:cNvSpPr>
              <p:nvPr/>
            </p:nvSpPr>
            <p:spPr bwMode="auto">
              <a:xfrm>
                <a:off x="7678523" y="2080607"/>
                <a:ext cx="3400439" cy="609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Arial Unicode MS" panose="020B0604020202020204" pitchFamily="34" charset="-122"/>
                    <a:sym typeface="宋体" panose="02010600030101010101" pitchFamily="2" charset="-122"/>
                  </a:rPr>
                  <a:t>文字内容添加此处，选中文字删除重新输入，也可以复制您的文字内容粘贴到这里</a:t>
                </a:r>
              </a:p>
            </p:txBody>
          </p:sp>
        </p:grpSp>
        <p:sp>
          <p:nvSpPr>
            <p:cNvPr id="59" name="文本框 48"/>
            <p:cNvSpPr>
              <a:spLocks noChangeArrowheads="1"/>
            </p:cNvSpPr>
            <p:nvPr/>
          </p:nvSpPr>
          <p:spPr bwMode="auto">
            <a:xfrm>
              <a:off x="1775091" y="3626981"/>
              <a:ext cx="2274008" cy="430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宋体" panose="02010600030101010101" pitchFamily="2" charset="-122"/>
                </a:rPr>
                <a:t>文字内容添加此处</a:t>
              </a:r>
            </a:p>
          </p:txBody>
        </p:sp>
        <p:sp>
          <p:nvSpPr>
            <p:cNvPr id="62" name="Freeform 37"/>
            <p:cNvSpPr>
              <a:spLocks/>
            </p:cNvSpPr>
            <p:nvPr/>
          </p:nvSpPr>
          <p:spPr bwMode="auto">
            <a:xfrm>
              <a:off x="6920096" y="3641972"/>
              <a:ext cx="404052" cy="273409"/>
            </a:xfrm>
            <a:custGeom>
              <a:avLst/>
              <a:gdLst>
                <a:gd name="T0" fmla="*/ 135 w 186"/>
                <a:gd name="T1" fmla="*/ 9 h 126"/>
                <a:gd name="T2" fmla="*/ 84 w 186"/>
                <a:gd name="T3" fmla="*/ 57 h 126"/>
                <a:gd name="T4" fmla="*/ 84 w 186"/>
                <a:gd name="T5" fmla="*/ 57 h 126"/>
                <a:gd name="T6" fmla="*/ 84 w 186"/>
                <a:gd name="T7" fmla="*/ 60 h 126"/>
                <a:gd name="T8" fmla="*/ 84 w 186"/>
                <a:gd name="T9" fmla="*/ 66 h 126"/>
                <a:gd name="T10" fmla="*/ 51 w 186"/>
                <a:gd name="T11" fmla="*/ 99 h 126"/>
                <a:gd name="T12" fmla="*/ 18 w 186"/>
                <a:gd name="T13" fmla="*/ 66 h 126"/>
                <a:gd name="T14" fmla="*/ 51 w 186"/>
                <a:gd name="T15" fmla="*/ 33 h 126"/>
                <a:gd name="T16" fmla="*/ 51 w 186"/>
                <a:gd name="T17" fmla="*/ 48 h 126"/>
                <a:gd name="T18" fmla="*/ 87 w 186"/>
                <a:gd name="T19" fmla="*/ 24 h 126"/>
                <a:gd name="T20" fmla="*/ 51 w 186"/>
                <a:gd name="T21" fmla="*/ 0 h 126"/>
                <a:gd name="T22" fmla="*/ 51 w 186"/>
                <a:gd name="T23" fmla="*/ 15 h 126"/>
                <a:gd name="T24" fmla="*/ 0 w 186"/>
                <a:gd name="T25" fmla="*/ 66 h 126"/>
                <a:gd name="T26" fmla="*/ 51 w 186"/>
                <a:gd name="T27" fmla="*/ 117 h 126"/>
                <a:gd name="T28" fmla="*/ 102 w 186"/>
                <a:gd name="T29" fmla="*/ 69 h 126"/>
                <a:gd name="T30" fmla="*/ 102 w 186"/>
                <a:gd name="T31" fmla="*/ 69 h 126"/>
                <a:gd name="T32" fmla="*/ 102 w 186"/>
                <a:gd name="T33" fmla="*/ 66 h 126"/>
                <a:gd name="T34" fmla="*/ 102 w 186"/>
                <a:gd name="T35" fmla="*/ 60 h 126"/>
                <a:gd name="T36" fmla="*/ 135 w 186"/>
                <a:gd name="T37" fmla="*/ 27 h 126"/>
                <a:gd name="T38" fmla="*/ 168 w 186"/>
                <a:gd name="T39" fmla="*/ 60 h 126"/>
                <a:gd name="T40" fmla="*/ 135 w 186"/>
                <a:gd name="T41" fmla="*/ 93 h 126"/>
                <a:gd name="T42" fmla="*/ 135 w 186"/>
                <a:gd name="T43" fmla="*/ 78 h 126"/>
                <a:gd name="T44" fmla="*/ 99 w 186"/>
                <a:gd name="T45" fmla="*/ 102 h 126"/>
                <a:gd name="T46" fmla="*/ 135 w 186"/>
                <a:gd name="T47" fmla="*/ 126 h 126"/>
                <a:gd name="T48" fmla="*/ 135 w 186"/>
                <a:gd name="T49" fmla="*/ 111 h 126"/>
                <a:gd name="T50" fmla="*/ 186 w 186"/>
                <a:gd name="T51" fmla="*/ 60 h 126"/>
                <a:gd name="T52" fmla="*/ 135 w 186"/>
                <a:gd name="T53" fmla="*/ 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6" h="126">
                  <a:moveTo>
                    <a:pt x="135" y="9"/>
                  </a:moveTo>
                  <a:cubicBezTo>
                    <a:pt x="108" y="9"/>
                    <a:pt x="86" y="30"/>
                    <a:pt x="84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84"/>
                    <a:pt x="69" y="99"/>
                    <a:pt x="51" y="99"/>
                  </a:cubicBezTo>
                  <a:cubicBezTo>
                    <a:pt x="33" y="99"/>
                    <a:pt x="18" y="84"/>
                    <a:pt x="18" y="66"/>
                  </a:cubicBezTo>
                  <a:cubicBezTo>
                    <a:pt x="18" y="48"/>
                    <a:pt x="33" y="33"/>
                    <a:pt x="51" y="33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23" y="15"/>
                    <a:pt x="0" y="38"/>
                    <a:pt x="0" y="66"/>
                  </a:cubicBezTo>
                  <a:cubicBezTo>
                    <a:pt x="0" y="94"/>
                    <a:pt x="23" y="117"/>
                    <a:pt x="51" y="117"/>
                  </a:cubicBezTo>
                  <a:cubicBezTo>
                    <a:pt x="78" y="117"/>
                    <a:pt x="100" y="96"/>
                    <a:pt x="102" y="69"/>
                  </a:cubicBezTo>
                  <a:cubicBezTo>
                    <a:pt x="102" y="69"/>
                    <a:pt x="102" y="69"/>
                    <a:pt x="102" y="69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2" y="42"/>
                    <a:pt x="117" y="27"/>
                    <a:pt x="135" y="27"/>
                  </a:cubicBezTo>
                  <a:cubicBezTo>
                    <a:pt x="153" y="27"/>
                    <a:pt x="168" y="42"/>
                    <a:pt x="168" y="60"/>
                  </a:cubicBezTo>
                  <a:cubicBezTo>
                    <a:pt x="168" y="78"/>
                    <a:pt x="153" y="93"/>
                    <a:pt x="135" y="93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99" y="102"/>
                    <a:pt x="99" y="102"/>
                    <a:pt x="99" y="102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11"/>
                    <a:pt x="135" y="111"/>
                    <a:pt x="135" y="111"/>
                  </a:cubicBezTo>
                  <a:cubicBezTo>
                    <a:pt x="163" y="111"/>
                    <a:pt x="186" y="88"/>
                    <a:pt x="186" y="60"/>
                  </a:cubicBezTo>
                  <a:cubicBezTo>
                    <a:pt x="186" y="32"/>
                    <a:pt x="163" y="9"/>
                    <a:pt x="135" y="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329616" y="4527822"/>
            <a:ext cx="9259128" cy="1389546"/>
            <a:chOff x="1329616" y="4527822"/>
            <a:chExt cx="9259128" cy="1389546"/>
          </a:xfrm>
        </p:grpSpPr>
        <p:sp>
          <p:nvSpPr>
            <p:cNvPr id="16" name="任意多边形 15"/>
            <p:cNvSpPr/>
            <p:nvPr/>
          </p:nvSpPr>
          <p:spPr>
            <a:xfrm>
              <a:off x="6523021" y="5201920"/>
              <a:ext cx="1712708" cy="0"/>
            </a:xfrm>
            <a:custGeom>
              <a:avLst/>
              <a:gdLst>
                <a:gd name="connsiteX0" fmla="*/ 0 w 2324100"/>
                <a:gd name="connsiteY0" fmla="*/ 0 h 0"/>
                <a:gd name="connsiteX1" fmla="*/ 2324100 w 23241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24100">
                  <a:moveTo>
                    <a:pt x="0" y="0"/>
                  </a:moveTo>
                  <a:lnTo>
                    <a:pt x="2324100" y="0"/>
                  </a:ln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占位符 24"/>
            <p:cNvPicPr>
              <a:picLocks noChangeAspect="1"/>
            </p:cNvPicPr>
            <p:nvPr/>
          </p:nvPicPr>
          <p:blipFill>
            <a:blip r:embed="rId5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905324" y="4659801"/>
              <a:ext cx="1123087" cy="1123087"/>
            </a:xfrm>
            <a:custGeom>
              <a:avLst/>
              <a:gdLst>
                <a:gd name="connsiteX0" fmla="*/ 762000 w 1524000"/>
                <a:gd name="connsiteY0" fmla="*/ 0 h 1524000"/>
                <a:gd name="connsiteX1" fmla="*/ 1524000 w 1524000"/>
                <a:gd name="connsiteY1" fmla="*/ 762000 h 1524000"/>
                <a:gd name="connsiteX2" fmla="*/ 762000 w 1524000"/>
                <a:gd name="connsiteY2" fmla="*/ 1524000 h 1524000"/>
                <a:gd name="connsiteX3" fmla="*/ 0 w 1524000"/>
                <a:gd name="connsiteY3" fmla="*/ 762000 h 1524000"/>
                <a:gd name="connsiteX4" fmla="*/ 762000 w 1524000"/>
                <a:gd name="connsiteY4" fmla="*/ 0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0" h="1524000">
                  <a:moveTo>
                    <a:pt x="762000" y="0"/>
                  </a:moveTo>
                  <a:cubicBezTo>
                    <a:pt x="1182841" y="0"/>
                    <a:pt x="1524000" y="341159"/>
                    <a:pt x="1524000" y="762000"/>
                  </a:cubicBezTo>
                  <a:cubicBezTo>
                    <a:pt x="1524000" y="1182841"/>
                    <a:pt x="1182841" y="1524000"/>
                    <a:pt x="762000" y="1524000"/>
                  </a:cubicBezTo>
                  <a:cubicBezTo>
                    <a:pt x="341159" y="1524000"/>
                    <a:pt x="0" y="118284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</p:spPr>
        </p:pic>
        <p:sp>
          <p:nvSpPr>
            <p:cNvPr id="41" name="任意多边形 40"/>
            <p:cNvSpPr/>
            <p:nvPr/>
          </p:nvSpPr>
          <p:spPr>
            <a:xfrm>
              <a:off x="5751336" y="4527822"/>
              <a:ext cx="688956" cy="1389546"/>
            </a:xfrm>
            <a:custGeom>
              <a:avLst/>
              <a:gdLst>
                <a:gd name="connsiteX0" fmla="*/ 754911 w 754911"/>
                <a:gd name="connsiteY0" fmla="*/ 0 h 1522570"/>
                <a:gd name="connsiteX1" fmla="*/ 754911 w 754911"/>
                <a:gd name="connsiteY1" fmla="*/ 95250 h 1522570"/>
                <a:gd name="connsiteX2" fmla="*/ 627627 w 754911"/>
                <a:gd name="connsiteY2" fmla="*/ 108081 h 1522570"/>
                <a:gd name="connsiteX3" fmla="*/ 95250 w 754911"/>
                <a:gd name="connsiteY3" fmla="*/ 761285 h 1522570"/>
                <a:gd name="connsiteX4" fmla="*/ 627627 w 754911"/>
                <a:gd name="connsiteY4" fmla="*/ 1414489 h 1522570"/>
                <a:gd name="connsiteX5" fmla="*/ 754911 w 754911"/>
                <a:gd name="connsiteY5" fmla="*/ 1427321 h 1522570"/>
                <a:gd name="connsiteX6" fmla="*/ 754911 w 754911"/>
                <a:gd name="connsiteY6" fmla="*/ 1522570 h 1522570"/>
                <a:gd name="connsiteX7" fmla="*/ 608431 w 754911"/>
                <a:gd name="connsiteY7" fmla="*/ 1507804 h 1522570"/>
                <a:gd name="connsiteX8" fmla="*/ 0 w 754911"/>
                <a:gd name="connsiteY8" fmla="*/ 761285 h 1522570"/>
                <a:gd name="connsiteX9" fmla="*/ 608431 w 754911"/>
                <a:gd name="connsiteY9" fmla="*/ 14766 h 152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4911" h="1522570">
                  <a:moveTo>
                    <a:pt x="754911" y="0"/>
                  </a:moveTo>
                  <a:lnTo>
                    <a:pt x="754911" y="95250"/>
                  </a:lnTo>
                  <a:lnTo>
                    <a:pt x="627627" y="108081"/>
                  </a:lnTo>
                  <a:cubicBezTo>
                    <a:pt x="323800" y="170253"/>
                    <a:pt x="95250" y="439079"/>
                    <a:pt x="95250" y="761285"/>
                  </a:cubicBezTo>
                  <a:cubicBezTo>
                    <a:pt x="95250" y="1083492"/>
                    <a:pt x="323800" y="1352317"/>
                    <a:pt x="627627" y="1414489"/>
                  </a:cubicBezTo>
                  <a:lnTo>
                    <a:pt x="754911" y="1427321"/>
                  </a:lnTo>
                  <a:lnTo>
                    <a:pt x="754911" y="1522570"/>
                  </a:lnTo>
                  <a:lnTo>
                    <a:pt x="608431" y="1507804"/>
                  </a:lnTo>
                  <a:cubicBezTo>
                    <a:pt x="261200" y="1436750"/>
                    <a:pt x="0" y="1129521"/>
                    <a:pt x="0" y="761285"/>
                  </a:cubicBezTo>
                  <a:cubicBezTo>
                    <a:pt x="0" y="393049"/>
                    <a:pt x="261200" y="85820"/>
                    <a:pt x="608431" y="14766"/>
                  </a:cubicBezTo>
                  <a:close/>
                </a:path>
              </a:pathLst>
            </a:custGeom>
            <a:solidFill>
              <a:srgbClr val="FD2D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1329616" y="4975459"/>
              <a:ext cx="4244119" cy="721657"/>
              <a:chOff x="6834843" y="1984170"/>
              <a:chExt cx="4244119" cy="721657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6834843" y="1984170"/>
                <a:ext cx="721657" cy="721657"/>
                <a:chOff x="1030943" y="2407998"/>
                <a:chExt cx="771017" cy="771017"/>
              </a:xfrm>
            </p:grpSpPr>
            <p:sp>
              <p:nvSpPr>
                <p:cNvPr id="55" name="椭圆 54"/>
                <p:cNvSpPr/>
                <p:nvPr/>
              </p:nvSpPr>
              <p:spPr>
                <a:xfrm>
                  <a:off x="1030943" y="2407998"/>
                  <a:ext cx="771017" cy="7710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0F0F0"/>
                    </a:gs>
                    <a:gs pos="100000">
                      <a:srgbClr val="F1F1F1"/>
                    </a:gs>
                  </a:gsLst>
                  <a:lin ang="2700000" scaled="1"/>
                  <a:tileRect/>
                </a:gradFill>
                <a:ln w="38100">
                  <a:gradFill flip="none" rotWithShape="1">
                    <a:gsLst>
                      <a:gs pos="100000">
                        <a:srgbClr val="FFFFFF"/>
                      </a:gs>
                      <a:gs pos="0">
                        <a:srgbClr val="CECED0"/>
                      </a:gs>
                    </a:gsLst>
                    <a:lin ang="13500000" scaled="1"/>
                    <a:tileRect/>
                  </a:gradFill>
                </a:ln>
                <a:effectLst>
                  <a:outerShdw blurRad="190500" dist="88900" dir="2700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1117650" y="2494704"/>
                  <a:ext cx="597604" cy="597604"/>
                </a:xfrm>
                <a:prstGeom prst="ellipse">
                  <a:avLst/>
                </a:prstGeom>
                <a:solidFill>
                  <a:srgbClr val="FD2D29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</p:grpSp>
          <p:sp>
            <p:nvSpPr>
              <p:cNvPr id="54" name="文本框 48"/>
              <p:cNvSpPr>
                <a:spLocks noChangeArrowheads="1"/>
              </p:cNvSpPr>
              <p:nvPr/>
            </p:nvSpPr>
            <p:spPr bwMode="auto">
              <a:xfrm>
                <a:off x="7678523" y="2080607"/>
                <a:ext cx="3400439" cy="609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Arial Unicode MS" panose="020B0604020202020204" pitchFamily="34" charset="-122"/>
                    <a:sym typeface="宋体" panose="02010600030101010101" pitchFamily="2" charset="-122"/>
                  </a:rPr>
                  <a:t>文字内容添加此处，选中文字删除重新输入，也可以复制您的文字内容粘贴到这里</a:t>
                </a:r>
              </a:p>
            </p:txBody>
          </p:sp>
        </p:grpSp>
        <p:sp>
          <p:nvSpPr>
            <p:cNvPr id="58" name="文本框 48"/>
            <p:cNvSpPr>
              <a:spLocks noChangeArrowheads="1"/>
            </p:cNvSpPr>
            <p:nvPr/>
          </p:nvSpPr>
          <p:spPr bwMode="auto">
            <a:xfrm>
              <a:off x="8314736" y="5006157"/>
              <a:ext cx="2274008" cy="430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000" b="1" dirty="0">
                  <a:solidFill>
                    <a:srgbClr val="FD2D29"/>
                  </a:solidFill>
                  <a:latin typeface="+mj-ea"/>
                  <a:ea typeface="+mj-ea"/>
                  <a:cs typeface="Arial Unicode MS" panose="020B0604020202020204" pitchFamily="34" charset="-122"/>
                  <a:sym typeface="宋体" panose="02010600030101010101" pitchFamily="2" charset="-122"/>
                </a:rPr>
                <a:t>文字内容添加此处</a:t>
              </a: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1542187" y="5219522"/>
              <a:ext cx="312581" cy="260260"/>
              <a:chOff x="1987550" y="2151062"/>
              <a:chExt cx="369888" cy="307975"/>
            </a:xfrm>
            <a:solidFill>
              <a:schemeClr val="bg1"/>
            </a:solidFill>
          </p:grpSpPr>
          <p:sp>
            <p:nvSpPr>
              <p:cNvPr id="64" name="Rectangle 74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Rectangle 75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Rectangle 76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Rectangle 77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78"/>
              <p:cNvSpPr>
                <a:spLocks noEditPoints="1"/>
              </p:cNvSpPr>
              <p:nvPr/>
            </p:nvSpPr>
            <p:spPr bwMode="auto">
              <a:xfrm>
                <a:off x="1987550" y="2151062"/>
                <a:ext cx="369888" cy="307975"/>
              </a:xfrm>
              <a:custGeom>
                <a:avLst/>
                <a:gdLst>
                  <a:gd name="T0" fmla="*/ 132 w 144"/>
                  <a:gd name="T1" fmla="*/ 0 h 120"/>
                  <a:gd name="T2" fmla="*/ 12 w 144"/>
                  <a:gd name="T3" fmla="*/ 0 h 120"/>
                  <a:gd name="T4" fmla="*/ 0 w 144"/>
                  <a:gd name="T5" fmla="*/ 12 h 120"/>
                  <a:gd name="T6" fmla="*/ 0 w 144"/>
                  <a:gd name="T7" fmla="*/ 78 h 120"/>
                  <a:gd name="T8" fmla="*/ 12 w 144"/>
                  <a:gd name="T9" fmla="*/ 90 h 120"/>
                  <a:gd name="T10" fmla="*/ 60 w 144"/>
                  <a:gd name="T11" fmla="*/ 90 h 120"/>
                  <a:gd name="T12" fmla="*/ 60 w 144"/>
                  <a:gd name="T13" fmla="*/ 114 h 120"/>
                  <a:gd name="T14" fmla="*/ 54 w 144"/>
                  <a:gd name="T15" fmla="*/ 114 h 120"/>
                  <a:gd name="T16" fmla="*/ 48 w 144"/>
                  <a:gd name="T17" fmla="*/ 120 h 120"/>
                  <a:gd name="T18" fmla="*/ 96 w 144"/>
                  <a:gd name="T19" fmla="*/ 120 h 120"/>
                  <a:gd name="T20" fmla="*/ 90 w 144"/>
                  <a:gd name="T21" fmla="*/ 114 h 120"/>
                  <a:gd name="T22" fmla="*/ 84 w 144"/>
                  <a:gd name="T23" fmla="*/ 114 h 120"/>
                  <a:gd name="T24" fmla="*/ 84 w 144"/>
                  <a:gd name="T25" fmla="*/ 90 h 120"/>
                  <a:gd name="T26" fmla="*/ 132 w 144"/>
                  <a:gd name="T27" fmla="*/ 90 h 120"/>
                  <a:gd name="T28" fmla="*/ 144 w 144"/>
                  <a:gd name="T29" fmla="*/ 78 h 120"/>
                  <a:gd name="T30" fmla="*/ 144 w 144"/>
                  <a:gd name="T31" fmla="*/ 12 h 120"/>
                  <a:gd name="T32" fmla="*/ 132 w 144"/>
                  <a:gd name="T33" fmla="*/ 0 h 120"/>
                  <a:gd name="T34" fmla="*/ 132 w 144"/>
                  <a:gd name="T35" fmla="*/ 78 h 120"/>
                  <a:gd name="T36" fmla="*/ 12 w 144"/>
                  <a:gd name="T37" fmla="*/ 78 h 120"/>
                  <a:gd name="T38" fmla="*/ 12 w 144"/>
                  <a:gd name="T39" fmla="*/ 12 h 120"/>
                  <a:gd name="T40" fmla="*/ 132 w 144"/>
                  <a:gd name="T41" fmla="*/ 12 h 120"/>
                  <a:gd name="T42" fmla="*/ 132 w 144"/>
                  <a:gd name="T43" fmla="*/ 7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4" h="120">
                    <a:moveTo>
                      <a:pt x="13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85"/>
                      <a:pt x="5" y="90"/>
                      <a:pt x="12" y="90"/>
                    </a:cubicBezTo>
                    <a:cubicBezTo>
                      <a:pt x="60" y="90"/>
                      <a:pt x="60" y="90"/>
                      <a:pt x="60" y="90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54" y="114"/>
                      <a:pt x="54" y="114"/>
                      <a:pt x="54" y="114"/>
                    </a:cubicBezTo>
                    <a:cubicBezTo>
                      <a:pt x="48" y="114"/>
                      <a:pt x="48" y="120"/>
                      <a:pt x="48" y="120"/>
                    </a:cubicBezTo>
                    <a:cubicBezTo>
                      <a:pt x="96" y="120"/>
                      <a:pt x="96" y="120"/>
                      <a:pt x="96" y="120"/>
                    </a:cubicBezTo>
                    <a:cubicBezTo>
                      <a:pt x="96" y="114"/>
                      <a:pt x="90" y="114"/>
                      <a:pt x="90" y="114"/>
                    </a:cubicBezTo>
                    <a:cubicBezTo>
                      <a:pt x="84" y="114"/>
                      <a:pt x="84" y="114"/>
                      <a:pt x="84" y="114"/>
                    </a:cubicBezTo>
                    <a:cubicBezTo>
                      <a:pt x="84" y="90"/>
                      <a:pt x="84" y="90"/>
                      <a:pt x="84" y="90"/>
                    </a:cubicBezTo>
                    <a:cubicBezTo>
                      <a:pt x="132" y="90"/>
                      <a:pt x="132" y="90"/>
                      <a:pt x="132" y="90"/>
                    </a:cubicBezTo>
                    <a:cubicBezTo>
                      <a:pt x="139" y="90"/>
                      <a:pt x="144" y="85"/>
                      <a:pt x="144" y="78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5"/>
                      <a:pt x="139" y="0"/>
                      <a:pt x="132" y="0"/>
                    </a:cubicBezTo>
                    <a:moveTo>
                      <a:pt x="132" y="78"/>
                    </a:moveTo>
                    <a:cubicBezTo>
                      <a:pt x="12" y="78"/>
                      <a:pt x="12" y="78"/>
                      <a:pt x="12" y="78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2" y="12"/>
                      <a:pt x="132" y="12"/>
                      <a:pt x="132" y="12"/>
                    </a:cubicBezTo>
                    <a:lnTo>
                      <a:pt x="132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61" name="文本框 60"/>
          <p:cNvSpPr txBox="1"/>
          <p:nvPr/>
        </p:nvSpPr>
        <p:spPr>
          <a:xfrm>
            <a:off x="581042" y="203200"/>
            <a:ext cx="3521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工作不足之处</a:t>
            </a:r>
          </a:p>
        </p:txBody>
      </p:sp>
      <p:sp>
        <p:nvSpPr>
          <p:cNvPr id="69" name="矩形 68"/>
          <p:cNvSpPr/>
          <p:nvPr/>
        </p:nvSpPr>
        <p:spPr>
          <a:xfrm>
            <a:off x="3877556" y="418751"/>
            <a:ext cx="5101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D2D29"/>
                </a:solidFill>
              </a:rPr>
              <a:t>NIAN DU GONG ZUO GAI SHU  &gt;&gt;</a:t>
            </a:r>
            <a:endParaRPr lang="zh-CN" altLang="en-US" sz="2400" dirty="0">
              <a:solidFill>
                <a:srgbClr val="FD2D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04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779331" y="3334289"/>
            <a:ext cx="4115682" cy="2300461"/>
            <a:chOff x="6779331" y="3334289"/>
            <a:chExt cx="4115682" cy="2300461"/>
          </a:xfrm>
        </p:grpSpPr>
        <p:sp>
          <p:nvSpPr>
            <p:cNvPr id="16" name="矩形 47"/>
            <p:cNvSpPr>
              <a:spLocks noChangeArrowheads="1"/>
            </p:cNvSpPr>
            <p:nvPr/>
          </p:nvSpPr>
          <p:spPr bwMode="auto">
            <a:xfrm>
              <a:off x="6779331" y="3862124"/>
              <a:ext cx="3394002" cy="846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文字内容添加此处，选中文字删除重新输入，也可以复制您的文字内容粘贴到这里，动画效果保持不变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文本框 48"/>
            <p:cNvSpPr>
              <a:spLocks noChangeArrowheads="1"/>
            </p:cNvSpPr>
            <p:nvPr/>
          </p:nvSpPr>
          <p:spPr bwMode="auto">
            <a:xfrm>
              <a:off x="6779331" y="3334289"/>
              <a:ext cx="41156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rgbClr val="FD2D29"/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标题输入这里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6779331" y="3782244"/>
              <a:ext cx="3251623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47"/>
            <p:cNvSpPr>
              <a:spLocks noChangeArrowheads="1"/>
            </p:cNvSpPr>
            <p:nvPr/>
          </p:nvSpPr>
          <p:spPr bwMode="auto">
            <a:xfrm>
              <a:off x="6779331" y="4788749"/>
              <a:ext cx="3394002" cy="846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文字内容添加此处，选中文字删除重新输入，也可以复制您的文字内容粘贴到这里，动画效果保持不变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604588" y="1822357"/>
            <a:ext cx="1960729" cy="1960726"/>
            <a:chOff x="1030943" y="2407998"/>
            <a:chExt cx="771017" cy="771017"/>
          </a:xfrm>
        </p:grpSpPr>
        <p:sp>
          <p:nvSpPr>
            <p:cNvPr id="22" name="椭圆 21"/>
            <p:cNvSpPr/>
            <p:nvPr/>
          </p:nvSpPr>
          <p:spPr>
            <a:xfrm>
              <a:off x="1030943" y="2407998"/>
              <a:ext cx="771017" cy="771017"/>
            </a:xfrm>
            <a:prstGeom prst="ellipse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7" name="椭圆 26"/>
            <p:cNvSpPr/>
            <p:nvPr/>
          </p:nvSpPr>
          <p:spPr>
            <a:xfrm>
              <a:off x="1117650" y="2494704"/>
              <a:ext cx="597604" cy="597604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903288" y="1822357"/>
            <a:ext cx="1960729" cy="1960726"/>
            <a:chOff x="3903288" y="1822357"/>
            <a:chExt cx="1960729" cy="1960726"/>
          </a:xfrm>
        </p:grpSpPr>
        <p:sp>
          <p:nvSpPr>
            <p:cNvPr id="29" name="椭圆 28"/>
            <p:cNvSpPr/>
            <p:nvPr/>
          </p:nvSpPr>
          <p:spPr>
            <a:xfrm>
              <a:off x="3903288" y="1822357"/>
              <a:ext cx="1960729" cy="1960726"/>
            </a:xfrm>
            <a:prstGeom prst="ellipse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0" name="椭圆 29"/>
            <p:cNvSpPr/>
            <p:nvPr/>
          </p:nvSpPr>
          <p:spPr>
            <a:xfrm>
              <a:off x="4123788" y="2042854"/>
              <a:ext cx="1519732" cy="1519730"/>
            </a:xfrm>
            <a:prstGeom prst="ellipse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604588" y="4012737"/>
            <a:ext cx="1960729" cy="1960726"/>
            <a:chOff x="1604588" y="4012737"/>
            <a:chExt cx="1960729" cy="1960726"/>
          </a:xfrm>
        </p:grpSpPr>
        <p:sp>
          <p:nvSpPr>
            <p:cNvPr id="32" name="椭圆 31"/>
            <p:cNvSpPr/>
            <p:nvPr/>
          </p:nvSpPr>
          <p:spPr>
            <a:xfrm>
              <a:off x="1604588" y="4012737"/>
              <a:ext cx="1960729" cy="1960726"/>
            </a:xfrm>
            <a:prstGeom prst="ellipse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3" name="椭圆 32"/>
            <p:cNvSpPr/>
            <p:nvPr/>
          </p:nvSpPr>
          <p:spPr>
            <a:xfrm>
              <a:off x="1825088" y="4233234"/>
              <a:ext cx="1519732" cy="1519730"/>
            </a:xfrm>
            <a:prstGeom prst="ellipse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903288" y="4012737"/>
            <a:ext cx="1960729" cy="1960726"/>
            <a:chOff x="3903288" y="4012737"/>
            <a:chExt cx="1960729" cy="1960726"/>
          </a:xfrm>
        </p:grpSpPr>
        <p:sp>
          <p:nvSpPr>
            <p:cNvPr id="35" name="椭圆 34"/>
            <p:cNvSpPr/>
            <p:nvPr/>
          </p:nvSpPr>
          <p:spPr>
            <a:xfrm>
              <a:off x="3903288" y="4012737"/>
              <a:ext cx="1960729" cy="1960726"/>
            </a:xfrm>
            <a:prstGeom prst="ellipse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6" name="椭圆 35"/>
            <p:cNvSpPr/>
            <p:nvPr/>
          </p:nvSpPr>
          <p:spPr>
            <a:xfrm>
              <a:off x="4123788" y="4233234"/>
              <a:ext cx="1519732" cy="1519730"/>
            </a:xfrm>
            <a:prstGeom prst="ellipse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581042" y="203200"/>
            <a:ext cx="3521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工作不足之处</a:t>
            </a:r>
          </a:p>
        </p:txBody>
      </p:sp>
      <p:sp>
        <p:nvSpPr>
          <p:cNvPr id="34" name="矩形 33"/>
          <p:cNvSpPr/>
          <p:nvPr/>
        </p:nvSpPr>
        <p:spPr>
          <a:xfrm>
            <a:off x="3877556" y="418751"/>
            <a:ext cx="5101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D2D29"/>
                </a:solidFill>
              </a:rPr>
              <a:t>NIAN DU GONG ZUO GAI SHU  &gt;&gt;</a:t>
            </a:r>
            <a:endParaRPr lang="zh-CN" altLang="en-US" sz="2400" dirty="0">
              <a:solidFill>
                <a:srgbClr val="FD2D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7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2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>
            <a:off x="1819002" y="1435573"/>
            <a:ext cx="8667028" cy="4315784"/>
            <a:chOff x="1009650" y="720725"/>
            <a:chExt cx="10864851" cy="5410200"/>
          </a:xfrm>
          <a:solidFill>
            <a:srgbClr val="DEDEDE">
              <a:alpha val="50000"/>
            </a:srgbClr>
          </a:solidFill>
        </p:grpSpPr>
        <p:sp>
          <p:nvSpPr>
            <p:cNvPr id="63" name="Freeform 5"/>
            <p:cNvSpPr>
              <a:spLocks/>
            </p:cNvSpPr>
            <p:nvPr/>
          </p:nvSpPr>
          <p:spPr bwMode="auto">
            <a:xfrm>
              <a:off x="7404100" y="4586288"/>
              <a:ext cx="220663" cy="423863"/>
            </a:xfrm>
            <a:custGeom>
              <a:avLst/>
              <a:gdLst>
                <a:gd name="T0" fmla="*/ 47 w 59"/>
                <a:gd name="T1" fmla="*/ 0 h 113"/>
                <a:gd name="T2" fmla="*/ 46 w 59"/>
                <a:gd name="T3" fmla="*/ 9 h 113"/>
                <a:gd name="T4" fmla="*/ 26 w 59"/>
                <a:gd name="T5" fmla="*/ 28 h 113"/>
                <a:gd name="T6" fmla="*/ 7 w 59"/>
                <a:gd name="T7" fmla="*/ 46 h 113"/>
                <a:gd name="T8" fmla="*/ 12 w 59"/>
                <a:gd name="T9" fmla="*/ 61 h 113"/>
                <a:gd name="T10" fmla="*/ 6 w 59"/>
                <a:gd name="T11" fmla="*/ 73 h 113"/>
                <a:gd name="T12" fmla="*/ 0 w 59"/>
                <a:gd name="T13" fmla="*/ 79 h 113"/>
                <a:gd name="T14" fmla="*/ 4 w 59"/>
                <a:gd name="T15" fmla="*/ 91 h 113"/>
                <a:gd name="T16" fmla="*/ 3 w 59"/>
                <a:gd name="T17" fmla="*/ 98 h 113"/>
                <a:gd name="T18" fmla="*/ 16 w 59"/>
                <a:gd name="T19" fmla="*/ 113 h 113"/>
                <a:gd name="T20" fmla="*/ 41 w 59"/>
                <a:gd name="T21" fmla="*/ 81 h 113"/>
                <a:gd name="T22" fmla="*/ 54 w 59"/>
                <a:gd name="T23" fmla="*/ 30 h 113"/>
                <a:gd name="T24" fmla="*/ 59 w 59"/>
                <a:gd name="T25" fmla="*/ 32 h 113"/>
                <a:gd name="T26" fmla="*/ 59 w 59"/>
                <a:gd name="T27" fmla="*/ 27 h 113"/>
                <a:gd name="T28" fmla="*/ 47 w 59"/>
                <a:gd name="T2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113">
                  <a:moveTo>
                    <a:pt x="47" y="0"/>
                  </a:moveTo>
                  <a:cubicBezTo>
                    <a:pt x="46" y="3"/>
                    <a:pt x="47" y="7"/>
                    <a:pt x="46" y="9"/>
                  </a:cubicBezTo>
                  <a:cubicBezTo>
                    <a:pt x="41" y="13"/>
                    <a:pt x="32" y="24"/>
                    <a:pt x="26" y="28"/>
                  </a:cubicBezTo>
                  <a:cubicBezTo>
                    <a:pt x="18" y="33"/>
                    <a:pt x="7" y="32"/>
                    <a:pt x="7" y="46"/>
                  </a:cubicBezTo>
                  <a:cubicBezTo>
                    <a:pt x="7" y="50"/>
                    <a:pt x="12" y="58"/>
                    <a:pt x="12" y="61"/>
                  </a:cubicBezTo>
                  <a:cubicBezTo>
                    <a:pt x="12" y="61"/>
                    <a:pt x="6" y="73"/>
                    <a:pt x="6" y="73"/>
                  </a:cubicBezTo>
                  <a:cubicBezTo>
                    <a:pt x="5" y="73"/>
                    <a:pt x="0" y="78"/>
                    <a:pt x="0" y="79"/>
                  </a:cubicBezTo>
                  <a:cubicBezTo>
                    <a:pt x="0" y="83"/>
                    <a:pt x="0" y="88"/>
                    <a:pt x="4" y="91"/>
                  </a:cubicBezTo>
                  <a:cubicBezTo>
                    <a:pt x="4" y="92"/>
                    <a:pt x="3" y="94"/>
                    <a:pt x="3" y="98"/>
                  </a:cubicBezTo>
                  <a:cubicBezTo>
                    <a:pt x="3" y="105"/>
                    <a:pt x="9" y="113"/>
                    <a:pt x="16" y="113"/>
                  </a:cubicBezTo>
                  <a:cubicBezTo>
                    <a:pt x="34" y="113"/>
                    <a:pt x="36" y="94"/>
                    <a:pt x="41" y="81"/>
                  </a:cubicBezTo>
                  <a:cubicBezTo>
                    <a:pt x="48" y="65"/>
                    <a:pt x="54" y="51"/>
                    <a:pt x="54" y="30"/>
                  </a:cubicBezTo>
                  <a:cubicBezTo>
                    <a:pt x="55" y="30"/>
                    <a:pt x="58" y="31"/>
                    <a:pt x="59" y="32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6" y="20"/>
                    <a:pt x="57" y="1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6"/>
            <p:cNvSpPr>
              <a:spLocks/>
            </p:cNvSpPr>
            <p:nvPr/>
          </p:nvSpPr>
          <p:spPr bwMode="auto">
            <a:xfrm>
              <a:off x="5578475" y="3008313"/>
              <a:ext cx="2073275" cy="2317750"/>
            </a:xfrm>
            <a:custGeom>
              <a:avLst/>
              <a:gdLst>
                <a:gd name="T0" fmla="*/ 207 w 552"/>
                <a:gd name="T1" fmla="*/ 4 h 617"/>
                <a:gd name="T2" fmla="*/ 186 w 552"/>
                <a:gd name="T3" fmla="*/ 7 h 617"/>
                <a:gd name="T4" fmla="*/ 131 w 552"/>
                <a:gd name="T5" fmla="*/ 17 h 617"/>
                <a:gd name="T6" fmla="*/ 97 w 552"/>
                <a:gd name="T7" fmla="*/ 15 h 617"/>
                <a:gd name="T8" fmla="*/ 91 w 552"/>
                <a:gd name="T9" fmla="*/ 23 h 617"/>
                <a:gd name="T10" fmla="*/ 62 w 552"/>
                <a:gd name="T11" fmla="*/ 72 h 617"/>
                <a:gd name="T12" fmla="*/ 33 w 552"/>
                <a:gd name="T13" fmla="*/ 92 h 617"/>
                <a:gd name="T14" fmla="*/ 6 w 552"/>
                <a:gd name="T15" fmla="*/ 142 h 617"/>
                <a:gd name="T16" fmla="*/ 0 w 552"/>
                <a:gd name="T17" fmla="*/ 199 h 617"/>
                <a:gd name="T18" fmla="*/ 5 w 552"/>
                <a:gd name="T19" fmla="*/ 218 h 617"/>
                <a:gd name="T20" fmla="*/ 8 w 552"/>
                <a:gd name="T21" fmla="*/ 222 h 617"/>
                <a:gd name="T22" fmla="*/ 40 w 552"/>
                <a:gd name="T23" fmla="*/ 258 h 617"/>
                <a:gd name="T24" fmla="*/ 79 w 552"/>
                <a:gd name="T25" fmla="*/ 285 h 617"/>
                <a:gd name="T26" fmla="*/ 123 w 552"/>
                <a:gd name="T27" fmla="*/ 284 h 617"/>
                <a:gd name="T28" fmla="*/ 168 w 552"/>
                <a:gd name="T29" fmla="*/ 269 h 617"/>
                <a:gd name="T30" fmla="*/ 202 w 552"/>
                <a:gd name="T31" fmla="*/ 285 h 617"/>
                <a:gd name="T32" fmla="*/ 217 w 552"/>
                <a:gd name="T33" fmla="*/ 311 h 617"/>
                <a:gd name="T34" fmla="*/ 211 w 552"/>
                <a:gd name="T35" fmla="*/ 327 h 617"/>
                <a:gd name="T36" fmla="*/ 239 w 552"/>
                <a:gd name="T37" fmla="*/ 377 h 617"/>
                <a:gd name="T38" fmla="*/ 250 w 552"/>
                <a:gd name="T39" fmla="*/ 417 h 617"/>
                <a:gd name="T40" fmla="*/ 249 w 552"/>
                <a:gd name="T41" fmla="*/ 499 h 617"/>
                <a:gd name="T42" fmla="*/ 254 w 552"/>
                <a:gd name="T43" fmla="*/ 516 h 617"/>
                <a:gd name="T44" fmla="*/ 287 w 552"/>
                <a:gd name="T45" fmla="*/ 591 h 617"/>
                <a:gd name="T46" fmla="*/ 288 w 552"/>
                <a:gd name="T47" fmla="*/ 613 h 617"/>
                <a:gd name="T48" fmla="*/ 300 w 552"/>
                <a:gd name="T49" fmla="*/ 617 h 617"/>
                <a:gd name="T50" fmla="*/ 338 w 552"/>
                <a:gd name="T51" fmla="*/ 611 h 617"/>
                <a:gd name="T52" fmla="*/ 360 w 552"/>
                <a:gd name="T53" fmla="*/ 604 h 617"/>
                <a:gd name="T54" fmla="*/ 393 w 552"/>
                <a:gd name="T55" fmla="*/ 563 h 617"/>
                <a:gd name="T56" fmla="*/ 400 w 552"/>
                <a:gd name="T57" fmla="*/ 540 h 617"/>
                <a:gd name="T58" fmla="*/ 423 w 552"/>
                <a:gd name="T59" fmla="*/ 524 h 617"/>
                <a:gd name="T60" fmla="*/ 417 w 552"/>
                <a:gd name="T61" fmla="*/ 489 h 617"/>
                <a:gd name="T62" fmla="*/ 466 w 552"/>
                <a:gd name="T63" fmla="*/ 442 h 617"/>
                <a:gd name="T64" fmla="*/ 465 w 552"/>
                <a:gd name="T65" fmla="*/ 418 h 617"/>
                <a:gd name="T66" fmla="*/ 467 w 552"/>
                <a:gd name="T67" fmla="*/ 407 h 617"/>
                <a:gd name="T68" fmla="*/ 454 w 552"/>
                <a:gd name="T69" fmla="*/ 365 h 617"/>
                <a:gd name="T70" fmla="*/ 509 w 552"/>
                <a:gd name="T71" fmla="*/ 304 h 617"/>
                <a:gd name="T72" fmla="*/ 552 w 552"/>
                <a:gd name="T73" fmla="*/ 227 h 617"/>
                <a:gd name="T74" fmla="*/ 519 w 552"/>
                <a:gd name="T75" fmla="*/ 231 h 617"/>
                <a:gd name="T76" fmla="*/ 514 w 552"/>
                <a:gd name="T77" fmla="*/ 231 h 617"/>
                <a:gd name="T78" fmla="*/ 507 w 552"/>
                <a:gd name="T79" fmla="*/ 231 h 617"/>
                <a:gd name="T80" fmla="*/ 487 w 552"/>
                <a:gd name="T81" fmla="*/ 224 h 617"/>
                <a:gd name="T82" fmla="*/ 471 w 552"/>
                <a:gd name="T83" fmla="*/ 200 h 617"/>
                <a:gd name="T84" fmla="*/ 451 w 552"/>
                <a:gd name="T85" fmla="*/ 172 h 617"/>
                <a:gd name="T86" fmla="*/ 438 w 552"/>
                <a:gd name="T87" fmla="*/ 144 h 617"/>
                <a:gd name="T88" fmla="*/ 399 w 552"/>
                <a:gd name="T89" fmla="*/ 74 h 617"/>
                <a:gd name="T90" fmla="*/ 415 w 552"/>
                <a:gd name="T91" fmla="*/ 88 h 617"/>
                <a:gd name="T92" fmla="*/ 421 w 552"/>
                <a:gd name="T93" fmla="*/ 70 h 617"/>
                <a:gd name="T94" fmla="*/ 415 w 552"/>
                <a:gd name="T95" fmla="*/ 57 h 617"/>
                <a:gd name="T96" fmla="*/ 392 w 552"/>
                <a:gd name="T97" fmla="*/ 55 h 617"/>
                <a:gd name="T98" fmla="*/ 340 w 552"/>
                <a:gd name="T99" fmla="*/ 52 h 617"/>
                <a:gd name="T100" fmla="*/ 322 w 552"/>
                <a:gd name="T101" fmla="*/ 43 h 617"/>
                <a:gd name="T102" fmla="*/ 315 w 552"/>
                <a:gd name="T103" fmla="*/ 42 h 617"/>
                <a:gd name="T104" fmla="*/ 299 w 552"/>
                <a:gd name="T105" fmla="*/ 60 h 617"/>
                <a:gd name="T106" fmla="*/ 247 w 552"/>
                <a:gd name="T107" fmla="*/ 41 h 617"/>
                <a:gd name="T108" fmla="*/ 226 w 552"/>
                <a:gd name="T109" fmla="*/ 28 h 617"/>
                <a:gd name="T110" fmla="*/ 226 w 552"/>
                <a:gd name="T111" fmla="*/ 11 h 617"/>
                <a:gd name="T112" fmla="*/ 226 w 552"/>
                <a:gd name="T113" fmla="*/ 5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2" h="617">
                  <a:moveTo>
                    <a:pt x="218" y="0"/>
                  </a:moveTo>
                  <a:cubicBezTo>
                    <a:pt x="213" y="0"/>
                    <a:pt x="212" y="4"/>
                    <a:pt x="207" y="4"/>
                  </a:cubicBezTo>
                  <a:cubicBezTo>
                    <a:pt x="203" y="4"/>
                    <a:pt x="202" y="2"/>
                    <a:pt x="198" y="2"/>
                  </a:cubicBezTo>
                  <a:cubicBezTo>
                    <a:pt x="194" y="2"/>
                    <a:pt x="189" y="7"/>
                    <a:pt x="186" y="7"/>
                  </a:cubicBezTo>
                  <a:cubicBezTo>
                    <a:pt x="184" y="7"/>
                    <a:pt x="180" y="4"/>
                    <a:pt x="176" y="4"/>
                  </a:cubicBezTo>
                  <a:cubicBezTo>
                    <a:pt x="163" y="4"/>
                    <a:pt x="142" y="12"/>
                    <a:pt x="131" y="17"/>
                  </a:cubicBezTo>
                  <a:cubicBezTo>
                    <a:pt x="128" y="19"/>
                    <a:pt x="127" y="22"/>
                    <a:pt x="121" y="22"/>
                  </a:cubicBezTo>
                  <a:cubicBezTo>
                    <a:pt x="111" y="22"/>
                    <a:pt x="104" y="20"/>
                    <a:pt x="97" y="15"/>
                  </a:cubicBezTo>
                  <a:cubicBezTo>
                    <a:pt x="94" y="17"/>
                    <a:pt x="93" y="20"/>
                    <a:pt x="91" y="2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84" y="32"/>
                    <a:pt x="75" y="40"/>
                    <a:pt x="67" y="50"/>
                  </a:cubicBezTo>
                  <a:cubicBezTo>
                    <a:pt x="62" y="57"/>
                    <a:pt x="66" y="61"/>
                    <a:pt x="62" y="72"/>
                  </a:cubicBezTo>
                  <a:cubicBezTo>
                    <a:pt x="61" y="76"/>
                    <a:pt x="54" y="82"/>
                    <a:pt x="50" y="85"/>
                  </a:cubicBezTo>
                  <a:cubicBezTo>
                    <a:pt x="44" y="88"/>
                    <a:pt x="37" y="87"/>
                    <a:pt x="33" y="92"/>
                  </a:cubicBezTo>
                  <a:cubicBezTo>
                    <a:pt x="26" y="102"/>
                    <a:pt x="18" y="117"/>
                    <a:pt x="14" y="128"/>
                  </a:cubicBezTo>
                  <a:cubicBezTo>
                    <a:pt x="13" y="133"/>
                    <a:pt x="6" y="136"/>
                    <a:pt x="6" y="142"/>
                  </a:cubicBezTo>
                  <a:cubicBezTo>
                    <a:pt x="6" y="153"/>
                    <a:pt x="12" y="161"/>
                    <a:pt x="12" y="173"/>
                  </a:cubicBezTo>
                  <a:cubicBezTo>
                    <a:pt x="12" y="181"/>
                    <a:pt x="6" y="196"/>
                    <a:pt x="0" y="199"/>
                  </a:cubicBezTo>
                  <a:cubicBezTo>
                    <a:pt x="2" y="203"/>
                    <a:pt x="4" y="204"/>
                    <a:pt x="4" y="208"/>
                  </a:cubicBezTo>
                  <a:cubicBezTo>
                    <a:pt x="4" y="211"/>
                    <a:pt x="5" y="213"/>
                    <a:pt x="5" y="218"/>
                  </a:cubicBezTo>
                  <a:cubicBezTo>
                    <a:pt x="5" y="218"/>
                    <a:pt x="5" y="218"/>
                    <a:pt x="5" y="218"/>
                  </a:cubicBezTo>
                  <a:cubicBezTo>
                    <a:pt x="6" y="219"/>
                    <a:pt x="7" y="220"/>
                    <a:pt x="8" y="222"/>
                  </a:cubicBezTo>
                  <a:cubicBezTo>
                    <a:pt x="8" y="223"/>
                    <a:pt x="23" y="236"/>
                    <a:pt x="25" y="237"/>
                  </a:cubicBezTo>
                  <a:cubicBezTo>
                    <a:pt x="33" y="243"/>
                    <a:pt x="34" y="250"/>
                    <a:pt x="40" y="258"/>
                  </a:cubicBezTo>
                  <a:cubicBezTo>
                    <a:pt x="46" y="267"/>
                    <a:pt x="62" y="277"/>
                    <a:pt x="70" y="283"/>
                  </a:cubicBezTo>
                  <a:cubicBezTo>
                    <a:pt x="71" y="284"/>
                    <a:pt x="75" y="285"/>
                    <a:pt x="79" y="285"/>
                  </a:cubicBezTo>
                  <a:cubicBezTo>
                    <a:pt x="90" y="285"/>
                    <a:pt x="95" y="280"/>
                    <a:pt x="106" y="280"/>
                  </a:cubicBezTo>
                  <a:cubicBezTo>
                    <a:pt x="111" y="280"/>
                    <a:pt x="118" y="284"/>
                    <a:pt x="123" y="284"/>
                  </a:cubicBezTo>
                  <a:cubicBezTo>
                    <a:pt x="127" y="284"/>
                    <a:pt x="128" y="280"/>
                    <a:pt x="133" y="279"/>
                  </a:cubicBezTo>
                  <a:cubicBezTo>
                    <a:pt x="143" y="275"/>
                    <a:pt x="154" y="269"/>
                    <a:pt x="168" y="269"/>
                  </a:cubicBezTo>
                  <a:cubicBezTo>
                    <a:pt x="180" y="269"/>
                    <a:pt x="182" y="285"/>
                    <a:pt x="190" y="285"/>
                  </a:cubicBezTo>
                  <a:cubicBezTo>
                    <a:pt x="193" y="285"/>
                    <a:pt x="197" y="285"/>
                    <a:pt x="202" y="285"/>
                  </a:cubicBezTo>
                  <a:cubicBezTo>
                    <a:pt x="212" y="285"/>
                    <a:pt x="217" y="291"/>
                    <a:pt x="220" y="297"/>
                  </a:cubicBezTo>
                  <a:cubicBezTo>
                    <a:pt x="217" y="299"/>
                    <a:pt x="217" y="308"/>
                    <a:pt x="217" y="311"/>
                  </a:cubicBezTo>
                  <a:cubicBezTo>
                    <a:pt x="217" y="313"/>
                    <a:pt x="216" y="313"/>
                    <a:pt x="217" y="316"/>
                  </a:cubicBezTo>
                  <a:cubicBezTo>
                    <a:pt x="215" y="317"/>
                    <a:pt x="211" y="324"/>
                    <a:pt x="211" y="327"/>
                  </a:cubicBezTo>
                  <a:cubicBezTo>
                    <a:pt x="211" y="340"/>
                    <a:pt x="227" y="350"/>
                    <a:pt x="234" y="360"/>
                  </a:cubicBezTo>
                  <a:cubicBezTo>
                    <a:pt x="238" y="365"/>
                    <a:pt x="237" y="371"/>
                    <a:pt x="239" y="377"/>
                  </a:cubicBezTo>
                  <a:cubicBezTo>
                    <a:pt x="242" y="384"/>
                    <a:pt x="244" y="388"/>
                    <a:pt x="246" y="400"/>
                  </a:cubicBezTo>
                  <a:cubicBezTo>
                    <a:pt x="247" y="407"/>
                    <a:pt x="250" y="410"/>
                    <a:pt x="250" y="417"/>
                  </a:cubicBezTo>
                  <a:cubicBezTo>
                    <a:pt x="250" y="432"/>
                    <a:pt x="232" y="437"/>
                    <a:pt x="232" y="456"/>
                  </a:cubicBezTo>
                  <a:cubicBezTo>
                    <a:pt x="232" y="475"/>
                    <a:pt x="241" y="486"/>
                    <a:pt x="249" y="499"/>
                  </a:cubicBezTo>
                  <a:cubicBezTo>
                    <a:pt x="251" y="503"/>
                    <a:pt x="254" y="505"/>
                    <a:pt x="254" y="509"/>
                  </a:cubicBezTo>
                  <a:cubicBezTo>
                    <a:pt x="254" y="511"/>
                    <a:pt x="254" y="512"/>
                    <a:pt x="254" y="516"/>
                  </a:cubicBezTo>
                  <a:cubicBezTo>
                    <a:pt x="254" y="541"/>
                    <a:pt x="267" y="558"/>
                    <a:pt x="278" y="575"/>
                  </a:cubicBezTo>
                  <a:cubicBezTo>
                    <a:pt x="279" y="578"/>
                    <a:pt x="287" y="586"/>
                    <a:pt x="287" y="591"/>
                  </a:cubicBezTo>
                  <a:cubicBezTo>
                    <a:pt x="287" y="594"/>
                    <a:pt x="286" y="596"/>
                    <a:pt x="283" y="599"/>
                  </a:cubicBezTo>
                  <a:cubicBezTo>
                    <a:pt x="286" y="601"/>
                    <a:pt x="288" y="607"/>
                    <a:pt x="288" y="613"/>
                  </a:cubicBezTo>
                  <a:cubicBezTo>
                    <a:pt x="289" y="613"/>
                    <a:pt x="290" y="612"/>
                    <a:pt x="291" y="611"/>
                  </a:cubicBezTo>
                  <a:cubicBezTo>
                    <a:pt x="293" y="615"/>
                    <a:pt x="296" y="617"/>
                    <a:pt x="300" y="617"/>
                  </a:cubicBezTo>
                  <a:cubicBezTo>
                    <a:pt x="311" y="617"/>
                    <a:pt x="318" y="609"/>
                    <a:pt x="330" y="609"/>
                  </a:cubicBezTo>
                  <a:cubicBezTo>
                    <a:pt x="333" y="609"/>
                    <a:pt x="335" y="611"/>
                    <a:pt x="338" y="611"/>
                  </a:cubicBezTo>
                  <a:cubicBezTo>
                    <a:pt x="341" y="611"/>
                    <a:pt x="343" y="610"/>
                    <a:pt x="347" y="610"/>
                  </a:cubicBezTo>
                  <a:cubicBezTo>
                    <a:pt x="348" y="604"/>
                    <a:pt x="355" y="607"/>
                    <a:pt x="360" y="604"/>
                  </a:cubicBezTo>
                  <a:cubicBezTo>
                    <a:pt x="371" y="599"/>
                    <a:pt x="374" y="591"/>
                    <a:pt x="381" y="582"/>
                  </a:cubicBezTo>
                  <a:cubicBezTo>
                    <a:pt x="386" y="576"/>
                    <a:pt x="387" y="569"/>
                    <a:pt x="393" y="563"/>
                  </a:cubicBezTo>
                  <a:cubicBezTo>
                    <a:pt x="396" y="560"/>
                    <a:pt x="404" y="553"/>
                    <a:pt x="404" y="546"/>
                  </a:cubicBezTo>
                  <a:cubicBezTo>
                    <a:pt x="404" y="543"/>
                    <a:pt x="403" y="541"/>
                    <a:pt x="400" y="540"/>
                  </a:cubicBezTo>
                  <a:cubicBezTo>
                    <a:pt x="403" y="532"/>
                    <a:pt x="407" y="530"/>
                    <a:pt x="414" y="526"/>
                  </a:cubicBezTo>
                  <a:cubicBezTo>
                    <a:pt x="416" y="525"/>
                    <a:pt x="421" y="526"/>
                    <a:pt x="423" y="524"/>
                  </a:cubicBezTo>
                  <a:cubicBezTo>
                    <a:pt x="424" y="522"/>
                    <a:pt x="425" y="512"/>
                    <a:pt x="425" y="508"/>
                  </a:cubicBezTo>
                  <a:cubicBezTo>
                    <a:pt x="425" y="499"/>
                    <a:pt x="417" y="495"/>
                    <a:pt x="417" y="489"/>
                  </a:cubicBezTo>
                  <a:cubicBezTo>
                    <a:pt x="417" y="485"/>
                    <a:pt x="422" y="481"/>
                    <a:pt x="426" y="480"/>
                  </a:cubicBezTo>
                  <a:cubicBezTo>
                    <a:pt x="429" y="461"/>
                    <a:pt x="466" y="464"/>
                    <a:pt x="466" y="442"/>
                  </a:cubicBezTo>
                  <a:cubicBezTo>
                    <a:pt x="466" y="439"/>
                    <a:pt x="466" y="438"/>
                    <a:pt x="464" y="436"/>
                  </a:cubicBezTo>
                  <a:cubicBezTo>
                    <a:pt x="464" y="428"/>
                    <a:pt x="465" y="423"/>
                    <a:pt x="465" y="418"/>
                  </a:cubicBezTo>
                  <a:cubicBezTo>
                    <a:pt x="465" y="411"/>
                    <a:pt x="465" y="411"/>
                    <a:pt x="465" y="411"/>
                  </a:cubicBezTo>
                  <a:cubicBezTo>
                    <a:pt x="465" y="410"/>
                    <a:pt x="467" y="408"/>
                    <a:pt x="467" y="407"/>
                  </a:cubicBezTo>
                  <a:cubicBezTo>
                    <a:pt x="467" y="401"/>
                    <a:pt x="456" y="396"/>
                    <a:pt x="456" y="387"/>
                  </a:cubicBezTo>
                  <a:cubicBezTo>
                    <a:pt x="456" y="378"/>
                    <a:pt x="454" y="374"/>
                    <a:pt x="454" y="365"/>
                  </a:cubicBezTo>
                  <a:cubicBezTo>
                    <a:pt x="454" y="357"/>
                    <a:pt x="461" y="355"/>
                    <a:pt x="463" y="348"/>
                  </a:cubicBezTo>
                  <a:cubicBezTo>
                    <a:pt x="471" y="323"/>
                    <a:pt x="491" y="319"/>
                    <a:pt x="509" y="304"/>
                  </a:cubicBezTo>
                  <a:cubicBezTo>
                    <a:pt x="520" y="295"/>
                    <a:pt x="524" y="285"/>
                    <a:pt x="532" y="274"/>
                  </a:cubicBezTo>
                  <a:cubicBezTo>
                    <a:pt x="539" y="264"/>
                    <a:pt x="552" y="243"/>
                    <a:pt x="552" y="227"/>
                  </a:cubicBezTo>
                  <a:cubicBezTo>
                    <a:pt x="552" y="225"/>
                    <a:pt x="551" y="224"/>
                    <a:pt x="550" y="223"/>
                  </a:cubicBezTo>
                  <a:cubicBezTo>
                    <a:pt x="540" y="225"/>
                    <a:pt x="530" y="229"/>
                    <a:pt x="519" y="231"/>
                  </a:cubicBezTo>
                  <a:cubicBezTo>
                    <a:pt x="518" y="231"/>
                    <a:pt x="518" y="231"/>
                    <a:pt x="517" y="231"/>
                  </a:cubicBezTo>
                  <a:cubicBezTo>
                    <a:pt x="516" y="231"/>
                    <a:pt x="515" y="231"/>
                    <a:pt x="514" y="231"/>
                  </a:cubicBezTo>
                  <a:cubicBezTo>
                    <a:pt x="513" y="231"/>
                    <a:pt x="512" y="231"/>
                    <a:pt x="511" y="231"/>
                  </a:cubicBezTo>
                  <a:cubicBezTo>
                    <a:pt x="510" y="231"/>
                    <a:pt x="509" y="231"/>
                    <a:pt x="507" y="231"/>
                  </a:cubicBezTo>
                  <a:cubicBezTo>
                    <a:pt x="504" y="232"/>
                    <a:pt x="504" y="236"/>
                    <a:pt x="499" y="236"/>
                  </a:cubicBezTo>
                  <a:cubicBezTo>
                    <a:pt x="494" y="236"/>
                    <a:pt x="490" y="227"/>
                    <a:pt x="487" y="224"/>
                  </a:cubicBezTo>
                  <a:cubicBezTo>
                    <a:pt x="490" y="221"/>
                    <a:pt x="487" y="220"/>
                    <a:pt x="487" y="215"/>
                  </a:cubicBezTo>
                  <a:cubicBezTo>
                    <a:pt x="478" y="215"/>
                    <a:pt x="475" y="203"/>
                    <a:pt x="471" y="200"/>
                  </a:cubicBezTo>
                  <a:cubicBezTo>
                    <a:pt x="465" y="196"/>
                    <a:pt x="462" y="196"/>
                    <a:pt x="458" y="191"/>
                  </a:cubicBezTo>
                  <a:cubicBezTo>
                    <a:pt x="453" y="186"/>
                    <a:pt x="456" y="179"/>
                    <a:pt x="451" y="172"/>
                  </a:cubicBezTo>
                  <a:cubicBezTo>
                    <a:pt x="446" y="166"/>
                    <a:pt x="441" y="166"/>
                    <a:pt x="438" y="159"/>
                  </a:cubicBezTo>
                  <a:cubicBezTo>
                    <a:pt x="438" y="144"/>
                    <a:pt x="438" y="144"/>
                    <a:pt x="438" y="144"/>
                  </a:cubicBezTo>
                  <a:cubicBezTo>
                    <a:pt x="434" y="140"/>
                    <a:pt x="425" y="128"/>
                    <a:pt x="426" y="122"/>
                  </a:cubicBezTo>
                  <a:cubicBezTo>
                    <a:pt x="399" y="74"/>
                    <a:pt x="399" y="74"/>
                    <a:pt x="399" y="74"/>
                  </a:cubicBezTo>
                  <a:cubicBezTo>
                    <a:pt x="399" y="69"/>
                    <a:pt x="399" y="69"/>
                    <a:pt x="399" y="69"/>
                  </a:cubicBezTo>
                  <a:cubicBezTo>
                    <a:pt x="404" y="74"/>
                    <a:pt x="409" y="87"/>
                    <a:pt x="415" y="88"/>
                  </a:cubicBezTo>
                  <a:cubicBezTo>
                    <a:pt x="416" y="85"/>
                    <a:pt x="419" y="78"/>
                    <a:pt x="420" y="73"/>
                  </a:cubicBezTo>
                  <a:cubicBezTo>
                    <a:pt x="420" y="72"/>
                    <a:pt x="421" y="71"/>
                    <a:pt x="421" y="70"/>
                  </a:cubicBezTo>
                  <a:cubicBezTo>
                    <a:pt x="416" y="60"/>
                    <a:pt x="416" y="60"/>
                    <a:pt x="416" y="60"/>
                  </a:cubicBezTo>
                  <a:cubicBezTo>
                    <a:pt x="416" y="59"/>
                    <a:pt x="415" y="58"/>
                    <a:pt x="415" y="57"/>
                  </a:cubicBezTo>
                  <a:cubicBezTo>
                    <a:pt x="411" y="58"/>
                    <a:pt x="411" y="59"/>
                    <a:pt x="407" y="59"/>
                  </a:cubicBezTo>
                  <a:cubicBezTo>
                    <a:pt x="401" y="59"/>
                    <a:pt x="398" y="55"/>
                    <a:pt x="392" y="55"/>
                  </a:cubicBezTo>
                  <a:cubicBezTo>
                    <a:pt x="383" y="55"/>
                    <a:pt x="381" y="60"/>
                    <a:pt x="372" y="60"/>
                  </a:cubicBezTo>
                  <a:cubicBezTo>
                    <a:pt x="362" y="60"/>
                    <a:pt x="349" y="55"/>
                    <a:pt x="340" y="52"/>
                  </a:cubicBezTo>
                  <a:cubicBezTo>
                    <a:pt x="335" y="50"/>
                    <a:pt x="329" y="53"/>
                    <a:pt x="326" y="49"/>
                  </a:cubicBezTo>
                  <a:cubicBezTo>
                    <a:pt x="325" y="47"/>
                    <a:pt x="322" y="47"/>
                    <a:pt x="322" y="43"/>
                  </a:cubicBezTo>
                  <a:cubicBezTo>
                    <a:pt x="316" y="43"/>
                    <a:pt x="316" y="43"/>
                    <a:pt x="316" y="43"/>
                  </a:cubicBezTo>
                  <a:cubicBezTo>
                    <a:pt x="315" y="42"/>
                    <a:pt x="315" y="42"/>
                    <a:pt x="315" y="42"/>
                  </a:cubicBezTo>
                  <a:cubicBezTo>
                    <a:pt x="306" y="45"/>
                    <a:pt x="299" y="45"/>
                    <a:pt x="299" y="54"/>
                  </a:cubicBezTo>
                  <a:cubicBezTo>
                    <a:pt x="299" y="56"/>
                    <a:pt x="299" y="58"/>
                    <a:pt x="299" y="60"/>
                  </a:cubicBezTo>
                  <a:cubicBezTo>
                    <a:pt x="299" y="61"/>
                    <a:pt x="296" y="64"/>
                    <a:pt x="293" y="64"/>
                  </a:cubicBezTo>
                  <a:cubicBezTo>
                    <a:pt x="272" y="64"/>
                    <a:pt x="266" y="41"/>
                    <a:pt x="247" y="41"/>
                  </a:cubicBezTo>
                  <a:cubicBezTo>
                    <a:pt x="245" y="41"/>
                    <a:pt x="243" y="41"/>
                    <a:pt x="239" y="41"/>
                  </a:cubicBezTo>
                  <a:cubicBezTo>
                    <a:pt x="234" y="41"/>
                    <a:pt x="226" y="35"/>
                    <a:pt x="226" y="28"/>
                  </a:cubicBezTo>
                  <a:cubicBezTo>
                    <a:pt x="226" y="24"/>
                    <a:pt x="230" y="21"/>
                    <a:pt x="230" y="17"/>
                  </a:cubicBezTo>
                  <a:cubicBezTo>
                    <a:pt x="230" y="14"/>
                    <a:pt x="226" y="13"/>
                    <a:pt x="226" y="11"/>
                  </a:cubicBezTo>
                  <a:cubicBezTo>
                    <a:pt x="226" y="7"/>
                    <a:pt x="230" y="8"/>
                    <a:pt x="231" y="3"/>
                  </a:cubicBezTo>
                  <a:cubicBezTo>
                    <a:pt x="229" y="4"/>
                    <a:pt x="228" y="5"/>
                    <a:pt x="226" y="5"/>
                  </a:cubicBezTo>
                  <a:cubicBezTo>
                    <a:pt x="222" y="5"/>
                    <a:pt x="223" y="0"/>
                    <a:pt x="2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7"/>
            <p:cNvSpPr>
              <a:spLocks/>
            </p:cNvSpPr>
            <p:nvPr/>
          </p:nvSpPr>
          <p:spPr bwMode="auto">
            <a:xfrm>
              <a:off x="6889750" y="2843213"/>
              <a:ext cx="1128713" cy="979488"/>
            </a:xfrm>
            <a:custGeom>
              <a:avLst/>
              <a:gdLst>
                <a:gd name="T0" fmla="*/ 40 w 301"/>
                <a:gd name="T1" fmla="*/ 8 h 261"/>
                <a:gd name="T2" fmla="*/ 24 w 301"/>
                <a:gd name="T3" fmla="*/ 10 h 261"/>
                <a:gd name="T4" fmla="*/ 4 w 301"/>
                <a:gd name="T5" fmla="*/ 24 h 261"/>
                <a:gd name="T6" fmla="*/ 0 w 301"/>
                <a:gd name="T7" fmla="*/ 35 h 261"/>
                <a:gd name="T8" fmla="*/ 14 w 301"/>
                <a:gd name="T9" fmla="*/ 51 h 261"/>
                <a:gd name="T10" fmla="*/ 31 w 301"/>
                <a:gd name="T11" fmla="*/ 56 h 261"/>
                <a:gd name="T12" fmla="*/ 69 w 301"/>
                <a:gd name="T13" fmla="*/ 50 h 261"/>
                <a:gd name="T14" fmla="*/ 80 w 301"/>
                <a:gd name="T15" fmla="*/ 52 h 261"/>
                <a:gd name="T16" fmla="*/ 72 w 301"/>
                <a:gd name="T17" fmla="*/ 81 h 261"/>
                <a:gd name="T18" fmla="*/ 67 w 301"/>
                <a:gd name="T19" fmla="*/ 104 h 261"/>
                <a:gd name="T20" fmla="*/ 70 w 301"/>
                <a:gd name="T21" fmla="*/ 126 h 261"/>
                <a:gd name="T22" fmla="*/ 88 w 301"/>
                <a:gd name="T23" fmla="*/ 154 h 261"/>
                <a:gd name="T24" fmla="*/ 99 w 301"/>
                <a:gd name="T25" fmla="*/ 167 h 261"/>
                <a:gd name="T26" fmla="*/ 127 w 301"/>
                <a:gd name="T27" fmla="*/ 219 h 261"/>
                <a:gd name="T28" fmla="*/ 139 w 301"/>
                <a:gd name="T29" fmla="*/ 254 h 261"/>
                <a:gd name="T30" fmla="*/ 150 w 301"/>
                <a:gd name="T31" fmla="*/ 260 h 261"/>
                <a:gd name="T32" fmla="*/ 189 w 301"/>
                <a:gd name="T33" fmla="*/ 244 h 261"/>
                <a:gd name="T34" fmla="*/ 235 w 301"/>
                <a:gd name="T35" fmla="*/ 224 h 261"/>
                <a:gd name="T36" fmla="*/ 256 w 301"/>
                <a:gd name="T37" fmla="*/ 199 h 261"/>
                <a:gd name="T38" fmla="*/ 267 w 301"/>
                <a:gd name="T39" fmla="*/ 174 h 261"/>
                <a:gd name="T40" fmla="*/ 244 w 301"/>
                <a:gd name="T41" fmla="*/ 155 h 261"/>
                <a:gd name="T42" fmla="*/ 201 w 301"/>
                <a:gd name="T43" fmla="*/ 158 h 261"/>
                <a:gd name="T44" fmla="*/ 197 w 301"/>
                <a:gd name="T45" fmla="*/ 151 h 261"/>
                <a:gd name="T46" fmla="*/ 179 w 301"/>
                <a:gd name="T47" fmla="*/ 118 h 261"/>
                <a:gd name="T48" fmla="*/ 203 w 301"/>
                <a:gd name="T49" fmla="*/ 129 h 261"/>
                <a:gd name="T50" fmla="*/ 238 w 301"/>
                <a:gd name="T51" fmla="*/ 142 h 261"/>
                <a:gd name="T52" fmla="*/ 263 w 301"/>
                <a:gd name="T53" fmla="*/ 151 h 261"/>
                <a:gd name="T54" fmla="*/ 289 w 301"/>
                <a:gd name="T55" fmla="*/ 150 h 261"/>
                <a:gd name="T56" fmla="*/ 301 w 301"/>
                <a:gd name="T57" fmla="*/ 139 h 261"/>
                <a:gd name="T58" fmla="*/ 283 w 301"/>
                <a:gd name="T59" fmla="*/ 111 h 261"/>
                <a:gd name="T60" fmla="*/ 283 w 301"/>
                <a:gd name="T61" fmla="*/ 96 h 261"/>
                <a:gd name="T62" fmla="*/ 280 w 301"/>
                <a:gd name="T63" fmla="*/ 77 h 261"/>
                <a:gd name="T64" fmla="*/ 280 w 301"/>
                <a:gd name="T65" fmla="*/ 76 h 261"/>
                <a:gd name="T66" fmla="*/ 280 w 301"/>
                <a:gd name="T67" fmla="*/ 74 h 261"/>
                <a:gd name="T68" fmla="*/ 285 w 301"/>
                <a:gd name="T69" fmla="*/ 51 h 261"/>
                <a:gd name="T70" fmla="*/ 265 w 301"/>
                <a:gd name="T71" fmla="*/ 39 h 261"/>
                <a:gd name="T72" fmla="*/ 231 w 301"/>
                <a:gd name="T73" fmla="*/ 40 h 261"/>
                <a:gd name="T74" fmla="*/ 212 w 301"/>
                <a:gd name="T75" fmla="*/ 51 h 261"/>
                <a:gd name="T76" fmla="*/ 194 w 301"/>
                <a:gd name="T77" fmla="*/ 44 h 261"/>
                <a:gd name="T78" fmla="*/ 190 w 301"/>
                <a:gd name="T79" fmla="*/ 44 h 261"/>
                <a:gd name="T80" fmla="*/ 181 w 301"/>
                <a:gd name="T81" fmla="*/ 28 h 261"/>
                <a:gd name="T82" fmla="*/ 179 w 301"/>
                <a:gd name="T83" fmla="*/ 21 h 261"/>
                <a:gd name="T84" fmla="*/ 150 w 301"/>
                <a:gd name="T85" fmla="*/ 18 h 261"/>
                <a:gd name="T86" fmla="*/ 132 w 301"/>
                <a:gd name="T87" fmla="*/ 2 h 261"/>
                <a:gd name="T88" fmla="*/ 132 w 301"/>
                <a:gd name="T89" fmla="*/ 2 h 261"/>
                <a:gd name="T90" fmla="*/ 132 w 301"/>
                <a:gd name="T91" fmla="*/ 2 h 261"/>
                <a:gd name="T92" fmla="*/ 132 w 301"/>
                <a:gd name="T93" fmla="*/ 2 h 261"/>
                <a:gd name="T94" fmla="*/ 131 w 301"/>
                <a:gd name="T95" fmla="*/ 2 h 261"/>
                <a:gd name="T96" fmla="*/ 130 w 301"/>
                <a:gd name="T97" fmla="*/ 2 h 261"/>
                <a:gd name="T98" fmla="*/ 130 w 301"/>
                <a:gd name="T99" fmla="*/ 2 h 261"/>
                <a:gd name="T100" fmla="*/ 130 w 301"/>
                <a:gd name="T101" fmla="*/ 2 h 261"/>
                <a:gd name="T102" fmla="*/ 130 w 301"/>
                <a:gd name="T103" fmla="*/ 2 h 261"/>
                <a:gd name="T104" fmla="*/ 96 w 301"/>
                <a:gd name="T105" fmla="*/ 1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1" h="261">
                  <a:moveTo>
                    <a:pt x="68" y="0"/>
                  </a:moveTo>
                  <a:cubicBezTo>
                    <a:pt x="63" y="0"/>
                    <a:pt x="55" y="0"/>
                    <a:pt x="51" y="2"/>
                  </a:cubicBezTo>
                  <a:cubicBezTo>
                    <a:pt x="48" y="4"/>
                    <a:pt x="43" y="8"/>
                    <a:pt x="40" y="8"/>
                  </a:cubicBezTo>
                  <a:cubicBezTo>
                    <a:pt x="40" y="8"/>
                    <a:pt x="34" y="8"/>
                    <a:pt x="31" y="8"/>
                  </a:cubicBezTo>
                  <a:cubicBezTo>
                    <a:pt x="30" y="8"/>
                    <a:pt x="29" y="8"/>
                    <a:pt x="27" y="8"/>
                  </a:cubicBezTo>
                  <a:cubicBezTo>
                    <a:pt x="25" y="8"/>
                    <a:pt x="24" y="8"/>
                    <a:pt x="24" y="10"/>
                  </a:cubicBezTo>
                  <a:cubicBezTo>
                    <a:pt x="24" y="12"/>
                    <a:pt x="26" y="11"/>
                    <a:pt x="26" y="13"/>
                  </a:cubicBezTo>
                  <a:cubicBezTo>
                    <a:pt x="21" y="16"/>
                    <a:pt x="1" y="14"/>
                    <a:pt x="1" y="23"/>
                  </a:cubicBezTo>
                  <a:cubicBezTo>
                    <a:pt x="1" y="24"/>
                    <a:pt x="2" y="24"/>
                    <a:pt x="4" y="24"/>
                  </a:cubicBezTo>
                  <a:cubicBezTo>
                    <a:pt x="4" y="24"/>
                    <a:pt x="5" y="24"/>
                    <a:pt x="5" y="24"/>
                  </a:cubicBezTo>
                  <a:cubicBezTo>
                    <a:pt x="5" y="25"/>
                    <a:pt x="5" y="25"/>
                    <a:pt x="5" y="27"/>
                  </a:cubicBezTo>
                  <a:cubicBezTo>
                    <a:pt x="5" y="33"/>
                    <a:pt x="2" y="32"/>
                    <a:pt x="0" y="35"/>
                  </a:cubicBezTo>
                  <a:cubicBezTo>
                    <a:pt x="3" y="37"/>
                    <a:pt x="7" y="37"/>
                    <a:pt x="9" y="41"/>
                  </a:cubicBezTo>
                  <a:cubicBezTo>
                    <a:pt x="6" y="43"/>
                    <a:pt x="15" y="48"/>
                    <a:pt x="16" y="49"/>
                  </a:cubicBezTo>
                  <a:cubicBezTo>
                    <a:pt x="16" y="50"/>
                    <a:pt x="15" y="51"/>
                    <a:pt x="14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8" y="51"/>
                    <a:pt x="19" y="51"/>
                    <a:pt x="19" y="51"/>
                  </a:cubicBezTo>
                  <a:cubicBezTo>
                    <a:pt x="23" y="51"/>
                    <a:pt x="26" y="56"/>
                    <a:pt x="31" y="56"/>
                  </a:cubicBezTo>
                  <a:cubicBezTo>
                    <a:pt x="36" y="56"/>
                    <a:pt x="35" y="50"/>
                    <a:pt x="41" y="50"/>
                  </a:cubicBezTo>
                  <a:cubicBezTo>
                    <a:pt x="47" y="50"/>
                    <a:pt x="49" y="57"/>
                    <a:pt x="55" y="57"/>
                  </a:cubicBezTo>
                  <a:cubicBezTo>
                    <a:pt x="63" y="57"/>
                    <a:pt x="65" y="53"/>
                    <a:pt x="69" y="50"/>
                  </a:cubicBezTo>
                  <a:cubicBezTo>
                    <a:pt x="70" y="51"/>
                    <a:pt x="72" y="52"/>
                    <a:pt x="75" y="52"/>
                  </a:cubicBezTo>
                  <a:cubicBezTo>
                    <a:pt x="77" y="52"/>
                    <a:pt x="78" y="50"/>
                    <a:pt x="80" y="49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3"/>
                    <a:pt x="78" y="53"/>
                    <a:pt x="78" y="55"/>
                  </a:cubicBezTo>
                  <a:cubicBezTo>
                    <a:pt x="78" y="58"/>
                    <a:pt x="80" y="62"/>
                    <a:pt x="80" y="67"/>
                  </a:cubicBezTo>
                  <a:cubicBezTo>
                    <a:pt x="80" y="74"/>
                    <a:pt x="74" y="75"/>
                    <a:pt x="72" y="81"/>
                  </a:cubicBezTo>
                  <a:cubicBezTo>
                    <a:pt x="71" y="87"/>
                    <a:pt x="70" y="90"/>
                    <a:pt x="68" y="96"/>
                  </a:cubicBezTo>
                  <a:cubicBezTo>
                    <a:pt x="67" y="97"/>
                    <a:pt x="65" y="97"/>
                    <a:pt x="65" y="99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2" y="115"/>
                    <a:pt x="71" y="116"/>
                    <a:pt x="71" y="117"/>
                  </a:cubicBezTo>
                  <a:cubicBezTo>
                    <a:pt x="71" y="121"/>
                    <a:pt x="70" y="125"/>
                    <a:pt x="70" y="126"/>
                  </a:cubicBezTo>
                  <a:cubicBezTo>
                    <a:pt x="70" y="127"/>
                    <a:pt x="74" y="132"/>
                    <a:pt x="75" y="133"/>
                  </a:cubicBezTo>
                  <a:cubicBezTo>
                    <a:pt x="78" y="138"/>
                    <a:pt x="81" y="142"/>
                    <a:pt x="84" y="148"/>
                  </a:cubicBezTo>
                  <a:cubicBezTo>
                    <a:pt x="85" y="149"/>
                    <a:pt x="87" y="151"/>
                    <a:pt x="88" y="154"/>
                  </a:cubicBezTo>
                  <a:cubicBezTo>
                    <a:pt x="89" y="156"/>
                    <a:pt x="88" y="160"/>
                    <a:pt x="90" y="162"/>
                  </a:cubicBezTo>
                  <a:cubicBezTo>
                    <a:pt x="91" y="163"/>
                    <a:pt x="94" y="162"/>
                    <a:pt x="95" y="163"/>
                  </a:cubicBezTo>
                  <a:cubicBezTo>
                    <a:pt x="96" y="164"/>
                    <a:pt x="98" y="166"/>
                    <a:pt x="99" y="167"/>
                  </a:cubicBezTo>
                  <a:cubicBezTo>
                    <a:pt x="100" y="173"/>
                    <a:pt x="104" y="174"/>
                    <a:pt x="104" y="180"/>
                  </a:cubicBezTo>
                  <a:cubicBezTo>
                    <a:pt x="104" y="191"/>
                    <a:pt x="106" y="197"/>
                    <a:pt x="116" y="199"/>
                  </a:cubicBezTo>
                  <a:cubicBezTo>
                    <a:pt x="116" y="206"/>
                    <a:pt x="124" y="216"/>
                    <a:pt x="127" y="219"/>
                  </a:cubicBezTo>
                  <a:cubicBezTo>
                    <a:pt x="131" y="223"/>
                    <a:pt x="135" y="225"/>
                    <a:pt x="134" y="231"/>
                  </a:cubicBezTo>
                  <a:cubicBezTo>
                    <a:pt x="133" y="234"/>
                    <a:pt x="131" y="239"/>
                    <a:pt x="134" y="240"/>
                  </a:cubicBezTo>
                  <a:cubicBezTo>
                    <a:pt x="134" y="245"/>
                    <a:pt x="136" y="250"/>
                    <a:pt x="139" y="254"/>
                  </a:cubicBezTo>
                  <a:cubicBezTo>
                    <a:pt x="141" y="257"/>
                    <a:pt x="139" y="257"/>
                    <a:pt x="140" y="257"/>
                  </a:cubicBezTo>
                  <a:cubicBezTo>
                    <a:pt x="140" y="258"/>
                    <a:pt x="148" y="261"/>
                    <a:pt x="149" y="261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6" y="260"/>
                    <a:pt x="157" y="258"/>
                    <a:pt x="162" y="254"/>
                  </a:cubicBezTo>
                  <a:cubicBezTo>
                    <a:pt x="171" y="254"/>
                    <a:pt x="171" y="254"/>
                    <a:pt x="171" y="254"/>
                  </a:cubicBezTo>
                  <a:cubicBezTo>
                    <a:pt x="174" y="253"/>
                    <a:pt x="186" y="245"/>
                    <a:pt x="189" y="244"/>
                  </a:cubicBezTo>
                  <a:cubicBezTo>
                    <a:pt x="196" y="242"/>
                    <a:pt x="205" y="240"/>
                    <a:pt x="211" y="237"/>
                  </a:cubicBezTo>
                  <a:cubicBezTo>
                    <a:pt x="211" y="237"/>
                    <a:pt x="210" y="235"/>
                    <a:pt x="210" y="235"/>
                  </a:cubicBezTo>
                  <a:cubicBezTo>
                    <a:pt x="210" y="228"/>
                    <a:pt x="228" y="225"/>
                    <a:pt x="235" y="224"/>
                  </a:cubicBezTo>
                  <a:cubicBezTo>
                    <a:pt x="235" y="220"/>
                    <a:pt x="241" y="215"/>
                    <a:pt x="243" y="215"/>
                  </a:cubicBezTo>
                  <a:cubicBezTo>
                    <a:pt x="248" y="215"/>
                    <a:pt x="247" y="207"/>
                    <a:pt x="251" y="207"/>
                  </a:cubicBezTo>
                  <a:cubicBezTo>
                    <a:pt x="255" y="207"/>
                    <a:pt x="255" y="202"/>
                    <a:pt x="256" y="199"/>
                  </a:cubicBezTo>
                  <a:cubicBezTo>
                    <a:pt x="257" y="196"/>
                    <a:pt x="260" y="194"/>
                    <a:pt x="264" y="194"/>
                  </a:cubicBezTo>
                  <a:cubicBezTo>
                    <a:pt x="264" y="188"/>
                    <a:pt x="272" y="185"/>
                    <a:pt x="272" y="179"/>
                  </a:cubicBezTo>
                  <a:cubicBezTo>
                    <a:pt x="272" y="176"/>
                    <a:pt x="268" y="177"/>
                    <a:pt x="267" y="174"/>
                  </a:cubicBezTo>
                  <a:cubicBezTo>
                    <a:pt x="267" y="175"/>
                    <a:pt x="267" y="175"/>
                    <a:pt x="267" y="175"/>
                  </a:cubicBezTo>
                  <a:cubicBezTo>
                    <a:pt x="265" y="173"/>
                    <a:pt x="265" y="169"/>
                    <a:pt x="261" y="168"/>
                  </a:cubicBezTo>
                  <a:cubicBezTo>
                    <a:pt x="253" y="165"/>
                    <a:pt x="248" y="164"/>
                    <a:pt x="244" y="155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34" y="153"/>
                    <a:pt x="232" y="164"/>
                    <a:pt x="213" y="164"/>
                  </a:cubicBezTo>
                  <a:cubicBezTo>
                    <a:pt x="209" y="164"/>
                    <a:pt x="201" y="162"/>
                    <a:pt x="201" y="158"/>
                  </a:cubicBezTo>
                  <a:cubicBezTo>
                    <a:pt x="201" y="155"/>
                    <a:pt x="203" y="153"/>
                    <a:pt x="203" y="149"/>
                  </a:cubicBezTo>
                  <a:cubicBezTo>
                    <a:pt x="203" y="148"/>
                    <a:pt x="203" y="147"/>
                    <a:pt x="203" y="146"/>
                  </a:cubicBezTo>
                  <a:cubicBezTo>
                    <a:pt x="200" y="147"/>
                    <a:pt x="201" y="150"/>
                    <a:pt x="197" y="151"/>
                  </a:cubicBezTo>
                  <a:cubicBezTo>
                    <a:pt x="197" y="149"/>
                    <a:pt x="195" y="148"/>
                    <a:pt x="195" y="145"/>
                  </a:cubicBezTo>
                  <a:cubicBezTo>
                    <a:pt x="189" y="143"/>
                    <a:pt x="181" y="131"/>
                    <a:pt x="179" y="124"/>
                  </a:cubicBezTo>
                  <a:cubicBezTo>
                    <a:pt x="179" y="122"/>
                    <a:pt x="179" y="120"/>
                    <a:pt x="179" y="118"/>
                  </a:cubicBezTo>
                  <a:cubicBezTo>
                    <a:pt x="179" y="114"/>
                    <a:pt x="180" y="109"/>
                    <a:pt x="184" y="109"/>
                  </a:cubicBezTo>
                  <a:cubicBezTo>
                    <a:pt x="192" y="109"/>
                    <a:pt x="199" y="117"/>
                    <a:pt x="202" y="124"/>
                  </a:cubicBezTo>
                  <a:cubicBezTo>
                    <a:pt x="202" y="125"/>
                    <a:pt x="201" y="127"/>
                    <a:pt x="203" y="129"/>
                  </a:cubicBezTo>
                  <a:cubicBezTo>
                    <a:pt x="206" y="132"/>
                    <a:pt x="211" y="130"/>
                    <a:pt x="214" y="134"/>
                  </a:cubicBezTo>
                  <a:cubicBezTo>
                    <a:pt x="217" y="136"/>
                    <a:pt x="219" y="140"/>
                    <a:pt x="224" y="142"/>
                  </a:cubicBezTo>
                  <a:cubicBezTo>
                    <a:pt x="238" y="142"/>
                    <a:pt x="238" y="142"/>
                    <a:pt x="238" y="142"/>
                  </a:cubicBezTo>
                  <a:cubicBezTo>
                    <a:pt x="240" y="140"/>
                    <a:pt x="241" y="137"/>
                    <a:pt x="244" y="137"/>
                  </a:cubicBezTo>
                  <a:cubicBezTo>
                    <a:pt x="250" y="137"/>
                    <a:pt x="250" y="146"/>
                    <a:pt x="253" y="149"/>
                  </a:cubicBezTo>
                  <a:cubicBezTo>
                    <a:pt x="253" y="149"/>
                    <a:pt x="261" y="151"/>
                    <a:pt x="263" y="151"/>
                  </a:cubicBezTo>
                  <a:cubicBezTo>
                    <a:pt x="271" y="151"/>
                    <a:pt x="283" y="155"/>
                    <a:pt x="288" y="155"/>
                  </a:cubicBezTo>
                  <a:cubicBezTo>
                    <a:pt x="290" y="155"/>
                    <a:pt x="290" y="155"/>
                    <a:pt x="290" y="155"/>
                  </a:cubicBezTo>
                  <a:cubicBezTo>
                    <a:pt x="290" y="153"/>
                    <a:pt x="289" y="152"/>
                    <a:pt x="289" y="150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9" y="142"/>
                    <a:pt x="294" y="140"/>
                    <a:pt x="301" y="139"/>
                  </a:cubicBezTo>
                  <a:cubicBezTo>
                    <a:pt x="301" y="126"/>
                    <a:pt x="291" y="125"/>
                    <a:pt x="286" y="116"/>
                  </a:cubicBezTo>
                  <a:cubicBezTo>
                    <a:pt x="286" y="114"/>
                    <a:pt x="283" y="114"/>
                    <a:pt x="283" y="111"/>
                  </a:cubicBezTo>
                  <a:cubicBezTo>
                    <a:pt x="283" y="111"/>
                    <a:pt x="283" y="111"/>
                    <a:pt x="283" y="111"/>
                  </a:cubicBezTo>
                  <a:cubicBezTo>
                    <a:pt x="283" y="111"/>
                    <a:pt x="283" y="111"/>
                    <a:pt x="283" y="111"/>
                  </a:cubicBezTo>
                  <a:cubicBezTo>
                    <a:pt x="283" y="105"/>
                    <a:pt x="289" y="107"/>
                    <a:pt x="289" y="101"/>
                  </a:cubicBezTo>
                  <a:cubicBezTo>
                    <a:pt x="289" y="96"/>
                    <a:pt x="284" y="98"/>
                    <a:pt x="283" y="96"/>
                  </a:cubicBezTo>
                  <a:cubicBezTo>
                    <a:pt x="281" y="93"/>
                    <a:pt x="282" y="91"/>
                    <a:pt x="281" y="89"/>
                  </a:cubicBezTo>
                  <a:cubicBezTo>
                    <a:pt x="281" y="80"/>
                    <a:pt x="281" y="80"/>
                    <a:pt x="281" y="80"/>
                  </a:cubicBezTo>
                  <a:cubicBezTo>
                    <a:pt x="281" y="79"/>
                    <a:pt x="281" y="78"/>
                    <a:pt x="280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6"/>
                    <a:pt x="280" y="76"/>
                    <a:pt x="280" y="76"/>
                  </a:cubicBezTo>
                  <a:cubicBezTo>
                    <a:pt x="280" y="75"/>
                    <a:pt x="280" y="74"/>
                    <a:pt x="280" y="74"/>
                  </a:cubicBezTo>
                  <a:cubicBezTo>
                    <a:pt x="280" y="74"/>
                    <a:pt x="280" y="74"/>
                    <a:pt x="280" y="74"/>
                  </a:cubicBezTo>
                  <a:cubicBezTo>
                    <a:pt x="280" y="74"/>
                    <a:pt x="280" y="74"/>
                    <a:pt x="280" y="74"/>
                  </a:cubicBezTo>
                  <a:cubicBezTo>
                    <a:pt x="280" y="73"/>
                    <a:pt x="284" y="63"/>
                    <a:pt x="286" y="62"/>
                  </a:cubicBezTo>
                  <a:cubicBezTo>
                    <a:pt x="286" y="60"/>
                    <a:pt x="286" y="59"/>
                    <a:pt x="286" y="57"/>
                  </a:cubicBezTo>
                  <a:cubicBezTo>
                    <a:pt x="286" y="55"/>
                    <a:pt x="286" y="53"/>
                    <a:pt x="285" y="51"/>
                  </a:cubicBezTo>
                  <a:cubicBezTo>
                    <a:pt x="285" y="51"/>
                    <a:pt x="285" y="51"/>
                    <a:pt x="285" y="51"/>
                  </a:cubicBezTo>
                  <a:cubicBezTo>
                    <a:pt x="285" y="50"/>
                    <a:pt x="283" y="49"/>
                    <a:pt x="283" y="47"/>
                  </a:cubicBezTo>
                  <a:cubicBezTo>
                    <a:pt x="275" y="47"/>
                    <a:pt x="272" y="41"/>
                    <a:pt x="265" y="39"/>
                  </a:cubicBezTo>
                  <a:cubicBezTo>
                    <a:pt x="259" y="37"/>
                    <a:pt x="256" y="37"/>
                    <a:pt x="250" y="33"/>
                  </a:cubicBezTo>
                  <a:cubicBezTo>
                    <a:pt x="245" y="36"/>
                    <a:pt x="242" y="35"/>
                    <a:pt x="237" y="37"/>
                  </a:cubicBezTo>
                  <a:cubicBezTo>
                    <a:pt x="234" y="38"/>
                    <a:pt x="235" y="39"/>
                    <a:pt x="231" y="40"/>
                  </a:cubicBezTo>
                  <a:cubicBezTo>
                    <a:pt x="229" y="41"/>
                    <a:pt x="225" y="41"/>
                    <a:pt x="225" y="44"/>
                  </a:cubicBezTo>
                  <a:cubicBezTo>
                    <a:pt x="225" y="46"/>
                    <a:pt x="225" y="46"/>
                    <a:pt x="225" y="49"/>
                  </a:cubicBezTo>
                  <a:cubicBezTo>
                    <a:pt x="222" y="50"/>
                    <a:pt x="217" y="51"/>
                    <a:pt x="212" y="51"/>
                  </a:cubicBezTo>
                  <a:cubicBezTo>
                    <a:pt x="211" y="51"/>
                    <a:pt x="209" y="51"/>
                    <a:pt x="207" y="51"/>
                  </a:cubicBezTo>
                  <a:cubicBezTo>
                    <a:pt x="204" y="51"/>
                    <a:pt x="200" y="50"/>
                    <a:pt x="199" y="49"/>
                  </a:cubicBezTo>
                  <a:cubicBezTo>
                    <a:pt x="197" y="47"/>
                    <a:pt x="197" y="44"/>
                    <a:pt x="194" y="44"/>
                  </a:cubicBezTo>
                  <a:cubicBezTo>
                    <a:pt x="193" y="44"/>
                    <a:pt x="193" y="44"/>
                    <a:pt x="192" y="44"/>
                  </a:cubicBezTo>
                  <a:cubicBezTo>
                    <a:pt x="192" y="44"/>
                    <a:pt x="191" y="44"/>
                    <a:pt x="191" y="44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88" y="44"/>
                    <a:pt x="187" y="43"/>
                    <a:pt x="186" y="42"/>
                  </a:cubicBezTo>
                  <a:cubicBezTo>
                    <a:pt x="184" y="38"/>
                    <a:pt x="187" y="36"/>
                    <a:pt x="184" y="33"/>
                  </a:cubicBezTo>
                  <a:cubicBezTo>
                    <a:pt x="183" y="30"/>
                    <a:pt x="181" y="31"/>
                    <a:pt x="181" y="28"/>
                  </a:cubicBezTo>
                  <a:cubicBezTo>
                    <a:pt x="181" y="27"/>
                    <a:pt x="181" y="27"/>
                    <a:pt x="181" y="27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80" y="25"/>
                    <a:pt x="180" y="23"/>
                    <a:pt x="179" y="21"/>
                  </a:cubicBezTo>
                  <a:cubicBezTo>
                    <a:pt x="177" y="21"/>
                    <a:pt x="177" y="21"/>
                    <a:pt x="175" y="22"/>
                  </a:cubicBezTo>
                  <a:cubicBezTo>
                    <a:pt x="170" y="23"/>
                    <a:pt x="171" y="28"/>
                    <a:pt x="164" y="28"/>
                  </a:cubicBezTo>
                  <a:cubicBezTo>
                    <a:pt x="157" y="28"/>
                    <a:pt x="155" y="20"/>
                    <a:pt x="150" y="18"/>
                  </a:cubicBezTo>
                  <a:cubicBezTo>
                    <a:pt x="150" y="18"/>
                    <a:pt x="144" y="15"/>
                    <a:pt x="143" y="14"/>
                  </a:cubicBezTo>
                  <a:cubicBezTo>
                    <a:pt x="141" y="8"/>
                    <a:pt x="141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1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2"/>
                    <a:pt x="131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23" y="3"/>
                    <a:pt x="119" y="10"/>
                    <a:pt x="112" y="10"/>
                  </a:cubicBezTo>
                  <a:cubicBezTo>
                    <a:pt x="109" y="10"/>
                    <a:pt x="104" y="10"/>
                    <a:pt x="96" y="10"/>
                  </a:cubicBezTo>
                  <a:cubicBezTo>
                    <a:pt x="93" y="10"/>
                    <a:pt x="82" y="8"/>
                    <a:pt x="82" y="4"/>
                  </a:cubicBezTo>
                  <a:cubicBezTo>
                    <a:pt x="75" y="4"/>
                    <a:pt x="75" y="0"/>
                    <a:pt x="6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8"/>
            <p:cNvSpPr>
              <a:spLocks/>
            </p:cNvSpPr>
            <p:nvPr/>
          </p:nvSpPr>
          <p:spPr bwMode="auto">
            <a:xfrm>
              <a:off x="8515350" y="3910013"/>
              <a:ext cx="58738" cy="115888"/>
            </a:xfrm>
            <a:custGeom>
              <a:avLst/>
              <a:gdLst>
                <a:gd name="T0" fmla="*/ 4 w 16"/>
                <a:gd name="T1" fmla="*/ 0 h 31"/>
                <a:gd name="T2" fmla="*/ 0 w 16"/>
                <a:gd name="T3" fmla="*/ 23 h 31"/>
                <a:gd name="T4" fmla="*/ 7 w 16"/>
                <a:gd name="T5" fmla="*/ 31 h 31"/>
                <a:gd name="T6" fmla="*/ 16 w 16"/>
                <a:gd name="T7" fmla="*/ 19 h 31"/>
                <a:gd name="T8" fmla="*/ 4 w 16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1">
                  <a:moveTo>
                    <a:pt x="4" y="0"/>
                  </a:moveTo>
                  <a:cubicBezTo>
                    <a:pt x="4" y="9"/>
                    <a:pt x="0" y="15"/>
                    <a:pt x="0" y="23"/>
                  </a:cubicBezTo>
                  <a:cubicBezTo>
                    <a:pt x="0" y="27"/>
                    <a:pt x="3" y="31"/>
                    <a:pt x="7" y="31"/>
                  </a:cubicBezTo>
                  <a:cubicBezTo>
                    <a:pt x="13" y="31"/>
                    <a:pt x="16" y="24"/>
                    <a:pt x="16" y="19"/>
                  </a:cubicBezTo>
                  <a:cubicBezTo>
                    <a:pt x="16" y="10"/>
                    <a:pt x="8" y="7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9"/>
            <p:cNvSpPr>
              <a:spLocks/>
            </p:cNvSpPr>
            <p:nvPr/>
          </p:nvSpPr>
          <p:spPr bwMode="auto">
            <a:xfrm>
              <a:off x="7940675" y="2967038"/>
              <a:ext cx="1230313" cy="992188"/>
            </a:xfrm>
            <a:custGeom>
              <a:avLst/>
              <a:gdLst>
                <a:gd name="T0" fmla="*/ 74 w 328"/>
                <a:gd name="T1" fmla="*/ 7 h 264"/>
                <a:gd name="T2" fmla="*/ 74 w 328"/>
                <a:gd name="T3" fmla="*/ 7 h 264"/>
                <a:gd name="T4" fmla="*/ 73 w 328"/>
                <a:gd name="T5" fmla="*/ 6 h 264"/>
                <a:gd name="T6" fmla="*/ 54 w 328"/>
                <a:gd name="T7" fmla="*/ 11 h 264"/>
                <a:gd name="T8" fmla="*/ 50 w 328"/>
                <a:gd name="T9" fmla="*/ 11 h 264"/>
                <a:gd name="T10" fmla="*/ 47 w 328"/>
                <a:gd name="T11" fmla="*/ 9 h 264"/>
                <a:gd name="T12" fmla="*/ 15 w 328"/>
                <a:gd name="T13" fmla="*/ 29 h 264"/>
                <a:gd name="T14" fmla="*/ 0 w 328"/>
                <a:gd name="T15" fmla="*/ 41 h 264"/>
                <a:gd name="T16" fmla="*/ 0 w 328"/>
                <a:gd name="T17" fmla="*/ 44 h 264"/>
                <a:gd name="T18" fmla="*/ 9 w 328"/>
                <a:gd name="T19" fmla="*/ 68 h 264"/>
                <a:gd name="T20" fmla="*/ 6 w 328"/>
                <a:gd name="T21" fmla="*/ 83 h 264"/>
                <a:gd name="T22" fmla="*/ 9 w 328"/>
                <a:gd name="T23" fmla="*/ 117 h 264"/>
                <a:gd name="T24" fmla="*/ 30 w 328"/>
                <a:gd name="T25" fmla="*/ 121 h 264"/>
                <a:gd name="T26" fmla="*/ 53 w 328"/>
                <a:gd name="T27" fmla="*/ 130 h 264"/>
                <a:gd name="T28" fmla="*/ 70 w 328"/>
                <a:gd name="T29" fmla="*/ 146 h 264"/>
                <a:gd name="T30" fmla="*/ 82 w 328"/>
                <a:gd name="T31" fmla="*/ 159 h 264"/>
                <a:gd name="T32" fmla="*/ 97 w 328"/>
                <a:gd name="T33" fmla="*/ 162 h 264"/>
                <a:gd name="T34" fmla="*/ 100 w 328"/>
                <a:gd name="T35" fmla="*/ 190 h 264"/>
                <a:gd name="T36" fmla="*/ 122 w 328"/>
                <a:gd name="T37" fmla="*/ 240 h 264"/>
                <a:gd name="T38" fmla="*/ 136 w 328"/>
                <a:gd name="T39" fmla="*/ 264 h 264"/>
                <a:gd name="T40" fmla="*/ 153 w 328"/>
                <a:gd name="T41" fmla="*/ 244 h 264"/>
                <a:gd name="T42" fmla="*/ 155 w 328"/>
                <a:gd name="T43" fmla="*/ 207 h 264"/>
                <a:gd name="T44" fmla="*/ 207 w 328"/>
                <a:gd name="T45" fmla="*/ 164 h 264"/>
                <a:gd name="T46" fmla="*/ 242 w 328"/>
                <a:gd name="T47" fmla="*/ 140 h 264"/>
                <a:gd name="T48" fmla="*/ 272 w 328"/>
                <a:gd name="T49" fmla="*/ 182 h 264"/>
                <a:gd name="T50" fmla="*/ 292 w 328"/>
                <a:gd name="T51" fmla="*/ 188 h 264"/>
                <a:gd name="T52" fmla="*/ 307 w 328"/>
                <a:gd name="T53" fmla="*/ 236 h 264"/>
                <a:gd name="T54" fmla="*/ 315 w 328"/>
                <a:gd name="T55" fmla="*/ 231 h 264"/>
                <a:gd name="T56" fmla="*/ 304 w 328"/>
                <a:gd name="T57" fmla="*/ 206 h 264"/>
                <a:gd name="T58" fmla="*/ 305 w 328"/>
                <a:gd name="T59" fmla="*/ 186 h 264"/>
                <a:gd name="T60" fmla="*/ 304 w 328"/>
                <a:gd name="T61" fmla="*/ 166 h 264"/>
                <a:gd name="T62" fmla="*/ 314 w 328"/>
                <a:gd name="T63" fmla="*/ 137 h 264"/>
                <a:gd name="T64" fmla="*/ 301 w 328"/>
                <a:gd name="T65" fmla="*/ 127 h 264"/>
                <a:gd name="T66" fmla="*/ 287 w 328"/>
                <a:gd name="T67" fmla="*/ 81 h 264"/>
                <a:gd name="T68" fmla="*/ 283 w 328"/>
                <a:gd name="T69" fmla="*/ 83 h 264"/>
                <a:gd name="T70" fmla="*/ 281 w 328"/>
                <a:gd name="T71" fmla="*/ 83 h 264"/>
                <a:gd name="T72" fmla="*/ 278 w 328"/>
                <a:gd name="T73" fmla="*/ 83 h 264"/>
                <a:gd name="T74" fmla="*/ 276 w 328"/>
                <a:gd name="T75" fmla="*/ 83 h 264"/>
                <a:gd name="T76" fmla="*/ 273 w 328"/>
                <a:gd name="T77" fmla="*/ 84 h 264"/>
                <a:gd name="T78" fmla="*/ 228 w 328"/>
                <a:gd name="T79" fmla="*/ 100 h 264"/>
                <a:gd name="T80" fmla="*/ 195 w 328"/>
                <a:gd name="T81" fmla="*/ 88 h 264"/>
                <a:gd name="T82" fmla="*/ 193 w 328"/>
                <a:gd name="T83" fmla="*/ 88 h 264"/>
                <a:gd name="T84" fmla="*/ 193 w 328"/>
                <a:gd name="T85" fmla="*/ 88 h 264"/>
                <a:gd name="T86" fmla="*/ 192 w 328"/>
                <a:gd name="T87" fmla="*/ 88 h 264"/>
                <a:gd name="T88" fmla="*/ 191 w 328"/>
                <a:gd name="T89" fmla="*/ 87 h 264"/>
                <a:gd name="T90" fmla="*/ 190 w 328"/>
                <a:gd name="T91" fmla="*/ 87 h 264"/>
                <a:gd name="T92" fmla="*/ 152 w 328"/>
                <a:gd name="T93" fmla="*/ 68 h 264"/>
                <a:gd name="T94" fmla="*/ 146 w 328"/>
                <a:gd name="T95" fmla="*/ 54 h 264"/>
                <a:gd name="T96" fmla="*/ 148 w 328"/>
                <a:gd name="T97" fmla="*/ 55 h 264"/>
                <a:gd name="T98" fmla="*/ 148 w 328"/>
                <a:gd name="T99" fmla="*/ 44 h 264"/>
                <a:gd name="T100" fmla="*/ 125 w 328"/>
                <a:gd name="T101" fmla="*/ 21 h 264"/>
                <a:gd name="T102" fmla="*/ 91 w 328"/>
                <a:gd name="T103" fmla="*/ 1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8" h="264">
                  <a:moveTo>
                    <a:pt x="85" y="0"/>
                  </a:moveTo>
                  <a:cubicBezTo>
                    <a:pt x="79" y="0"/>
                    <a:pt x="78" y="6"/>
                    <a:pt x="75" y="6"/>
                  </a:cubicBezTo>
                  <a:cubicBezTo>
                    <a:pt x="75" y="6"/>
                    <a:pt x="75" y="6"/>
                    <a:pt x="74" y="6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1" y="10"/>
                    <a:pt x="66" y="14"/>
                    <a:pt x="61" y="14"/>
                  </a:cubicBezTo>
                  <a:cubicBezTo>
                    <a:pt x="59" y="14"/>
                    <a:pt x="58" y="10"/>
                    <a:pt x="56" y="10"/>
                  </a:cubicBezTo>
                  <a:cubicBezTo>
                    <a:pt x="55" y="10"/>
                    <a:pt x="55" y="11"/>
                    <a:pt x="54" y="11"/>
                  </a:cubicBezTo>
                  <a:cubicBezTo>
                    <a:pt x="53" y="11"/>
                    <a:pt x="51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8" y="11"/>
                    <a:pt x="47" y="11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4" y="9"/>
                    <a:pt x="45" y="8"/>
                    <a:pt x="42" y="8"/>
                  </a:cubicBezTo>
                  <a:cubicBezTo>
                    <a:pt x="35" y="8"/>
                    <a:pt x="34" y="16"/>
                    <a:pt x="30" y="20"/>
                  </a:cubicBezTo>
                  <a:cubicBezTo>
                    <a:pt x="27" y="23"/>
                    <a:pt x="24" y="23"/>
                    <a:pt x="22" y="25"/>
                  </a:cubicBezTo>
                  <a:cubicBezTo>
                    <a:pt x="20" y="27"/>
                    <a:pt x="18" y="29"/>
                    <a:pt x="15" y="29"/>
                  </a:cubicBezTo>
                  <a:cubicBezTo>
                    <a:pt x="12" y="29"/>
                    <a:pt x="11" y="27"/>
                    <a:pt x="8" y="27"/>
                  </a:cubicBezTo>
                  <a:cubicBezTo>
                    <a:pt x="7" y="27"/>
                    <a:pt x="7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4" y="30"/>
                    <a:pt x="0" y="40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5"/>
                    <a:pt x="1" y="46"/>
                    <a:pt x="1" y="4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2" y="58"/>
                    <a:pt x="1" y="60"/>
                    <a:pt x="3" y="63"/>
                  </a:cubicBezTo>
                  <a:cubicBezTo>
                    <a:pt x="4" y="65"/>
                    <a:pt x="9" y="63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74"/>
                    <a:pt x="3" y="72"/>
                    <a:pt x="3" y="78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3" y="81"/>
                    <a:pt x="6" y="81"/>
                    <a:pt x="6" y="83"/>
                  </a:cubicBezTo>
                  <a:cubicBezTo>
                    <a:pt x="11" y="92"/>
                    <a:pt x="21" y="93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14" y="107"/>
                    <a:pt x="9" y="109"/>
                    <a:pt x="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9"/>
                    <a:pt x="10" y="120"/>
                    <a:pt x="10" y="122"/>
                  </a:cubicBezTo>
                  <a:cubicBezTo>
                    <a:pt x="20" y="121"/>
                    <a:pt x="20" y="121"/>
                    <a:pt x="20" y="121"/>
                  </a:cubicBezTo>
                  <a:cubicBezTo>
                    <a:pt x="20" y="120"/>
                    <a:pt x="21" y="120"/>
                    <a:pt x="22" y="119"/>
                  </a:cubicBezTo>
                  <a:cubicBezTo>
                    <a:pt x="30" y="121"/>
                    <a:pt x="30" y="121"/>
                    <a:pt x="30" y="121"/>
                  </a:cubicBezTo>
                  <a:cubicBezTo>
                    <a:pt x="33" y="121"/>
                    <a:pt x="33" y="119"/>
                    <a:pt x="37" y="119"/>
                  </a:cubicBezTo>
                  <a:cubicBezTo>
                    <a:pt x="39" y="119"/>
                    <a:pt x="40" y="119"/>
                    <a:pt x="42" y="119"/>
                  </a:cubicBezTo>
                  <a:cubicBezTo>
                    <a:pt x="43" y="119"/>
                    <a:pt x="44" y="119"/>
                    <a:pt x="45" y="119"/>
                  </a:cubicBezTo>
                  <a:cubicBezTo>
                    <a:pt x="49" y="120"/>
                    <a:pt x="51" y="127"/>
                    <a:pt x="53" y="130"/>
                  </a:cubicBezTo>
                  <a:cubicBezTo>
                    <a:pt x="56" y="135"/>
                    <a:pt x="64" y="140"/>
                    <a:pt x="70" y="140"/>
                  </a:cubicBezTo>
                  <a:cubicBezTo>
                    <a:pt x="72" y="140"/>
                    <a:pt x="74" y="140"/>
                    <a:pt x="76" y="141"/>
                  </a:cubicBezTo>
                  <a:cubicBezTo>
                    <a:pt x="75" y="142"/>
                    <a:pt x="75" y="145"/>
                    <a:pt x="72" y="145"/>
                  </a:cubicBezTo>
                  <a:cubicBezTo>
                    <a:pt x="72" y="145"/>
                    <a:pt x="71" y="146"/>
                    <a:pt x="70" y="146"/>
                  </a:cubicBezTo>
                  <a:cubicBezTo>
                    <a:pt x="70" y="146"/>
                    <a:pt x="70" y="146"/>
                    <a:pt x="69" y="145"/>
                  </a:cubicBezTo>
                  <a:cubicBezTo>
                    <a:pt x="69" y="145"/>
                    <a:pt x="69" y="145"/>
                    <a:pt x="68" y="145"/>
                  </a:cubicBezTo>
                  <a:cubicBezTo>
                    <a:pt x="67" y="145"/>
                    <a:pt x="66" y="146"/>
                    <a:pt x="65" y="146"/>
                  </a:cubicBezTo>
                  <a:cubicBezTo>
                    <a:pt x="70" y="151"/>
                    <a:pt x="73" y="159"/>
                    <a:pt x="82" y="159"/>
                  </a:cubicBezTo>
                  <a:cubicBezTo>
                    <a:pt x="89" y="159"/>
                    <a:pt x="90" y="150"/>
                    <a:pt x="93" y="146"/>
                  </a:cubicBezTo>
                  <a:cubicBezTo>
                    <a:pt x="95" y="146"/>
                    <a:pt x="95" y="146"/>
                    <a:pt x="95" y="146"/>
                  </a:cubicBezTo>
                  <a:cubicBezTo>
                    <a:pt x="95" y="147"/>
                    <a:pt x="94" y="149"/>
                    <a:pt x="94" y="150"/>
                  </a:cubicBezTo>
                  <a:cubicBezTo>
                    <a:pt x="94" y="154"/>
                    <a:pt x="97" y="157"/>
                    <a:pt x="97" y="162"/>
                  </a:cubicBezTo>
                  <a:cubicBezTo>
                    <a:pt x="97" y="165"/>
                    <a:pt x="95" y="166"/>
                    <a:pt x="95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95" y="170"/>
                    <a:pt x="95" y="173"/>
                    <a:pt x="95" y="174"/>
                  </a:cubicBezTo>
                  <a:cubicBezTo>
                    <a:pt x="95" y="179"/>
                    <a:pt x="99" y="184"/>
                    <a:pt x="100" y="190"/>
                  </a:cubicBezTo>
                  <a:cubicBezTo>
                    <a:pt x="102" y="196"/>
                    <a:pt x="107" y="206"/>
                    <a:pt x="109" y="210"/>
                  </a:cubicBezTo>
                  <a:cubicBezTo>
                    <a:pt x="110" y="214"/>
                    <a:pt x="110" y="215"/>
                    <a:pt x="112" y="219"/>
                  </a:cubicBezTo>
                  <a:cubicBezTo>
                    <a:pt x="115" y="223"/>
                    <a:pt x="113" y="226"/>
                    <a:pt x="115" y="231"/>
                  </a:cubicBezTo>
                  <a:cubicBezTo>
                    <a:pt x="117" y="233"/>
                    <a:pt x="121" y="236"/>
                    <a:pt x="122" y="240"/>
                  </a:cubicBezTo>
                  <a:cubicBezTo>
                    <a:pt x="124" y="246"/>
                    <a:pt x="127" y="252"/>
                    <a:pt x="129" y="258"/>
                  </a:cubicBezTo>
                  <a:cubicBezTo>
                    <a:pt x="129" y="259"/>
                    <a:pt x="130" y="261"/>
                    <a:pt x="132" y="261"/>
                  </a:cubicBezTo>
                  <a:cubicBezTo>
                    <a:pt x="132" y="263"/>
                    <a:pt x="133" y="264"/>
                    <a:pt x="135" y="264"/>
                  </a:cubicBezTo>
                  <a:cubicBezTo>
                    <a:pt x="135" y="264"/>
                    <a:pt x="136" y="264"/>
                    <a:pt x="136" y="264"/>
                  </a:cubicBezTo>
                  <a:cubicBezTo>
                    <a:pt x="138" y="264"/>
                    <a:pt x="138" y="261"/>
                    <a:pt x="140" y="258"/>
                  </a:cubicBezTo>
                  <a:cubicBezTo>
                    <a:pt x="141" y="256"/>
                    <a:pt x="142" y="257"/>
                    <a:pt x="145" y="255"/>
                  </a:cubicBezTo>
                  <a:cubicBezTo>
                    <a:pt x="147" y="254"/>
                    <a:pt x="146" y="246"/>
                    <a:pt x="150" y="245"/>
                  </a:cubicBezTo>
                  <a:cubicBezTo>
                    <a:pt x="151" y="245"/>
                    <a:pt x="153" y="245"/>
                    <a:pt x="153" y="244"/>
                  </a:cubicBezTo>
                  <a:cubicBezTo>
                    <a:pt x="155" y="244"/>
                    <a:pt x="155" y="244"/>
                    <a:pt x="155" y="244"/>
                  </a:cubicBezTo>
                  <a:cubicBezTo>
                    <a:pt x="153" y="237"/>
                    <a:pt x="153" y="237"/>
                    <a:pt x="153" y="237"/>
                  </a:cubicBezTo>
                  <a:cubicBezTo>
                    <a:pt x="153" y="231"/>
                    <a:pt x="157" y="227"/>
                    <a:pt x="157" y="219"/>
                  </a:cubicBezTo>
                  <a:cubicBezTo>
                    <a:pt x="157" y="215"/>
                    <a:pt x="155" y="212"/>
                    <a:pt x="155" y="207"/>
                  </a:cubicBezTo>
                  <a:cubicBezTo>
                    <a:pt x="155" y="201"/>
                    <a:pt x="161" y="200"/>
                    <a:pt x="166" y="198"/>
                  </a:cubicBezTo>
                  <a:cubicBezTo>
                    <a:pt x="168" y="198"/>
                    <a:pt x="171" y="194"/>
                    <a:pt x="173" y="192"/>
                  </a:cubicBezTo>
                  <a:cubicBezTo>
                    <a:pt x="179" y="187"/>
                    <a:pt x="184" y="181"/>
                    <a:pt x="189" y="175"/>
                  </a:cubicBezTo>
                  <a:cubicBezTo>
                    <a:pt x="194" y="171"/>
                    <a:pt x="202" y="169"/>
                    <a:pt x="207" y="164"/>
                  </a:cubicBezTo>
                  <a:cubicBezTo>
                    <a:pt x="210" y="162"/>
                    <a:pt x="210" y="159"/>
                    <a:pt x="211" y="155"/>
                  </a:cubicBezTo>
                  <a:cubicBezTo>
                    <a:pt x="212" y="152"/>
                    <a:pt x="218" y="152"/>
                    <a:pt x="219" y="147"/>
                  </a:cubicBezTo>
                  <a:cubicBezTo>
                    <a:pt x="222" y="149"/>
                    <a:pt x="222" y="150"/>
                    <a:pt x="226" y="150"/>
                  </a:cubicBezTo>
                  <a:cubicBezTo>
                    <a:pt x="234" y="150"/>
                    <a:pt x="242" y="149"/>
                    <a:pt x="242" y="140"/>
                  </a:cubicBezTo>
                  <a:cubicBezTo>
                    <a:pt x="246" y="141"/>
                    <a:pt x="251" y="143"/>
                    <a:pt x="252" y="147"/>
                  </a:cubicBezTo>
                  <a:cubicBezTo>
                    <a:pt x="253" y="150"/>
                    <a:pt x="252" y="155"/>
                    <a:pt x="255" y="158"/>
                  </a:cubicBezTo>
                  <a:cubicBezTo>
                    <a:pt x="257" y="162"/>
                    <a:pt x="260" y="164"/>
                    <a:pt x="264" y="167"/>
                  </a:cubicBezTo>
                  <a:cubicBezTo>
                    <a:pt x="267" y="172"/>
                    <a:pt x="270" y="176"/>
                    <a:pt x="272" y="182"/>
                  </a:cubicBezTo>
                  <a:cubicBezTo>
                    <a:pt x="273" y="184"/>
                    <a:pt x="274" y="184"/>
                    <a:pt x="274" y="186"/>
                  </a:cubicBezTo>
                  <a:cubicBezTo>
                    <a:pt x="274" y="189"/>
                    <a:pt x="273" y="191"/>
                    <a:pt x="273" y="194"/>
                  </a:cubicBezTo>
                  <a:cubicBezTo>
                    <a:pt x="273" y="198"/>
                    <a:pt x="273" y="202"/>
                    <a:pt x="277" y="202"/>
                  </a:cubicBezTo>
                  <a:cubicBezTo>
                    <a:pt x="285" y="202"/>
                    <a:pt x="287" y="193"/>
                    <a:pt x="292" y="188"/>
                  </a:cubicBezTo>
                  <a:cubicBezTo>
                    <a:pt x="294" y="190"/>
                    <a:pt x="293" y="191"/>
                    <a:pt x="295" y="193"/>
                  </a:cubicBezTo>
                  <a:cubicBezTo>
                    <a:pt x="295" y="194"/>
                    <a:pt x="297" y="193"/>
                    <a:pt x="298" y="194"/>
                  </a:cubicBezTo>
                  <a:cubicBezTo>
                    <a:pt x="301" y="199"/>
                    <a:pt x="296" y="207"/>
                    <a:pt x="300" y="207"/>
                  </a:cubicBezTo>
                  <a:cubicBezTo>
                    <a:pt x="300" y="216"/>
                    <a:pt x="307" y="224"/>
                    <a:pt x="307" y="236"/>
                  </a:cubicBezTo>
                  <a:cubicBezTo>
                    <a:pt x="307" y="239"/>
                    <a:pt x="305" y="246"/>
                    <a:pt x="307" y="247"/>
                  </a:cubicBezTo>
                  <a:cubicBezTo>
                    <a:pt x="307" y="247"/>
                    <a:pt x="307" y="247"/>
                    <a:pt x="307" y="247"/>
                  </a:cubicBezTo>
                  <a:cubicBezTo>
                    <a:pt x="310" y="242"/>
                    <a:pt x="311" y="239"/>
                    <a:pt x="313" y="234"/>
                  </a:cubicBezTo>
                  <a:cubicBezTo>
                    <a:pt x="313" y="233"/>
                    <a:pt x="315" y="232"/>
                    <a:pt x="315" y="231"/>
                  </a:cubicBezTo>
                  <a:cubicBezTo>
                    <a:pt x="315" y="228"/>
                    <a:pt x="311" y="215"/>
                    <a:pt x="309" y="213"/>
                  </a:cubicBezTo>
                  <a:cubicBezTo>
                    <a:pt x="307" y="211"/>
                    <a:pt x="304" y="209"/>
                    <a:pt x="304" y="206"/>
                  </a:cubicBezTo>
                  <a:cubicBezTo>
                    <a:pt x="304" y="206"/>
                    <a:pt x="304" y="206"/>
                    <a:pt x="304" y="206"/>
                  </a:cubicBezTo>
                  <a:cubicBezTo>
                    <a:pt x="304" y="206"/>
                    <a:pt x="304" y="206"/>
                    <a:pt x="304" y="206"/>
                  </a:cubicBezTo>
                  <a:cubicBezTo>
                    <a:pt x="304" y="206"/>
                    <a:pt x="305" y="205"/>
                    <a:pt x="305" y="204"/>
                  </a:cubicBezTo>
                  <a:cubicBezTo>
                    <a:pt x="305" y="204"/>
                    <a:pt x="305" y="204"/>
                    <a:pt x="305" y="204"/>
                  </a:cubicBezTo>
                  <a:cubicBezTo>
                    <a:pt x="305" y="204"/>
                    <a:pt x="307" y="200"/>
                    <a:pt x="307" y="198"/>
                  </a:cubicBezTo>
                  <a:cubicBezTo>
                    <a:pt x="307" y="195"/>
                    <a:pt x="307" y="189"/>
                    <a:pt x="305" y="186"/>
                  </a:cubicBezTo>
                  <a:cubicBezTo>
                    <a:pt x="303" y="183"/>
                    <a:pt x="300" y="183"/>
                    <a:pt x="300" y="178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300" y="173"/>
                    <a:pt x="301" y="169"/>
                    <a:pt x="304" y="166"/>
                  </a:cubicBezTo>
                  <a:cubicBezTo>
                    <a:pt x="306" y="165"/>
                    <a:pt x="309" y="165"/>
                    <a:pt x="311" y="164"/>
                  </a:cubicBezTo>
                  <a:cubicBezTo>
                    <a:pt x="318" y="159"/>
                    <a:pt x="322" y="157"/>
                    <a:pt x="328" y="148"/>
                  </a:cubicBezTo>
                  <a:cubicBezTo>
                    <a:pt x="326" y="148"/>
                    <a:pt x="326" y="149"/>
                    <a:pt x="324" y="149"/>
                  </a:cubicBezTo>
                  <a:cubicBezTo>
                    <a:pt x="318" y="149"/>
                    <a:pt x="314" y="143"/>
                    <a:pt x="314" y="137"/>
                  </a:cubicBezTo>
                  <a:cubicBezTo>
                    <a:pt x="311" y="136"/>
                    <a:pt x="311" y="128"/>
                    <a:pt x="309" y="128"/>
                  </a:cubicBezTo>
                  <a:cubicBezTo>
                    <a:pt x="306" y="128"/>
                    <a:pt x="305" y="130"/>
                    <a:pt x="303" y="130"/>
                  </a:cubicBezTo>
                  <a:cubicBezTo>
                    <a:pt x="302" y="130"/>
                    <a:pt x="301" y="128"/>
                    <a:pt x="301" y="127"/>
                  </a:cubicBezTo>
                  <a:cubicBezTo>
                    <a:pt x="301" y="127"/>
                    <a:pt x="301" y="127"/>
                    <a:pt x="301" y="127"/>
                  </a:cubicBezTo>
                  <a:cubicBezTo>
                    <a:pt x="301" y="127"/>
                    <a:pt x="301" y="127"/>
                    <a:pt x="301" y="127"/>
                  </a:cubicBezTo>
                  <a:cubicBezTo>
                    <a:pt x="301" y="116"/>
                    <a:pt x="309" y="116"/>
                    <a:pt x="309" y="105"/>
                  </a:cubicBezTo>
                  <a:cubicBezTo>
                    <a:pt x="309" y="99"/>
                    <a:pt x="305" y="97"/>
                    <a:pt x="302" y="93"/>
                  </a:cubicBezTo>
                  <a:cubicBezTo>
                    <a:pt x="295" y="89"/>
                    <a:pt x="289" y="90"/>
                    <a:pt x="287" y="81"/>
                  </a:cubicBezTo>
                  <a:cubicBezTo>
                    <a:pt x="285" y="81"/>
                    <a:pt x="285" y="81"/>
                    <a:pt x="285" y="81"/>
                  </a:cubicBezTo>
                  <a:cubicBezTo>
                    <a:pt x="283" y="83"/>
                    <a:pt x="283" y="83"/>
                    <a:pt x="283" y="83"/>
                  </a:cubicBezTo>
                  <a:cubicBezTo>
                    <a:pt x="283" y="83"/>
                    <a:pt x="283" y="83"/>
                    <a:pt x="283" y="83"/>
                  </a:cubicBezTo>
                  <a:cubicBezTo>
                    <a:pt x="283" y="83"/>
                    <a:pt x="283" y="83"/>
                    <a:pt x="283" y="83"/>
                  </a:cubicBezTo>
                  <a:cubicBezTo>
                    <a:pt x="283" y="83"/>
                    <a:pt x="283" y="83"/>
                    <a:pt x="282" y="83"/>
                  </a:cubicBezTo>
                  <a:cubicBezTo>
                    <a:pt x="282" y="83"/>
                    <a:pt x="282" y="83"/>
                    <a:pt x="281" y="83"/>
                  </a:cubicBezTo>
                  <a:cubicBezTo>
                    <a:pt x="281" y="83"/>
                    <a:pt x="281" y="83"/>
                    <a:pt x="281" y="83"/>
                  </a:cubicBezTo>
                  <a:cubicBezTo>
                    <a:pt x="281" y="83"/>
                    <a:pt x="281" y="83"/>
                    <a:pt x="281" y="83"/>
                  </a:cubicBezTo>
                  <a:cubicBezTo>
                    <a:pt x="281" y="83"/>
                    <a:pt x="281" y="83"/>
                    <a:pt x="281" y="83"/>
                  </a:cubicBezTo>
                  <a:cubicBezTo>
                    <a:pt x="280" y="83"/>
                    <a:pt x="279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7" y="83"/>
                    <a:pt x="276" y="83"/>
                    <a:pt x="276" y="83"/>
                  </a:cubicBezTo>
                  <a:cubicBezTo>
                    <a:pt x="276" y="83"/>
                    <a:pt x="275" y="83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3"/>
                    <a:pt x="274" y="83"/>
                    <a:pt x="273" y="83"/>
                  </a:cubicBezTo>
                  <a:cubicBezTo>
                    <a:pt x="273" y="83"/>
                    <a:pt x="273" y="84"/>
                    <a:pt x="273" y="84"/>
                  </a:cubicBezTo>
                  <a:cubicBezTo>
                    <a:pt x="272" y="85"/>
                    <a:pt x="272" y="86"/>
                    <a:pt x="270" y="87"/>
                  </a:cubicBezTo>
                  <a:cubicBezTo>
                    <a:pt x="268" y="88"/>
                    <a:pt x="258" y="96"/>
                    <a:pt x="254" y="96"/>
                  </a:cubicBezTo>
                  <a:cubicBezTo>
                    <a:pt x="250" y="96"/>
                    <a:pt x="247" y="93"/>
                    <a:pt x="241" y="93"/>
                  </a:cubicBezTo>
                  <a:cubicBezTo>
                    <a:pt x="233" y="93"/>
                    <a:pt x="232" y="98"/>
                    <a:pt x="228" y="100"/>
                  </a:cubicBezTo>
                  <a:cubicBezTo>
                    <a:pt x="228" y="98"/>
                    <a:pt x="227" y="93"/>
                    <a:pt x="225" y="93"/>
                  </a:cubicBezTo>
                  <a:cubicBezTo>
                    <a:pt x="224" y="93"/>
                    <a:pt x="223" y="95"/>
                    <a:pt x="220" y="95"/>
                  </a:cubicBezTo>
                  <a:cubicBezTo>
                    <a:pt x="216" y="95"/>
                    <a:pt x="212" y="95"/>
                    <a:pt x="208" y="95"/>
                  </a:cubicBezTo>
                  <a:cubicBezTo>
                    <a:pt x="202" y="95"/>
                    <a:pt x="199" y="91"/>
                    <a:pt x="195" y="88"/>
                  </a:cubicBezTo>
                  <a:cubicBezTo>
                    <a:pt x="195" y="88"/>
                    <a:pt x="195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1" y="88"/>
                    <a:pt x="191" y="88"/>
                    <a:pt x="191" y="87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91" y="87"/>
                    <a:pt x="191" y="87"/>
                    <a:pt x="190" y="87"/>
                  </a:cubicBezTo>
                  <a:cubicBezTo>
                    <a:pt x="190" y="87"/>
                    <a:pt x="190" y="87"/>
                    <a:pt x="190" y="87"/>
                  </a:cubicBezTo>
                  <a:cubicBezTo>
                    <a:pt x="189" y="85"/>
                    <a:pt x="189" y="83"/>
                    <a:pt x="187" y="82"/>
                  </a:cubicBezTo>
                  <a:cubicBezTo>
                    <a:pt x="183" y="80"/>
                    <a:pt x="180" y="81"/>
                    <a:pt x="177" y="78"/>
                  </a:cubicBezTo>
                  <a:cubicBezTo>
                    <a:pt x="173" y="74"/>
                    <a:pt x="170" y="76"/>
                    <a:pt x="164" y="74"/>
                  </a:cubicBezTo>
                  <a:cubicBezTo>
                    <a:pt x="159" y="73"/>
                    <a:pt x="157" y="70"/>
                    <a:pt x="152" y="68"/>
                  </a:cubicBezTo>
                  <a:cubicBezTo>
                    <a:pt x="151" y="68"/>
                    <a:pt x="148" y="68"/>
                    <a:pt x="148" y="66"/>
                  </a:cubicBezTo>
                  <a:cubicBezTo>
                    <a:pt x="146" y="63"/>
                    <a:pt x="147" y="60"/>
                    <a:pt x="146" y="57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6" y="54"/>
                    <a:pt x="147" y="54"/>
                    <a:pt x="147" y="55"/>
                  </a:cubicBezTo>
                  <a:cubicBezTo>
                    <a:pt x="147" y="55"/>
                    <a:pt x="148" y="55"/>
                    <a:pt x="148" y="55"/>
                  </a:cubicBezTo>
                  <a:cubicBezTo>
                    <a:pt x="148" y="55"/>
                    <a:pt x="148" y="55"/>
                    <a:pt x="148" y="55"/>
                  </a:cubicBezTo>
                  <a:cubicBezTo>
                    <a:pt x="148" y="55"/>
                    <a:pt x="148" y="55"/>
                    <a:pt x="148" y="55"/>
                  </a:cubicBezTo>
                  <a:cubicBezTo>
                    <a:pt x="150" y="55"/>
                    <a:pt x="152" y="54"/>
                    <a:pt x="152" y="51"/>
                  </a:cubicBezTo>
                  <a:cubicBezTo>
                    <a:pt x="152" y="48"/>
                    <a:pt x="148" y="47"/>
                    <a:pt x="148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37"/>
                    <a:pt x="159" y="38"/>
                    <a:pt x="159" y="30"/>
                  </a:cubicBezTo>
                  <a:cubicBezTo>
                    <a:pt x="159" y="27"/>
                    <a:pt x="152" y="22"/>
                    <a:pt x="150" y="22"/>
                  </a:cubicBezTo>
                  <a:cubicBezTo>
                    <a:pt x="145" y="22"/>
                    <a:pt x="143" y="27"/>
                    <a:pt x="138" y="27"/>
                  </a:cubicBezTo>
                  <a:cubicBezTo>
                    <a:pt x="132" y="26"/>
                    <a:pt x="129" y="26"/>
                    <a:pt x="125" y="21"/>
                  </a:cubicBezTo>
                  <a:cubicBezTo>
                    <a:pt x="123" y="20"/>
                    <a:pt x="125" y="16"/>
                    <a:pt x="122" y="15"/>
                  </a:cubicBezTo>
                  <a:cubicBezTo>
                    <a:pt x="117" y="14"/>
                    <a:pt x="115" y="15"/>
                    <a:pt x="115" y="10"/>
                  </a:cubicBezTo>
                  <a:cubicBezTo>
                    <a:pt x="111" y="10"/>
                    <a:pt x="109" y="10"/>
                    <a:pt x="105" y="10"/>
                  </a:cubicBezTo>
                  <a:cubicBezTo>
                    <a:pt x="99" y="10"/>
                    <a:pt x="97" y="14"/>
                    <a:pt x="91" y="14"/>
                  </a:cubicBezTo>
                  <a:cubicBezTo>
                    <a:pt x="88" y="14"/>
                    <a:pt x="87" y="11"/>
                    <a:pt x="87" y="8"/>
                  </a:cubicBezTo>
                  <a:cubicBezTo>
                    <a:pt x="87" y="7"/>
                    <a:pt x="87" y="6"/>
                    <a:pt x="87" y="5"/>
                  </a:cubicBezTo>
                  <a:cubicBezTo>
                    <a:pt x="87" y="2"/>
                    <a:pt x="87" y="0"/>
                    <a:pt x="8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0"/>
            <p:cNvSpPr>
              <a:spLocks/>
            </p:cNvSpPr>
            <p:nvPr/>
          </p:nvSpPr>
          <p:spPr bwMode="auto">
            <a:xfrm>
              <a:off x="8991600" y="4033838"/>
              <a:ext cx="322263" cy="349250"/>
            </a:xfrm>
            <a:custGeom>
              <a:avLst/>
              <a:gdLst>
                <a:gd name="T0" fmla="*/ 2 w 86"/>
                <a:gd name="T1" fmla="*/ 0 h 93"/>
                <a:gd name="T2" fmla="*/ 0 w 86"/>
                <a:gd name="T3" fmla="*/ 0 h 93"/>
                <a:gd name="T4" fmla="*/ 0 w 86"/>
                <a:gd name="T5" fmla="*/ 2 h 93"/>
                <a:gd name="T6" fmla="*/ 7 w 86"/>
                <a:gd name="T7" fmla="*/ 14 h 93"/>
                <a:gd name="T8" fmla="*/ 14 w 86"/>
                <a:gd name="T9" fmla="*/ 16 h 93"/>
                <a:gd name="T10" fmla="*/ 18 w 86"/>
                <a:gd name="T11" fmla="*/ 25 h 93"/>
                <a:gd name="T12" fmla="*/ 29 w 86"/>
                <a:gd name="T13" fmla="*/ 34 h 93"/>
                <a:gd name="T14" fmla="*/ 33 w 86"/>
                <a:gd name="T15" fmla="*/ 44 h 93"/>
                <a:gd name="T16" fmla="*/ 37 w 86"/>
                <a:gd name="T17" fmla="*/ 46 h 93"/>
                <a:gd name="T18" fmla="*/ 38 w 86"/>
                <a:gd name="T19" fmla="*/ 48 h 93"/>
                <a:gd name="T20" fmla="*/ 43 w 86"/>
                <a:gd name="T21" fmla="*/ 55 h 93"/>
                <a:gd name="T22" fmla="*/ 54 w 86"/>
                <a:gd name="T23" fmla="*/ 73 h 93"/>
                <a:gd name="T24" fmla="*/ 70 w 86"/>
                <a:gd name="T25" fmla="*/ 85 h 93"/>
                <a:gd name="T26" fmla="*/ 77 w 86"/>
                <a:gd name="T27" fmla="*/ 93 h 93"/>
                <a:gd name="T28" fmla="*/ 84 w 86"/>
                <a:gd name="T29" fmla="*/ 89 h 93"/>
                <a:gd name="T30" fmla="*/ 86 w 86"/>
                <a:gd name="T31" fmla="*/ 81 h 93"/>
                <a:gd name="T32" fmla="*/ 86 w 86"/>
                <a:gd name="T33" fmla="*/ 69 h 93"/>
                <a:gd name="T34" fmla="*/ 80 w 86"/>
                <a:gd name="T35" fmla="*/ 63 h 93"/>
                <a:gd name="T36" fmla="*/ 73 w 86"/>
                <a:gd name="T37" fmla="*/ 53 h 93"/>
                <a:gd name="T38" fmla="*/ 68 w 86"/>
                <a:gd name="T39" fmla="*/ 48 h 93"/>
                <a:gd name="T40" fmla="*/ 69 w 86"/>
                <a:gd name="T41" fmla="*/ 45 h 93"/>
                <a:gd name="T42" fmla="*/ 67 w 86"/>
                <a:gd name="T43" fmla="*/ 43 h 93"/>
                <a:gd name="T44" fmla="*/ 64 w 86"/>
                <a:gd name="T45" fmla="*/ 43 h 93"/>
                <a:gd name="T46" fmla="*/ 65 w 86"/>
                <a:gd name="T47" fmla="*/ 41 h 93"/>
                <a:gd name="T48" fmla="*/ 56 w 86"/>
                <a:gd name="T49" fmla="*/ 34 h 93"/>
                <a:gd name="T50" fmla="*/ 39 w 86"/>
                <a:gd name="T51" fmla="*/ 22 h 93"/>
                <a:gd name="T52" fmla="*/ 30 w 86"/>
                <a:gd name="T53" fmla="*/ 15 h 93"/>
                <a:gd name="T54" fmla="*/ 27 w 86"/>
                <a:gd name="T55" fmla="*/ 13 h 93"/>
                <a:gd name="T56" fmla="*/ 17 w 86"/>
                <a:gd name="T57" fmla="*/ 3 h 93"/>
                <a:gd name="T58" fmla="*/ 7 w 86"/>
                <a:gd name="T59" fmla="*/ 3 h 93"/>
                <a:gd name="T60" fmla="*/ 2 w 86"/>
                <a:gd name="T6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6" h="93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5"/>
                    <a:pt x="5" y="13"/>
                    <a:pt x="7" y="14"/>
                  </a:cubicBezTo>
                  <a:cubicBezTo>
                    <a:pt x="10" y="14"/>
                    <a:pt x="13" y="14"/>
                    <a:pt x="14" y="16"/>
                  </a:cubicBezTo>
                  <a:cubicBezTo>
                    <a:pt x="16" y="20"/>
                    <a:pt x="17" y="21"/>
                    <a:pt x="18" y="25"/>
                  </a:cubicBezTo>
                  <a:cubicBezTo>
                    <a:pt x="20" y="29"/>
                    <a:pt x="27" y="28"/>
                    <a:pt x="29" y="34"/>
                  </a:cubicBezTo>
                  <a:cubicBezTo>
                    <a:pt x="29" y="36"/>
                    <a:pt x="31" y="43"/>
                    <a:pt x="33" y="44"/>
                  </a:cubicBezTo>
                  <a:cubicBezTo>
                    <a:pt x="34" y="45"/>
                    <a:pt x="37" y="45"/>
                    <a:pt x="37" y="46"/>
                  </a:cubicBezTo>
                  <a:cubicBezTo>
                    <a:pt x="38" y="46"/>
                    <a:pt x="37" y="48"/>
                    <a:pt x="38" y="48"/>
                  </a:cubicBezTo>
                  <a:cubicBezTo>
                    <a:pt x="39" y="48"/>
                    <a:pt x="42" y="54"/>
                    <a:pt x="43" y="55"/>
                  </a:cubicBezTo>
                  <a:cubicBezTo>
                    <a:pt x="46" y="62"/>
                    <a:pt x="48" y="67"/>
                    <a:pt x="54" y="73"/>
                  </a:cubicBezTo>
                  <a:cubicBezTo>
                    <a:pt x="59" y="78"/>
                    <a:pt x="64" y="80"/>
                    <a:pt x="70" y="85"/>
                  </a:cubicBezTo>
                  <a:cubicBezTo>
                    <a:pt x="70" y="86"/>
                    <a:pt x="75" y="93"/>
                    <a:pt x="77" y="93"/>
                  </a:cubicBezTo>
                  <a:cubicBezTo>
                    <a:pt x="79" y="93"/>
                    <a:pt x="84" y="92"/>
                    <a:pt x="84" y="89"/>
                  </a:cubicBezTo>
                  <a:cubicBezTo>
                    <a:pt x="84" y="86"/>
                    <a:pt x="83" y="82"/>
                    <a:pt x="86" y="81"/>
                  </a:cubicBezTo>
                  <a:cubicBezTo>
                    <a:pt x="86" y="75"/>
                    <a:pt x="86" y="73"/>
                    <a:pt x="86" y="69"/>
                  </a:cubicBezTo>
                  <a:cubicBezTo>
                    <a:pt x="86" y="66"/>
                    <a:pt x="82" y="65"/>
                    <a:pt x="80" y="63"/>
                  </a:cubicBezTo>
                  <a:cubicBezTo>
                    <a:pt x="77" y="60"/>
                    <a:pt x="73" y="59"/>
                    <a:pt x="73" y="53"/>
                  </a:cubicBezTo>
                  <a:cubicBezTo>
                    <a:pt x="70" y="53"/>
                    <a:pt x="68" y="52"/>
                    <a:pt x="68" y="48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4"/>
                    <a:pt x="68" y="43"/>
                    <a:pt x="67" y="43"/>
                  </a:cubicBezTo>
                  <a:cubicBezTo>
                    <a:pt x="66" y="43"/>
                    <a:pt x="65" y="43"/>
                    <a:pt x="64" y="43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37"/>
                    <a:pt x="60" y="36"/>
                    <a:pt x="56" y="34"/>
                  </a:cubicBezTo>
                  <a:cubicBezTo>
                    <a:pt x="48" y="32"/>
                    <a:pt x="45" y="28"/>
                    <a:pt x="39" y="22"/>
                  </a:cubicBezTo>
                  <a:cubicBezTo>
                    <a:pt x="36" y="20"/>
                    <a:pt x="34" y="16"/>
                    <a:pt x="30" y="15"/>
                  </a:cubicBezTo>
                  <a:cubicBezTo>
                    <a:pt x="29" y="15"/>
                    <a:pt x="28" y="15"/>
                    <a:pt x="27" y="13"/>
                  </a:cubicBezTo>
                  <a:cubicBezTo>
                    <a:pt x="25" y="9"/>
                    <a:pt x="23" y="5"/>
                    <a:pt x="1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1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11"/>
            <p:cNvSpPr>
              <a:spLocks/>
            </p:cNvSpPr>
            <p:nvPr/>
          </p:nvSpPr>
          <p:spPr bwMode="auto">
            <a:xfrm>
              <a:off x="9407525" y="3989388"/>
              <a:ext cx="307975" cy="341313"/>
            </a:xfrm>
            <a:custGeom>
              <a:avLst/>
              <a:gdLst>
                <a:gd name="T0" fmla="*/ 66 w 82"/>
                <a:gd name="T1" fmla="*/ 0 h 91"/>
                <a:gd name="T2" fmla="*/ 53 w 82"/>
                <a:gd name="T3" fmla="*/ 16 h 91"/>
                <a:gd name="T4" fmla="*/ 42 w 82"/>
                <a:gd name="T5" fmla="*/ 19 h 91"/>
                <a:gd name="T6" fmla="*/ 41 w 82"/>
                <a:gd name="T7" fmla="*/ 21 h 91"/>
                <a:gd name="T8" fmla="*/ 38 w 82"/>
                <a:gd name="T9" fmla="*/ 23 h 91"/>
                <a:gd name="T10" fmla="*/ 36 w 82"/>
                <a:gd name="T11" fmla="*/ 27 h 91"/>
                <a:gd name="T12" fmla="*/ 29 w 82"/>
                <a:gd name="T13" fmla="*/ 33 h 91"/>
                <a:gd name="T14" fmla="*/ 21 w 82"/>
                <a:gd name="T15" fmla="*/ 35 h 91"/>
                <a:gd name="T16" fmla="*/ 10 w 82"/>
                <a:gd name="T17" fmla="*/ 48 h 91"/>
                <a:gd name="T18" fmla="*/ 4 w 82"/>
                <a:gd name="T19" fmla="*/ 48 h 91"/>
                <a:gd name="T20" fmla="*/ 0 w 82"/>
                <a:gd name="T21" fmla="*/ 51 h 91"/>
                <a:gd name="T22" fmla="*/ 4 w 82"/>
                <a:gd name="T23" fmla="*/ 63 h 91"/>
                <a:gd name="T24" fmla="*/ 8 w 82"/>
                <a:gd name="T25" fmla="*/ 65 h 91"/>
                <a:gd name="T26" fmla="*/ 7 w 82"/>
                <a:gd name="T27" fmla="*/ 66 h 91"/>
                <a:gd name="T28" fmla="*/ 17 w 82"/>
                <a:gd name="T29" fmla="*/ 82 h 91"/>
                <a:gd name="T30" fmla="*/ 23 w 82"/>
                <a:gd name="T31" fmla="*/ 80 h 91"/>
                <a:gd name="T32" fmla="*/ 23 w 82"/>
                <a:gd name="T33" fmla="*/ 80 h 91"/>
                <a:gd name="T34" fmla="*/ 24 w 82"/>
                <a:gd name="T35" fmla="*/ 85 h 91"/>
                <a:gd name="T36" fmla="*/ 26 w 82"/>
                <a:gd name="T37" fmla="*/ 86 h 91"/>
                <a:gd name="T38" fmla="*/ 33 w 82"/>
                <a:gd name="T39" fmla="*/ 83 h 91"/>
                <a:gd name="T40" fmla="*/ 46 w 82"/>
                <a:gd name="T41" fmla="*/ 87 h 91"/>
                <a:gd name="T42" fmla="*/ 49 w 82"/>
                <a:gd name="T43" fmla="*/ 91 h 91"/>
                <a:gd name="T44" fmla="*/ 58 w 82"/>
                <a:gd name="T45" fmla="*/ 87 h 91"/>
                <a:gd name="T46" fmla="*/ 61 w 82"/>
                <a:gd name="T47" fmla="*/ 77 h 91"/>
                <a:gd name="T48" fmla="*/ 60 w 82"/>
                <a:gd name="T49" fmla="*/ 73 h 91"/>
                <a:gd name="T50" fmla="*/ 66 w 82"/>
                <a:gd name="T51" fmla="*/ 67 h 91"/>
                <a:gd name="T52" fmla="*/ 70 w 82"/>
                <a:gd name="T53" fmla="*/ 54 h 91"/>
                <a:gd name="T54" fmla="*/ 71 w 82"/>
                <a:gd name="T55" fmla="*/ 51 h 91"/>
                <a:gd name="T56" fmla="*/ 74 w 82"/>
                <a:gd name="T57" fmla="*/ 50 h 91"/>
                <a:gd name="T58" fmla="*/ 78 w 82"/>
                <a:gd name="T59" fmla="*/ 51 h 91"/>
                <a:gd name="T60" fmla="*/ 80 w 82"/>
                <a:gd name="T61" fmla="*/ 48 h 91"/>
                <a:gd name="T62" fmla="*/ 68 w 82"/>
                <a:gd name="T63" fmla="*/ 29 h 91"/>
                <a:gd name="T64" fmla="*/ 70 w 82"/>
                <a:gd name="T65" fmla="*/ 27 h 91"/>
                <a:gd name="T66" fmla="*/ 69 w 82"/>
                <a:gd name="T67" fmla="*/ 25 h 91"/>
                <a:gd name="T68" fmla="*/ 77 w 82"/>
                <a:gd name="T69" fmla="*/ 21 h 91"/>
                <a:gd name="T70" fmla="*/ 76 w 82"/>
                <a:gd name="T71" fmla="*/ 19 h 91"/>
                <a:gd name="T72" fmla="*/ 82 w 82"/>
                <a:gd name="T73" fmla="*/ 16 h 91"/>
                <a:gd name="T74" fmla="*/ 70 w 82"/>
                <a:gd name="T75" fmla="*/ 7 h 91"/>
                <a:gd name="T76" fmla="*/ 66 w 82"/>
                <a:gd name="T7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2" h="91">
                  <a:moveTo>
                    <a:pt x="66" y="0"/>
                  </a:moveTo>
                  <a:cubicBezTo>
                    <a:pt x="61" y="0"/>
                    <a:pt x="55" y="11"/>
                    <a:pt x="53" y="16"/>
                  </a:cubicBezTo>
                  <a:cubicBezTo>
                    <a:pt x="51" y="18"/>
                    <a:pt x="45" y="17"/>
                    <a:pt x="42" y="19"/>
                  </a:cubicBezTo>
                  <a:cubicBezTo>
                    <a:pt x="42" y="20"/>
                    <a:pt x="42" y="21"/>
                    <a:pt x="41" y="21"/>
                  </a:cubicBezTo>
                  <a:cubicBezTo>
                    <a:pt x="39" y="22"/>
                    <a:pt x="40" y="23"/>
                    <a:pt x="38" y="23"/>
                  </a:cubicBezTo>
                  <a:cubicBezTo>
                    <a:pt x="38" y="23"/>
                    <a:pt x="35" y="26"/>
                    <a:pt x="36" y="27"/>
                  </a:cubicBezTo>
                  <a:cubicBezTo>
                    <a:pt x="34" y="29"/>
                    <a:pt x="34" y="32"/>
                    <a:pt x="29" y="33"/>
                  </a:cubicBezTo>
                  <a:cubicBezTo>
                    <a:pt x="26" y="33"/>
                    <a:pt x="23" y="33"/>
                    <a:pt x="21" y="35"/>
                  </a:cubicBezTo>
                  <a:cubicBezTo>
                    <a:pt x="17" y="39"/>
                    <a:pt x="18" y="48"/>
                    <a:pt x="10" y="48"/>
                  </a:cubicBezTo>
                  <a:cubicBezTo>
                    <a:pt x="8" y="48"/>
                    <a:pt x="6" y="48"/>
                    <a:pt x="4" y="48"/>
                  </a:cubicBezTo>
                  <a:cubicBezTo>
                    <a:pt x="2" y="48"/>
                    <a:pt x="0" y="48"/>
                    <a:pt x="0" y="51"/>
                  </a:cubicBezTo>
                  <a:cubicBezTo>
                    <a:pt x="0" y="52"/>
                    <a:pt x="3" y="63"/>
                    <a:pt x="4" y="63"/>
                  </a:cubicBezTo>
                  <a:cubicBezTo>
                    <a:pt x="5" y="63"/>
                    <a:pt x="7" y="63"/>
                    <a:pt x="8" y="65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11" y="72"/>
                    <a:pt x="7" y="82"/>
                    <a:pt x="17" y="82"/>
                  </a:cubicBezTo>
                  <a:cubicBezTo>
                    <a:pt x="19" y="82"/>
                    <a:pt x="21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1"/>
                    <a:pt x="23" y="85"/>
                    <a:pt x="24" y="85"/>
                  </a:cubicBezTo>
                  <a:cubicBezTo>
                    <a:pt x="24" y="85"/>
                    <a:pt x="25" y="86"/>
                    <a:pt x="26" y="86"/>
                  </a:cubicBezTo>
                  <a:cubicBezTo>
                    <a:pt x="29" y="86"/>
                    <a:pt x="31" y="83"/>
                    <a:pt x="33" y="83"/>
                  </a:cubicBezTo>
                  <a:cubicBezTo>
                    <a:pt x="38" y="83"/>
                    <a:pt x="41" y="86"/>
                    <a:pt x="46" y="87"/>
                  </a:cubicBezTo>
                  <a:cubicBezTo>
                    <a:pt x="46" y="89"/>
                    <a:pt x="46" y="91"/>
                    <a:pt x="49" y="91"/>
                  </a:cubicBezTo>
                  <a:cubicBezTo>
                    <a:pt x="53" y="91"/>
                    <a:pt x="53" y="88"/>
                    <a:pt x="58" y="87"/>
                  </a:cubicBezTo>
                  <a:cubicBezTo>
                    <a:pt x="58" y="84"/>
                    <a:pt x="61" y="79"/>
                    <a:pt x="61" y="77"/>
                  </a:cubicBezTo>
                  <a:cubicBezTo>
                    <a:pt x="61" y="76"/>
                    <a:pt x="60" y="75"/>
                    <a:pt x="60" y="73"/>
                  </a:cubicBezTo>
                  <a:cubicBezTo>
                    <a:pt x="60" y="71"/>
                    <a:pt x="63" y="67"/>
                    <a:pt x="66" y="67"/>
                  </a:cubicBezTo>
                  <a:cubicBezTo>
                    <a:pt x="66" y="62"/>
                    <a:pt x="69" y="60"/>
                    <a:pt x="70" y="54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2" y="51"/>
                    <a:pt x="73" y="50"/>
                    <a:pt x="74" y="50"/>
                  </a:cubicBezTo>
                  <a:cubicBezTo>
                    <a:pt x="75" y="50"/>
                    <a:pt x="77" y="51"/>
                    <a:pt x="78" y="51"/>
                  </a:cubicBezTo>
                  <a:cubicBezTo>
                    <a:pt x="79" y="51"/>
                    <a:pt x="80" y="50"/>
                    <a:pt x="80" y="48"/>
                  </a:cubicBezTo>
                  <a:cubicBezTo>
                    <a:pt x="75" y="48"/>
                    <a:pt x="68" y="33"/>
                    <a:pt x="68" y="29"/>
                  </a:cubicBezTo>
                  <a:cubicBezTo>
                    <a:pt x="68" y="28"/>
                    <a:pt x="69" y="27"/>
                    <a:pt x="70" y="27"/>
                  </a:cubicBezTo>
                  <a:cubicBezTo>
                    <a:pt x="69" y="26"/>
                    <a:pt x="69" y="25"/>
                    <a:pt x="69" y="25"/>
                  </a:cubicBezTo>
                  <a:cubicBezTo>
                    <a:pt x="69" y="25"/>
                    <a:pt x="76" y="21"/>
                    <a:pt x="77" y="21"/>
                  </a:cubicBezTo>
                  <a:cubicBezTo>
                    <a:pt x="76" y="21"/>
                    <a:pt x="76" y="20"/>
                    <a:pt x="76" y="19"/>
                  </a:cubicBezTo>
                  <a:cubicBezTo>
                    <a:pt x="76" y="17"/>
                    <a:pt x="82" y="18"/>
                    <a:pt x="82" y="16"/>
                  </a:cubicBezTo>
                  <a:cubicBezTo>
                    <a:pt x="82" y="10"/>
                    <a:pt x="70" y="13"/>
                    <a:pt x="70" y="7"/>
                  </a:cubicBezTo>
                  <a:cubicBezTo>
                    <a:pt x="70" y="3"/>
                    <a:pt x="71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12"/>
            <p:cNvSpPr>
              <a:spLocks/>
            </p:cNvSpPr>
            <p:nvPr/>
          </p:nvSpPr>
          <p:spPr bwMode="auto">
            <a:xfrm>
              <a:off x="9704388" y="4154488"/>
              <a:ext cx="195263" cy="225425"/>
            </a:xfrm>
            <a:custGeom>
              <a:avLst/>
              <a:gdLst>
                <a:gd name="T0" fmla="*/ 52 w 52"/>
                <a:gd name="T1" fmla="*/ 0 h 60"/>
                <a:gd name="T2" fmla="*/ 50 w 52"/>
                <a:gd name="T3" fmla="*/ 0 h 60"/>
                <a:gd name="T4" fmla="*/ 41 w 52"/>
                <a:gd name="T5" fmla="*/ 6 h 60"/>
                <a:gd name="T6" fmla="*/ 38 w 52"/>
                <a:gd name="T7" fmla="*/ 6 h 60"/>
                <a:gd name="T8" fmla="*/ 19 w 52"/>
                <a:gd name="T9" fmla="*/ 3 h 60"/>
                <a:gd name="T10" fmla="*/ 8 w 52"/>
                <a:gd name="T11" fmla="*/ 19 h 60"/>
                <a:gd name="T12" fmla="*/ 5 w 52"/>
                <a:gd name="T13" fmla="*/ 23 h 60"/>
                <a:gd name="T14" fmla="*/ 0 w 52"/>
                <a:gd name="T15" fmla="*/ 39 h 60"/>
                <a:gd name="T16" fmla="*/ 6 w 52"/>
                <a:gd name="T17" fmla="*/ 43 h 60"/>
                <a:gd name="T18" fmla="*/ 6 w 52"/>
                <a:gd name="T19" fmla="*/ 56 h 60"/>
                <a:gd name="T20" fmla="*/ 10 w 52"/>
                <a:gd name="T21" fmla="*/ 60 h 60"/>
                <a:gd name="T22" fmla="*/ 15 w 52"/>
                <a:gd name="T23" fmla="*/ 49 h 60"/>
                <a:gd name="T24" fmla="*/ 12 w 52"/>
                <a:gd name="T25" fmla="*/ 39 h 60"/>
                <a:gd name="T26" fmla="*/ 16 w 52"/>
                <a:gd name="T27" fmla="*/ 36 h 60"/>
                <a:gd name="T28" fmla="*/ 18 w 52"/>
                <a:gd name="T29" fmla="*/ 36 h 60"/>
                <a:gd name="T30" fmla="*/ 19 w 52"/>
                <a:gd name="T31" fmla="*/ 36 h 60"/>
                <a:gd name="T32" fmla="*/ 17 w 52"/>
                <a:gd name="T33" fmla="*/ 42 h 60"/>
                <a:gd name="T34" fmla="*/ 22 w 52"/>
                <a:gd name="T35" fmla="*/ 50 h 60"/>
                <a:gd name="T36" fmla="*/ 22 w 52"/>
                <a:gd name="T37" fmla="*/ 53 h 60"/>
                <a:gd name="T38" fmla="*/ 26 w 52"/>
                <a:gd name="T39" fmla="*/ 53 h 60"/>
                <a:gd name="T40" fmla="*/ 32 w 52"/>
                <a:gd name="T41" fmla="*/ 47 h 60"/>
                <a:gd name="T42" fmla="*/ 28 w 52"/>
                <a:gd name="T43" fmla="*/ 42 h 60"/>
                <a:gd name="T44" fmla="*/ 29 w 52"/>
                <a:gd name="T45" fmla="*/ 40 h 60"/>
                <a:gd name="T46" fmla="*/ 22 w 52"/>
                <a:gd name="T47" fmla="*/ 28 h 60"/>
                <a:gd name="T48" fmla="*/ 37 w 52"/>
                <a:gd name="T49" fmla="*/ 20 h 60"/>
                <a:gd name="T50" fmla="*/ 37 w 52"/>
                <a:gd name="T51" fmla="*/ 18 h 60"/>
                <a:gd name="T52" fmla="*/ 37 w 52"/>
                <a:gd name="T53" fmla="*/ 18 h 60"/>
                <a:gd name="T54" fmla="*/ 20 w 52"/>
                <a:gd name="T55" fmla="*/ 23 h 60"/>
                <a:gd name="T56" fmla="*/ 21 w 52"/>
                <a:gd name="T57" fmla="*/ 22 h 60"/>
                <a:gd name="T58" fmla="*/ 17 w 52"/>
                <a:gd name="T59" fmla="*/ 25 h 60"/>
                <a:gd name="T60" fmla="*/ 11 w 52"/>
                <a:gd name="T61" fmla="*/ 15 h 60"/>
                <a:gd name="T62" fmla="*/ 17 w 52"/>
                <a:gd name="T63" fmla="*/ 10 h 60"/>
                <a:gd name="T64" fmla="*/ 21 w 52"/>
                <a:gd name="T65" fmla="*/ 10 h 60"/>
                <a:gd name="T66" fmla="*/ 32 w 52"/>
                <a:gd name="T67" fmla="*/ 9 h 60"/>
                <a:gd name="T68" fmla="*/ 42 w 52"/>
                <a:gd name="T69" fmla="*/ 11 h 60"/>
                <a:gd name="T70" fmla="*/ 50 w 52"/>
                <a:gd name="T71" fmla="*/ 2 h 60"/>
                <a:gd name="T72" fmla="*/ 52 w 52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" h="60">
                  <a:moveTo>
                    <a:pt x="52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6" y="2"/>
                    <a:pt x="42" y="5"/>
                    <a:pt x="41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1" y="3"/>
                    <a:pt x="8" y="12"/>
                    <a:pt x="8" y="19"/>
                  </a:cubicBezTo>
                  <a:cubicBezTo>
                    <a:pt x="8" y="21"/>
                    <a:pt x="5" y="22"/>
                    <a:pt x="5" y="23"/>
                  </a:cubicBezTo>
                  <a:cubicBezTo>
                    <a:pt x="3" y="30"/>
                    <a:pt x="0" y="33"/>
                    <a:pt x="0" y="39"/>
                  </a:cubicBezTo>
                  <a:cubicBezTo>
                    <a:pt x="0" y="42"/>
                    <a:pt x="4" y="42"/>
                    <a:pt x="6" y="43"/>
                  </a:cubicBezTo>
                  <a:cubicBezTo>
                    <a:pt x="6" y="47"/>
                    <a:pt x="6" y="53"/>
                    <a:pt x="6" y="56"/>
                  </a:cubicBezTo>
                  <a:cubicBezTo>
                    <a:pt x="6" y="58"/>
                    <a:pt x="8" y="60"/>
                    <a:pt x="10" y="60"/>
                  </a:cubicBezTo>
                  <a:cubicBezTo>
                    <a:pt x="13" y="60"/>
                    <a:pt x="15" y="50"/>
                    <a:pt x="15" y="49"/>
                  </a:cubicBezTo>
                  <a:cubicBezTo>
                    <a:pt x="15" y="45"/>
                    <a:pt x="12" y="43"/>
                    <a:pt x="12" y="39"/>
                  </a:cubicBezTo>
                  <a:cubicBezTo>
                    <a:pt x="12" y="37"/>
                    <a:pt x="14" y="36"/>
                    <a:pt x="16" y="36"/>
                  </a:cubicBezTo>
                  <a:cubicBezTo>
                    <a:pt x="17" y="36"/>
                    <a:pt x="17" y="36"/>
                    <a:pt x="18" y="36"/>
                  </a:cubicBezTo>
                  <a:cubicBezTo>
                    <a:pt x="18" y="36"/>
                    <a:pt x="18" y="36"/>
                    <a:pt x="19" y="36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5"/>
                    <a:pt x="22" y="47"/>
                    <a:pt x="22" y="50"/>
                  </a:cubicBezTo>
                  <a:cubicBezTo>
                    <a:pt x="22" y="51"/>
                    <a:pt x="22" y="52"/>
                    <a:pt x="22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0"/>
                    <a:pt x="32" y="50"/>
                    <a:pt x="32" y="47"/>
                  </a:cubicBezTo>
                  <a:cubicBezTo>
                    <a:pt x="31" y="47"/>
                    <a:pt x="28" y="44"/>
                    <a:pt x="28" y="42"/>
                  </a:cubicBezTo>
                  <a:cubicBezTo>
                    <a:pt x="28" y="41"/>
                    <a:pt x="29" y="41"/>
                    <a:pt x="29" y="40"/>
                  </a:cubicBezTo>
                  <a:cubicBezTo>
                    <a:pt x="27" y="39"/>
                    <a:pt x="22" y="29"/>
                    <a:pt x="22" y="28"/>
                  </a:cubicBezTo>
                  <a:cubicBezTo>
                    <a:pt x="30" y="28"/>
                    <a:pt x="31" y="22"/>
                    <a:pt x="37" y="20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4" y="18"/>
                    <a:pt x="21" y="22"/>
                    <a:pt x="20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9" y="23"/>
                    <a:pt x="19" y="25"/>
                    <a:pt x="17" y="25"/>
                  </a:cubicBezTo>
                  <a:cubicBezTo>
                    <a:pt x="13" y="25"/>
                    <a:pt x="11" y="19"/>
                    <a:pt x="11" y="15"/>
                  </a:cubicBezTo>
                  <a:cubicBezTo>
                    <a:pt x="11" y="11"/>
                    <a:pt x="14" y="10"/>
                    <a:pt x="17" y="10"/>
                  </a:cubicBezTo>
                  <a:cubicBezTo>
                    <a:pt x="18" y="10"/>
                    <a:pt x="19" y="10"/>
                    <a:pt x="21" y="10"/>
                  </a:cubicBezTo>
                  <a:cubicBezTo>
                    <a:pt x="26" y="10"/>
                    <a:pt x="28" y="9"/>
                    <a:pt x="32" y="9"/>
                  </a:cubicBezTo>
                  <a:cubicBezTo>
                    <a:pt x="35" y="9"/>
                    <a:pt x="38" y="11"/>
                    <a:pt x="42" y="11"/>
                  </a:cubicBezTo>
                  <a:cubicBezTo>
                    <a:pt x="47" y="11"/>
                    <a:pt x="49" y="6"/>
                    <a:pt x="50" y="2"/>
                  </a:cubicBezTo>
                  <a:cubicBezTo>
                    <a:pt x="51" y="2"/>
                    <a:pt x="51" y="1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13"/>
            <p:cNvSpPr>
              <a:spLocks/>
            </p:cNvSpPr>
            <p:nvPr/>
          </p:nvSpPr>
          <p:spPr bwMode="auto">
            <a:xfrm>
              <a:off x="9302750" y="4383088"/>
              <a:ext cx="307975" cy="90488"/>
            </a:xfrm>
            <a:custGeom>
              <a:avLst/>
              <a:gdLst>
                <a:gd name="T0" fmla="*/ 14 w 82"/>
                <a:gd name="T1" fmla="*/ 0 h 24"/>
                <a:gd name="T2" fmla="*/ 9 w 82"/>
                <a:gd name="T3" fmla="*/ 2 h 24"/>
                <a:gd name="T4" fmla="*/ 7 w 82"/>
                <a:gd name="T5" fmla="*/ 1 h 24"/>
                <a:gd name="T6" fmla="*/ 0 w 82"/>
                <a:gd name="T7" fmla="*/ 7 h 24"/>
                <a:gd name="T8" fmla="*/ 9 w 82"/>
                <a:gd name="T9" fmla="*/ 13 h 24"/>
                <a:gd name="T10" fmla="*/ 13 w 82"/>
                <a:gd name="T11" fmla="*/ 14 h 24"/>
                <a:gd name="T12" fmla="*/ 15 w 82"/>
                <a:gd name="T13" fmla="*/ 14 h 24"/>
                <a:gd name="T14" fmla="*/ 17 w 82"/>
                <a:gd name="T15" fmla="*/ 14 h 24"/>
                <a:gd name="T16" fmla="*/ 20 w 82"/>
                <a:gd name="T17" fmla="*/ 14 h 24"/>
                <a:gd name="T18" fmla="*/ 36 w 82"/>
                <a:gd name="T19" fmla="*/ 16 h 24"/>
                <a:gd name="T20" fmla="*/ 43 w 82"/>
                <a:gd name="T21" fmla="*/ 20 h 24"/>
                <a:gd name="T22" fmla="*/ 73 w 82"/>
                <a:gd name="T23" fmla="*/ 24 h 24"/>
                <a:gd name="T24" fmla="*/ 73 w 82"/>
                <a:gd name="T25" fmla="*/ 21 h 24"/>
                <a:gd name="T26" fmla="*/ 79 w 82"/>
                <a:gd name="T27" fmla="*/ 23 h 24"/>
                <a:gd name="T28" fmla="*/ 82 w 82"/>
                <a:gd name="T29" fmla="*/ 20 h 24"/>
                <a:gd name="T30" fmla="*/ 78 w 82"/>
                <a:gd name="T31" fmla="*/ 18 h 24"/>
                <a:gd name="T32" fmla="*/ 77 w 82"/>
                <a:gd name="T33" fmla="*/ 17 h 24"/>
                <a:gd name="T34" fmla="*/ 75 w 82"/>
                <a:gd name="T35" fmla="*/ 18 h 24"/>
                <a:gd name="T36" fmla="*/ 73 w 82"/>
                <a:gd name="T37" fmla="*/ 18 h 24"/>
                <a:gd name="T38" fmla="*/ 71 w 82"/>
                <a:gd name="T39" fmla="*/ 17 h 24"/>
                <a:gd name="T40" fmla="*/ 69 w 82"/>
                <a:gd name="T41" fmla="*/ 15 h 24"/>
                <a:gd name="T42" fmla="*/ 57 w 82"/>
                <a:gd name="T43" fmla="*/ 11 h 24"/>
                <a:gd name="T44" fmla="*/ 57 w 82"/>
                <a:gd name="T45" fmla="*/ 11 h 24"/>
                <a:gd name="T46" fmla="*/ 67 w 82"/>
                <a:gd name="T47" fmla="*/ 9 h 24"/>
                <a:gd name="T48" fmla="*/ 65 w 82"/>
                <a:gd name="T49" fmla="*/ 9 h 24"/>
                <a:gd name="T50" fmla="*/ 56 w 82"/>
                <a:gd name="T51" fmla="*/ 10 h 24"/>
                <a:gd name="T52" fmla="*/ 44 w 82"/>
                <a:gd name="T53" fmla="*/ 5 h 24"/>
                <a:gd name="T54" fmla="*/ 35 w 82"/>
                <a:gd name="T55" fmla="*/ 9 h 24"/>
                <a:gd name="T56" fmla="*/ 14 w 82"/>
                <a:gd name="T5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" h="24">
                  <a:moveTo>
                    <a:pt x="14" y="0"/>
                  </a:moveTo>
                  <a:cubicBezTo>
                    <a:pt x="12" y="0"/>
                    <a:pt x="11" y="2"/>
                    <a:pt x="9" y="2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5" y="1"/>
                    <a:pt x="0" y="6"/>
                    <a:pt x="0" y="7"/>
                  </a:cubicBezTo>
                  <a:cubicBezTo>
                    <a:pt x="4" y="7"/>
                    <a:pt x="6" y="10"/>
                    <a:pt x="9" y="13"/>
                  </a:cubicBezTo>
                  <a:cubicBezTo>
                    <a:pt x="10" y="14"/>
                    <a:pt x="11" y="14"/>
                    <a:pt x="13" y="14"/>
                  </a:cubicBezTo>
                  <a:cubicBezTo>
                    <a:pt x="13" y="14"/>
                    <a:pt x="14" y="14"/>
                    <a:pt x="15" y="14"/>
                  </a:cubicBezTo>
                  <a:cubicBezTo>
                    <a:pt x="16" y="14"/>
                    <a:pt x="17" y="14"/>
                    <a:pt x="17" y="14"/>
                  </a:cubicBezTo>
                  <a:cubicBezTo>
                    <a:pt x="18" y="14"/>
                    <a:pt x="19" y="14"/>
                    <a:pt x="20" y="14"/>
                  </a:cubicBezTo>
                  <a:cubicBezTo>
                    <a:pt x="26" y="16"/>
                    <a:pt x="31" y="16"/>
                    <a:pt x="36" y="16"/>
                  </a:cubicBezTo>
                  <a:cubicBezTo>
                    <a:pt x="39" y="16"/>
                    <a:pt x="40" y="20"/>
                    <a:pt x="43" y="20"/>
                  </a:cubicBezTo>
                  <a:cubicBezTo>
                    <a:pt x="54" y="20"/>
                    <a:pt x="64" y="20"/>
                    <a:pt x="73" y="24"/>
                  </a:cubicBezTo>
                  <a:cubicBezTo>
                    <a:pt x="73" y="23"/>
                    <a:pt x="72" y="21"/>
                    <a:pt x="73" y="21"/>
                  </a:cubicBezTo>
                  <a:cubicBezTo>
                    <a:pt x="77" y="21"/>
                    <a:pt x="76" y="23"/>
                    <a:pt x="79" y="23"/>
                  </a:cubicBezTo>
                  <a:cubicBezTo>
                    <a:pt x="80" y="23"/>
                    <a:pt x="82" y="21"/>
                    <a:pt x="82" y="20"/>
                  </a:cubicBezTo>
                  <a:cubicBezTo>
                    <a:pt x="80" y="19"/>
                    <a:pt x="80" y="19"/>
                    <a:pt x="78" y="18"/>
                  </a:cubicBezTo>
                  <a:cubicBezTo>
                    <a:pt x="77" y="18"/>
                    <a:pt x="77" y="17"/>
                    <a:pt x="77" y="17"/>
                  </a:cubicBezTo>
                  <a:cubicBezTo>
                    <a:pt x="76" y="17"/>
                    <a:pt x="75" y="18"/>
                    <a:pt x="75" y="18"/>
                  </a:cubicBezTo>
                  <a:cubicBezTo>
                    <a:pt x="74" y="18"/>
                    <a:pt x="74" y="18"/>
                    <a:pt x="73" y="18"/>
                  </a:cubicBezTo>
                  <a:cubicBezTo>
                    <a:pt x="72" y="18"/>
                    <a:pt x="72" y="18"/>
                    <a:pt x="71" y="17"/>
                  </a:cubicBezTo>
                  <a:cubicBezTo>
                    <a:pt x="70" y="17"/>
                    <a:pt x="70" y="15"/>
                    <a:pt x="69" y="15"/>
                  </a:cubicBezTo>
                  <a:cubicBezTo>
                    <a:pt x="64" y="15"/>
                    <a:pt x="60" y="14"/>
                    <a:pt x="57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60" y="11"/>
                    <a:pt x="67" y="10"/>
                    <a:pt x="67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1" y="10"/>
                    <a:pt x="49" y="5"/>
                    <a:pt x="44" y="5"/>
                  </a:cubicBezTo>
                  <a:cubicBezTo>
                    <a:pt x="40" y="5"/>
                    <a:pt x="39" y="9"/>
                    <a:pt x="35" y="9"/>
                  </a:cubicBezTo>
                  <a:cubicBezTo>
                    <a:pt x="26" y="9"/>
                    <a:pt x="22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9737725" y="4454525"/>
              <a:ext cx="95250" cy="22225"/>
            </a:xfrm>
            <a:custGeom>
              <a:avLst/>
              <a:gdLst>
                <a:gd name="T0" fmla="*/ 25 w 25"/>
                <a:gd name="T1" fmla="*/ 0 h 6"/>
                <a:gd name="T2" fmla="*/ 17 w 25"/>
                <a:gd name="T3" fmla="*/ 3 h 6"/>
                <a:gd name="T4" fmla="*/ 6 w 25"/>
                <a:gd name="T5" fmla="*/ 1 h 6"/>
                <a:gd name="T6" fmla="*/ 4 w 25"/>
                <a:gd name="T7" fmla="*/ 1 h 6"/>
                <a:gd name="T8" fmla="*/ 0 w 25"/>
                <a:gd name="T9" fmla="*/ 3 h 6"/>
                <a:gd name="T10" fmla="*/ 6 w 25"/>
                <a:gd name="T11" fmla="*/ 6 h 6"/>
                <a:gd name="T12" fmla="*/ 7 w 25"/>
                <a:gd name="T13" fmla="*/ 6 h 6"/>
                <a:gd name="T14" fmla="*/ 17 w 25"/>
                <a:gd name="T15" fmla="*/ 6 h 6"/>
                <a:gd name="T16" fmla="*/ 25 w 25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6">
                  <a:moveTo>
                    <a:pt x="25" y="0"/>
                  </a:moveTo>
                  <a:cubicBezTo>
                    <a:pt x="23" y="1"/>
                    <a:pt x="21" y="3"/>
                    <a:pt x="17" y="3"/>
                  </a:cubicBezTo>
                  <a:cubicBezTo>
                    <a:pt x="13" y="3"/>
                    <a:pt x="11" y="1"/>
                    <a:pt x="6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1"/>
                    <a:pt x="0" y="1"/>
                    <a:pt x="0" y="3"/>
                  </a:cubicBezTo>
                  <a:cubicBezTo>
                    <a:pt x="0" y="6"/>
                    <a:pt x="4" y="6"/>
                    <a:pt x="6" y="6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9" y="6"/>
                    <a:pt x="13" y="6"/>
                    <a:pt x="17" y="6"/>
                  </a:cubicBezTo>
                  <a:cubicBezTo>
                    <a:pt x="21" y="5"/>
                    <a:pt x="23" y="4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5"/>
            <p:cNvSpPr>
              <a:spLocks/>
            </p:cNvSpPr>
            <p:nvPr/>
          </p:nvSpPr>
          <p:spPr bwMode="auto">
            <a:xfrm>
              <a:off x="9648825" y="4457700"/>
              <a:ext cx="63500" cy="23813"/>
            </a:xfrm>
            <a:custGeom>
              <a:avLst/>
              <a:gdLst>
                <a:gd name="T0" fmla="*/ 17 w 17"/>
                <a:gd name="T1" fmla="*/ 0 h 6"/>
                <a:gd name="T2" fmla="*/ 10 w 17"/>
                <a:gd name="T3" fmla="*/ 0 h 6"/>
                <a:gd name="T4" fmla="*/ 10 w 17"/>
                <a:gd name="T5" fmla="*/ 3 h 6"/>
                <a:gd name="T6" fmla="*/ 5 w 17"/>
                <a:gd name="T7" fmla="*/ 2 h 6"/>
                <a:gd name="T8" fmla="*/ 3 w 17"/>
                <a:gd name="T9" fmla="*/ 2 h 6"/>
                <a:gd name="T10" fmla="*/ 0 w 17"/>
                <a:gd name="T11" fmla="*/ 4 h 6"/>
                <a:gd name="T12" fmla="*/ 5 w 17"/>
                <a:gd name="T13" fmla="*/ 6 h 6"/>
                <a:gd name="T14" fmla="*/ 12 w 17"/>
                <a:gd name="T15" fmla="*/ 4 h 6"/>
                <a:gd name="T16" fmla="*/ 15 w 17"/>
                <a:gd name="T17" fmla="*/ 5 h 6"/>
                <a:gd name="T18" fmla="*/ 17 w 17"/>
                <a:gd name="T19" fmla="*/ 5 h 6"/>
                <a:gd name="T20" fmla="*/ 17 w 17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6">
                  <a:moveTo>
                    <a:pt x="1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2"/>
                    <a:pt x="10" y="3"/>
                  </a:cubicBezTo>
                  <a:cubicBezTo>
                    <a:pt x="9" y="2"/>
                    <a:pt x="7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0" y="6"/>
                    <a:pt x="3" y="6"/>
                    <a:pt x="5" y="6"/>
                  </a:cubicBezTo>
                  <a:cubicBezTo>
                    <a:pt x="8" y="6"/>
                    <a:pt x="9" y="5"/>
                    <a:pt x="12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7" y="3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6"/>
            <p:cNvSpPr>
              <a:spLocks/>
            </p:cNvSpPr>
            <p:nvPr/>
          </p:nvSpPr>
          <p:spPr bwMode="auto">
            <a:xfrm>
              <a:off x="9715500" y="4487863"/>
              <a:ext cx="49213" cy="34925"/>
            </a:xfrm>
            <a:custGeom>
              <a:avLst/>
              <a:gdLst>
                <a:gd name="T0" fmla="*/ 3 w 13"/>
                <a:gd name="T1" fmla="*/ 0 h 9"/>
                <a:gd name="T2" fmla="*/ 0 w 13"/>
                <a:gd name="T3" fmla="*/ 2 h 9"/>
                <a:gd name="T4" fmla="*/ 8 w 13"/>
                <a:gd name="T5" fmla="*/ 5 h 9"/>
                <a:gd name="T6" fmla="*/ 9 w 13"/>
                <a:gd name="T7" fmla="*/ 9 h 9"/>
                <a:gd name="T8" fmla="*/ 10 w 13"/>
                <a:gd name="T9" fmla="*/ 9 h 9"/>
                <a:gd name="T10" fmla="*/ 13 w 13"/>
                <a:gd name="T11" fmla="*/ 7 h 9"/>
                <a:gd name="T12" fmla="*/ 8 w 13"/>
                <a:gd name="T13" fmla="*/ 0 h 9"/>
                <a:gd name="T14" fmla="*/ 6 w 13"/>
                <a:gd name="T15" fmla="*/ 0 h 9"/>
                <a:gd name="T16" fmla="*/ 3 w 13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9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5"/>
                    <a:pt x="5" y="5"/>
                    <a:pt x="8" y="5"/>
                  </a:cubicBezTo>
                  <a:cubicBezTo>
                    <a:pt x="8" y="6"/>
                    <a:pt x="8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3" y="8"/>
                    <a:pt x="13" y="7"/>
                  </a:cubicBezTo>
                  <a:cubicBezTo>
                    <a:pt x="13" y="4"/>
                    <a:pt x="8" y="4"/>
                    <a:pt x="8" y="0"/>
                  </a:cubicBezTo>
                  <a:cubicBezTo>
                    <a:pt x="8" y="0"/>
                    <a:pt x="6" y="0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7"/>
            <p:cNvSpPr>
              <a:spLocks/>
            </p:cNvSpPr>
            <p:nvPr/>
          </p:nvSpPr>
          <p:spPr bwMode="auto">
            <a:xfrm>
              <a:off x="9621838" y="4457700"/>
              <a:ext cx="19050" cy="19050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0 h 5"/>
                <a:gd name="T4" fmla="*/ 0 w 5"/>
                <a:gd name="T5" fmla="*/ 3 h 5"/>
                <a:gd name="T6" fmla="*/ 2 w 5"/>
                <a:gd name="T7" fmla="*/ 5 h 5"/>
                <a:gd name="T8" fmla="*/ 5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2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4" y="2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8"/>
            <p:cNvSpPr>
              <a:spLocks/>
            </p:cNvSpPr>
            <p:nvPr/>
          </p:nvSpPr>
          <p:spPr bwMode="auto">
            <a:xfrm>
              <a:off x="9850438" y="4465638"/>
              <a:ext cx="109538" cy="60325"/>
            </a:xfrm>
            <a:custGeom>
              <a:avLst/>
              <a:gdLst>
                <a:gd name="T0" fmla="*/ 24 w 29"/>
                <a:gd name="T1" fmla="*/ 0 h 16"/>
                <a:gd name="T2" fmla="*/ 11 w 29"/>
                <a:gd name="T3" fmla="*/ 3 h 16"/>
                <a:gd name="T4" fmla="*/ 9 w 29"/>
                <a:gd name="T5" fmla="*/ 5 h 16"/>
                <a:gd name="T6" fmla="*/ 0 w 29"/>
                <a:gd name="T7" fmla="*/ 13 h 16"/>
                <a:gd name="T8" fmla="*/ 2 w 29"/>
                <a:gd name="T9" fmla="*/ 16 h 16"/>
                <a:gd name="T10" fmla="*/ 11 w 29"/>
                <a:gd name="T11" fmla="*/ 11 h 16"/>
                <a:gd name="T12" fmla="*/ 12 w 29"/>
                <a:gd name="T13" fmla="*/ 7 h 16"/>
                <a:gd name="T14" fmla="*/ 29 w 29"/>
                <a:gd name="T15" fmla="*/ 0 h 16"/>
                <a:gd name="T16" fmla="*/ 24 w 29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6">
                  <a:moveTo>
                    <a:pt x="24" y="0"/>
                  </a:moveTo>
                  <a:cubicBezTo>
                    <a:pt x="19" y="0"/>
                    <a:pt x="13" y="1"/>
                    <a:pt x="11" y="3"/>
                  </a:cubicBezTo>
                  <a:cubicBezTo>
                    <a:pt x="10" y="3"/>
                    <a:pt x="10" y="5"/>
                    <a:pt x="9" y="5"/>
                  </a:cubicBezTo>
                  <a:cubicBezTo>
                    <a:pt x="5" y="7"/>
                    <a:pt x="0" y="7"/>
                    <a:pt x="0" y="13"/>
                  </a:cubicBezTo>
                  <a:cubicBezTo>
                    <a:pt x="0" y="14"/>
                    <a:pt x="1" y="16"/>
                    <a:pt x="2" y="16"/>
                  </a:cubicBezTo>
                  <a:cubicBezTo>
                    <a:pt x="5" y="16"/>
                    <a:pt x="10" y="12"/>
                    <a:pt x="11" y="11"/>
                  </a:cubicBezTo>
                  <a:cubicBezTo>
                    <a:pt x="12" y="10"/>
                    <a:pt x="11" y="7"/>
                    <a:pt x="12" y="7"/>
                  </a:cubicBezTo>
                  <a:cubicBezTo>
                    <a:pt x="17" y="7"/>
                    <a:pt x="26" y="5"/>
                    <a:pt x="29" y="0"/>
                  </a:cubicBezTo>
                  <a:cubicBezTo>
                    <a:pt x="28" y="0"/>
                    <a:pt x="26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9"/>
            <p:cNvSpPr>
              <a:spLocks/>
            </p:cNvSpPr>
            <p:nvPr/>
          </p:nvSpPr>
          <p:spPr bwMode="auto">
            <a:xfrm>
              <a:off x="10169525" y="4371975"/>
              <a:ext cx="19050" cy="44450"/>
            </a:xfrm>
            <a:custGeom>
              <a:avLst/>
              <a:gdLst>
                <a:gd name="T0" fmla="*/ 4 w 5"/>
                <a:gd name="T1" fmla="*/ 0 h 12"/>
                <a:gd name="T2" fmla="*/ 3 w 5"/>
                <a:gd name="T3" fmla="*/ 5 h 12"/>
                <a:gd name="T4" fmla="*/ 0 w 5"/>
                <a:gd name="T5" fmla="*/ 10 h 12"/>
                <a:gd name="T6" fmla="*/ 2 w 5"/>
                <a:gd name="T7" fmla="*/ 12 h 12"/>
                <a:gd name="T8" fmla="*/ 3 w 5"/>
                <a:gd name="T9" fmla="*/ 6 h 12"/>
                <a:gd name="T10" fmla="*/ 5 w 5"/>
                <a:gd name="T11" fmla="*/ 4 h 12"/>
                <a:gd name="T12" fmla="*/ 4 w 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2">
                  <a:moveTo>
                    <a:pt x="4" y="0"/>
                  </a:moveTo>
                  <a:cubicBezTo>
                    <a:pt x="2" y="1"/>
                    <a:pt x="3" y="3"/>
                    <a:pt x="3" y="5"/>
                  </a:cubicBezTo>
                  <a:cubicBezTo>
                    <a:pt x="3" y="7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4" y="12"/>
                    <a:pt x="3" y="9"/>
                    <a:pt x="3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2"/>
                    <a:pt x="5" y="3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20"/>
            <p:cNvSpPr>
              <a:spLocks/>
            </p:cNvSpPr>
            <p:nvPr/>
          </p:nvSpPr>
          <p:spPr bwMode="auto">
            <a:xfrm>
              <a:off x="9926638" y="4297363"/>
              <a:ext cx="30163" cy="25400"/>
            </a:xfrm>
            <a:custGeom>
              <a:avLst/>
              <a:gdLst>
                <a:gd name="T0" fmla="*/ 3 w 8"/>
                <a:gd name="T1" fmla="*/ 0 h 7"/>
                <a:gd name="T2" fmla="*/ 0 w 8"/>
                <a:gd name="T3" fmla="*/ 2 h 7"/>
                <a:gd name="T4" fmla="*/ 5 w 8"/>
                <a:gd name="T5" fmla="*/ 7 h 7"/>
                <a:gd name="T6" fmla="*/ 8 w 8"/>
                <a:gd name="T7" fmla="*/ 4 h 7"/>
                <a:gd name="T8" fmla="*/ 3 w 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4" y="7"/>
                    <a:pt x="5" y="7"/>
                  </a:cubicBezTo>
                  <a:cubicBezTo>
                    <a:pt x="6" y="7"/>
                    <a:pt x="8" y="4"/>
                    <a:pt x="8" y="4"/>
                  </a:cubicBezTo>
                  <a:cubicBezTo>
                    <a:pt x="8" y="2"/>
                    <a:pt x="5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21"/>
            <p:cNvSpPr>
              <a:spLocks/>
            </p:cNvSpPr>
            <p:nvPr/>
          </p:nvSpPr>
          <p:spPr bwMode="auto">
            <a:xfrm>
              <a:off x="9982200" y="4292600"/>
              <a:ext cx="87313" cy="26988"/>
            </a:xfrm>
            <a:custGeom>
              <a:avLst/>
              <a:gdLst>
                <a:gd name="T0" fmla="*/ 15 w 23"/>
                <a:gd name="T1" fmla="*/ 0 h 7"/>
                <a:gd name="T2" fmla="*/ 2 w 23"/>
                <a:gd name="T3" fmla="*/ 0 h 7"/>
                <a:gd name="T4" fmla="*/ 0 w 23"/>
                <a:gd name="T5" fmla="*/ 3 h 7"/>
                <a:gd name="T6" fmla="*/ 5 w 23"/>
                <a:gd name="T7" fmla="*/ 4 h 7"/>
                <a:gd name="T8" fmla="*/ 12 w 23"/>
                <a:gd name="T9" fmla="*/ 4 h 7"/>
                <a:gd name="T10" fmla="*/ 22 w 23"/>
                <a:gd name="T11" fmla="*/ 7 h 7"/>
                <a:gd name="T12" fmla="*/ 23 w 23"/>
                <a:gd name="T13" fmla="*/ 6 h 7"/>
                <a:gd name="T14" fmla="*/ 20 w 23"/>
                <a:gd name="T15" fmla="*/ 1 h 7"/>
                <a:gd name="T16" fmla="*/ 19 w 23"/>
                <a:gd name="T17" fmla="*/ 2 h 7"/>
                <a:gd name="T18" fmla="*/ 17 w 23"/>
                <a:gd name="T19" fmla="*/ 2 h 7"/>
                <a:gd name="T20" fmla="*/ 15 w 23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7">
                  <a:moveTo>
                    <a:pt x="1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4" y="4"/>
                    <a:pt x="5" y="4"/>
                  </a:cubicBezTo>
                  <a:cubicBezTo>
                    <a:pt x="7" y="4"/>
                    <a:pt x="9" y="4"/>
                    <a:pt x="12" y="4"/>
                  </a:cubicBezTo>
                  <a:cubicBezTo>
                    <a:pt x="16" y="4"/>
                    <a:pt x="18" y="7"/>
                    <a:pt x="22" y="7"/>
                  </a:cubicBezTo>
                  <a:cubicBezTo>
                    <a:pt x="22" y="7"/>
                    <a:pt x="23" y="7"/>
                    <a:pt x="23" y="6"/>
                  </a:cubicBezTo>
                  <a:cubicBezTo>
                    <a:pt x="23" y="4"/>
                    <a:pt x="20" y="4"/>
                    <a:pt x="20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6" y="2"/>
                    <a:pt x="15" y="1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22"/>
            <p:cNvSpPr>
              <a:spLocks/>
            </p:cNvSpPr>
            <p:nvPr/>
          </p:nvSpPr>
          <p:spPr bwMode="auto">
            <a:xfrm>
              <a:off x="9967913" y="4135438"/>
              <a:ext cx="36513" cy="82550"/>
            </a:xfrm>
            <a:custGeom>
              <a:avLst/>
              <a:gdLst>
                <a:gd name="T0" fmla="*/ 3 w 10"/>
                <a:gd name="T1" fmla="*/ 0 h 22"/>
                <a:gd name="T2" fmla="*/ 0 w 10"/>
                <a:gd name="T3" fmla="*/ 5 h 22"/>
                <a:gd name="T4" fmla="*/ 3 w 10"/>
                <a:gd name="T5" fmla="*/ 13 h 22"/>
                <a:gd name="T6" fmla="*/ 3 w 10"/>
                <a:gd name="T7" fmla="*/ 17 h 22"/>
                <a:gd name="T8" fmla="*/ 6 w 10"/>
                <a:gd name="T9" fmla="*/ 22 h 22"/>
                <a:gd name="T10" fmla="*/ 3 w 10"/>
                <a:gd name="T11" fmla="*/ 18 h 22"/>
                <a:gd name="T12" fmla="*/ 3 w 10"/>
                <a:gd name="T13" fmla="*/ 16 h 22"/>
                <a:gd name="T14" fmla="*/ 10 w 10"/>
                <a:gd name="T15" fmla="*/ 15 h 22"/>
                <a:gd name="T16" fmla="*/ 7 w 10"/>
                <a:gd name="T17" fmla="*/ 11 h 22"/>
                <a:gd name="T18" fmla="*/ 10 w 10"/>
                <a:gd name="T19" fmla="*/ 7 h 22"/>
                <a:gd name="T20" fmla="*/ 3 w 10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22">
                  <a:moveTo>
                    <a:pt x="3" y="0"/>
                  </a:moveTo>
                  <a:cubicBezTo>
                    <a:pt x="1" y="1"/>
                    <a:pt x="0" y="3"/>
                    <a:pt x="0" y="5"/>
                  </a:cubicBezTo>
                  <a:cubicBezTo>
                    <a:pt x="0" y="9"/>
                    <a:pt x="3" y="10"/>
                    <a:pt x="3" y="13"/>
                  </a:cubicBezTo>
                  <a:cubicBezTo>
                    <a:pt x="3" y="16"/>
                    <a:pt x="3" y="15"/>
                    <a:pt x="3" y="17"/>
                  </a:cubicBezTo>
                  <a:cubicBezTo>
                    <a:pt x="3" y="19"/>
                    <a:pt x="3" y="22"/>
                    <a:pt x="6" y="22"/>
                  </a:cubicBezTo>
                  <a:cubicBezTo>
                    <a:pt x="5" y="21"/>
                    <a:pt x="4" y="19"/>
                    <a:pt x="3" y="18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5" y="16"/>
                    <a:pt x="9" y="15"/>
                    <a:pt x="10" y="15"/>
                  </a:cubicBezTo>
                  <a:cubicBezTo>
                    <a:pt x="9" y="13"/>
                    <a:pt x="7" y="12"/>
                    <a:pt x="7" y="11"/>
                  </a:cubicBezTo>
                  <a:cubicBezTo>
                    <a:pt x="7" y="9"/>
                    <a:pt x="10" y="9"/>
                    <a:pt x="10" y="7"/>
                  </a:cubicBezTo>
                  <a:cubicBezTo>
                    <a:pt x="5" y="6"/>
                    <a:pt x="3" y="4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23"/>
            <p:cNvSpPr>
              <a:spLocks noEditPoints="1"/>
            </p:cNvSpPr>
            <p:nvPr/>
          </p:nvSpPr>
          <p:spPr bwMode="auto">
            <a:xfrm>
              <a:off x="10612438" y="4330700"/>
              <a:ext cx="120650" cy="71438"/>
            </a:xfrm>
            <a:custGeom>
              <a:avLst/>
              <a:gdLst>
                <a:gd name="T0" fmla="*/ 8 w 32"/>
                <a:gd name="T1" fmla="*/ 17 h 19"/>
                <a:gd name="T2" fmla="*/ 8 w 32"/>
                <a:gd name="T3" fmla="*/ 17 h 19"/>
                <a:gd name="T4" fmla="*/ 8 w 32"/>
                <a:gd name="T5" fmla="*/ 17 h 19"/>
                <a:gd name="T6" fmla="*/ 8 w 32"/>
                <a:gd name="T7" fmla="*/ 17 h 19"/>
                <a:gd name="T8" fmla="*/ 29 w 32"/>
                <a:gd name="T9" fmla="*/ 0 h 19"/>
                <a:gd name="T10" fmla="*/ 23 w 32"/>
                <a:gd name="T11" fmla="*/ 8 h 19"/>
                <a:gd name="T12" fmla="*/ 12 w 32"/>
                <a:gd name="T13" fmla="*/ 11 h 19"/>
                <a:gd name="T14" fmla="*/ 9 w 32"/>
                <a:gd name="T15" fmla="*/ 12 h 19"/>
                <a:gd name="T16" fmla="*/ 9 w 32"/>
                <a:gd name="T17" fmla="*/ 11 h 19"/>
                <a:gd name="T18" fmla="*/ 0 w 32"/>
                <a:gd name="T19" fmla="*/ 11 h 19"/>
                <a:gd name="T20" fmla="*/ 7 w 32"/>
                <a:gd name="T21" fmla="*/ 16 h 19"/>
                <a:gd name="T22" fmla="*/ 8 w 32"/>
                <a:gd name="T23" fmla="*/ 17 h 19"/>
                <a:gd name="T24" fmla="*/ 8 w 32"/>
                <a:gd name="T25" fmla="*/ 16 h 19"/>
                <a:gd name="T26" fmla="*/ 8 w 32"/>
                <a:gd name="T27" fmla="*/ 17 h 19"/>
                <a:gd name="T28" fmla="*/ 12 w 32"/>
                <a:gd name="T29" fmla="*/ 19 h 19"/>
                <a:gd name="T30" fmla="*/ 26 w 32"/>
                <a:gd name="T31" fmla="*/ 14 h 19"/>
                <a:gd name="T32" fmla="*/ 32 w 32"/>
                <a:gd name="T33" fmla="*/ 4 h 19"/>
                <a:gd name="T34" fmla="*/ 29 w 32"/>
                <a:gd name="T3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19"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moveTo>
                    <a:pt x="29" y="0"/>
                  </a:moveTo>
                  <a:cubicBezTo>
                    <a:pt x="25" y="0"/>
                    <a:pt x="27" y="6"/>
                    <a:pt x="23" y="8"/>
                  </a:cubicBezTo>
                  <a:cubicBezTo>
                    <a:pt x="20" y="9"/>
                    <a:pt x="16" y="9"/>
                    <a:pt x="12" y="11"/>
                  </a:cubicBezTo>
                  <a:cubicBezTo>
                    <a:pt x="12" y="11"/>
                    <a:pt x="10" y="12"/>
                    <a:pt x="9" y="12"/>
                  </a:cubicBezTo>
                  <a:cubicBezTo>
                    <a:pt x="9" y="12"/>
                    <a:pt x="9" y="11"/>
                    <a:pt x="9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5"/>
                    <a:pt x="5" y="14"/>
                    <a:pt x="7" y="16"/>
                  </a:cubicBezTo>
                  <a:cubicBezTo>
                    <a:pt x="7" y="16"/>
                    <a:pt x="8" y="16"/>
                    <a:pt x="8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8"/>
                    <a:pt x="11" y="19"/>
                    <a:pt x="12" y="19"/>
                  </a:cubicBezTo>
                  <a:cubicBezTo>
                    <a:pt x="18" y="19"/>
                    <a:pt x="21" y="15"/>
                    <a:pt x="26" y="14"/>
                  </a:cubicBezTo>
                  <a:cubicBezTo>
                    <a:pt x="26" y="9"/>
                    <a:pt x="32" y="10"/>
                    <a:pt x="32" y="4"/>
                  </a:cubicBezTo>
                  <a:cubicBezTo>
                    <a:pt x="32" y="3"/>
                    <a:pt x="31" y="0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4"/>
            <p:cNvSpPr>
              <a:spLocks/>
            </p:cNvSpPr>
            <p:nvPr/>
          </p:nvSpPr>
          <p:spPr bwMode="auto">
            <a:xfrm>
              <a:off x="10069513" y="4214813"/>
              <a:ext cx="619125" cy="319088"/>
            </a:xfrm>
            <a:custGeom>
              <a:avLst/>
              <a:gdLst>
                <a:gd name="T0" fmla="*/ 4 w 165"/>
                <a:gd name="T1" fmla="*/ 4 h 85"/>
                <a:gd name="T2" fmla="*/ 9 w 165"/>
                <a:gd name="T3" fmla="*/ 13 h 85"/>
                <a:gd name="T4" fmla="*/ 15 w 165"/>
                <a:gd name="T5" fmla="*/ 17 h 85"/>
                <a:gd name="T6" fmla="*/ 25 w 165"/>
                <a:gd name="T7" fmla="*/ 15 h 85"/>
                <a:gd name="T8" fmla="*/ 15 w 165"/>
                <a:gd name="T9" fmla="*/ 24 h 85"/>
                <a:gd name="T10" fmla="*/ 20 w 165"/>
                <a:gd name="T11" fmla="*/ 31 h 85"/>
                <a:gd name="T12" fmla="*/ 24 w 165"/>
                <a:gd name="T13" fmla="*/ 28 h 85"/>
                <a:gd name="T14" fmla="*/ 34 w 165"/>
                <a:gd name="T15" fmla="*/ 34 h 85"/>
                <a:gd name="T16" fmla="*/ 62 w 165"/>
                <a:gd name="T17" fmla="*/ 45 h 85"/>
                <a:gd name="T18" fmla="*/ 58 w 165"/>
                <a:gd name="T19" fmla="*/ 63 h 85"/>
                <a:gd name="T20" fmla="*/ 69 w 165"/>
                <a:gd name="T21" fmla="*/ 65 h 85"/>
                <a:gd name="T22" fmla="*/ 90 w 165"/>
                <a:gd name="T23" fmla="*/ 72 h 85"/>
                <a:gd name="T24" fmla="*/ 102 w 165"/>
                <a:gd name="T25" fmla="*/ 65 h 85"/>
                <a:gd name="T26" fmla="*/ 133 w 165"/>
                <a:gd name="T27" fmla="*/ 72 h 85"/>
                <a:gd name="T28" fmla="*/ 147 w 165"/>
                <a:gd name="T29" fmla="*/ 81 h 85"/>
                <a:gd name="T30" fmla="*/ 159 w 165"/>
                <a:gd name="T31" fmla="*/ 85 h 85"/>
                <a:gd name="T32" fmla="*/ 165 w 165"/>
                <a:gd name="T33" fmla="*/ 80 h 85"/>
                <a:gd name="T34" fmla="*/ 156 w 165"/>
                <a:gd name="T35" fmla="*/ 76 h 85"/>
                <a:gd name="T36" fmla="*/ 155 w 165"/>
                <a:gd name="T37" fmla="*/ 76 h 85"/>
                <a:gd name="T38" fmla="*/ 153 w 165"/>
                <a:gd name="T39" fmla="*/ 75 h 85"/>
                <a:gd name="T40" fmla="*/ 144 w 165"/>
                <a:gd name="T41" fmla="*/ 69 h 85"/>
                <a:gd name="T42" fmla="*/ 134 w 165"/>
                <a:gd name="T43" fmla="*/ 54 h 85"/>
                <a:gd name="T44" fmla="*/ 135 w 165"/>
                <a:gd name="T45" fmla="*/ 45 h 85"/>
                <a:gd name="T46" fmla="*/ 134 w 165"/>
                <a:gd name="T47" fmla="*/ 45 h 85"/>
                <a:gd name="T48" fmla="*/ 115 w 165"/>
                <a:gd name="T49" fmla="*/ 31 h 85"/>
                <a:gd name="T50" fmla="*/ 103 w 165"/>
                <a:gd name="T51" fmla="*/ 24 h 85"/>
                <a:gd name="T52" fmla="*/ 84 w 165"/>
                <a:gd name="T53" fmla="*/ 18 h 85"/>
                <a:gd name="T54" fmla="*/ 82 w 165"/>
                <a:gd name="T55" fmla="*/ 17 h 85"/>
                <a:gd name="T56" fmla="*/ 78 w 165"/>
                <a:gd name="T57" fmla="*/ 15 h 85"/>
                <a:gd name="T58" fmla="*/ 63 w 165"/>
                <a:gd name="T59" fmla="*/ 10 h 85"/>
                <a:gd name="T60" fmla="*/ 50 w 165"/>
                <a:gd name="T61" fmla="*/ 15 h 85"/>
                <a:gd name="T62" fmla="*/ 38 w 165"/>
                <a:gd name="T63" fmla="*/ 24 h 85"/>
                <a:gd name="T64" fmla="*/ 28 w 165"/>
                <a:gd name="T65" fmla="*/ 15 h 85"/>
                <a:gd name="T66" fmla="*/ 15 w 165"/>
                <a:gd name="T6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5" h="85">
                  <a:moveTo>
                    <a:pt x="15" y="0"/>
                  </a:moveTo>
                  <a:cubicBezTo>
                    <a:pt x="9" y="0"/>
                    <a:pt x="7" y="4"/>
                    <a:pt x="4" y="4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11"/>
                    <a:pt x="7" y="9"/>
                    <a:pt x="9" y="13"/>
                  </a:cubicBezTo>
                  <a:cubicBezTo>
                    <a:pt x="9" y="14"/>
                    <a:pt x="10" y="15"/>
                    <a:pt x="11" y="16"/>
                  </a:cubicBezTo>
                  <a:cubicBezTo>
                    <a:pt x="12" y="16"/>
                    <a:pt x="13" y="17"/>
                    <a:pt x="15" y="17"/>
                  </a:cubicBezTo>
                  <a:cubicBezTo>
                    <a:pt x="18" y="17"/>
                    <a:pt x="20" y="16"/>
                    <a:pt x="23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3" y="19"/>
                    <a:pt x="14" y="18"/>
                    <a:pt x="10" y="20"/>
                  </a:cubicBezTo>
                  <a:cubicBezTo>
                    <a:pt x="11" y="23"/>
                    <a:pt x="14" y="21"/>
                    <a:pt x="15" y="24"/>
                  </a:cubicBezTo>
                  <a:cubicBezTo>
                    <a:pt x="17" y="26"/>
                    <a:pt x="15" y="27"/>
                    <a:pt x="17" y="30"/>
                  </a:cubicBezTo>
                  <a:cubicBezTo>
                    <a:pt x="17" y="31"/>
                    <a:pt x="19" y="31"/>
                    <a:pt x="20" y="31"/>
                  </a:cubicBezTo>
                  <a:cubicBezTo>
                    <a:pt x="22" y="31"/>
                    <a:pt x="23" y="28"/>
                    <a:pt x="24" y="26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9" y="28"/>
                    <a:pt x="31" y="34"/>
                    <a:pt x="34" y="34"/>
                  </a:cubicBezTo>
                  <a:cubicBezTo>
                    <a:pt x="39" y="34"/>
                    <a:pt x="47" y="36"/>
                    <a:pt x="50" y="37"/>
                  </a:cubicBezTo>
                  <a:cubicBezTo>
                    <a:pt x="53" y="38"/>
                    <a:pt x="61" y="42"/>
                    <a:pt x="62" y="45"/>
                  </a:cubicBezTo>
                  <a:cubicBezTo>
                    <a:pt x="63" y="49"/>
                    <a:pt x="62" y="53"/>
                    <a:pt x="65" y="57"/>
                  </a:cubicBezTo>
                  <a:cubicBezTo>
                    <a:pt x="64" y="58"/>
                    <a:pt x="58" y="60"/>
                    <a:pt x="58" y="63"/>
                  </a:cubicBezTo>
                  <a:cubicBezTo>
                    <a:pt x="58" y="65"/>
                    <a:pt x="61" y="65"/>
                    <a:pt x="63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4"/>
                    <a:pt x="72" y="64"/>
                    <a:pt x="73" y="64"/>
                  </a:cubicBezTo>
                  <a:cubicBezTo>
                    <a:pt x="81" y="64"/>
                    <a:pt x="83" y="72"/>
                    <a:pt x="90" y="72"/>
                  </a:cubicBezTo>
                  <a:cubicBezTo>
                    <a:pt x="93" y="72"/>
                    <a:pt x="94" y="72"/>
                    <a:pt x="101" y="72"/>
                  </a:cubicBezTo>
                  <a:cubicBezTo>
                    <a:pt x="101" y="70"/>
                    <a:pt x="103" y="69"/>
                    <a:pt x="102" y="65"/>
                  </a:cubicBezTo>
                  <a:cubicBezTo>
                    <a:pt x="106" y="64"/>
                    <a:pt x="106" y="58"/>
                    <a:pt x="113" y="58"/>
                  </a:cubicBezTo>
                  <a:cubicBezTo>
                    <a:pt x="122" y="58"/>
                    <a:pt x="127" y="66"/>
                    <a:pt x="133" y="72"/>
                  </a:cubicBezTo>
                  <a:cubicBezTo>
                    <a:pt x="133" y="73"/>
                    <a:pt x="136" y="73"/>
                    <a:pt x="136" y="74"/>
                  </a:cubicBezTo>
                  <a:cubicBezTo>
                    <a:pt x="136" y="77"/>
                    <a:pt x="142" y="81"/>
                    <a:pt x="147" y="81"/>
                  </a:cubicBezTo>
                  <a:cubicBezTo>
                    <a:pt x="154" y="81"/>
                    <a:pt x="154" y="81"/>
                    <a:pt x="154" y="81"/>
                  </a:cubicBezTo>
                  <a:cubicBezTo>
                    <a:pt x="155" y="82"/>
                    <a:pt x="159" y="85"/>
                    <a:pt x="159" y="85"/>
                  </a:cubicBezTo>
                  <a:cubicBezTo>
                    <a:pt x="160" y="85"/>
                    <a:pt x="160" y="85"/>
                    <a:pt x="161" y="85"/>
                  </a:cubicBezTo>
                  <a:cubicBezTo>
                    <a:pt x="161" y="83"/>
                    <a:pt x="163" y="81"/>
                    <a:pt x="165" y="80"/>
                  </a:cubicBezTo>
                  <a:cubicBezTo>
                    <a:pt x="164" y="80"/>
                    <a:pt x="160" y="81"/>
                    <a:pt x="159" y="79"/>
                  </a:cubicBezTo>
                  <a:cubicBezTo>
                    <a:pt x="159" y="78"/>
                    <a:pt x="158" y="76"/>
                    <a:pt x="156" y="76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5" y="76"/>
                    <a:pt x="155" y="76"/>
                    <a:pt x="155" y="76"/>
                  </a:cubicBezTo>
                  <a:cubicBezTo>
                    <a:pt x="155" y="76"/>
                    <a:pt x="154" y="76"/>
                    <a:pt x="154" y="76"/>
                  </a:cubicBezTo>
                  <a:cubicBezTo>
                    <a:pt x="153" y="76"/>
                    <a:pt x="153" y="76"/>
                    <a:pt x="153" y="75"/>
                  </a:cubicBezTo>
                  <a:cubicBezTo>
                    <a:pt x="152" y="74"/>
                    <a:pt x="151" y="72"/>
                    <a:pt x="151" y="72"/>
                  </a:cubicBezTo>
                  <a:cubicBezTo>
                    <a:pt x="149" y="72"/>
                    <a:pt x="145" y="71"/>
                    <a:pt x="144" y="69"/>
                  </a:cubicBezTo>
                  <a:cubicBezTo>
                    <a:pt x="142" y="66"/>
                    <a:pt x="143" y="64"/>
                    <a:pt x="140" y="61"/>
                  </a:cubicBezTo>
                  <a:cubicBezTo>
                    <a:pt x="139" y="60"/>
                    <a:pt x="134" y="56"/>
                    <a:pt x="134" y="54"/>
                  </a:cubicBezTo>
                  <a:cubicBezTo>
                    <a:pt x="134" y="52"/>
                    <a:pt x="140" y="53"/>
                    <a:pt x="140" y="50"/>
                  </a:cubicBezTo>
                  <a:cubicBezTo>
                    <a:pt x="140" y="46"/>
                    <a:pt x="138" y="45"/>
                    <a:pt x="135" y="45"/>
                  </a:cubicBezTo>
                  <a:cubicBezTo>
                    <a:pt x="135" y="45"/>
                    <a:pt x="135" y="45"/>
                    <a:pt x="134" y="45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3" y="45"/>
                    <a:pt x="132" y="45"/>
                    <a:pt x="131" y="45"/>
                  </a:cubicBezTo>
                  <a:cubicBezTo>
                    <a:pt x="124" y="42"/>
                    <a:pt x="124" y="34"/>
                    <a:pt x="115" y="31"/>
                  </a:cubicBezTo>
                  <a:cubicBezTo>
                    <a:pt x="114" y="31"/>
                    <a:pt x="112" y="31"/>
                    <a:pt x="112" y="28"/>
                  </a:cubicBezTo>
                  <a:cubicBezTo>
                    <a:pt x="108" y="28"/>
                    <a:pt x="106" y="24"/>
                    <a:pt x="103" y="24"/>
                  </a:cubicBezTo>
                  <a:cubicBezTo>
                    <a:pt x="97" y="24"/>
                    <a:pt x="88" y="21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3" y="18"/>
                    <a:pt x="83" y="18"/>
                  </a:cubicBezTo>
                  <a:cubicBezTo>
                    <a:pt x="83" y="18"/>
                    <a:pt x="82" y="17"/>
                    <a:pt x="82" y="17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1" y="17"/>
                    <a:pt x="79" y="17"/>
                    <a:pt x="78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69" y="15"/>
                    <a:pt x="66" y="11"/>
                    <a:pt x="63" y="10"/>
                  </a:cubicBezTo>
                  <a:cubicBezTo>
                    <a:pt x="62" y="10"/>
                    <a:pt x="60" y="10"/>
                    <a:pt x="60" y="9"/>
                  </a:cubicBezTo>
                  <a:cubicBezTo>
                    <a:pt x="56" y="9"/>
                    <a:pt x="53" y="14"/>
                    <a:pt x="50" y="15"/>
                  </a:cubicBezTo>
                  <a:cubicBezTo>
                    <a:pt x="46" y="16"/>
                    <a:pt x="46" y="17"/>
                    <a:pt x="43" y="19"/>
                  </a:cubicBezTo>
                  <a:cubicBezTo>
                    <a:pt x="43" y="19"/>
                    <a:pt x="40" y="24"/>
                    <a:pt x="38" y="24"/>
                  </a:cubicBezTo>
                  <a:cubicBezTo>
                    <a:pt x="36" y="24"/>
                    <a:pt x="32" y="19"/>
                    <a:pt x="32" y="18"/>
                  </a:cubicBezTo>
                  <a:cubicBezTo>
                    <a:pt x="30" y="18"/>
                    <a:pt x="28" y="17"/>
                    <a:pt x="28" y="15"/>
                  </a:cubicBezTo>
                  <a:cubicBezTo>
                    <a:pt x="28" y="13"/>
                    <a:pt x="28" y="9"/>
                    <a:pt x="28" y="5"/>
                  </a:cubicBezTo>
                  <a:cubicBezTo>
                    <a:pt x="23" y="4"/>
                    <a:pt x="19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10694988" y="4281488"/>
              <a:ext cx="65088" cy="60325"/>
            </a:xfrm>
            <a:custGeom>
              <a:avLst/>
              <a:gdLst>
                <a:gd name="T0" fmla="*/ 0 w 17"/>
                <a:gd name="T1" fmla="*/ 0 h 16"/>
                <a:gd name="T2" fmla="*/ 5 w 17"/>
                <a:gd name="T3" fmla="*/ 4 h 16"/>
                <a:gd name="T4" fmla="*/ 12 w 17"/>
                <a:gd name="T5" fmla="*/ 11 h 16"/>
                <a:gd name="T6" fmla="*/ 15 w 17"/>
                <a:gd name="T7" fmla="*/ 16 h 16"/>
                <a:gd name="T8" fmla="*/ 16 w 17"/>
                <a:gd name="T9" fmla="*/ 16 h 16"/>
                <a:gd name="T10" fmla="*/ 17 w 17"/>
                <a:gd name="T11" fmla="*/ 16 h 16"/>
                <a:gd name="T12" fmla="*/ 17 w 17"/>
                <a:gd name="T13" fmla="*/ 14 h 16"/>
                <a:gd name="T14" fmla="*/ 11 w 17"/>
                <a:gd name="T15" fmla="*/ 9 h 16"/>
                <a:gd name="T16" fmla="*/ 0 w 17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6">
                  <a:moveTo>
                    <a:pt x="0" y="0"/>
                  </a:moveTo>
                  <a:cubicBezTo>
                    <a:pt x="1" y="3"/>
                    <a:pt x="3" y="2"/>
                    <a:pt x="5" y="4"/>
                  </a:cubicBezTo>
                  <a:cubicBezTo>
                    <a:pt x="9" y="6"/>
                    <a:pt x="9" y="9"/>
                    <a:pt x="12" y="11"/>
                  </a:cubicBezTo>
                  <a:cubicBezTo>
                    <a:pt x="12" y="14"/>
                    <a:pt x="12" y="16"/>
                    <a:pt x="15" y="16"/>
                  </a:cubicBezTo>
                  <a:cubicBezTo>
                    <a:pt x="15" y="16"/>
                    <a:pt x="15" y="16"/>
                    <a:pt x="16" y="16"/>
                  </a:cubicBezTo>
                  <a:cubicBezTo>
                    <a:pt x="16" y="16"/>
                    <a:pt x="16" y="16"/>
                    <a:pt x="17" y="16"/>
                  </a:cubicBezTo>
                  <a:cubicBezTo>
                    <a:pt x="17" y="16"/>
                    <a:pt x="17" y="15"/>
                    <a:pt x="17" y="14"/>
                  </a:cubicBezTo>
                  <a:cubicBezTo>
                    <a:pt x="17" y="10"/>
                    <a:pt x="14" y="11"/>
                    <a:pt x="11" y="9"/>
                  </a:cubicBezTo>
                  <a:cubicBezTo>
                    <a:pt x="8" y="5"/>
                    <a:pt x="6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6"/>
            <p:cNvSpPr>
              <a:spLocks/>
            </p:cNvSpPr>
            <p:nvPr/>
          </p:nvSpPr>
          <p:spPr bwMode="auto">
            <a:xfrm>
              <a:off x="10804525" y="4371975"/>
              <a:ext cx="33338" cy="38100"/>
            </a:xfrm>
            <a:custGeom>
              <a:avLst/>
              <a:gdLst>
                <a:gd name="T0" fmla="*/ 1 w 9"/>
                <a:gd name="T1" fmla="*/ 0 h 10"/>
                <a:gd name="T2" fmla="*/ 5 w 9"/>
                <a:gd name="T3" fmla="*/ 6 h 10"/>
                <a:gd name="T4" fmla="*/ 5 w 9"/>
                <a:gd name="T5" fmla="*/ 8 h 10"/>
                <a:gd name="T6" fmla="*/ 7 w 9"/>
                <a:gd name="T7" fmla="*/ 10 h 10"/>
                <a:gd name="T8" fmla="*/ 9 w 9"/>
                <a:gd name="T9" fmla="*/ 8 h 10"/>
                <a:gd name="T10" fmla="*/ 1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1" y="0"/>
                  </a:moveTo>
                  <a:cubicBezTo>
                    <a:pt x="0" y="2"/>
                    <a:pt x="1" y="5"/>
                    <a:pt x="5" y="6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5" y="9"/>
                    <a:pt x="6" y="10"/>
                    <a:pt x="7" y="10"/>
                  </a:cubicBezTo>
                  <a:cubicBezTo>
                    <a:pt x="7" y="10"/>
                    <a:pt x="9" y="9"/>
                    <a:pt x="9" y="8"/>
                  </a:cubicBezTo>
                  <a:cubicBezTo>
                    <a:pt x="9" y="7"/>
                    <a:pt x="3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11014075" y="4514850"/>
              <a:ext cx="15875" cy="22225"/>
            </a:xfrm>
            <a:custGeom>
              <a:avLst/>
              <a:gdLst>
                <a:gd name="T0" fmla="*/ 0 w 4"/>
                <a:gd name="T1" fmla="*/ 0 h 6"/>
                <a:gd name="T2" fmla="*/ 4 w 4"/>
                <a:gd name="T3" fmla="*/ 6 h 6"/>
                <a:gd name="T4" fmla="*/ 4 w 4"/>
                <a:gd name="T5" fmla="*/ 4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0" y="1"/>
                    <a:pt x="1" y="6"/>
                    <a:pt x="4" y="6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10966450" y="4495800"/>
              <a:ext cx="36513" cy="19050"/>
            </a:xfrm>
            <a:custGeom>
              <a:avLst/>
              <a:gdLst>
                <a:gd name="T0" fmla="*/ 0 w 10"/>
                <a:gd name="T1" fmla="*/ 0 h 5"/>
                <a:gd name="T2" fmla="*/ 8 w 10"/>
                <a:gd name="T3" fmla="*/ 5 h 5"/>
                <a:gd name="T4" fmla="*/ 10 w 10"/>
                <a:gd name="T5" fmla="*/ 4 h 5"/>
                <a:gd name="T6" fmla="*/ 0 w 1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cubicBezTo>
                    <a:pt x="0" y="4"/>
                    <a:pt x="5" y="5"/>
                    <a:pt x="8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1"/>
                    <a:pt x="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29"/>
            <p:cNvSpPr>
              <a:spLocks/>
            </p:cNvSpPr>
            <p:nvPr/>
          </p:nvSpPr>
          <p:spPr bwMode="auto">
            <a:xfrm>
              <a:off x="10972800" y="4454525"/>
              <a:ext cx="30163" cy="33338"/>
            </a:xfrm>
            <a:custGeom>
              <a:avLst/>
              <a:gdLst>
                <a:gd name="T0" fmla="*/ 0 w 8"/>
                <a:gd name="T1" fmla="*/ 0 h 9"/>
                <a:gd name="T2" fmla="*/ 8 w 8"/>
                <a:gd name="T3" fmla="*/ 9 h 9"/>
                <a:gd name="T4" fmla="*/ 0 w 8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cubicBezTo>
                    <a:pt x="0" y="2"/>
                    <a:pt x="5" y="9"/>
                    <a:pt x="8" y="9"/>
                  </a:cubicBezTo>
                  <a:cubicBezTo>
                    <a:pt x="7" y="5"/>
                    <a:pt x="4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30"/>
            <p:cNvSpPr>
              <a:spLocks/>
            </p:cNvSpPr>
            <p:nvPr/>
          </p:nvSpPr>
          <p:spPr bwMode="auto">
            <a:xfrm>
              <a:off x="10906125" y="4427538"/>
              <a:ext cx="41275" cy="26988"/>
            </a:xfrm>
            <a:custGeom>
              <a:avLst/>
              <a:gdLst>
                <a:gd name="T0" fmla="*/ 1 w 11"/>
                <a:gd name="T1" fmla="*/ 0 h 7"/>
                <a:gd name="T2" fmla="*/ 1 w 11"/>
                <a:gd name="T3" fmla="*/ 1 h 7"/>
                <a:gd name="T4" fmla="*/ 0 w 11"/>
                <a:gd name="T5" fmla="*/ 1 h 7"/>
                <a:gd name="T6" fmla="*/ 9 w 11"/>
                <a:gd name="T7" fmla="*/ 7 h 7"/>
                <a:gd name="T8" fmla="*/ 11 w 11"/>
                <a:gd name="T9" fmla="*/ 6 h 7"/>
                <a:gd name="T10" fmla="*/ 1 w 1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7" y="7"/>
                    <a:pt x="9" y="7"/>
                  </a:cubicBezTo>
                  <a:cubicBezTo>
                    <a:pt x="10" y="7"/>
                    <a:pt x="11" y="6"/>
                    <a:pt x="11" y="6"/>
                  </a:cubicBezTo>
                  <a:cubicBezTo>
                    <a:pt x="10" y="3"/>
                    <a:pt x="4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31"/>
            <p:cNvSpPr>
              <a:spLocks noEditPoints="1"/>
            </p:cNvSpPr>
            <p:nvPr/>
          </p:nvSpPr>
          <p:spPr bwMode="auto">
            <a:xfrm>
              <a:off x="10860088" y="4402138"/>
              <a:ext cx="23813" cy="14288"/>
            </a:xfrm>
            <a:custGeom>
              <a:avLst/>
              <a:gdLst>
                <a:gd name="T0" fmla="*/ 1 w 6"/>
                <a:gd name="T1" fmla="*/ 1 h 4"/>
                <a:gd name="T2" fmla="*/ 0 w 6"/>
                <a:gd name="T3" fmla="*/ 1 h 4"/>
                <a:gd name="T4" fmla="*/ 4 w 6"/>
                <a:gd name="T5" fmla="*/ 4 h 4"/>
                <a:gd name="T6" fmla="*/ 6 w 6"/>
                <a:gd name="T7" fmla="*/ 4 h 4"/>
                <a:gd name="T8" fmla="*/ 1 w 6"/>
                <a:gd name="T9" fmla="*/ 1 h 4"/>
                <a:gd name="T10" fmla="*/ 0 w 6"/>
                <a:gd name="T11" fmla="*/ 0 h 4"/>
                <a:gd name="T12" fmla="*/ 1 w 6"/>
                <a:gd name="T13" fmla="*/ 1 h 4"/>
                <a:gd name="T14" fmla="*/ 1 w 6"/>
                <a:gd name="T15" fmla="*/ 1 h 4"/>
                <a:gd name="T16" fmla="*/ 0 w 6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2"/>
                    <a:pt x="3" y="2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32"/>
            <p:cNvSpPr>
              <a:spLocks/>
            </p:cNvSpPr>
            <p:nvPr/>
          </p:nvSpPr>
          <p:spPr bwMode="auto">
            <a:xfrm>
              <a:off x="10493375" y="5518150"/>
              <a:ext cx="115888" cy="112713"/>
            </a:xfrm>
            <a:custGeom>
              <a:avLst/>
              <a:gdLst>
                <a:gd name="T0" fmla="*/ 28 w 31"/>
                <a:gd name="T1" fmla="*/ 0 h 30"/>
                <a:gd name="T2" fmla="*/ 15 w 31"/>
                <a:gd name="T3" fmla="*/ 3 h 30"/>
                <a:gd name="T4" fmla="*/ 4 w 31"/>
                <a:gd name="T5" fmla="*/ 1 h 30"/>
                <a:gd name="T6" fmla="*/ 0 w 31"/>
                <a:gd name="T7" fmla="*/ 3 h 30"/>
                <a:gd name="T8" fmla="*/ 18 w 31"/>
                <a:gd name="T9" fmla="*/ 30 h 30"/>
                <a:gd name="T10" fmla="*/ 31 w 31"/>
                <a:gd name="T11" fmla="*/ 9 h 30"/>
                <a:gd name="T12" fmla="*/ 28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28" y="0"/>
                  </a:moveTo>
                  <a:cubicBezTo>
                    <a:pt x="24" y="1"/>
                    <a:pt x="19" y="3"/>
                    <a:pt x="15" y="3"/>
                  </a:cubicBezTo>
                  <a:cubicBezTo>
                    <a:pt x="15" y="3"/>
                    <a:pt x="8" y="1"/>
                    <a:pt x="4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9"/>
                    <a:pt x="9" y="30"/>
                    <a:pt x="18" y="30"/>
                  </a:cubicBezTo>
                  <a:cubicBezTo>
                    <a:pt x="23" y="30"/>
                    <a:pt x="31" y="15"/>
                    <a:pt x="31" y="9"/>
                  </a:cubicBezTo>
                  <a:cubicBezTo>
                    <a:pt x="31" y="5"/>
                    <a:pt x="29" y="4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33"/>
            <p:cNvSpPr>
              <a:spLocks/>
            </p:cNvSpPr>
            <p:nvPr/>
          </p:nvSpPr>
          <p:spPr bwMode="auto">
            <a:xfrm>
              <a:off x="10594975" y="5491163"/>
              <a:ext cx="11113" cy="19050"/>
            </a:xfrm>
            <a:custGeom>
              <a:avLst/>
              <a:gdLst>
                <a:gd name="T0" fmla="*/ 3 w 3"/>
                <a:gd name="T1" fmla="*/ 0 h 5"/>
                <a:gd name="T2" fmla="*/ 2 w 3"/>
                <a:gd name="T3" fmla="*/ 0 h 5"/>
                <a:gd name="T4" fmla="*/ 0 w 3"/>
                <a:gd name="T5" fmla="*/ 0 h 5"/>
                <a:gd name="T6" fmla="*/ 3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4"/>
                    <a:pt x="3" y="5"/>
                  </a:cubicBezTo>
                  <a:cubicBezTo>
                    <a:pt x="3" y="3"/>
                    <a:pt x="3" y="3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34"/>
            <p:cNvSpPr>
              <a:spLocks/>
            </p:cNvSpPr>
            <p:nvPr/>
          </p:nvSpPr>
          <p:spPr bwMode="auto">
            <a:xfrm>
              <a:off x="10245725" y="5345113"/>
              <a:ext cx="36513" cy="11113"/>
            </a:xfrm>
            <a:custGeom>
              <a:avLst/>
              <a:gdLst>
                <a:gd name="T0" fmla="*/ 6 w 10"/>
                <a:gd name="T1" fmla="*/ 0 h 3"/>
                <a:gd name="T2" fmla="*/ 0 w 10"/>
                <a:gd name="T3" fmla="*/ 2 h 3"/>
                <a:gd name="T4" fmla="*/ 5 w 10"/>
                <a:gd name="T5" fmla="*/ 3 h 3"/>
                <a:gd name="T6" fmla="*/ 10 w 10"/>
                <a:gd name="T7" fmla="*/ 2 h 3"/>
                <a:gd name="T8" fmla="*/ 6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6" y="0"/>
                  </a:moveTo>
                  <a:cubicBezTo>
                    <a:pt x="4" y="0"/>
                    <a:pt x="3" y="1"/>
                    <a:pt x="0" y="2"/>
                  </a:cubicBezTo>
                  <a:cubicBezTo>
                    <a:pt x="1" y="3"/>
                    <a:pt x="3" y="3"/>
                    <a:pt x="5" y="3"/>
                  </a:cubicBezTo>
                  <a:cubicBezTo>
                    <a:pt x="7" y="3"/>
                    <a:pt x="9" y="3"/>
                    <a:pt x="10" y="2"/>
                  </a:cubicBezTo>
                  <a:cubicBezTo>
                    <a:pt x="8" y="1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35"/>
            <p:cNvSpPr>
              <a:spLocks/>
            </p:cNvSpPr>
            <p:nvPr/>
          </p:nvSpPr>
          <p:spPr bwMode="auto">
            <a:xfrm>
              <a:off x="10045700" y="4552950"/>
              <a:ext cx="41275" cy="14288"/>
            </a:xfrm>
            <a:custGeom>
              <a:avLst/>
              <a:gdLst>
                <a:gd name="T0" fmla="*/ 9 w 11"/>
                <a:gd name="T1" fmla="*/ 0 h 4"/>
                <a:gd name="T2" fmla="*/ 0 w 11"/>
                <a:gd name="T3" fmla="*/ 1 h 4"/>
                <a:gd name="T4" fmla="*/ 9 w 11"/>
                <a:gd name="T5" fmla="*/ 4 h 4"/>
                <a:gd name="T6" fmla="*/ 11 w 11"/>
                <a:gd name="T7" fmla="*/ 4 h 4"/>
                <a:gd name="T8" fmla="*/ 11 w 11"/>
                <a:gd name="T9" fmla="*/ 0 h 4"/>
                <a:gd name="T10" fmla="*/ 9 w 11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9" y="0"/>
                  </a:moveTo>
                  <a:cubicBezTo>
                    <a:pt x="6" y="0"/>
                    <a:pt x="4" y="0"/>
                    <a:pt x="0" y="1"/>
                  </a:cubicBezTo>
                  <a:cubicBezTo>
                    <a:pt x="1" y="3"/>
                    <a:pt x="5" y="4"/>
                    <a:pt x="9" y="4"/>
                  </a:cubicBezTo>
                  <a:cubicBezTo>
                    <a:pt x="9" y="4"/>
                    <a:pt x="11" y="4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36"/>
            <p:cNvSpPr>
              <a:spLocks/>
            </p:cNvSpPr>
            <p:nvPr/>
          </p:nvSpPr>
          <p:spPr bwMode="auto">
            <a:xfrm>
              <a:off x="9536113" y="4533900"/>
              <a:ext cx="1230313" cy="931863"/>
            </a:xfrm>
            <a:custGeom>
              <a:avLst/>
              <a:gdLst>
                <a:gd name="T0" fmla="*/ 232 w 328"/>
                <a:gd name="T1" fmla="*/ 10 h 248"/>
                <a:gd name="T2" fmla="*/ 220 w 328"/>
                <a:gd name="T3" fmla="*/ 59 h 248"/>
                <a:gd name="T4" fmla="*/ 190 w 328"/>
                <a:gd name="T5" fmla="*/ 44 h 248"/>
                <a:gd name="T6" fmla="*/ 182 w 328"/>
                <a:gd name="T7" fmla="*/ 36 h 248"/>
                <a:gd name="T8" fmla="*/ 192 w 328"/>
                <a:gd name="T9" fmla="*/ 16 h 248"/>
                <a:gd name="T10" fmla="*/ 178 w 328"/>
                <a:gd name="T11" fmla="*/ 13 h 248"/>
                <a:gd name="T12" fmla="*/ 157 w 328"/>
                <a:gd name="T13" fmla="*/ 12 h 248"/>
                <a:gd name="T14" fmla="*/ 136 w 328"/>
                <a:gd name="T15" fmla="*/ 20 h 248"/>
                <a:gd name="T16" fmla="*/ 131 w 328"/>
                <a:gd name="T17" fmla="*/ 37 h 248"/>
                <a:gd name="T18" fmla="*/ 120 w 328"/>
                <a:gd name="T19" fmla="*/ 38 h 248"/>
                <a:gd name="T20" fmla="*/ 97 w 328"/>
                <a:gd name="T21" fmla="*/ 33 h 248"/>
                <a:gd name="T22" fmla="*/ 85 w 328"/>
                <a:gd name="T23" fmla="*/ 46 h 248"/>
                <a:gd name="T24" fmla="*/ 77 w 328"/>
                <a:gd name="T25" fmla="*/ 50 h 248"/>
                <a:gd name="T26" fmla="*/ 74 w 328"/>
                <a:gd name="T27" fmla="*/ 62 h 248"/>
                <a:gd name="T28" fmla="*/ 21 w 328"/>
                <a:gd name="T29" fmla="*/ 86 h 248"/>
                <a:gd name="T30" fmla="*/ 6 w 328"/>
                <a:gd name="T31" fmla="*/ 94 h 248"/>
                <a:gd name="T32" fmla="*/ 2 w 328"/>
                <a:gd name="T33" fmla="*/ 114 h 248"/>
                <a:gd name="T34" fmla="*/ 6 w 328"/>
                <a:gd name="T35" fmla="*/ 132 h 248"/>
                <a:gd name="T36" fmla="*/ 2 w 328"/>
                <a:gd name="T37" fmla="*/ 132 h 248"/>
                <a:gd name="T38" fmla="*/ 15 w 328"/>
                <a:gd name="T39" fmla="*/ 170 h 248"/>
                <a:gd name="T40" fmla="*/ 14 w 328"/>
                <a:gd name="T41" fmla="*/ 201 h 248"/>
                <a:gd name="T42" fmla="*/ 60 w 328"/>
                <a:gd name="T43" fmla="*/ 201 h 248"/>
                <a:gd name="T44" fmla="*/ 68 w 328"/>
                <a:gd name="T45" fmla="*/ 201 h 248"/>
                <a:gd name="T46" fmla="*/ 120 w 328"/>
                <a:gd name="T47" fmla="*/ 185 h 248"/>
                <a:gd name="T48" fmla="*/ 169 w 328"/>
                <a:gd name="T49" fmla="*/ 187 h 248"/>
                <a:gd name="T50" fmla="*/ 182 w 328"/>
                <a:gd name="T51" fmla="*/ 209 h 248"/>
                <a:gd name="T52" fmla="*/ 192 w 328"/>
                <a:gd name="T53" fmla="*/ 210 h 248"/>
                <a:gd name="T54" fmla="*/ 202 w 328"/>
                <a:gd name="T55" fmla="*/ 206 h 248"/>
                <a:gd name="T56" fmla="*/ 205 w 328"/>
                <a:gd name="T57" fmla="*/ 209 h 248"/>
                <a:gd name="T58" fmla="*/ 206 w 328"/>
                <a:gd name="T59" fmla="*/ 215 h 248"/>
                <a:gd name="T60" fmla="*/ 212 w 328"/>
                <a:gd name="T61" fmla="*/ 215 h 248"/>
                <a:gd name="T62" fmla="*/ 246 w 328"/>
                <a:gd name="T63" fmla="*/ 245 h 248"/>
                <a:gd name="T64" fmla="*/ 271 w 328"/>
                <a:gd name="T65" fmla="*/ 248 h 248"/>
                <a:gd name="T66" fmla="*/ 300 w 328"/>
                <a:gd name="T67" fmla="*/ 227 h 248"/>
                <a:gd name="T68" fmla="*/ 321 w 328"/>
                <a:gd name="T69" fmla="*/ 182 h 248"/>
                <a:gd name="T70" fmla="*/ 323 w 328"/>
                <a:gd name="T71" fmla="*/ 168 h 248"/>
                <a:gd name="T72" fmla="*/ 320 w 328"/>
                <a:gd name="T73" fmla="*/ 121 h 248"/>
                <a:gd name="T74" fmla="*/ 304 w 328"/>
                <a:gd name="T75" fmla="*/ 98 h 248"/>
                <a:gd name="T76" fmla="*/ 290 w 328"/>
                <a:gd name="T77" fmla="*/ 82 h 248"/>
                <a:gd name="T78" fmla="*/ 263 w 328"/>
                <a:gd name="T79" fmla="*/ 49 h 248"/>
                <a:gd name="T80" fmla="*/ 249 w 328"/>
                <a:gd name="T81" fmla="*/ 30 h 248"/>
                <a:gd name="T82" fmla="*/ 240 w 328"/>
                <a:gd name="T8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8" h="248">
                  <a:moveTo>
                    <a:pt x="240" y="0"/>
                  </a:moveTo>
                  <a:cubicBezTo>
                    <a:pt x="235" y="3"/>
                    <a:pt x="236" y="7"/>
                    <a:pt x="232" y="10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1" y="42"/>
                    <a:pt x="229" y="59"/>
                    <a:pt x="220" y="59"/>
                  </a:cubicBezTo>
                  <a:cubicBezTo>
                    <a:pt x="215" y="59"/>
                    <a:pt x="213" y="53"/>
                    <a:pt x="209" y="51"/>
                  </a:cubicBezTo>
                  <a:cubicBezTo>
                    <a:pt x="202" y="48"/>
                    <a:pt x="198" y="47"/>
                    <a:pt x="190" y="44"/>
                  </a:cubicBezTo>
                  <a:cubicBezTo>
                    <a:pt x="189" y="44"/>
                    <a:pt x="189" y="40"/>
                    <a:pt x="187" y="39"/>
                  </a:cubicBezTo>
                  <a:cubicBezTo>
                    <a:pt x="186" y="37"/>
                    <a:pt x="182" y="38"/>
                    <a:pt x="182" y="36"/>
                  </a:cubicBezTo>
                  <a:cubicBezTo>
                    <a:pt x="185" y="21"/>
                    <a:pt x="185" y="21"/>
                    <a:pt x="185" y="21"/>
                  </a:cubicBezTo>
                  <a:cubicBezTo>
                    <a:pt x="187" y="20"/>
                    <a:pt x="192" y="19"/>
                    <a:pt x="192" y="16"/>
                  </a:cubicBezTo>
                  <a:cubicBezTo>
                    <a:pt x="192" y="14"/>
                    <a:pt x="188" y="11"/>
                    <a:pt x="186" y="11"/>
                  </a:cubicBezTo>
                  <a:cubicBezTo>
                    <a:pt x="183" y="11"/>
                    <a:pt x="182" y="13"/>
                    <a:pt x="178" y="13"/>
                  </a:cubicBezTo>
                  <a:cubicBezTo>
                    <a:pt x="168" y="13"/>
                    <a:pt x="162" y="9"/>
                    <a:pt x="152" y="5"/>
                  </a:cubicBezTo>
                  <a:cubicBezTo>
                    <a:pt x="153" y="8"/>
                    <a:pt x="156" y="9"/>
                    <a:pt x="157" y="12"/>
                  </a:cubicBezTo>
                  <a:cubicBezTo>
                    <a:pt x="157" y="12"/>
                    <a:pt x="154" y="14"/>
                    <a:pt x="152" y="14"/>
                  </a:cubicBezTo>
                  <a:cubicBezTo>
                    <a:pt x="147" y="14"/>
                    <a:pt x="136" y="16"/>
                    <a:pt x="136" y="20"/>
                  </a:cubicBezTo>
                  <a:cubicBezTo>
                    <a:pt x="136" y="24"/>
                    <a:pt x="132" y="26"/>
                    <a:pt x="132" y="30"/>
                  </a:cubicBezTo>
                  <a:cubicBezTo>
                    <a:pt x="132" y="33"/>
                    <a:pt x="133" y="35"/>
                    <a:pt x="131" y="37"/>
                  </a:cubicBezTo>
                  <a:cubicBezTo>
                    <a:pt x="130" y="37"/>
                    <a:pt x="128" y="35"/>
                    <a:pt x="127" y="35"/>
                  </a:cubicBezTo>
                  <a:cubicBezTo>
                    <a:pt x="124" y="35"/>
                    <a:pt x="122" y="36"/>
                    <a:pt x="120" y="38"/>
                  </a:cubicBezTo>
                  <a:cubicBezTo>
                    <a:pt x="120" y="33"/>
                    <a:pt x="117" y="27"/>
                    <a:pt x="112" y="27"/>
                  </a:cubicBezTo>
                  <a:cubicBezTo>
                    <a:pt x="106" y="27"/>
                    <a:pt x="105" y="33"/>
                    <a:pt x="97" y="33"/>
                  </a:cubicBezTo>
                  <a:cubicBezTo>
                    <a:pt x="96" y="39"/>
                    <a:pt x="91" y="41"/>
                    <a:pt x="91" y="48"/>
                  </a:cubicBezTo>
                  <a:cubicBezTo>
                    <a:pt x="88" y="48"/>
                    <a:pt x="87" y="47"/>
                    <a:pt x="85" y="46"/>
                  </a:cubicBezTo>
                  <a:cubicBezTo>
                    <a:pt x="83" y="49"/>
                    <a:pt x="85" y="54"/>
                    <a:pt x="81" y="56"/>
                  </a:cubicBezTo>
                  <a:cubicBezTo>
                    <a:pt x="80" y="54"/>
                    <a:pt x="79" y="52"/>
                    <a:pt x="77" y="50"/>
                  </a:cubicBezTo>
                  <a:cubicBezTo>
                    <a:pt x="74" y="51"/>
                    <a:pt x="74" y="54"/>
                    <a:pt x="74" y="57"/>
                  </a:cubicBezTo>
                  <a:cubicBezTo>
                    <a:pt x="74" y="59"/>
                    <a:pt x="74" y="60"/>
                    <a:pt x="74" y="62"/>
                  </a:cubicBezTo>
                  <a:cubicBezTo>
                    <a:pt x="74" y="72"/>
                    <a:pt x="50" y="79"/>
                    <a:pt x="40" y="81"/>
                  </a:cubicBezTo>
                  <a:cubicBezTo>
                    <a:pt x="35" y="82"/>
                    <a:pt x="24" y="83"/>
                    <a:pt x="21" y="86"/>
                  </a:cubicBezTo>
                  <a:cubicBezTo>
                    <a:pt x="18" y="89"/>
                    <a:pt x="11" y="96"/>
                    <a:pt x="6" y="97"/>
                  </a:cubicBezTo>
                  <a:cubicBezTo>
                    <a:pt x="6" y="96"/>
                    <a:pt x="6" y="95"/>
                    <a:pt x="6" y="94"/>
                  </a:cubicBezTo>
                  <a:cubicBezTo>
                    <a:pt x="4" y="95"/>
                    <a:pt x="2" y="95"/>
                    <a:pt x="2" y="97"/>
                  </a:cubicBezTo>
                  <a:cubicBezTo>
                    <a:pt x="2" y="105"/>
                    <a:pt x="2" y="105"/>
                    <a:pt x="2" y="114"/>
                  </a:cubicBezTo>
                  <a:cubicBezTo>
                    <a:pt x="2" y="121"/>
                    <a:pt x="6" y="124"/>
                    <a:pt x="6" y="129"/>
                  </a:cubicBezTo>
                  <a:cubicBezTo>
                    <a:pt x="6" y="130"/>
                    <a:pt x="7" y="131"/>
                    <a:pt x="6" y="132"/>
                  </a:cubicBezTo>
                  <a:cubicBezTo>
                    <a:pt x="5" y="132"/>
                    <a:pt x="4" y="130"/>
                    <a:pt x="3" y="129"/>
                  </a:cubicBezTo>
                  <a:cubicBezTo>
                    <a:pt x="2" y="130"/>
                    <a:pt x="2" y="131"/>
                    <a:pt x="2" y="132"/>
                  </a:cubicBezTo>
                  <a:cubicBezTo>
                    <a:pt x="0" y="137"/>
                    <a:pt x="6" y="138"/>
                    <a:pt x="7" y="142"/>
                  </a:cubicBezTo>
                  <a:cubicBezTo>
                    <a:pt x="11" y="153"/>
                    <a:pt x="12" y="157"/>
                    <a:pt x="15" y="170"/>
                  </a:cubicBezTo>
                  <a:cubicBezTo>
                    <a:pt x="17" y="175"/>
                    <a:pt x="21" y="180"/>
                    <a:pt x="21" y="188"/>
                  </a:cubicBezTo>
                  <a:cubicBezTo>
                    <a:pt x="21" y="194"/>
                    <a:pt x="14" y="196"/>
                    <a:pt x="14" y="201"/>
                  </a:cubicBezTo>
                  <a:cubicBezTo>
                    <a:pt x="14" y="205"/>
                    <a:pt x="28" y="211"/>
                    <a:pt x="33" y="211"/>
                  </a:cubicBezTo>
                  <a:cubicBezTo>
                    <a:pt x="46" y="211"/>
                    <a:pt x="50" y="201"/>
                    <a:pt x="60" y="201"/>
                  </a:cubicBezTo>
                  <a:cubicBezTo>
                    <a:pt x="62" y="201"/>
                    <a:pt x="63" y="200"/>
                    <a:pt x="64" y="200"/>
                  </a:cubicBezTo>
                  <a:cubicBezTo>
                    <a:pt x="65" y="200"/>
                    <a:pt x="66" y="200"/>
                    <a:pt x="68" y="201"/>
                  </a:cubicBezTo>
                  <a:cubicBezTo>
                    <a:pt x="74" y="201"/>
                    <a:pt x="79" y="200"/>
                    <a:pt x="85" y="199"/>
                  </a:cubicBezTo>
                  <a:cubicBezTo>
                    <a:pt x="87" y="185"/>
                    <a:pt x="105" y="190"/>
                    <a:pt x="120" y="185"/>
                  </a:cubicBezTo>
                  <a:cubicBezTo>
                    <a:pt x="126" y="183"/>
                    <a:pt x="128" y="178"/>
                    <a:pt x="138" y="178"/>
                  </a:cubicBezTo>
                  <a:cubicBezTo>
                    <a:pt x="147" y="178"/>
                    <a:pt x="164" y="181"/>
                    <a:pt x="169" y="187"/>
                  </a:cubicBezTo>
                  <a:cubicBezTo>
                    <a:pt x="171" y="190"/>
                    <a:pt x="177" y="204"/>
                    <a:pt x="179" y="204"/>
                  </a:cubicBezTo>
                  <a:cubicBezTo>
                    <a:pt x="179" y="204"/>
                    <a:pt x="178" y="209"/>
                    <a:pt x="182" y="209"/>
                  </a:cubicBezTo>
                  <a:cubicBezTo>
                    <a:pt x="188" y="209"/>
                    <a:pt x="195" y="194"/>
                    <a:pt x="200" y="189"/>
                  </a:cubicBezTo>
                  <a:cubicBezTo>
                    <a:pt x="200" y="194"/>
                    <a:pt x="199" y="208"/>
                    <a:pt x="192" y="210"/>
                  </a:cubicBezTo>
                  <a:cubicBezTo>
                    <a:pt x="192" y="211"/>
                    <a:pt x="193" y="213"/>
                    <a:pt x="194" y="213"/>
                  </a:cubicBezTo>
                  <a:cubicBezTo>
                    <a:pt x="199" y="213"/>
                    <a:pt x="199" y="207"/>
                    <a:pt x="202" y="206"/>
                  </a:cubicBezTo>
                  <a:cubicBezTo>
                    <a:pt x="202" y="205"/>
                    <a:pt x="202" y="204"/>
                    <a:pt x="202" y="204"/>
                  </a:cubicBezTo>
                  <a:cubicBezTo>
                    <a:pt x="203" y="205"/>
                    <a:pt x="205" y="206"/>
                    <a:pt x="205" y="209"/>
                  </a:cubicBezTo>
                  <a:cubicBezTo>
                    <a:pt x="205" y="212"/>
                    <a:pt x="204" y="214"/>
                    <a:pt x="203" y="215"/>
                  </a:cubicBezTo>
                  <a:cubicBezTo>
                    <a:pt x="206" y="215"/>
                    <a:pt x="206" y="215"/>
                    <a:pt x="206" y="215"/>
                  </a:cubicBezTo>
                  <a:cubicBezTo>
                    <a:pt x="209" y="215"/>
                    <a:pt x="210" y="215"/>
                    <a:pt x="212" y="213"/>
                  </a:cubicBezTo>
                  <a:cubicBezTo>
                    <a:pt x="212" y="215"/>
                    <a:pt x="212" y="215"/>
                    <a:pt x="212" y="215"/>
                  </a:cubicBezTo>
                  <a:cubicBezTo>
                    <a:pt x="213" y="219"/>
                    <a:pt x="216" y="222"/>
                    <a:pt x="216" y="226"/>
                  </a:cubicBezTo>
                  <a:cubicBezTo>
                    <a:pt x="216" y="238"/>
                    <a:pt x="234" y="245"/>
                    <a:pt x="246" y="245"/>
                  </a:cubicBezTo>
                  <a:cubicBezTo>
                    <a:pt x="253" y="245"/>
                    <a:pt x="250" y="240"/>
                    <a:pt x="257" y="239"/>
                  </a:cubicBezTo>
                  <a:cubicBezTo>
                    <a:pt x="257" y="241"/>
                    <a:pt x="269" y="247"/>
                    <a:pt x="271" y="248"/>
                  </a:cubicBezTo>
                  <a:cubicBezTo>
                    <a:pt x="273" y="234"/>
                    <a:pt x="297" y="240"/>
                    <a:pt x="300" y="227"/>
                  </a:cubicBezTo>
                  <a:cubicBezTo>
                    <a:pt x="300" y="227"/>
                    <a:pt x="300" y="227"/>
                    <a:pt x="300" y="227"/>
                  </a:cubicBezTo>
                  <a:cubicBezTo>
                    <a:pt x="300" y="217"/>
                    <a:pt x="306" y="209"/>
                    <a:pt x="308" y="202"/>
                  </a:cubicBezTo>
                  <a:cubicBezTo>
                    <a:pt x="311" y="193"/>
                    <a:pt x="316" y="190"/>
                    <a:pt x="321" y="182"/>
                  </a:cubicBezTo>
                  <a:cubicBezTo>
                    <a:pt x="323" y="180"/>
                    <a:pt x="322" y="178"/>
                    <a:pt x="323" y="176"/>
                  </a:cubicBezTo>
                  <a:cubicBezTo>
                    <a:pt x="323" y="168"/>
                    <a:pt x="323" y="168"/>
                    <a:pt x="323" y="168"/>
                  </a:cubicBezTo>
                  <a:cubicBezTo>
                    <a:pt x="326" y="166"/>
                    <a:pt x="328" y="157"/>
                    <a:pt x="328" y="151"/>
                  </a:cubicBezTo>
                  <a:cubicBezTo>
                    <a:pt x="328" y="142"/>
                    <a:pt x="325" y="127"/>
                    <a:pt x="320" y="121"/>
                  </a:cubicBezTo>
                  <a:cubicBezTo>
                    <a:pt x="320" y="120"/>
                    <a:pt x="320" y="120"/>
                    <a:pt x="320" y="120"/>
                  </a:cubicBezTo>
                  <a:cubicBezTo>
                    <a:pt x="315" y="114"/>
                    <a:pt x="304" y="110"/>
                    <a:pt x="304" y="98"/>
                  </a:cubicBezTo>
                  <a:cubicBezTo>
                    <a:pt x="301" y="98"/>
                    <a:pt x="296" y="98"/>
                    <a:pt x="295" y="95"/>
                  </a:cubicBezTo>
                  <a:cubicBezTo>
                    <a:pt x="294" y="91"/>
                    <a:pt x="293" y="85"/>
                    <a:pt x="290" y="82"/>
                  </a:cubicBezTo>
                  <a:cubicBezTo>
                    <a:pt x="285" y="77"/>
                    <a:pt x="273" y="74"/>
                    <a:pt x="270" y="68"/>
                  </a:cubicBezTo>
                  <a:cubicBezTo>
                    <a:pt x="268" y="60"/>
                    <a:pt x="266" y="57"/>
                    <a:pt x="263" y="49"/>
                  </a:cubicBezTo>
                  <a:cubicBezTo>
                    <a:pt x="262" y="44"/>
                    <a:pt x="262" y="35"/>
                    <a:pt x="258" y="33"/>
                  </a:cubicBezTo>
                  <a:cubicBezTo>
                    <a:pt x="257" y="33"/>
                    <a:pt x="252" y="31"/>
                    <a:pt x="249" y="30"/>
                  </a:cubicBezTo>
                  <a:cubicBezTo>
                    <a:pt x="246" y="28"/>
                    <a:pt x="247" y="23"/>
                    <a:pt x="246" y="19"/>
                  </a:cubicBezTo>
                  <a:cubicBezTo>
                    <a:pt x="244" y="13"/>
                    <a:pt x="241" y="8"/>
                    <a:pt x="24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37"/>
            <p:cNvSpPr>
              <a:spLocks/>
            </p:cNvSpPr>
            <p:nvPr/>
          </p:nvSpPr>
          <p:spPr bwMode="auto">
            <a:xfrm>
              <a:off x="11156950" y="5518150"/>
              <a:ext cx="233363" cy="228600"/>
            </a:xfrm>
            <a:custGeom>
              <a:avLst/>
              <a:gdLst>
                <a:gd name="T0" fmla="*/ 50 w 62"/>
                <a:gd name="T1" fmla="*/ 0 h 61"/>
                <a:gd name="T2" fmla="*/ 43 w 62"/>
                <a:gd name="T3" fmla="*/ 10 h 61"/>
                <a:gd name="T4" fmla="*/ 43 w 62"/>
                <a:gd name="T5" fmla="*/ 11 h 61"/>
                <a:gd name="T6" fmla="*/ 37 w 62"/>
                <a:gd name="T7" fmla="*/ 15 h 61"/>
                <a:gd name="T8" fmla="*/ 37 w 62"/>
                <a:gd name="T9" fmla="*/ 17 h 61"/>
                <a:gd name="T10" fmla="*/ 32 w 62"/>
                <a:gd name="T11" fmla="*/ 24 h 61"/>
                <a:gd name="T12" fmla="*/ 16 w 62"/>
                <a:gd name="T13" fmla="*/ 34 h 61"/>
                <a:gd name="T14" fmla="*/ 11 w 62"/>
                <a:gd name="T15" fmla="*/ 37 h 61"/>
                <a:gd name="T16" fmla="*/ 0 w 62"/>
                <a:gd name="T17" fmla="*/ 53 h 61"/>
                <a:gd name="T18" fmla="*/ 1 w 62"/>
                <a:gd name="T19" fmla="*/ 54 h 61"/>
                <a:gd name="T20" fmla="*/ 14 w 62"/>
                <a:gd name="T21" fmla="*/ 60 h 61"/>
                <a:gd name="T22" fmla="*/ 20 w 62"/>
                <a:gd name="T23" fmla="*/ 61 h 61"/>
                <a:gd name="T24" fmla="*/ 31 w 62"/>
                <a:gd name="T25" fmla="*/ 54 h 61"/>
                <a:gd name="T26" fmla="*/ 40 w 62"/>
                <a:gd name="T27" fmla="*/ 35 h 61"/>
                <a:gd name="T28" fmla="*/ 51 w 62"/>
                <a:gd name="T29" fmla="*/ 33 h 61"/>
                <a:gd name="T30" fmla="*/ 51 w 62"/>
                <a:gd name="T31" fmla="*/ 24 h 61"/>
                <a:gd name="T32" fmla="*/ 62 w 62"/>
                <a:gd name="T33" fmla="*/ 10 h 61"/>
                <a:gd name="T34" fmla="*/ 60 w 62"/>
                <a:gd name="T35" fmla="*/ 6 h 61"/>
                <a:gd name="T36" fmla="*/ 58 w 62"/>
                <a:gd name="T37" fmla="*/ 5 h 61"/>
                <a:gd name="T38" fmla="*/ 53 w 62"/>
                <a:gd name="T39" fmla="*/ 7 h 61"/>
                <a:gd name="T40" fmla="*/ 52 w 62"/>
                <a:gd name="T41" fmla="*/ 3 h 61"/>
                <a:gd name="T42" fmla="*/ 50 w 62"/>
                <a:gd name="T4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61">
                  <a:moveTo>
                    <a:pt x="50" y="0"/>
                  </a:moveTo>
                  <a:cubicBezTo>
                    <a:pt x="47" y="1"/>
                    <a:pt x="43" y="5"/>
                    <a:pt x="43" y="10"/>
                  </a:cubicBezTo>
                  <a:cubicBezTo>
                    <a:pt x="43" y="10"/>
                    <a:pt x="43" y="11"/>
                    <a:pt x="43" y="11"/>
                  </a:cubicBezTo>
                  <a:cubicBezTo>
                    <a:pt x="40" y="12"/>
                    <a:pt x="39" y="12"/>
                    <a:pt x="37" y="15"/>
                  </a:cubicBezTo>
                  <a:cubicBezTo>
                    <a:pt x="37" y="15"/>
                    <a:pt x="37" y="17"/>
                    <a:pt x="37" y="17"/>
                  </a:cubicBezTo>
                  <a:cubicBezTo>
                    <a:pt x="37" y="17"/>
                    <a:pt x="33" y="24"/>
                    <a:pt x="32" y="24"/>
                  </a:cubicBezTo>
                  <a:cubicBezTo>
                    <a:pt x="27" y="27"/>
                    <a:pt x="23" y="34"/>
                    <a:pt x="16" y="34"/>
                  </a:cubicBezTo>
                  <a:cubicBezTo>
                    <a:pt x="14" y="34"/>
                    <a:pt x="12" y="35"/>
                    <a:pt x="11" y="37"/>
                  </a:cubicBezTo>
                  <a:cubicBezTo>
                    <a:pt x="8" y="42"/>
                    <a:pt x="0" y="46"/>
                    <a:pt x="0" y="53"/>
                  </a:cubicBezTo>
                  <a:cubicBezTo>
                    <a:pt x="0" y="54"/>
                    <a:pt x="1" y="54"/>
                    <a:pt x="1" y="54"/>
                  </a:cubicBezTo>
                  <a:cubicBezTo>
                    <a:pt x="1" y="56"/>
                    <a:pt x="12" y="60"/>
                    <a:pt x="14" y="60"/>
                  </a:cubicBezTo>
                  <a:cubicBezTo>
                    <a:pt x="16" y="60"/>
                    <a:pt x="19" y="61"/>
                    <a:pt x="20" y="61"/>
                  </a:cubicBezTo>
                  <a:cubicBezTo>
                    <a:pt x="24" y="61"/>
                    <a:pt x="29" y="57"/>
                    <a:pt x="31" y="54"/>
                  </a:cubicBezTo>
                  <a:cubicBezTo>
                    <a:pt x="31" y="54"/>
                    <a:pt x="39" y="38"/>
                    <a:pt x="40" y="35"/>
                  </a:cubicBezTo>
                  <a:cubicBezTo>
                    <a:pt x="42" y="35"/>
                    <a:pt x="49" y="33"/>
                    <a:pt x="51" y="33"/>
                  </a:cubicBezTo>
                  <a:cubicBezTo>
                    <a:pt x="51" y="30"/>
                    <a:pt x="50" y="29"/>
                    <a:pt x="51" y="24"/>
                  </a:cubicBezTo>
                  <a:cubicBezTo>
                    <a:pt x="55" y="24"/>
                    <a:pt x="61" y="14"/>
                    <a:pt x="62" y="10"/>
                  </a:cubicBezTo>
                  <a:cubicBezTo>
                    <a:pt x="60" y="9"/>
                    <a:pt x="60" y="8"/>
                    <a:pt x="60" y="6"/>
                  </a:cubicBezTo>
                  <a:cubicBezTo>
                    <a:pt x="59" y="6"/>
                    <a:pt x="58" y="5"/>
                    <a:pt x="58" y="5"/>
                  </a:cubicBezTo>
                  <a:cubicBezTo>
                    <a:pt x="56" y="5"/>
                    <a:pt x="55" y="7"/>
                    <a:pt x="53" y="7"/>
                  </a:cubicBezTo>
                  <a:cubicBezTo>
                    <a:pt x="51" y="7"/>
                    <a:pt x="52" y="5"/>
                    <a:pt x="52" y="3"/>
                  </a:cubicBezTo>
                  <a:cubicBezTo>
                    <a:pt x="51" y="3"/>
                    <a:pt x="50" y="2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38"/>
            <p:cNvSpPr>
              <a:spLocks/>
            </p:cNvSpPr>
            <p:nvPr/>
          </p:nvSpPr>
          <p:spPr bwMode="auto">
            <a:xfrm>
              <a:off x="11345863" y="5300663"/>
              <a:ext cx="176213" cy="250825"/>
            </a:xfrm>
            <a:custGeom>
              <a:avLst/>
              <a:gdLst>
                <a:gd name="T0" fmla="*/ 0 w 47"/>
                <a:gd name="T1" fmla="*/ 0 h 67"/>
                <a:gd name="T2" fmla="*/ 12 w 47"/>
                <a:gd name="T3" fmla="*/ 17 h 67"/>
                <a:gd name="T4" fmla="*/ 12 w 47"/>
                <a:gd name="T5" fmla="*/ 20 h 67"/>
                <a:gd name="T6" fmla="*/ 15 w 47"/>
                <a:gd name="T7" fmla="*/ 25 h 67"/>
                <a:gd name="T8" fmla="*/ 15 w 47"/>
                <a:gd name="T9" fmla="*/ 25 h 67"/>
                <a:gd name="T10" fmla="*/ 16 w 47"/>
                <a:gd name="T11" fmla="*/ 31 h 67"/>
                <a:gd name="T12" fmla="*/ 12 w 47"/>
                <a:gd name="T13" fmla="*/ 42 h 67"/>
                <a:gd name="T14" fmla="*/ 8 w 47"/>
                <a:gd name="T15" fmla="*/ 46 h 67"/>
                <a:gd name="T16" fmla="*/ 19 w 47"/>
                <a:gd name="T17" fmla="*/ 55 h 67"/>
                <a:gd name="T18" fmla="*/ 16 w 47"/>
                <a:gd name="T19" fmla="*/ 63 h 67"/>
                <a:gd name="T20" fmla="*/ 20 w 47"/>
                <a:gd name="T21" fmla="*/ 67 h 67"/>
                <a:gd name="T22" fmla="*/ 30 w 47"/>
                <a:gd name="T23" fmla="*/ 57 h 67"/>
                <a:gd name="T24" fmla="*/ 34 w 47"/>
                <a:gd name="T25" fmla="*/ 51 h 67"/>
                <a:gd name="T26" fmla="*/ 33 w 47"/>
                <a:gd name="T27" fmla="*/ 48 h 67"/>
                <a:gd name="T28" fmla="*/ 39 w 47"/>
                <a:gd name="T29" fmla="*/ 45 h 67"/>
                <a:gd name="T30" fmla="*/ 40 w 47"/>
                <a:gd name="T31" fmla="*/ 44 h 67"/>
                <a:gd name="T32" fmla="*/ 41 w 47"/>
                <a:gd name="T33" fmla="*/ 45 h 67"/>
                <a:gd name="T34" fmla="*/ 47 w 47"/>
                <a:gd name="T35" fmla="*/ 31 h 67"/>
                <a:gd name="T36" fmla="*/ 44 w 47"/>
                <a:gd name="T37" fmla="*/ 29 h 67"/>
                <a:gd name="T38" fmla="*/ 35 w 47"/>
                <a:gd name="T39" fmla="*/ 32 h 67"/>
                <a:gd name="T40" fmla="*/ 24 w 47"/>
                <a:gd name="T41" fmla="*/ 21 h 67"/>
                <a:gd name="T42" fmla="*/ 22 w 47"/>
                <a:gd name="T43" fmla="*/ 21 h 67"/>
                <a:gd name="T44" fmla="*/ 20 w 47"/>
                <a:gd name="T45" fmla="*/ 23 h 67"/>
                <a:gd name="T46" fmla="*/ 18 w 47"/>
                <a:gd name="T47" fmla="*/ 23 h 67"/>
                <a:gd name="T48" fmla="*/ 13 w 47"/>
                <a:gd name="T49" fmla="*/ 14 h 67"/>
                <a:gd name="T50" fmla="*/ 14 w 47"/>
                <a:gd name="T51" fmla="*/ 12 h 67"/>
                <a:gd name="T52" fmla="*/ 11 w 47"/>
                <a:gd name="T53" fmla="*/ 8 h 67"/>
                <a:gd name="T54" fmla="*/ 0 w 47"/>
                <a:gd name="T5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7">
                  <a:moveTo>
                    <a:pt x="0" y="0"/>
                  </a:moveTo>
                  <a:cubicBezTo>
                    <a:pt x="2" y="7"/>
                    <a:pt x="6" y="16"/>
                    <a:pt x="12" y="17"/>
                  </a:cubicBezTo>
                  <a:cubicBezTo>
                    <a:pt x="12" y="18"/>
                    <a:pt x="12" y="19"/>
                    <a:pt x="12" y="20"/>
                  </a:cubicBezTo>
                  <a:cubicBezTo>
                    <a:pt x="12" y="22"/>
                    <a:pt x="14" y="23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7"/>
                    <a:pt x="16" y="29"/>
                    <a:pt x="16" y="31"/>
                  </a:cubicBezTo>
                  <a:cubicBezTo>
                    <a:pt x="16" y="35"/>
                    <a:pt x="15" y="39"/>
                    <a:pt x="12" y="42"/>
                  </a:cubicBezTo>
                  <a:cubicBezTo>
                    <a:pt x="11" y="43"/>
                    <a:pt x="8" y="44"/>
                    <a:pt x="8" y="46"/>
                  </a:cubicBezTo>
                  <a:cubicBezTo>
                    <a:pt x="8" y="52"/>
                    <a:pt x="19" y="49"/>
                    <a:pt x="19" y="55"/>
                  </a:cubicBezTo>
                  <a:cubicBezTo>
                    <a:pt x="19" y="58"/>
                    <a:pt x="16" y="60"/>
                    <a:pt x="16" y="63"/>
                  </a:cubicBezTo>
                  <a:cubicBezTo>
                    <a:pt x="16" y="65"/>
                    <a:pt x="17" y="67"/>
                    <a:pt x="20" y="67"/>
                  </a:cubicBezTo>
                  <a:cubicBezTo>
                    <a:pt x="26" y="67"/>
                    <a:pt x="28" y="61"/>
                    <a:pt x="30" y="57"/>
                  </a:cubicBezTo>
                  <a:cubicBezTo>
                    <a:pt x="31" y="56"/>
                    <a:pt x="34" y="53"/>
                    <a:pt x="34" y="51"/>
                  </a:cubicBezTo>
                  <a:cubicBezTo>
                    <a:pt x="34" y="50"/>
                    <a:pt x="33" y="49"/>
                    <a:pt x="33" y="48"/>
                  </a:cubicBezTo>
                  <a:cubicBezTo>
                    <a:pt x="33" y="46"/>
                    <a:pt x="36" y="45"/>
                    <a:pt x="39" y="45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4" y="41"/>
                    <a:pt x="43" y="35"/>
                    <a:pt x="47" y="31"/>
                  </a:cubicBezTo>
                  <a:cubicBezTo>
                    <a:pt x="46" y="30"/>
                    <a:pt x="45" y="29"/>
                    <a:pt x="44" y="29"/>
                  </a:cubicBezTo>
                  <a:cubicBezTo>
                    <a:pt x="40" y="29"/>
                    <a:pt x="40" y="32"/>
                    <a:pt x="35" y="32"/>
                  </a:cubicBezTo>
                  <a:cubicBezTo>
                    <a:pt x="28" y="32"/>
                    <a:pt x="24" y="28"/>
                    <a:pt x="24" y="21"/>
                  </a:cubicBezTo>
                  <a:cubicBezTo>
                    <a:pt x="24" y="21"/>
                    <a:pt x="23" y="21"/>
                    <a:pt x="22" y="21"/>
                  </a:cubicBezTo>
                  <a:cubicBezTo>
                    <a:pt x="21" y="21"/>
                    <a:pt x="20" y="22"/>
                    <a:pt x="20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7" y="22"/>
                    <a:pt x="13" y="16"/>
                    <a:pt x="13" y="14"/>
                  </a:cubicBezTo>
                  <a:cubicBezTo>
                    <a:pt x="13" y="13"/>
                    <a:pt x="14" y="13"/>
                    <a:pt x="14" y="12"/>
                  </a:cubicBezTo>
                  <a:cubicBezTo>
                    <a:pt x="13" y="11"/>
                    <a:pt x="13" y="9"/>
                    <a:pt x="11" y="8"/>
                  </a:cubicBezTo>
                  <a:cubicBezTo>
                    <a:pt x="8" y="5"/>
                    <a:pt x="3" y="5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>
              <a:off x="11476038" y="4737100"/>
              <a:ext cx="38100" cy="28575"/>
            </a:xfrm>
            <a:custGeom>
              <a:avLst/>
              <a:gdLst>
                <a:gd name="T0" fmla="*/ 7 w 10"/>
                <a:gd name="T1" fmla="*/ 0 h 8"/>
                <a:gd name="T2" fmla="*/ 0 w 10"/>
                <a:gd name="T3" fmla="*/ 6 h 8"/>
                <a:gd name="T4" fmla="*/ 6 w 10"/>
                <a:gd name="T5" fmla="*/ 8 h 8"/>
                <a:gd name="T6" fmla="*/ 8 w 10"/>
                <a:gd name="T7" fmla="*/ 8 h 8"/>
                <a:gd name="T8" fmla="*/ 10 w 10"/>
                <a:gd name="T9" fmla="*/ 6 h 8"/>
                <a:gd name="T10" fmla="*/ 10 w 10"/>
                <a:gd name="T11" fmla="*/ 3 h 8"/>
                <a:gd name="T12" fmla="*/ 7 w 10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7" y="0"/>
                  </a:moveTo>
                  <a:cubicBezTo>
                    <a:pt x="4" y="1"/>
                    <a:pt x="0" y="2"/>
                    <a:pt x="0" y="6"/>
                  </a:cubicBezTo>
                  <a:cubicBezTo>
                    <a:pt x="0" y="7"/>
                    <a:pt x="4" y="8"/>
                    <a:pt x="6" y="8"/>
                  </a:cubicBezTo>
                  <a:cubicBezTo>
                    <a:pt x="7" y="8"/>
                    <a:pt x="8" y="8"/>
                    <a:pt x="8" y="8"/>
                  </a:cubicBezTo>
                  <a:cubicBezTo>
                    <a:pt x="9" y="8"/>
                    <a:pt x="9" y="7"/>
                    <a:pt x="10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>
              <a:off x="11522075" y="4706938"/>
              <a:ext cx="30163" cy="22225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4 h 6"/>
                <a:gd name="T4" fmla="*/ 1 w 8"/>
                <a:gd name="T5" fmla="*/ 6 h 6"/>
                <a:gd name="T6" fmla="*/ 8 w 8"/>
                <a:gd name="T7" fmla="*/ 3 h 6"/>
                <a:gd name="T8" fmla="*/ 8 w 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7" y="0"/>
                    <a:pt x="0" y="0"/>
                    <a:pt x="0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4" y="6"/>
                    <a:pt x="5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809163" y="3902075"/>
              <a:ext cx="139700" cy="131763"/>
            </a:xfrm>
            <a:custGeom>
              <a:avLst/>
              <a:gdLst>
                <a:gd name="T0" fmla="*/ 26 w 37"/>
                <a:gd name="T1" fmla="*/ 0 h 35"/>
                <a:gd name="T2" fmla="*/ 26 w 37"/>
                <a:gd name="T3" fmla="*/ 6 h 35"/>
                <a:gd name="T4" fmla="*/ 20 w 37"/>
                <a:gd name="T5" fmla="*/ 10 h 35"/>
                <a:gd name="T6" fmla="*/ 18 w 37"/>
                <a:gd name="T7" fmla="*/ 13 h 35"/>
                <a:gd name="T8" fmla="*/ 16 w 37"/>
                <a:gd name="T9" fmla="*/ 13 h 35"/>
                <a:gd name="T10" fmla="*/ 11 w 37"/>
                <a:gd name="T11" fmla="*/ 9 h 35"/>
                <a:gd name="T12" fmla="*/ 11 w 37"/>
                <a:gd name="T13" fmla="*/ 9 h 35"/>
                <a:gd name="T14" fmla="*/ 7 w 37"/>
                <a:gd name="T15" fmla="*/ 12 h 35"/>
                <a:gd name="T16" fmla="*/ 3 w 37"/>
                <a:gd name="T17" fmla="*/ 15 h 35"/>
                <a:gd name="T18" fmla="*/ 3 w 37"/>
                <a:gd name="T19" fmla="*/ 15 h 35"/>
                <a:gd name="T20" fmla="*/ 1 w 37"/>
                <a:gd name="T21" fmla="*/ 21 h 35"/>
                <a:gd name="T22" fmla="*/ 2 w 37"/>
                <a:gd name="T23" fmla="*/ 23 h 35"/>
                <a:gd name="T24" fmla="*/ 2 w 37"/>
                <a:gd name="T25" fmla="*/ 29 h 35"/>
                <a:gd name="T26" fmla="*/ 2 w 37"/>
                <a:gd name="T27" fmla="*/ 29 h 35"/>
                <a:gd name="T28" fmla="*/ 7 w 37"/>
                <a:gd name="T29" fmla="*/ 19 h 35"/>
                <a:gd name="T30" fmla="*/ 9 w 37"/>
                <a:gd name="T31" fmla="*/ 21 h 35"/>
                <a:gd name="T32" fmla="*/ 10 w 37"/>
                <a:gd name="T33" fmla="*/ 20 h 35"/>
                <a:gd name="T34" fmla="*/ 13 w 37"/>
                <a:gd name="T35" fmla="*/ 21 h 35"/>
                <a:gd name="T36" fmla="*/ 13 w 37"/>
                <a:gd name="T37" fmla="*/ 19 h 35"/>
                <a:gd name="T38" fmla="*/ 17 w 37"/>
                <a:gd name="T39" fmla="*/ 19 h 35"/>
                <a:gd name="T40" fmla="*/ 18 w 37"/>
                <a:gd name="T41" fmla="*/ 21 h 35"/>
                <a:gd name="T42" fmla="*/ 16 w 37"/>
                <a:gd name="T43" fmla="*/ 24 h 35"/>
                <a:gd name="T44" fmla="*/ 23 w 37"/>
                <a:gd name="T45" fmla="*/ 33 h 35"/>
                <a:gd name="T46" fmla="*/ 24 w 37"/>
                <a:gd name="T47" fmla="*/ 33 h 35"/>
                <a:gd name="T48" fmla="*/ 25 w 37"/>
                <a:gd name="T49" fmla="*/ 33 h 35"/>
                <a:gd name="T50" fmla="*/ 27 w 37"/>
                <a:gd name="T51" fmla="*/ 35 h 35"/>
                <a:gd name="T52" fmla="*/ 27 w 37"/>
                <a:gd name="T53" fmla="*/ 35 h 35"/>
                <a:gd name="T54" fmla="*/ 30 w 37"/>
                <a:gd name="T55" fmla="*/ 31 h 35"/>
                <a:gd name="T56" fmla="*/ 27 w 37"/>
                <a:gd name="T57" fmla="*/ 26 h 35"/>
                <a:gd name="T58" fmla="*/ 29 w 37"/>
                <a:gd name="T59" fmla="*/ 23 h 35"/>
                <a:gd name="T60" fmla="*/ 30 w 37"/>
                <a:gd name="T61" fmla="*/ 25 h 35"/>
                <a:gd name="T62" fmla="*/ 30 w 37"/>
                <a:gd name="T63" fmla="*/ 24 h 35"/>
                <a:gd name="T64" fmla="*/ 33 w 37"/>
                <a:gd name="T65" fmla="*/ 30 h 35"/>
                <a:gd name="T66" fmla="*/ 37 w 37"/>
                <a:gd name="T67" fmla="*/ 22 h 35"/>
                <a:gd name="T68" fmla="*/ 31 w 37"/>
                <a:gd name="T69" fmla="*/ 3 h 35"/>
                <a:gd name="T70" fmla="*/ 26 w 37"/>
                <a:gd name="T7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" h="35">
                  <a:moveTo>
                    <a:pt x="26" y="0"/>
                  </a:moveTo>
                  <a:cubicBezTo>
                    <a:pt x="26" y="1"/>
                    <a:pt x="26" y="5"/>
                    <a:pt x="26" y="6"/>
                  </a:cubicBezTo>
                  <a:cubicBezTo>
                    <a:pt x="25" y="8"/>
                    <a:pt x="20" y="7"/>
                    <a:pt x="20" y="10"/>
                  </a:cubicBezTo>
                  <a:cubicBezTo>
                    <a:pt x="18" y="10"/>
                    <a:pt x="18" y="12"/>
                    <a:pt x="18" y="13"/>
                  </a:cubicBezTo>
                  <a:cubicBezTo>
                    <a:pt x="17" y="13"/>
                    <a:pt x="17" y="13"/>
                    <a:pt x="16" y="13"/>
                  </a:cubicBezTo>
                  <a:cubicBezTo>
                    <a:pt x="14" y="13"/>
                    <a:pt x="15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9"/>
                    <a:pt x="8" y="11"/>
                    <a:pt x="7" y="12"/>
                  </a:cubicBezTo>
                  <a:cubicBezTo>
                    <a:pt x="6" y="13"/>
                    <a:pt x="5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7"/>
                    <a:pt x="1" y="19"/>
                    <a:pt x="1" y="21"/>
                  </a:cubicBezTo>
                  <a:cubicBezTo>
                    <a:pt x="1" y="22"/>
                    <a:pt x="2" y="23"/>
                    <a:pt x="2" y="23"/>
                  </a:cubicBezTo>
                  <a:cubicBezTo>
                    <a:pt x="2" y="25"/>
                    <a:pt x="0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5" y="29"/>
                    <a:pt x="4" y="21"/>
                    <a:pt x="7" y="19"/>
                  </a:cubicBezTo>
                  <a:cubicBezTo>
                    <a:pt x="7" y="19"/>
                    <a:pt x="9" y="21"/>
                    <a:pt x="9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0"/>
                    <a:pt x="11" y="21"/>
                    <a:pt x="13" y="21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7" y="21"/>
                    <a:pt x="18" y="21"/>
                  </a:cubicBezTo>
                  <a:cubicBezTo>
                    <a:pt x="17" y="22"/>
                    <a:pt x="16" y="23"/>
                    <a:pt x="16" y="24"/>
                  </a:cubicBezTo>
                  <a:cubicBezTo>
                    <a:pt x="16" y="29"/>
                    <a:pt x="19" y="33"/>
                    <a:pt x="23" y="33"/>
                  </a:cubicBezTo>
                  <a:cubicBezTo>
                    <a:pt x="23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4"/>
                    <a:pt x="26" y="35"/>
                    <a:pt x="27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8" y="35"/>
                    <a:pt x="30" y="33"/>
                    <a:pt x="30" y="31"/>
                  </a:cubicBezTo>
                  <a:cubicBezTo>
                    <a:pt x="30" y="29"/>
                    <a:pt x="26" y="28"/>
                    <a:pt x="27" y="26"/>
                  </a:cubicBezTo>
                  <a:cubicBezTo>
                    <a:pt x="27" y="25"/>
                    <a:pt x="28" y="24"/>
                    <a:pt x="29" y="23"/>
                  </a:cubicBezTo>
                  <a:cubicBezTo>
                    <a:pt x="29" y="23"/>
                    <a:pt x="30" y="24"/>
                    <a:pt x="30" y="25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6"/>
                    <a:pt x="33" y="30"/>
                    <a:pt x="33" y="30"/>
                  </a:cubicBezTo>
                  <a:cubicBezTo>
                    <a:pt x="34" y="26"/>
                    <a:pt x="37" y="24"/>
                    <a:pt x="37" y="22"/>
                  </a:cubicBezTo>
                  <a:cubicBezTo>
                    <a:pt x="37" y="19"/>
                    <a:pt x="33" y="5"/>
                    <a:pt x="31" y="3"/>
                  </a:cubicBezTo>
                  <a:cubicBezTo>
                    <a:pt x="30" y="2"/>
                    <a:pt x="28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9682163" y="3868738"/>
              <a:ext cx="68263" cy="71438"/>
            </a:xfrm>
            <a:custGeom>
              <a:avLst/>
              <a:gdLst>
                <a:gd name="T0" fmla="*/ 16 w 18"/>
                <a:gd name="T1" fmla="*/ 0 h 19"/>
                <a:gd name="T2" fmla="*/ 14 w 18"/>
                <a:gd name="T3" fmla="*/ 4 h 19"/>
                <a:gd name="T4" fmla="*/ 0 w 18"/>
                <a:gd name="T5" fmla="*/ 19 h 19"/>
                <a:gd name="T6" fmla="*/ 2 w 18"/>
                <a:gd name="T7" fmla="*/ 19 h 19"/>
                <a:gd name="T8" fmla="*/ 11 w 18"/>
                <a:gd name="T9" fmla="*/ 9 h 19"/>
                <a:gd name="T10" fmla="*/ 11 w 18"/>
                <a:gd name="T11" fmla="*/ 9 h 19"/>
                <a:gd name="T12" fmla="*/ 15 w 18"/>
                <a:gd name="T13" fmla="*/ 6 h 19"/>
                <a:gd name="T14" fmla="*/ 15 w 18"/>
                <a:gd name="T15" fmla="*/ 6 h 19"/>
                <a:gd name="T16" fmla="*/ 18 w 18"/>
                <a:gd name="T17" fmla="*/ 4 h 19"/>
                <a:gd name="T18" fmla="*/ 16 w 18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9">
                  <a:moveTo>
                    <a:pt x="16" y="0"/>
                  </a:moveTo>
                  <a:cubicBezTo>
                    <a:pt x="15" y="1"/>
                    <a:pt x="15" y="2"/>
                    <a:pt x="14" y="4"/>
                  </a:cubicBezTo>
                  <a:cubicBezTo>
                    <a:pt x="11" y="9"/>
                    <a:pt x="3" y="12"/>
                    <a:pt x="0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5" y="17"/>
                    <a:pt x="10" y="14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3" y="9"/>
                    <a:pt x="15" y="8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7" y="3"/>
                    <a:pt x="16" y="3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9731375" y="3635375"/>
              <a:ext cx="130175" cy="187325"/>
            </a:xfrm>
            <a:custGeom>
              <a:avLst/>
              <a:gdLst>
                <a:gd name="T0" fmla="*/ 6 w 35"/>
                <a:gd name="T1" fmla="*/ 0 h 50"/>
                <a:gd name="T2" fmla="*/ 3 w 35"/>
                <a:gd name="T3" fmla="*/ 5 h 50"/>
                <a:gd name="T4" fmla="*/ 5 w 35"/>
                <a:gd name="T5" fmla="*/ 13 h 50"/>
                <a:gd name="T6" fmla="*/ 3 w 35"/>
                <a:gd name="T7" fmla="*/ 20 h 50"/>
                <a:gd name="T8" fmla="*/ 3 w 35"/>
                <a:gd name="T9" fmla="*/ 20 h 50"/>
                <a:gd name="T10" fmla="*/ 1 w 35"/>
                <a:gd name="T11" fmla="*/ 29 h 50"/>
                <a:gd name="T12" fmla="*/ 7 w 35"/>
                <a:gd name="T13" fmla="*/ 34 h 50"/>
                <a:gd name="T14" fmla="*/ 7 w 35"/>
                <a:gd name="T15" fmla="*/ 34 h 50"/>
                <a:gd name="T16" fmla="*/ 9 w 35"/>
                <a:gd name="T17" fmla="*/ 32 h 50"/>
                <a:gd name="T18" fmla="*/ 10 w 35"/>
                <a:gd name="T19" fmla="*/ 32 h 50"/>
                <a:gd name="T20" fmla="*/ 10 w 35"/>
                <a:gd name="T21" fmla="*/ 34 h 50"/>
                <a:gd name="T22" fmla="*/ 9 w 35"/>
                <a:gd name="T23" fmla="*/ 37 h 50"/>
                <a:gd name="T24" fmla="*/ 12 w 35"/>
                <a:gd name="T25" fmla="*/ 41 h 50"/>
                <a:gd name="T26" fmla="*/ 12 w 35"/>
                <a:gd name="T27" fmla="*/ 41 h 50"/>
                <a:gd name="T28" fmla="*/ 15 w 35"/>
                <a:gd name="T29" fmla="*/ 40 h 50"/>
                <a:gd name="T30" fmla="*/ 17 w 35"/>
                <a:gd name="T31" fmla="*/ 39 h 50"/>
                <a:gd name="T32" fmla="*/ 17 w 35"/>
                <a:gd name="T33" fmla="*/ 39 h 50"/>
                <a:gd name="T34" fmla="*/ 24 w 35"/>
                <a:gd name="T35" fmla="*/ 45 h 50"/>
                <a:gd name="T36" fmla="*/ 24 w 35"/>
                <a:gd name="T37" fmla="*/ 40 h 50"/>
                <a:gd name="T38" fmla="*/ 33 w 35"/>
                <a:gd name="T39" fmla="*/ 48 h 50"/>
                <a:gd name="T40" fmla="*/ 34 w 35"/>
                <a:gd name="T41" fmla="*/ 50 h 50"/>
                <a:gd name="T42" fmla="*/ 34 w 35"/>
                <a:gd name="T43" fmla="*/ 50 h 50"/>
                <a:gd name="T44" fmla="*/ 35 w 35"/>
                <a:gd name="T45" fmla="*/ 48 h 50"/>
                <a:gd name="T46" fmla="*/ 35 w 35"/>
                <a:gd name="T47" fmla="*/ 46 h 50"/>
                <a:gd name="T48" fmla="*/ 32 w 35"/>
                <a:gd name="T49" fmla="*/ 43 h 50"/>
                <a:gd name="T50" fmla="*/ 31 w 35"/>
                <a:gd name="T51" fmla="*/ 43 h 50"/>
                <a:gd name="T52" fmla="*/ 30 w 35"/>
                <a:gd name="T53" fmla="*/ 43 h 50"/>
                <a:gd name="T54" fmla="*/ 32 w 35"/>
                <a:gd name="T55" fmla="*/ 40 h 50"/>
                <a:gd name="T56" fmla="*/ 30 w 35"/>
                <a:gd name="T57" fmla="*/ 40 h 50"/>
                <a:gd name="T58" fmla="*/ 30 w 35"/>
                <a:gd name="T59" fmla="*/ 40 h 50"/>
                <a:gd name="T60" fmla="*/ 29 w 35"/>
                <a:gd name="T61" fmla="*/ 41 h 50"/>
                <a:gd name="T62" fmla="*/ 28 w 35"/>
                <a:gd name="T63" fmla="*/ 41 h 50"/>
                <a:gd name="T64" fmla="*/ 28 w 35"/>
                <a:gd name="T65" fmla="*/ 41 h 50"/>
                <a:gd name="T66" fmla="*/ 23 w 35"/>
                <a:gd name="T67" fmla="*/ 36 h 50"/>
                <a:gd name="T68" fmla="*/ 23 w 35"/>
                <a:gd name="T69" fmla="*/ 36 h 50"/>
                <a:gd name="T70" fmla="*/ 20 w 35"/>
                <a:gd name="T71" fmla="*/ 38 h 50"/>
                <a:gd name="T72" fmla="*/ 20 w 35"/>
                <a:gd name="T73" fmla="*/ 39 h 50"/>
                <a:gd name="T74" fmla="*/ 13 w 35"/>
                <a:gd name="T75" fmla="*/ 28 h 50"/>
                <a:gd name="T76" fmla="*/ 18 w 35"/>
                <a:gd name="T77" fmla="*/ 16 h 50"/>
                <a:gd name="T78" fmla="*/ 15 w 35"/>
                <a:gd name="T79" fmla="*/ 5 h 50"/>
                <a:gd name="T80" fmla="*/ 15 w 35"/>
                <a:gd name="T81" fmla="*/ 4 h 50"/>
                <a:gd name="T82" fmla="*/ 14 w 35"/>
                <a:gd name="T83" fmla="*/ 2 h 50"/>
                <a:gd name="T84" fmla="*/ 11 w 35"/>
                <a:gd name="T85" fmla="*/ 5 h 50"/>
                <a:gd name="T86" fmla="*/ 11 w 35"/>
                <a:gd name="T87" fmla="*/ 5 h 50"/>
                <a:gd name="T88" fmla="*/ 6 w 35"/>
                <a:gd name="T89" fmla="*/ 0 h 50"/>
                <a:gd name="T90" fmla="*/ 6 w 35"/>
                <a:gd name="T9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50">
                  <a:moveTo>
                    <a:pt x="6" y="0"/>
                  </a:moveTo>
                  <a:cubicBezTo>
                    <a:pt x="4" y="0"/>
                    <a:pt x="3" y="3"/>
                    <a:pt x="3" y="5"/>
                  </a:cubicBezTo>
                  <a:cubicBezTo>
                    <a:pt x="3" y="8"/>
                    <a:pt x="5" y="10"/>
                    <a:pt x="5" y="13"/>
                  </a:cubicBezTo>
                  <a:cubicBezTo>
                    <a:pt x="5" y="15"/>
                    <a:pt x="4" y="19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0" y="20"/>
                    <a:pt x="1" y="25"/>
                    <a:pt x="1" y="29"/>
                  </a:cubicBezTo>
                  <a:cubicBezTo>
                    <a:pt x="1" y="31"/>
                    <a:pt x="6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4"/>
                    <a:pt x="8" y="33"/>
                    <a:pt x="9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5"/>
                    <a:pt x="9" y="36"/>
                    <a:pt x="9" y="37"/>
                  </a:cubicBezTo>
                  <a:cubicBezTo>
                    <a:pt x="9" y="38"/>
                    <a:pt x="11" y="41"/>
                    <a:pt x="12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41"/>
                    <a:pt x="14" y="40"/>
                    <a:pt x="15" y="40"/>
                  </a:cubicBezTo>
                  <a:cubicBezTo>
                    <a:pt x="15" y="40"/>
                    <a:pt x="16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20" y="39"/>
                    <a:pt x="20" y="45"/>
                    <a:pt x="24" y="45"/>
                  </a:cubicBezTo>
                  <a:cubicBezTo>
                    <a:pt x="23" y="43"/>
                    <a:pt x="23" y="42"/>
                    <a:pt x="24" y="40"/>
                  </a:cubicBezTo>
                  <a:cubicBezTo>
                    <a:pt x="25" y="42"/>
                    <a:pt x="32" y="45"/>
                    <a:pt x="33" y="48"/>
                  </a:cubicBezTo>
                  <a:cubicBezTo>
                    <a:pt x="33" y="48"/>
                    <a:pt x="34" y="50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5" y="50"/>
                    <a:pt x="35" y="49"/>
                    <a:pt x="35" y="48"/>
                  </a:cubicBezTo>
                  <a:cubicBezTo>
                    <a:pt x="35" y="47"/>
                    <a:pt x="35" y="47"/>
                    <a:pt x="35" y="46"/>
                  </a:cubicBezTo>
                  <a:cubicBezTo>
                    <a:pt x="34" y="46"/>
                    <a:pt x="32" y="45"/>
                    <a:pt x="32" y="43"/>
                  </a:cubicBezTo>
                  <a:cubicBezTo>
                    <a:pt x="32" y="43"/>
                    <a:pt x="31" y="43"/>
                    <a:pt x="31" y="43"/>
                  </a:cubicBezTo>
                  <a:cubicBezTo>
                    <a:pt x="31" y="43"/>
                    <a:pt x="30" y="43"/>
                    <a:pt x="30" y="43"/>
                  </a:cubicBezTo>
                  <a:cubicBezTo>
                    <a:pt x="30" y="42"/>
                    <a:pt x="32" y="42"/>
                    <a:pt x="32" y="40"/>
                  </a:cubicBezTo>
                  <a:cubicBezTo>
                    <a:pt x="31" y="40"/>
                    <a:pt x="31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29" y="40"/>
                    <a:pt x="29" y="41"/>
                  </a:cubicBezTo>
                  <a:cubicBezTo>
                    <a:pt x="29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6" y="41"/>
                    <a:pt x="26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1" y="36"/>
                    <a:pt x="20" y="37"/>
                    <a:pt x="20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7" y="37"/>
                    <a:pt x="13" y="31"/>
                    <a:pt x="13" y="28"/>
                  </a:cubicBezTo>
                  <a:cubicBezTo>
                    <a:pt x="14" y="22"/>
                    <a:pt x="18" y="22"/>
                    <a:pt x="18" y="16"/>
                  </a:cubicBezTo>
                  <a:cubicBezTo>
                    <a:pt x="18" y="12"/>
                    <a:pt x="15" y="9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2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8" y="5"/>
                    <a:pt x="9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9869488" y="3822700"/>
              <a:ext cx="41275" cy="76200"/>
            </a:xfrm>
            <a:custGeom>
              <a:avLst/>
              <a:gdLst>
                <a:gd name="T0" fmla="*/ 2 w 11"/>
                <a:gd name="T1" fmla="*/ 0 h 20"/>
                <a:gd name="T2" fmla="*/ 0 w 11"/>
                <a:gd name="T3" fmla="*/ 1 h 20"/>
                <a:gd name="T4" fmla="*/ 6 w 11"/>
                <a:gd name="T5" fmla="*/ 8 h 20"/>
                <a:gd name="T6" fmla="*/ 4 w 11"/>
                <a:gd name="T7" fmla="*/ 10 h 20"/>
                <a:gd name="T8" fmla="*/ 1 w 11"/>
                <a:gd name="T9" fmla="*/ 10 h 20"/>
                <a:gd name="T10" fmla="*/ 1 w 11"/>
                <a:gd name="T11" fmla="*/ 11 h 20"/>
                <a:gd name="T12" fmla="*/ 5 w 11"/>
                <a:gd name="T13" fmla="*/ 15 h 20"/>
                <a:gd name="T14" fmla="*/ 5 w 11"/>
                <a:gd name="T15" fmla="*/ 16 h 20"/>
                <a:gd name="T16" fmla="*/ 6 w 11"/>
                <a:gd name="T17" fmla="*/ 20 h 20"/>
                <a:gd name="T18" fmla="*/ 8 w 11"/>
                <a:gd name="T19" fmla="*/ 20 h 20"/>
                <a:gd name="T20" fmla="*/ 8 w 11"/>
                <a:gd name="T21" fmla="*/ 18 h 20"/>
                <a:gd name="T22" fmla="*/ 6 w 11"/>
                <a:gd name="T23" fmla="*/ 13 h 20"/>
                <a:gd name="T24" fmla="*/ 10 w 11"/>
                <a:gd name="T25" fmla="*/ 13 h 20"/>
                <a:gd name="T26" fmla="*/ 11 w 11"/>
                <a:gd name="T27" fmla="*/ 10 h 20"/>
                <a:gd name="T28" fmla="*/ 9 w 11"/>
                <a:gd name="T29" fmla="*/ 8 h 20"/>
                <a:gd name="T30" fmla="*/ 9 w 11"/>
                <a:gd name="T31" fmla="*/ 4 h 20"/>
                <a:gd name="T32" fmla="*/ 8 w 11"/>
                <a:gd name="T33" fmla="*/ 4 h 20"/>
                <a:gd name="T34" fmla="*/ 8 w 11"/>
                <a:gd name="T35" fmla="*/ 1 h 20"/>
                <a:gd name="T36" fmla="*/ 2 w 11"/>
                <a:gd name="T37" fmla="*/ 0 h 20"/>
                <a:gd name="T38" fmla="*/ 2 w 11"/>
                <a:gd name="T3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20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3"/>
                    <a:pt x="6" y="5"/>
                    <a:pt x="6" y="8"/>
                  </a:cubicBezTo>
                  <a:cubicBezTo>
                    <a:pt x="6" y="9"/>
                    <a:pt x="5" y="10"/>
                    <a:pt x="4" y="10"/>
                  </a:cubicBezTo>
                  <a:cubicBezTo>
                    <a:pt x="4" y="10"/>
                    <a:pt x="2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3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8"/>
                    <a:pt x="4" y="20"/>
                    <a:pt x="6" y="20"/>
                  </a:cubicBezTo>
                  <a:cubicBezTo>
                    <a:pt x="7" y="20"/>
                    <a:pt x="8" y="20"/>
                    <a:pt x="8" y="20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6" y="15"/>
                    <a:pt x="6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1" y="12"/>
                    <a:pt x="11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5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8" y="2"/>
                    <a:pt x="8" y="1"/>
                  </a:cubicBezTo>
                  <a:cubicBezTo>
                    <a:pt x="6" y="1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805988" y="3841750"/>
              <a:ext cx="33338" cy="49213"/>
            </a:xfrm>
            <a:custGeom>
              <a:avLst/>
              <a:gdLst>
                <a:gd name="T0" fmla="*/ 2 w 9"/>
                <a:gd name="T1" fmla="*/ 1 h 13"/>
                <a:gd name="T2" fmla="*/ 1 w 9"/>
                <a:gd name="T3" fmla="*/ 1 h 13"/>
                <a:gd name="T4" fmla="*/ 2 w 9"/>
                <a:gd name="T5" fmla="*/ 1 h 13"/>
                <a:gd name="T6" fmla="*/ 1 w 9"/>
                <a:gd name="T7" fmla="*/ 0 h 13"/>
                <a:gd name="T8" fmla="*/ 0 w 9"/>
                <a:gd name="T9" fmla="*/ 2 h 13"/>
                <a:gd name="T10" fmla="*/ 1 w 9"/>
                <a:gd name="T11" fmla="*/ 13 h 13"/>
                <a:gd name="T12" fmla="*/ 9 w 9"/>
                <a:gd name="T13" fmla="*/ 5 h 13"/>
                <a:gd name="T14" fmla="*/ 2 w 9"/>
                <a:gd name="T15" fmla="*/ 1 h 13"/>
                <a:gd name="T16" fmla="*/ 1 w 9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3">
                  <a:moveTo>
                    <a:pt x="2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9"/>
                    <a:pt x="1" y="13"/>
                  </a:cubicBezTo>
                  <a:cubicBezTo>
                    <a:pt x="3" y="11"/>
                    <a:pt x="9" y="9"/>
                    <a:pt x="9" y="5"/>
                  </a:cubicBezTo>
                  <a:cubicBezTo>
                    <a:pt x="9" y="3"/>
                    <a:pt x="4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46"/>
            <p:cNvSpPr>
              <a:spLocks/>
            </p:cNvSpPr>
            <p:nvPr/>
          </p:nvSpPr>
          <p:spPr bwMode="auto">
            <a:xfrm>
              <a:off x="9825038" y="3871913"/>
              <a:ext cx="33338" cy="60325"/>
            </a:xfrm>
            <a:custGeom>
              <a:avLst/>
              <a:gdLst>
                <a:gd name="T0" fmla="*/ 6 w 9"/>
                <a:gd name="T1" fmla="*/ 0 h 16"/>
                <a:gd name="T2" fmla="*/ 5 w 9"/>
                <a:gd name="T3" fmla="*/ 0 h 16"/>
                <a:gd name="T4" fmla="*/ 2 w 9"/>
                <a:gd name="T5" fmla="*/ 8 h 16"/>
                <a:gd name="T6" fmla="*/ 2 w 9"/>
                <a:gd name="T7" fmla="*/ 8 h 16"/>
                <a:gd name="T8" fmla="*/ 0 w 9"/>
                <a:gd name="T9" fmla="*/ 9 h 16"/>
                <a:gd name="T10" fmla="*/ 6 w 9"/>
                <a:gd name="T11" fmla="*/ 16 h 16"/>
                <a:gd name="T12" fmla="*/ 7 w 9"/>
                <a:gd name="T13" fmla="*/ 14 h 16"/>
                <a:gd name="T14" fmla="*/ 6 w 9"/>
                <a:gd name="T15" fmla="*/ 11 h 16"/>
                <a:gd name="T16" fmla="*/ 9 w 9"/>
                <a:gd name="T17" fmla="*/ 3 h 16"/>
                <a:gd name="T18" fmla="*/ 6 w 9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6">
                  <a:moveTo>
                    <a:pt x="6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1"/>
                    <a:pt x="2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0" y="8"/>
                    <a:pt x="0" y="9"/>
                  </a:cubicBezTo>
                  <a:cubicBezTo>
                    <a:pt x="0" y="11"/>
                    <a:pt x="5" y="16"/>
                    <a:pt x="6" y="16"/>
                  </a:cubicBezTo>
                  <a:cubicBezTo>
                    <a:pt x="6" y="16"/>
                    <a:pt x="7" y="15"/>
                    <a:pt x="7" y="14"/>
                  </a:cubicBezTo>
                  <a:cubicBezTo>
                    <a:pt x="7" y="13"/>
                    <a:pt x="6" y="13"/>
                    <a:pt x="6" y="11"/>
                  </a:cubicBezTo>
                  <a:cubicBezTo>
                    <a:pt x="6" y="8"/>
                    <a:pt x="9" y="6"/>
                    <a:pt x="9" y="3"/>
                  </a:cubicBezTo>
                  <a:cubicBezTo>
                    <a:pt x="9" y="2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47"/>
            <p:cNvSpPr>
              <a:spLocks/>
            </p:cNvSpPr>
            <p:nvPr/>
          </p:nvSpPr>
          <p:spPr bwMode="auto">
            <a:xfrm>
              <a:off x="9855200" y="3876675"/>
              <a:ext cx="14288" cy="33338"/>
            </a:xfrm>
            <a:custGeom>
              <a:avLst/>
              <a:gdLst>
                <a:gd name="T0" fmla="*/ 2 w 4"/>
                <a:gd name="T1" fmla="*/ 0 h 9"/>
                <a:gd name="T2" fmla="*/ 0 w 4"/>
                <a:gd name="T3" fmla="*/ 9 h 9"/>
                <a:gd name="T4" fmla="*/ 1 w 4"/>
                <a:gd name="T5" fmla="*/ 9 h 9"/>
                <a:gd name="T6" fmla="*/ 4 w 4"/>
                <a:gd name="T7" fmla="*/ 0 h 9"/>
                <a:gd name="T8" fmla="*/ 2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2" y="0"/>
                  </a:moveTo>
                  <a:cubicBezTo>
                    <a:pt x="2" y="4"/>
                    <a:pt x="0" y="6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5"/>
                    <a:pt x="4" y="4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48"/>
            <p:cNvSpPr>
              <a:spLocks/>
            </p:cNvSpPr>
            <p:nvPr/>
          </p:nvSpPr>
          <p:spPr bwMode="auto">
            <a:xfrm>
              <a:off x="9861550" y="3898900"/>
              <a:ext cx="23813" cy="19050"/>
            </a:xfrm>
            <a:custGeom>
              <a:avLst/>
              <a:gdLst>
                <a:gd name="T0" fmla="*/ 2 w 6"/>
                <a:gd name="T1" fmla="*/ 0 h 5"/>
                <a:gd name="T2" fmla="*/ 0 w 6"/>
                <a:gd name="T3" fmla="*/ 4 h 5"/>
                <a:gd name="T4" fmla="*/ 1 w 6"/>
                <a:gd name="T5" fmla="*/ 5 h 5"/>
                <a:gd name="T6" fmla="*/ 2 w 6"/>
                <a:gd name="T7" fmla="*/ 5 h 5"/>
                <a:gd name="T8" fmla="*/ 6 w 6"/>
                <a:gd name="T9" fmla="*/ 0 h 5"/>
                <a:gd name="T10" fmla="*/ 5 w 6"/>
                <a:gd name="T11" fmla="*/ 1 h 5"/>
                <a:gd name="T12" fmla="*/ 2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cubicBezTo>
                    <a:pt x="2" y="1"/>
                    <a:pt x="0" y="2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5"/>
                    <a:pt x="6" y="3"/>
                    <a:pt x="6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49"/>
            <p:cNvSpPr>
              <a:spLocks/>
            </p:cNvSpPr>
            <p:nvPr/>
          </p:nvSpPr>
          <p:spPr bwMode="auto">
            <a:xfrm>
              <a:off x="9839325" y="3822700"/>
              <a:ext cx="22225" cy="26988"/>
            </a:xfrm>
            <a:custGeom>
              <a:avLst/>
              <a:gdLst>
                <a:gd name="T0" fmla="*/ 0 w 6"/>
                <a:gd name="T1" fmla="*/ 0 h 7"/>
                <a:gd name="T2" fmla="*/ 0 w 6"/>
                <a:gd name="T3" fmla="*/ 4 h 7"/>
                <a:gd name="T4" fmla="*/ 0 w 6"/>
                <a:gd name="T5" fmla="*/ 4 h 7"/>
                <a:gd name="T6" fmla="*/ 1 w 6"/>
                <a:gd name="T7" fmla="*/ 4 h 7"/>
                <a:gd name="T8" fmla="*/ 2 w 6"/>
                <a:gd name="T9" fmla="*/ 4 h 7"/>
                <a:gd name="T10" fmla="*/ 3 w 6"/>
                <a:gd name="T11" fmla="*/ 4 h 7"/>
                <a:gd name="T12" fmla="*/ 6 w 6"/>
                <a:gd name="T13" fmla="*/ 7 h 7"/>
                <a:gd name="T14" fmla="*/ 6 w 6"/>
                <a:gd name="T15" fmla="*/ 6 h 7"/>
                <a:gd name="T16" fmla="*/ 2 w 6"/>
                <a:gd name="T17" fmla="*/ 0 h 7"/>
                <a:gd name="T18" fmla="*/ 0 w 6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5"/>
                    <a:pt x="5" y="7"/>
                    <a:pt x="6" y="7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6" y="3"/>
                    <a:pt x="3" y="2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50"/>
            <p:cNvSpPr>
              <a:spLocks/>
            </p:cNvSpPr>
            <p:nvPr/>
          </p:nvSpPr>
          <p:spPr bwMode="auto">
            <a:xfrm>
              <a:off x="9756775" y="3794125"/>
              <a:ext cx="38100" cy="36513"/>
            </a:xfrm>
            <a:custGeom>
              <a:avLst/>
              <a:gdLst>
                <a:gd name="T0" fmla="*/ 0 w 10"/>
                <a:gd name="T1" fmla="*/ 0 h 10"/>
                <a:gd name="T2" fmla="*/ 8 w 10"/>
                <a:gd name="T3" fmla="*/ 10 h 10"/>
                <a:gd name="T4" fmla="*/ 9 w 10"/>
                <a:gd name="T5" fmla="*/ 5 h 10"/>
                <a:gd name="T6" fmla="*/ 3 w 10"/>
                <a:gd name="T7" fmla="*/ 0 h 10"/>
                <a:gd name="T8" fmla="*/ 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0" y="0"/>
                    <a:pt x="6" y="10"/>
                    <a:pt x="8" y="10"/>
                  </a:cubicBezTo>
                  <a:cubicBezTo>
                    <a:pt x="9" y="10"/>
                    <a:pt x="10" y="7"/>
                    <a:pt x="9" y="5"/>
                  </a:cubicBezTo>
                  <a:cubicBezTo>
                    <a:pt x="9" y="2"/>
                    <a:pt x="6" y="2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51"/>
            <p:cNvSpPr>
              <a:spLocks/>
            </p:cNvSpPr>
            <p:nvPr/>
          </p:nvSpPr>
          <p:spPr bwMode="auto">
            <a:xfrm>
              <a:off x="9794875" y="3800475"/>
              <a:ext cx="11113" cy="0"/>
            </a:xfrm>
            <a:custGeom>
              <a:avLst/>
              <a:gdLst>
                <a:gd name="T0" fmla="*/ 2 w 3"/>
                <a:gd name="T1" fmla="*/ 0 w 3"/>
                <a:gd name="T2" fmla="*/ 1 w 3"/>
                <a:gd name="T3" fmla="*/ 3 w 3"/>
                <a:gd name="T4" fmla="*/ 2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52"/>
            <p:cNvSpPr>
              <a:spLocks/>
            </p:cNvSpPr>
            <p:nvPr/>
          </p:nvSpPr>
          <p:spPr bwMode="auto">
            <a:xfrm>
              <a:off x="9742488" y="3413125"/>
              <a:ext cx="66675" cy="95250"/>
            </a:xfrm>
            <a:custGeom>
              <a:avLst/>
              <a:gdLst>
                <a:gd name="T0" fmla="*/ 11 w 18"/>
                <a:gd name="T1" fmla="*/ 0 h 25"/>
                <a:gd name="T2" fmla="*/ 1 w 18"/>
                <a:gd name="T3" fmla="*/ 17 h 25"/>
                <a:gd name="T4" fmla="*/ 5 w 18"/>
                <a:gd name="T5" fmla="*/ 25 h 25"/>
                <a:gd name="T6" fmla="*/ 11 w 18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5">
                  <a:moveTo>
                    <a:pt x="11" y="0"/>
                  </a:moveTo>
                  <a:cubicBezTo>
                    <a:pt x="7" y="0"/>
                    <a:pt x="1" y="11"/>
                    <a:pt x="1" y="17"/>
                  </a:cubicBezTo>
                  <a:cubicBezTo>
                    <a:pt x="1" y="21"/>
                    <a:pt x="0" y="25"/>
                    <a:pt x="5" y="25"/>
                  </a:cubicBezTo>
                  <a:cubicBezTo>
                    <a:pt x="11" y="25"/>
                    <a:pt x="18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53"/>
            <p:cNvSpPr>
              <a:spLocks/>
            </p:cNvSpPr>
            <p:nvPr/>
          </p:nvSpPr>
          <p:spPr bwMode="auto">
            <a:xfrm>
              <a:off x="9388475" y="3579813"/>
              <a:ext cx="79375" cy="63500"/>
            </a:xfrm>
            <a:custGeom>
              <a:avLst/>
              <a:gdLst>
                <a:gd name="T0" fmla="*/ 17 w 21"/>
                <a:gd name="T1" fmla="*/ 0 h 17"/>
                <a:gd name="T2" fmla="*/ 2 w 21"/>
                <a:gd name="T3" fmla="*/ 7 h 17"/>
                <a:gd name="T4" fmla="*/ 2 w 21"/>
                <a:gd name="T5" fmla="*/ 12 h 17"/>
                <a:gd name="T6" fmla="*/ 8 w 21"/>
                <a:gd name="T7" fmla="*/ 17 h 17"/>
                <a:gd name="T8" fmla="*/ 21 w 21"/>
                <a:gd name="T9" fmla="*/ 4 h 17"/>
                <a:gd name="T10" fmla="*/ 17 w 21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7">
                  <a:moveTo>
                    <a:pt x="17" y="0"/>
                  </a:moveTo>
                  <a:cubicBezTo>
                    <a:pt x="14" y="0"/>
                    <a:pt x="4" y="7"/>
                    <a:pt x="2" y="7"/>
                  </a:cubicBezTo>
                  <a:cubicBezTo>
                    <a:pt x="0" y="7"/>
                    <a:pt x="2" y="10"/>
                    <a:pt x="2" y="12"/>
                  </a:cubicBezTo>
                  <a:cubicBezTo>
                    <a:pt x="2" y="15"/>
                    <a:pt x="4" y="17"/>
                    <a:pt x="8" y="17"/>
                  </a:cubicBezTo>
                  <a:cubicBezTo>
                    <a:pt x="12" y="17"/>
                    <a:pt x="21" y="8"/>
                    <a:pt x="21" y="4"/>
                  </a:cubicBezTo>
                  <a:cubicBezTo>
                    <a:pt x="21" y="3"/>
                    <a:pt x="19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54"/>
            <p:cNvSpPr>
              <a:spLocks/>
            </p:cNvSpPr>
            <p:nvPr/>
          </p:nvSpPr>
          <p:spPr bwMode="auto">
            <a:xfrm>
              <a:off x="9066213" y="3478213"/>
              <a:ext cx="352425" cy="682625"/>
            </a:xfrm>
            <a:custGeom>
              <a:avLst/>
              <a:gdLst>
                <a:gd name="T0" fmla="*/ 51 w 94"/>
                <a:gd name="T1" fmla="*/ 4 h 182"/>
                <a:gd name="T2" fmla="*/ 41 w 94"/>
                <a:gd name="T3" fmla="*/ 4 h 182"/>
                <a:gd name="T4" fmla="*/ 33 w 94"/>
                <a:gd name="T5" fmla="*/ 6 h 182"/>
                <a:gd name="T6" fmla="*/ 33 w 94"/>
                <a:gd name="T7" fmla="*/ 13 h 182"/>
                <a:gd name="T8" fmla="*/ 32 w 94"/>
                <a:gd name="T9" fmla="*/ 15 h 182"/>
                <a:gd name="T10" fmla="*/ 28 w 94"/>
                <a:gd name="T11" fmla="*/ 12 h 182"/>
                <a:gd name="T12" fmla="*/ 11 w 94"/>
                <a:gd name="T13" fmla="*/ 28 h 182"/>
                <a:gd name="T14" fmla="*/ 0 w 94"/>
                <a:gd name="T15" fmla="*/ 42 h 182"/>
                <a:gd name="T16" fmla="*/ 5 w 94"/>
                <a:gd name="T17" fmla="*/ 50 h 182"/>
                <a:gd name="T18" fmla="*/ 7 w 94"/>
                <a:gd name="T19" fmla="*/ 62 h 182"/>
                <a:gd name="T20" fmla="*/ 5 w 94"/>
                <a:gd name="T21" fmla="*/ 68 h 182"/>
                <a:gd name="T22" fmla="*/ 4 w 94"/>
                <a:gd name="T23" fmla="*/ 70 h 182"/>
                <a:gd name="T24" fmla="*/ 15 w 94"/>
                <a:gd name="T25" fmla="*/ 95 h 182"/>
                <a:gd name="T26" fmla="*/ 13 w 94"/>
                <a:gd name="T27" fmla="*/ 98 h 182"/>
                <a:gd name="T28" fmla="*/ 7 w 94"/>
                <a:gd name="T29" fmla="*/ 111 h 182"/>
                <a:gd name="T30" fmla="*/ 6 w 94"/>
                <a:gd name="T31" fmla="*/ 111 h 182"/>
                <a:gd name="T32" fmla="*/ 5 w 94"/>
                <a:gd name="T33" fmla="*/ 124 h 182"/>
                <a:gd name="T34" fmla="*/ 8 w 94"/>
                <a:gd name="T35" fmla="*/ 124 h 182"/>
                <a:gd name="T36" fmla="*/ 23 w 94"/>
                <a:gd name="T37" fmla="*/ 159 h 182"/>
                <a:gd name="T38" fmla="*/ 48 w 94"/>
                <a:gd name="T39" fmla="*/ 182 h 182"/>
                <a:gd name="T40" fmla="*/ 53 w 94"/>
                <a:gd name="T41" fmla="*/ 180 h 182"/>
                <a:gd name="T42" fmla="*/ 46 w 94"/>
                <a:gd name="T43" fmla="*/ 162 h 182"/>
                <a:gd name="T44" fmla="*/ 22 w 94"/>
                <a:gd name="T45" fmla="*/ 133 h 182"/>
                <a:gd name="T46" fmla="*/ 19 w 94"/>
                <a:gd name="T47" fmla="*/ 124 h 182"/>
                <a:gd name="T48" fmla="*/ 18 w 94"/>
                <a:gd name="T49" fmla="*/ 92 h 182"/>
                <a:gd name="T50" fmla="*/ 18 w 94"/>
                <a:gd name="T51" fmla="*/ 83 h 182"/>
                <a:gd name="T52" fmla="*/ 27 w 94"/>
                <a:gd name="T53" fmla="*/ 91 h 182"/>
                <a:gd name="T54" fmla="*/ 46 w 94"/>
                <a:gd name="T55" fmla="*/ 104 h 182"/>
                <a:gd name="T56" fmla="*/ 58 w 94"/>
                <a:gd name="T57" fmla="*/ 114 h 182"/>
                <a:gd name="T58" fmla="*/ 59 w 94"/>
                <a:gd name="T59" fmla="*/ 124 h 182"/>
                <a:gd name="T60" fmla="*/ 66 w 94"/>
                <a:gd name="T61" fmla="*/ 113 h 182"/>
                <a:gd name="T62" fmla="*/ 73 w 94"/>
                <a:gd name="T63" fmla="*/ 110 h 182"/>
                <a:gd name="T64" fmla="*/ 94 w 94"/>
                <a:gd name="T65" fmla="*/ 86 h 182"/>
                <a:gd name="T66" fmla="*/ 66 w 94"/>
                <a:gd name="T67" fmla="*/ 41 h 182"/>
                <a:gd name="T68" fmla="*/ 83 w 94"/>
                <a:gd name="T69" fmla="*/ 14 h 182"/>
                <a:gd name="T70" fmla="*/ 61 w 94"/>
                <a:gd name="T7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4" h="182">
                  <a:moveTo>
                    <a:pt x="61" y="0"/>
                  </a:moveTo>
                  <a:cubicBezTo>
                    <a:pt x="57" y="0"/>
                    <a:pt x="55" y="4"/>
                    <a:pt x="51" y="4"/>
                  </a:cubicBezTo>
                  <a:cubicBezTo>
                    <a:pt x="51" y="4"/>
                    <a:pt x="50" y="4"/>
                    <a:pt x="50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0" y="4"/>
                  </a:cubicBezTo>
                  <a:cubicBezTo>
                    <a:pt x="39" y="4"/>
                    <a:pt x="33" y="6"/>
                    <a:pt x="33" y="6"/>
                  </a:cubicBezTo>
                  <a:cubicBezTo>
                    <a:pt x="33" y="8"/>
                    <a:pt x="33" y="10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2" y="15"/>
                    <a:pt x="32" y="15"/>
                  </a:cubicBezTo>
                  <a:cubicBezTo>
                    <a:pt x="31" y="15"/>
                    <a:pt x="30" y="15"/>
                    <a:pt x="3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2" y="21"/>
                    <a:pt x="18" y="23"/>
                    <a:pt x="11" y="28"/>
                  </a:cubicBezTo>
                  <a:cubicBezTo>
                    <a:pt x="9" y="29"/>
                    <a:pt x="6" y="29"/>
                    <a:pt x="4" y="30"/>
                  </a:cubicBezTo>
                  <a:cubicBezTo>
                    <a:pt x="1" y="33"/>
                    <a:pt x="0" y="37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7"/>
                    <a:pt x="3" y="47"/>
                    <a:pt x="5" y="50"/>
                  </a:cubicBezTo>
                  <a:cubicBezTo>
                    <a:pt x="7" y="53"/>
                    <a:pt x="7" y="59"/>
                    <a:pt x="7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7" y="64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9"/>
                    <a:pt x="4" y="70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3"/>
                    <a:pt x="7" y="75"/>
                    <a:pt x="9" y="77"/>
                  </a:cubicBezTo>
                  <a:cubicBezTo>
                    <a:pt x="11" y="79"/>
                    <a:pt x="15" y="92"/>
                    <a:pt x="15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96"/>
                    <a:pt x="13" y="97"/>
                    <a:pt x="13" y="98"/>
                  </a:cubicBezTo>
                  <a:cubicBezTo>
                    <a:pt x="11" y="103"/>
                    <a:pt x="10" y="106"/>
                    <a:pt x="7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5" y="115"/>
                    <a:pt x="5" y="118"/>
                    <a:pt x="5" y="122"/>
                  </a:cubicBezTo>
                  <a:cubicBezTo>
                    <a:pt x="5" y="122"/>
                    <a:pt x="4" y="124"/>
                    <a:pt x="5" y="124"/>
                  </a:cubicBezTo>
                  <a:cubicBezTo>
                    <a:pt x="5" y="124"/>
                    <a:pt x="6" y="124"/>
                    <a:pt x="6" y="124"/>
                  </a:cubicBezTo>
                  <a:cubicBezTo>
                    <a:pt x="6" y="124"/>
                    <a:pt x="6" y="124"/>
                    <a:pt x="8" y="124"/>
                  </a:cubicBezTo>
                  <a:cubicBezTo>
                    <a:pt x="13" y="124"/>
                    <a:pt x="15" y="134"/>
                    <a:pt x="17" y="138"/>
                  </a:cubicBezTo>
                  <a:cubicBezTo>
                    <a:pt x="20" y="144"/>
                    <a:pt x="20" y="150"/>
                    <a:pt x="23" y="159"/>
                  </a:cubicBezTo>
                  <a:cubicBezTo>
                    <a:pt x="26" y="168"/>
                    <a:pt x="34" y="176"/>
                    <a:pt x="43" y="179"/>
                  </a:cubicBezTo>
                  <a:cubicBezTo>
                    <a:pt x="45" y="180"/>
                    <a:pt x="45" y="182"/>
                    <a:pt x="48" y="182"/>
                  </a:cubicBezTo>
                  <a:cubicBezTo>
                    <a:pt x="49" y="182"/>
                    <a:pt x="49" y="181"/>
                    <a:pt x="50" y="181"/>
                  </a:cubicBezTo>
                  <a:cubicBezTo>
                    <a:pt x="51" y="181"/>
                    <a:pt x="51" y="181"/>
                    <a:pt x="53" y="180"/>
                  </a:cubicBezTo>
                  <a:cubicBezTo>
                    <a:pt x="52" y="177"/>
                    <a:pt x="52" y="176"/>
                    <a:pt x="51" y="172"/>
                  </a:cubicBezTo>
                  <a:cubicBezTo>
                    <a:pt x="50" y="169"/>
                    <a:pt x="46" y="167"/>
                    <a:pt x="46" y="162"/>
                  </a:cubicBezTo>
                  <a:cubicBezTo>
                    <a:pt x="46" y="159"/>
                    <a:pt x="47" y="159"/>
                    <a:pt x="47" y="157"/>
                  </a:cubicBezTo>
                  <a:cubicBezTo>
                    <a:pt x="47" y="142"/>
                    <a:pt x="30" y="141"/>
                    <a:pt x="22" y="133"/>
                  </a:cubicBezTo>
                  <a:cubicBezTo>
                    <a:pt x="20" y="131"/>
                    <a:pt x="20" y="126"/>
                    <a:pt x="19" y="124"/>
                  </a:cubicBezTo>
                  <a:cubicBezTo>
                    <a:pt x="19" y="124"/>
                    <a:pt x="19" y="124"/>
                    <a:pt x="19" y="124"/>
                  </a:cubicBezTo>
                  <a:cubicBezTo>
                    <a:pt x="19" y="116"/>
                    <a:pt x="10" y="119"/>
                    <a:pt x="10" y="110"/>
                  </a:cubicBezTo>
                  <a:cubicBezTo>
                    <a:pt x="10" y="103"/>
                    <a:pt x="18" y="100"/>
                    <a:pt x="18" y="92"/>
                  </a:cubicBezTo>
                  <a:cubicBezTo>
                    <a:pt x="18" y="89"/>
                    <a:pt x="17" y="89"/>
                    <a:pt x="17" y="86"/>
                  </a:cubicBezTo>
                  <a:cubicBezTo>
                    <a:pt x="17" y="85"/>
                    <a:pt x="16" y="83"/>
                    <a:pt x="18" y="83"/>
                  </a:cubicBezTo>
                  <a:cubicBezTo>
                    <a:pt x="22" y="83"/>
                    <a:pt x="25" y="84"/>
                    <a:pt x="26" y="87"/>
                  </a:cubicBezTo>
                  <a:cubicBezTo>
                    <a:pt x="26" y="87"/>
                    <a:pt x="27" y="91"/>
                    <a:pt x="27" y="91"/>
                  </a:cubicBezTo>
                  <a:cubicBezTo>
                    <a:pt x="32" y="92"/>
                    <a:pt x="36" y="92"/>
                    <a:pt x="40" y="96"/>
                  </a:cubicBezTo>
                  <a:cubicBezTo>
                    <a:pt x="43" y="100"/>
                    <a:pt x="40" y="104"/>
                    <a:pt x="46" y="104"/>
                  </a:cubicBezTo>
                  <a:cubicBezTo>
                    <a:pt x="46" y="108"/>
                    <a:pt x="52" y="110"/>
                    <a:pt x="56" y="110"/>
                  </a:cubicBezTo>
                  <a:cubicBezTo>
                    <a:pt x="57" y="111"/>
                    <a:pt x="57" y="113"/>
                    <a:pt x="58" y="114"/>
                  </a:cubicBezTo>
                  <a:cubicBezTo>
                    <a:pt x="57" y="114"/>
                    <a:pt x="57" y="116"/>
                    <a:pt x="57" y="118"/>
                  </a:cubicBezTo>
                  <a:cubicBezTo>
                    <a:pt x="57" y="120"/>
                    <a:pt x="58" y="124"/>
                    <a:pt x="59" y="124"/>
                  </a:cubicBezTo>
                  <a:cubicBezTo>
                    <a:pt x="61" y="124"/>
                    <a:pt x="66" y="119"/>
                    <a:pt x="66" y="116"/>
                  </a:cubicBezTo>
                  <a:cubicBezTo>
                    <a:pt x="66" y="116"/>
                    <a:pt x="66" y="115"/>
                    <a:pt x="66" y="113"/>
                  </a:cubicBezTo>
                  <a:cubicBezTo>
                    <a:pt x="66" y="114"/>
                    <a:pt x="66" y="116"/>
                    <a:pt x="67" y="116"/>
                  </a:cubicBezTo>
                  <a:cubicBezTo>
                    <a:pt x="71" y="116"/>
                    <a:pt x="70" y="111"/>
                    <a:pt x="73" y="110"/>
                  </a:cubicBezTo>
                  <a:cubicBezTo>
                    <a:pt x="81" y="106"/>
                    <a:pt x="82" y="103"/>
                    <a:pt x="91" y="101"/>
                  </a:cubicBezTo>
                  <a:cubicBezTo>
                    <a:pt x="91" y="95"/>
                    <a:pt x="94" y="93"/>
                    <a:pt x="94" y="86"/>
                  </a:cubicBezTo>
                  <a:cubicBezTo>
                    <a:pt x="94" y="77"/>
                    <a:pt x="90" y="64"/>
                    <a:pt x="83" y="60"/>
                  </a:cubicBezTo>
                  <a:cubicBezTo>
                    <a:pt x="76" y="55"/>
                    <a:pt x="73" y="48"/>
                    <a:pt x="66" y="41"/>
                  </a:cubicBezTo>
                  <a:cubicBezTo>
                    <a:pt x="65" y="40"/>
                    <a:pt x="64" y="40"/>
                    <a:pt x="64" y="37"/>
                  </a:cubicBezTo>
                  <a:cubicBezTo>
                    <a:pt x="64" y="25"/>
                    <a:pt x="78" y="23"/>
                    <a:pt x="83" y="14"/>
                  </a:cubicBezTo>
                  <a:cubicBezTo>
                    <a:pt x="79" y="13"/>
                    <a:pt x="73" y="10"/>
                    <a:pt x="73" y="3"/>
                  </a:cubicBezTo>
                  <a:cubicBezTo>
                    <a:pt x="69" y="3"/>
                    <a:pt x="66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55"/>
            <p:cNvSpPr>
              <a:spLocks/>
            </p:cNvSpPr>
            <p:nvPr/>
          </p:nvSpPr>
          <p:spPr bwMode="auto">
            <a:xfrm>
              <a:off x="9294813" y="4248150"/>
              <a:ext cx="49213" cy="44450"/>
            </a:xfrm>
            <a:custGeom>
              <a:avLst/>
              <a:gdLst>
                <a:gd name="T0" fmla="*/ 6 w 13"/>
                <a:gd name="T1" fmla="*/ 0 h 12"/>
                <a:gd name="T2" fmla="*/ 0 w 13"/>
                <a:gd name="T3" fmla="*/ 4 h 12"/>
                <a:gd name="T4" fmla="*/ 5 w 13"/>
                <a:gd name="T5" fmla="*/ 7 h 12"/>
                <a:gd name="T6" fmla="*/ 7 w 13"/>
                <a:gd name="T7" fmla="*/ 11 h 12"/>
                <a:gd name="T8" fmla="*/ 11 w 13"/>
                <a:gd name="T9" fmla="*/ 12 h 12"/>
                <a:gd name="T10" fmla="*/ 13 w 13"/>
                <a:gd name="T11" fmla="*/ 12 h 12"/>
                <a:gd name="T12" fmla="*/ 13 w 13"/>
                <a:gd name="T13" fmla="*/ 10 h 12"/>
                <a:gd name="T14" fmla="*/ 6 w 13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cubicBezTo>
                    <a:pt x="4" y="0"/>
                    <a:pt x="0" y="2"/>
                    <a:pt x="0" y="4"/>
                  </a:cubicBezTo>
                  <a:cubicBezTo>
                    <a:pt x="0" y="6"/>
                    <a:pt x="4" y="4"/>
                    <a:pt x="5" y="7"/>
                  </a:cubicBezTo>
                  <a:cubicBezTo>
                    <a:pt x="6" y="8"/>
                    <a:pt x="7" y="11"/>
                    <a:pt x="7" y="11"/>
                  </a:cubicBezTo>
                  <a:cubicBezTo>
                    <a:pt x="8" y="11"/>
                    <a:pt x="9" y="12"/>
                    <a:pt x="11" y="12"/>
                  </a:cubicBezTo>
                  <a:cubicBezTo>
                    <a:pt x="12" y="12"/>
                    <a:pt x="12" y="12"/>
                    <a:pt x="13" y="12"/>
                  </a:cubicBezTo>
                  <a:cubicBezTo>
                    <a:pt x="13" y="12"/>
                    <a:pt x="13" y="10"/>
                    <a:pt x="13" y="10"/>
                  </a:cubicBezTo>
                  <a:cubicBezTo>
                    <a:pt x="9" y="10"/>
                    <a:pt x="7" y="4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56"/>
            <p:cNvSpPr>
              <a:spLocks/>
            </p:cNvSpPr>
            <p:nvPr/>
          </p:nvSpPr>
          <p:spPr bwMode="auto">
            <a:xfrm>
              <a:off x="9371013" y="4281488"/>
              <a:ext cx="17463" cy="19050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0 h 5"/>
                <a:gd name="T4" fmla="*/ 0 w 5"/>
                <a:gd name="T5" fmla="*/ 2 h 5"/>
                <a:gd name="T6" fmla="*/ 2 w 5"/>
                <a:gd name="T7" fmla="*/ 5 h 5"/>
                <a:gd name="T8" fmla="*/ 5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4" y="5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57"/>
            <p:cNvSpPr>
              <a:spLocks/>
            </p:cNvSpPr>
            <p:nvPr/>
          </p:nvSpPr>
          <p:spPr bwMode="auto">
            <a:xfrm>
              <a:off x="9099550" y="4237038"/>
              <a:ext cx="19050" cy="30163"/>
            </a:xfrm>
            <a:custGeom>
              <a:avLst/>
              <a:gdLst>
                <a:gd name="T0" fmla="*/ 2 w 5"/>
                <a:gd name="T1" fmla="*/ 0 h 8"/>
                <a:gd name="T2" fmla="*/ 1 w 5"/>
                <a:gd name="T3" fmla="*/ 0 h 8"/>
                <a:gd name="T4" fmla="*/ 1 w 5"/>
                <a:gd name="T5" fmla="*/ 0 h 8"/>
                <a:gd name="T6" fmla="*/ 0 w 5"/>
                <a:gd name="T7" fmla="*/ 0 h 8"/>
                <a:gd name="T8" fmla="*/ 0 w 5"/>
                <a:gd name="T9" fmla="*/ 1 h 8"/>
                <a:gd name="T10" fmla="*/ 5 w 5"/>
                <a:gd name="T11" fmla="*/ 8 h 8"/>
                <a:gd name="T12" fmla="*/ 2 w 5"/>
                <a:gd name="T13" fmla="*/ 1 h 8"/>
                <a:gd name="T14" fmla="*/ 2 w 5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4" y="7"/>
                    <a:pt x="5" y="8"/>
                  </a:cubicBezTo>
                  <a:cubicBezTo>
                    <a:pt x="5" y="5"/>
                    <a:pt x="4" y="3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58"/>
            <p:cNvSpPr>
              <a:spLocks/>
            </p:cNvSpPr>
            <p:nvPr/>
          </p:nvSpPr>
          <p:spPr bwMode="auto">
            <a:xfrm>
              <a:off x="9063038" y="4168775"/>
              <a:ext cx="25400" cy="26988"/>
            </a:xfrm>
            <a:custGeom>
              <a:avLst/>
              <a:gdLst>
                <a:gd name="T0" fmla="*/ 1 w 7"/>
                <a:gd name="T1" fmla="*/ 0 h 7"/>
                <a:gd name="T2" fmla="*/ 0 w 7"/>
                <a:gd name="T3" fmla="*/ 1 h 7"/>
                <a:gd name="T4" fmla="*/ 0 w 7"/>
                <a:gd name="T5" fmla="*/ 1 h 7"/>
                <a:gd name="T6" fmla="*/ 5 w 7"/>
                <a:gd name="T7" fmla="*/ 7 h 7"/>
                <a:gd name="T8" fmla="*/ 1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4" y="7"/>
                    <a:pt x="5" y="7"/>
                  </a:cubicBezTo>
                  <a:cubicBezTo>
                    <a:pt x="7" y="7"/>
                    <a:pt x="3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59"/>
            <p:cNvSpPr>
              <a:spLocks/>
            </p:cNvSpPr>
            <p:nvPr/>
          </p:nvSpPr>
          <p:spPr bwMode="auto">
            <a:xfrm>
              <a:off x="10034588" y="3128963"/>
              <a:ext cx="71438" cy="88900"/>
            </a:xfrm>
            <a:custGeom>
              <a:avLst/>
              <a:gdLst>
                <a:gd name="T0" fmla="*/ 9 w 19"/>
                <a:gd name="T1" fmla="*/ 0 h 24"/>
                <a:gd name="T2" fmla="*/ 0 w 19"/>
                <a:gd name="T3" fmla="*/ 7 h 24"/>
                <a:gd name="T4" fmla="*/ 3 w 19"/>
                <a:gd name="T5" fmla="*/ 10 h 24"/>
                <a:gd name="T6" fmla="*/ 7 w 19"/>
                <a:gd name="T7" fmla="*/ 9 h 24"/>
                <a:gd name="T8" fmla="*/ 7 w 19"/>
                <a:gd name="T9" fmla="*/ 6 h 24"/>
                <a:gd name="T10" fmla="*/ 9 w 19"/>
                <a:gd name="T11" fmla="*/ 10 h 24"/>
                <a:gd name="T12" fmla="*/ 8 w 19"/>
                <a:gd name="T13" fmla="*/ 14 h 24"/>
                <a:gd name="T14" fmla="*/ 5 w 19"/>
                <a:gd name="T15" fmla="*/ 19 h 24"/>
                <a:gd name="T16" fmla="*/ 9 w 19"/>
                <a:gd name="T17" fmla="*/ 23 h 24"/>
                <a:gd name="T18" fmla="*/ 9 w 19"/>
                <a:gd name="T19" fmla="*/ 21 h 24"/>
                <a:gd name="T20" fmla="*/ 10 w 19"/>
                <a:gd name="T21" fmla="*/ 24 h 24"/>
                <a:gd name="T22" fmla="*/ 17 w 19"/>
                <a:gd name="T23" fmla="*/ 10 h 24"/>
                <a:gd name="T24" fmla="*/ 18 w 19"/>
                <a:gd name="T25" fmla="*/ 10 h 24"/>
                <a:gd name="T26" fmla="*/ 19 w 19"/>
                <a:gd name="T27" fmla="*/ 10 h 24"/>
                <a:gd name="T28" fmla="*/ 19 w 19"/>
                <a:gd name="T29" fmla="*/ 7 h 24"/>
                <a:gd name="T30" fmla="*/ 17 w 19"/>
                <a:gd name="T31" fmla="*/ 5 h 24"/>
                <a:gd name="T32" fmla="*/ 16 w 19"/>
                <a:gd name="T33" fmla="*/ 2 h 24"/>
                <a:gd name="T34" fmla="*/ 9 w 19"/>
                <a:gd name="T3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9" y="0"/>
                  </a:moveTo>
                  <a:cubicBezTo>
                    <a:pt x="8" y="0"/>
                    <a:pt x="0" y="5"/>
                    <a:pt x="0" y="7"/>
                  </a:cubicBezTo>
                  <a:cubicBezTo>
                    <a:pt x="0" y="8"/>
                    <a:pt x="2" y="10"/>
                    <a:pt x="3" y="10"/>
                  </a:cubicBezTo>
                  <a:cubicBezTo>
                    <a:pt x="4" y="10"/>
                    <a:pt x="5" y="9"/>
                    <a:pt x="7" y="9"/>
                  </a:cubicBezTo>
                  <a:cubicBezTo>
                    <a:pt x="6" y="8"/>
                    <a:pt x="7" y="7"/>
                    <a:pt x="7" y="6"/>
                  </a:cubicBezTo>
                  <a:cubicBezTo>
                    <a:pt x="7" y="8"/>
                    <a:pt x="7" y="9"/>
                    <a:pt x="9" y="1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5" y="18"/>
                    <a:pt x="5" y="19"/>
                  </a:cubicBezTo>
                  <a:cubicBezTo>
                    <a:pt x="5" y="20"/>
                    <a:pt x="7" y="23"/>
                    <a:pt x="9" y="2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4"/>
                    <a:pt x="10" y="24"/>
                  </a:cubicBezTo>
                  <a:cubicBezTo>
                    <a:pt x="14" y="24"/>
                    <a:pt x="16" y="15"/>
                    <a:pt x="17" y="10"/>
                  </a:cubicBezTo>
                  <a:cubicBezTo>
                    <a:pt x="17" y="10"/>
                    <a:pt x="17" y="10"/>
                    <a:pt x="18" y="10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19" y="9"/>
                    <a:pt x="19" y="8"/>
                    <a:pt x="19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3"/>
                    <a:pt x="16" y="2"/>
                  </a:cubicBezTo>
                  <a:cubicBezTo>
                    <a:pt x="13" y="2"/>
                    <a:pt x="1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60"/>
            <p:cNvSpPr>
              <a:spLocks/>
            </p:cNvSpPr>
            <p:nvPr/>
          </p:nvSpPr>
          <p:spPr bwMode="auto">
            <a:xfrm>
              <a:off x="10117138" y="3105150"/>
              <a:ext cx="82550" cy="57150"/>
            </a:xfrm>
            <a:custGeom>
              <a:avLst/>
              <a:gdLst>
                <a:gd name="T0" fmla="*/ 16 w 22"/>
                <a:gd name="T1" fmla="*/ 0 h 15"/>
                <a:gd name="T2" fmla="*/ 8 w 22"/>
                <a:gd name="T3" fmla="*/ 4 h 15"/>
                <a:gd name="T4" fmla="*/ 6 w 22"/>
                <a:gd name="T5" fmla="*/ 4 h 15"/>
                <a:gd name="T6" fmla="*/ 0 w 22"/>
                <a:gd name="T7" fmla="*/ 8 h 15"/>
                <a:gd name="T8" fmla="*/ 3 w 22"/>
                <a:gd name="T9" fmla="*/ 11 h 15"/>
                <a:gd name="T10" fmla="*/ 4 w 22"/>
                <a:gd name="T11" fmla="*/ 15 h 15"/>
                <a:gd name="T12" fmla="*/ 11 w 22"/>
                <a:gd name="T13" fmla="*/ 8 h 15"/>
                <a:gd name="T14" fmla="*/ 16 w 22"/>
                <a:gd name="T15" fmla="*/ 10 h 15"/>
                <a:gd name="T16" fmla="*/ 16 w 2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5">
                  <a:moveTo>
                    <a:pt x="16" y="0"/>
                  </a:moveTo>
                  <a:cubicBezTo>
                    <a:pt x="12" y="0"/>
                    <a:pt x="11" y="4"/>
                    <a:pt x="8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10"/>
                    <a:pt x="3" y="11"/>
                  </a:cubicBezTo>
                  <a:cubicBezTo>
                    <a:pt x="2" y="12"/>
                    <a:pt x="3" y="15"/>
                    <a:pt x="4" y="15"/>
                  </a:cubicBezTo>
                  <a:cubicBezTo>
                    <a:pt x="8" y="15"/>
                    <a:pt x="9" y="11"/>
                    <a:pt x="11" y="8"/>
                  </a:cubicBezTo>
                  <a:cubicBezTo>
                    <a:pt x="12" y="8"/>
                    <a:pt x="13" y="10"/>
                    <a:pt x="16" y="10"/>
                  </a:cubicBezTo>
                  <a:cubicBezTo>
                    <a:pt x="18" y="10"/>
                    <a:pt x="22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61"/>
            <p:cNvSpPr>
              <a:spLocks/>
            </p:cNvSpPr>
            <p:nvPr/>
          </p:nvSpPr>
          <p:spPr bwMode="auto">
            <a:xfrm>
              <a:off x="10075863" y="2862263"/>
              <a:ext cx="338138" cy="277813"/>
            </a:xfrm>
            <a:custGeom>
              <a:avLst/>
              <a:gdLst>
                <a:gd name="T0" fmla="*/ 83 w 90"/>
                <a:gd name="T1" fmla="*/ 0 h 74"/>
                <a:gd name="T2" fmla="*/ 83 w 90"/>
                <a:gd name="T3" fmla="*/ 3 h 74"/>
                <a:gd name="T4" fmla="*/ 84 w 90"/>
                <a:gd name="T5" fmla="*/ 3 h 74"/>
                <a:gd name="T6" fmla="*/ 82 w 90"/>
                <a:gd name="T7" fmla="*/ 4 h 74"/>
                <a:gd name="T8" fmla="*/ 80 w 90"/>
                <a:gd name="T9" fmla="*/ 2 h 74"/>
                <a:gd name="T10" fmla="*/ 74 w 90"/>
                <a:gd name="T11" fmla="*/ 13 h 74"/>
                <a:gd name="T12" fmla="*/ 75 w 90"/>
                <a:gd name="T13" fmla="*/ 16 h 74"/>
                <a:gd name="T14" fmla="*/ 59 w 90"/>
                <a:gd name="T15" fmla="*/ 39 h 74"/>
                <a:gd name="T16" fmla="*/ 51 w 90"/>
                <a:gd name="T17" fmla="*/ 43 h 74"/>
                <a:gd name="T18" fmla="*/ 50 w 90"/>
                <a:gd name="T19" fmla="*/ 42 h 74"/>
                <a:gd name="T20" fmla="*/ 51 w 90"/>
                <a:gd name="T21" fmla="*/ 38 h 74"/>
                <a:gd name="T22" fmla="*/ 46 w 90"/>
                <a:gd name="T23" fmla="*/ 46 h 74"/>
                <a:gd name="T24" fmla="*/ 37 w 90"/>
                <a:gd name="T25" fmla="*/ 54 h 74"/>
                <a:gd name="T26" fmla="*/ 19 w 90"/>
                <a:gd name="T27" fmla="*/ 54 h 74"/>
                <a:gd name="T28" fmla="*/ 3 w 90"/>
                <a:gd name="T29" fmla="*/ 65 h 74"/>
                <a:gd name="T30" fmla="*/ 0 w 90"/>
                <a:gd name="T31" fmla="*/ 67 h 74"/>
                <a:gd name="T32" fmla="*/ 4 w 90"/>
                <a:gd name="T33" fmla="*/ 69 h 74"/>
                <a:gd name="T34" fmla="*/ 19 w 90"/>
                <a:gd name="T35" fmla="*/ 65 h 74"/>
                <a:gd name="T36" fmla="*/ 21 w 90"/>
                <a:gd name="T37" fmla="*/ 64 h 74"/>
                <a:gd name="T38" fmla="*/ 22 w 90"/>
                <a:gd name="T39" fmla="*/ 64 h 74"/>
                <a:gd name="T40" fmla="*/ 23 w 90"/>
                <a:gd name="T41" fmla="*/ 64 h 74"/>
                <a:gd name="T42" fmla="*/ 25 w 90"/>
                <a:gd name="T43" fmla="*/ 64 h 74"/>
                <a:gd name="T44" fmla="*/ 28 w 90"/>
                <a:gd name="T45" fmla="*/ 61 h 74"/>
                <a:gd name="T46" fmla="*/ 36 w 90"/>
                <a:gd name="T47" fmla="*/ 64 h 74"/>
                <a:gd name="T48" fmla="*/ 35 w 90"/>
                <a:gd name="T49" fmla="*/ 69 h 74"/>
                <a:gd name="T50" fmla="*/ 35 w 90"/>
                <a:gd name="T51" fmla="*/ 71 h 74"/>
                <a:gd name="T52" fmla="*/ 39 w 90"/>
                <a:gd name="T53" fmla="*/ 74 h 74"/>
                <a:gd name="T54" fmla="*/ 46 w 90"/>
                <a:gd name="T55" fmla="*/ 67 h 74"/>
                <a:gd name="T56" fmla="*/ 49 w 90"/>
                <a:gd name="T57" fmla="*/ 66 h 74"/>
                <a:gd name="T58" fmla="*/ 46 w 90"/>
                <a:gd name="T59" fmla="*/ 62 h 74"/>
                <a:gd name="T60" fmla="*/ 48 w 90"/>
                <a:gd name="T61" fmla="*/ 59 h 74"/>
                <a:gd name="T62" fmla="*/ 56 w 90"/>
                <a:gd name="T63" fmla="*/ 64 h 74"/>
                <a:gd name="T64" fmla="*/ 62 w 90"/>
                <a:gd name="T65" fmla="*/ 61 h 74"/>
                <a:gd name="T66" fmla="*/ 65 w 90"/>
                <a:gd name="T67" fmla="*/ 61 h 74"/>
                <a:gd name="T68" fmla="*/ 66 w 90"/>
                <a:gd name="T69" fmla="*/ 62 h 74"/>
                <a:gd name="T70" fmla="*/ 74 w 90"/>
                <a:gd name="T71" fmla="*/ 55 h 74"/>
                <a:gd name="T72" fmla="*/ 73 w 90"/>
                <a:gd name="T73" fmla="*/ 60 h 74"/>
                <a:gd name="T74" fmla="*/ 80 w 90"/>
                <a:gd name="T75" fmla="*/ 54 h 74"/>
                <a:gd name="T76" fmla="*/ 79 w 90"/>
                <a:gd name="T77" fmla="*/ 49 h 74"/>
                <a:gd name="T78" fmla="*/ 82 w 90"/>
                <a:gd name="T79" fmla="*/ 41 h 74"/>
                <a:gd name="T80" fmla="*/ 84 w 90"/>
                <a:gd name="T81" fmla="*/ 28 h 74"/>
                <a:gd name="T82" fmla="*/ 85 w 90"/>
                <a:gd name="T83" fmla="*/ 28 h 74"/>
                <a:gd name="T84" fmla="*/ 85 w 90"/>
                <a:gd name="T85" fmla="*/ 28 h 74"/>
                <a:gd name="T86" fmla="*/ 85 w 90"/>
                <a:gd name="T87" fmla="*/ 28 h 74"/>
                <a:gd name="T88" fmla="*/ 87 w 90"/>
                <a:gd name="T89" fmla="*/ 28 h 74"/>
                <a:gd name="T90" fmla="*/ 87 w 90"/>
                <a:gd name="T91" fmla="*/ 26 h 74"/>
                <a:gd name="T92" fmla="*/ 90 w 90"/>
                <a:gd name="T93" fmla="*/ 17 h 74"/>
                <a:gd name="T94" fmla="*/ 87 w 90"/>
                <a:gd name="T95" fmla="*/ 7 h 74"/>
                <a:gd name="T96" fmla="*/ 86 w 90"/>
                <a:gd name="T97" fmla="*/ 1 h 74"/>
                <a:gd name="T98" fmla="*/ 83 w 90"/>
                <a:gd name="T9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0" h="74">
                  <a:moveTo>
                    <a:pt x="83" y="0"/>
                  </a:moveTo>
                  <a:cubicBezTo>
                    <a:pt x="82" y="0"/>
                    <a:pt x="82" y="3"/>
                    <a:pt x="83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4"/>
                    <a:pt x="82" y="4"/>
                    <a:pt x="82" y="4"/>
                  </a:cubicBezTo>
                  <a:cubicBezTo>
                    <a:pt x="81" y="4"/>
                    <a:pt x="81" y="2"/>
                    <a:pt x="80" y="2"/>
                  </a:cubicBezTo>
                  <a:cubicBezTo>
                    <a:pt x="77" y="2"/>
                    <a:pt x="74" y="9"/>
                    <a:pt x="74" y="13"/>
                  </a:cubicBezTo>
                  <a:cubicBezTo>
                    <a:pt x="74" y="14"/>
                    <a:pt x="75" y="14"/>
                    <a:pt x="75" y="16"/>
                  </a:cubicBezTo>
                  <a:cubicBezTo>
                    <a:pt x="75" y="25"/>
                    <a:pt x="65" y="37"/>
                    <a:pt x="59" y="39"/>
                  </a:cubicBezTo>
                  <a:cubicBezTo>
                    <a:pt x="56" y="40"/>
                    <a:pt x="55" y="43"/>
                    <a:pt x="51" y="43"/>
                  </a:cubicBezTo>
                  <a:cubicBezTo>
                    <a:pt x="50" y="43"/>
                    <a:pt x="50" y="42"/>
                    <a:pt x="50" y="42"/>
                  </a:cubicBezTo>
                  <a:cubicBezTo>
                    <a:pt x="50" y="40"/>
                    <a:pt x="50" y="39"/>
                    <a:pt x="51" y="38"/>
                  </a:cubicBezTo>
                  <a:cubicBezTo>
                    <a:pt x="50" y="39"/>
                    <a:pt x="46" y="46"/>
                    <a:pt x="46" y="46"/>
                  </a:cubicBezTo>
                  <a:cubicBezTo>
                    <a:pt x="44" y="46"/>
                    <a:pt x="42" y="54"/>
                    <a:pt x="37" y="54"/>
                  </a:cubicBezTo>
                  <a:cubicBezTo>
                    <a:pt x="30" y="54"/>
                    <a:pt x="28" y="54"/>
                    <a:pt x="19" y="54"/>
                  </a:cubicBezTo>
                  <a:cubicBezTo>
                    <a:pt x="12" y="54"/>
                    <a:pt x="9" y="61"/>
                    <a:pt x="3" y="65"/>
                  </a:cubicBezTo>
                  <a:cubicBezTo>
                    <a:pt x="2" y="66"/>
                    <a:pt x="0" y="67"/>
                    <a:pt x="0" y="67"/>
                  </a:cubicBezTo>
                  <a:cubicBezTo>
                    <a:pt x="0" y="69"/>
                    <a:pt x="2" y="69"/>
                    <a:pt x="4" y="69"/>
                  </a:cubicBezTo>
                  <a:cubicBezTo>
                    <a:pt x="10" y="69"/>
                    <a:pt x="15" y="66"/>
                    <a:pt x="19" y="65"/>
                  </a:cubicBezTo>
                  <a:cubicBezTo>
                    <a:pt x="19" y="64"/>
                    <a:pt x="20" y="64"/>
                    <a:pt x="21" y="64"/>
                  </a:cubicBezTo>
                  <a:cubicBezTo>
                    <a:pt x="21" y="64"/>
                    <a:pt x="21" y="64"/>
                    <a:pt x="22" y="64"/>
                  </a:cubicBezTo>
                  <a:cubicBezTo>
                    <a:pt x="22" y="64"/>
                    <a:pt x="22" y="64"/>
                    <a:pt x="23" y="64"/>
                  </a:cubicBezTo>
                  <a:cubicBezTo>
                    <a:pt x="23" y="64"/>
                    <a:pt x="24" y="64"/>
                    <a:pt x="25" y="64"/>
                  </a:cubicBezTo>
                  <a:cubicBezTo>
                    <a:pt x="26" y="63"/>
                    <a:pt x="26" y="61"/>
                    <a:pt x="28" y="61"/>
                  </a:cubicBezTo>
                  <a:cubicBezTo>
                    <a:pt x="31" y="61"/>
                    <a:pt x="33" y="63"/>
                    <a:pt x="36" y="64"/>
                  </a:cubicBezTo>
                  <a:cubicBezTo>
                    <a:pt x="36" y="65"/>
                    <a:pt x="35" y="67"/>
                    <a:pt x="35" y="69"/>
                  </a:cubicBezTo>
                  <a:cubicBezTo>
                    <a:pt x="35" y="70"/>
                    <a:pt x="34" y="71"/>
                    <a:pt x="35" y="71"/>
                  </a:cubicBezTo>
                  <a:cubicBezTo>
                    <a:pt x="37" y="71"/>
                    <a:pt x="37" y="73"/>
                    <a:pt x="39" y="74"/>
                  </a:cubicBezTo>
                  <a:cubicBezTo>
                    <a:pt x="41" y="71"/>
                    <a:pt x="44" y="67"/>
                    <a:pt x="46" y="67"/>
                  </a:cubicBezTo>
                  <a:cubicBezTo>
                    <a:pt x="47" y="67"/>
                    <a:pt x="48" y="67"/>
                    <a:pt x="49" y="66"/>
                  </a:cubicBezTo>
                  <a:cubicBezTo>
                    <a:pt x="49" y="66"/>
                    <a:pt x="46" y="63"/>
                    <a:pt x="46" y="62"/>
                  </a:cubicBezTo>
                  <a:cubicBezTo>
                    <a:pt x="46" y="61"/>
                    <a:pt x="47" y="59"/>
                    <a:pt x="48" y="59"/>
                  </a:cubicBezTo>
                  <a:cubicBezTo>
                    <a:pt x="50" y="59"/>
                    <a:pt x="50" y="64"/>
                    <a:pt x="56" y="64"/>
                  </a:cubicBezTo>
                  <a:cubicBezTo>
                    <a:pt x="58" y="64"/>
                    <a:pt x="60" y="63"/>
                    <a:pt x="62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2"/>
                    <a:pt x="66" y="62"/>
                  </a:cubicBezTo>
                  <a:cubicBezTo>
                    <a:pt x="67" y="58"/>
                    <a:pt x="70" y="58"/>
                    <a:pt x="74" y="55"/>
                  </a:cubicBezTo>
                  <a:cubicBezTo>
                    <a:pt x="73" y="57"/>
                    <a:pt x="72" y="58"/>
                    <a:pt x="73" y="60"/>
                  </a:cubicBezTo>
                  <a:cubicBezTo>
                    <a:pt x="77" y="59"/>
                    <a:pt x="77" y="56"/>
                    <a:pt x="80" y="54"/>
                  </a:cubicBezTo>
                  <a:cubicBezTo>
                    <a:pt x="80" y="53"/>
                    <a:pt x="79" y="51"/>
                    <a:pt x="79" y="49"/>
                  </a:cubicBezTo>
                  <a:cubicBezTo>
                    <a:pt x="79" y="45"/>
                    <a:pt x="82" y="44"/>
                    <a:pt x="82" y="41"/>
                  </a:cubicBezTo>
                  <a:cubicBezTo>
                    <a:pt x="82" y="38"/>
                    <a:pt x="81" y="29"/>
                    <a:pt x="84" y="28"/>
                  </a:cubicBezTo>
                  <a:cubicBezTo>
                    <a:pt x="84" y="28"/>
                    <a:pt x="84" y="28"/>
                    <a:pt x="85" y="28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6" y="28"/>
                    <a:pt x="86" y="28"/>
                    <a:pt x="87" y="28"/>
                  </a:cubicBezTo>
                  <a:cubicBezTo>
                    <a:pt x="87" y="27"/>
                    <a:pt x="87" y="26"/>
                    <a:pt x="87" y="26"/>
                  </a:cubicBezTo>
                  <a:cubicBezTo>
                    <a:pt x="87" y="22"/>
                    <a:pt x="90" y="22"/>
                    <a:pt x="90" y="17"/>
                  </a:cubicBezTo>
                  <a:cubicBezTo>
                    <a:pt x="90" y="13"/>
                    <a:pt x="87" y="11"/>
                    <a:pt x="87" y="7"/>
                  </a:cubicBezTo>
                  <a:cubicBezTo>
                    <a:pt x="87" y="5"/>
                    <a:pt x="87" y="3"/>
                    <a:pt x="86" y="1"/>
                  </a:cubicBezTo>
                  <a:cubicBezTo>
                    <a:pt x="86" y="1"/>
                    <a:pt x="85" y="0"/>
                    <a:pt x="8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62"/>
            <p:cNvSpPr>
              <a:spLocks/>
            </p:cNvSpPr>
            <p:nvPr/>
          </p:nvSpPr>
          <p:spPr bwMode="auto">
            <a:xfrm>
              <a:off x="10350500" y="2708275"/>
              <a:ext cx="176213" cy="149225"/>
            </a:xfrm>
            <a:custGeom>
              <a:avLst/>
              <a:gdLst>
                <a:gd name="T0" fmla="*/ 17 w 47"/>
                <a:gd name="T1" fmla="*/ 0 h 40"/>
                <a:gd name="T2" fmla="*/ 15 w 47"/>
                <a:gd name="T3" fmla="*/ 4 h 40"/>
                <a:gd name="T4" fmla="*/ 16 w 47"/>
                <a:gd name="T5" fmla="*/ 7 h 40"/>
                <a:gd name="T6" fmla="*/ 10 w 47"/>
                <a:gd name="T7" fmla="*/ 22 h 40"/>
                <a:gd name="T8" fmla="*/ 8 w 47"/>
                <a:gd name="T9" fmla="*/ 22 h 40"/>
                <a:gd name="T10" fmla="*/ 7 w 47"/>
                <a:gd name="T11" fmla="*/ 22 h 40"/>
                <a:gd name="T12" fmla="*/ 7 w 47"/>
                <a:gd name="T13" fmla="*/ 22 h 40"/>
                <a:gd name="T14" fmla="*/ 5 w 47"/>
                <a:gd name="T15" fmla="*/ 21 h 40"/>
                <a:gd name="T16" fmla="*/ 5 w 47"/>
                <a:gd name="T17" fmla="*/ 23 h 40"/>
                <a:gd name="T18" fmla="*/ 0 w 47"/>
                <a:gd name="T19" fmla="*/ 30 h 40"/>
                <a:gd name="T20" fmla="*/ 2 w 47"/>
                <a:gd name="T21" fmla="*/ 33 h 40"/>
                <a:gd name="T22" fmla="*/ 2 w 47"/>
                <a:gd name="T23" fmla="*/ 40 h 40"/>
                <a:gd name="T24" fmla="*/ 3 w 47"/>
                <a:gd name="T25" fmla="*/ 40 h 40"/>
                <a:gd name="T26" fmla="*/ 10 w 47"/>
                <a:gd name="T27" fmla="*/ 35 h 40"/>
                <a:gd name="T28" fmla="*/ 5 w 47"/>
                <a:gd name="T29" fmla="*/ 31 h 40"/>
                <a:gd name="T30" fmla="*/ 7 w 47"/>
                <a:gd name="T31" fmla="*/ 29 h 40"/>
                <a:gd name="T32" fmla="*/ 13 w 47"/>
                <a:gd name="T33" fmla="*/ 29 h 40"/>
                <a:gd name="T34" fmla="*/ 15 w 47"/>
                <a:gd name="T35" fmla="*/ 27 h 40"/>
                <a:gd name="T36" fmla="*/ 27 w 47"/>
                <a:gd name="T37" fmla="*/ 34 h 40"/>
                <a:gd name="T38" fmla="*/ 38 w 47"/>
                <a:gd name="T39" fmla="*/ 24 h 40"/>
                <a:gd name="T40" fmla="*/ 47 w 47"/>
                <a:gd name="T41" fmla="*/ 21 h 40"/>
                <a:gd name="T42" fmla="*/ 43 w 47"/>
                <a:gd name="T43" fmla="*/ 17 h 40"/>
                <a:gd name="T44" fmla="*/ 45 w 47"/>
                <a:gd name="T45" fmla="*/ 14 h 40"/>
                <a:gd name="T46" fmla="*/ 43 w 47"/>
                <a:gd name="T47" fmla="*/ 14 h 40"/>
                <a:gd name="T48" fmla="*/ 39 w 47"/>
                <a:gd name="T49" fmla="*/ 15 h 40"/>
                <a:gd name="T50" fmla="*/ 17 w 47"/>
                <a:gd name="T5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" h="40">
                  <a:moveTo>
                    <a:pt x="17" y="0"/>
                  </a:moveTo>
                  <a:cubicBezTo>
                    <a:pt x="16" y="1"/>
                    <a:pt x="15" y="2"/>
                    <a:pt x="15" y="4"/>
                  </a:cubicBezTo>
                  <a:cubicBezTo>
                    <a:pt x="15" y="5"/>
                    <a:pt x="16" y="6"/>
                    <a:pt x="16" y="7"/>
                  </a:cubicBezTo>
                  <a:cubicBezTo>
                    <a:pt x="16" y="11"/>
                    <a:pt x="14" y="22"/>
                    <a:pt x="10" y="22"/>
                  </a:cubicBezTo>
                  <a:cubicBezTo>
                    <a:pt x="9" y="22"/>
                    <a:pt x="8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6" y="21"/>
                    <a:pt x="5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5"/>
                    <a:pt x="0" y="27"/>
                    <a:pt x="0" y="30"/>
                  </a:cubicBezTo>
                  <a:cubicBezTo>
                    <a:pt x="0" y="31"/>
                    <a:pt x="2" y="32"/>
                    <a:pt x="2" y="33"/>
                  </a:cubicBezTo>
                  <a:cubicBezTo>
                    <a:pt x="2" y="34"/>
                    <a:pt x="2" y="38"/>
                    <a:pt x="2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6" y="37"/>
                    <a:pt x="8" y="38"/>
                    <a:pt x="10" y="35"/>
                  </a:cubicBezTo>
                  <a:cubicBezTo>
                    <a:pt x="9" y="34"/>
                    <a:pt x="5" y="34"/>
                    <a:pt x="5" y="31"/>
                  </a:cubicBezTo>
                  <a:cubicBezTo>
                    <a:pt x="5" y="29"/>
                    <a:pt x="6" y="29"/>
                    <a:pt x="7" y="29"/>
                  </a:cubicBezTo>
                  <a:cubicBezTo>
                    <a:pt x="9" y="29"/>
                    <a:pt x="11" y="29"/>
                    <a:pt x="13" y="29"/>
                  </a:cubicBezTo>
                  <a:cubicBezTo>
                    <a:pt x="13" y="28"/>
                    <a:pt x="14" y="27"/>
                    <a:pt x="15" y="27"/>
                  </a:cubicBezTo>
                  <a:cubicBezTo>
                    <a:pt x="20" y="30"/>
                    <a:pt x="23" y="31"/>
                    <a:pt x="27" y="34"/>
                  </a:cubicBezTo>
                  <a:cubicBezTo>
                    <a:pt x="30" y="30"/>
                    <a:pt x="32" y="24"/>
                    <a:pt x="38" y="24"/>
                  </a:cubicBezTo>
                  <a:cubicBezTo>
                    <a:pt x="42" y="24"/>
                    <a:pt x="44" y="23"/>
                    <a:pt x="47" y="21"/>
                  </a:cubicBezTo>
                  <a:cubicBezTo>
                    <a:pt x="45" y="21"/>
                    <a:pt x="43" y="19"/>
                    <a:pt x="43" y="17"/>
                  </a:cubicBezTo>
                  <a:cubicBezTo>
                    <a:pt x="43" y="16"/>
                    <a:pt x="44" y="15"/>
                    <a:pt x="45" y="14"/>
                  </a:cubicBezTo>
                  <a:cubicBezTo>
                    <a:pt x="44" y="14"/>
                    <a:pt x="44" y="14"/>
                    <a:pt x="43" y="14"/>
                  </a:cubicBezTo>
                  <a:cubicBezTo>
                    <a:pt x="42" y="14"/>
                    <a:pt x="41" y="15"/>
                    <a:pt x="39" y="15"/>
                  </a:cubicBezTo>
                  <a:cubicBezTo>
                    <a:pt x="28" y="15"/>
                    <a:pt x="24" y="5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63"/>
            <p:cNvSpPr>
              <a:spLocks noEditPoints="1"/>
            </p:cNvSpPr>
            <p:nvPr/>
          </p:nvSpPr>
          <p:spPr bwMode="auto">
            <a:xfrm>
              <a:off x="10518775" y="2744788"/>
              <a:ext cx="30163" cy="26988"/>
            </a:xfrm>
            <a:custGeom>
              <a:avLst/>
              <a:gdLst>
                <a:gd name="T0" fmla="*/ 7 w 8"/>
                <a:gd name="T1" fmla="*/ 0 h 7"/>
                <a:gd name="T2" fmla="*/ 1 w 8"/>
                <a:gd name="T3" fmla="*/ 5 h 7"/>
                <a:gd name="T4" fmla="*/ 1 w 8"/>
                <a:gd name="T5" fmla="*/ 7 h 7"/>
                <a:gd name="T6" fmla="*/ 8 w 8"/>
                <a:gd name="T7" fmla="*/ 1 h 7"/>
                <a:gd name="T8" fmla="*/ 7 w 8"/>
                <a:gd name="T9" fmla="*/ 0 h 7"/>
                <a:gd name="T10" fmla="*/ 7 w 8"/>
                <a:gd name="T11" fmla="*/ 0 h 7"/>
                <a:gd name="T12" fmla="*/ 7 w 8"/>
                <a:gd name="T13" fmla="*/ 0 h 7"/>
                <a:gd name="T14" fmla="*/ 8 w 8"/>
                <a:gd name="T15" fmla="*/ 0 h 7"/>
                <a:gd name="T16" fmla="*/ 7 w 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5" y="1"/>
                    <a:pt x="2" y="3"/>
                    <a:pt x="1" y="5"/>
                  </a:cubicBezTo>
                  <a:cubicBezTo>
                    <a:pt x="1" y="5"/>
                    <a:pt x="0" y="7"/>
                    <a:pt x="1" y="7"/>
                  </a:cubicBezTo>
                  <a:cubicBezTo>
                    <a:pt x="4" y="7"/>
                    <a:pt x="7" y="3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64"/>
            <p:cNvSpPr>
              <a:spLocks/>
            </p:cNvSpPr>
            <p:nvPr/>
          </p:nvSpPr>
          <p:spPr bwMode="auto">
            <a:xfrm>
              <a:off x="10583863" y="2708275"/>
              <a:ext cx="36513" cy="25400"/>
            </a:xfrm>
            <a:custGeom>
              <a:avLst/>
              <a:gdLst>
                <a:gd name="T0" fmla="*/ 10 w 10"/>
                <a:gd name="T1" fmla="*/ 0 h 7"/>
                <a:gd name="T2" fmla="*/ 9 w 10"/>
                <a:gd name="T3" fmla="*/ 0 h 7"/>
                <a:gd name="T4" fmla="*/ 6 w 10"/>
                <a:gd name="T5" fmla="*/ 0 h 7"/>
                <a:gd name="T6" fmla="*/ 0 w 10"/>
                <a:gd name="T7" fmla="*/ 6 h 7"/>
                <a:gd name="T8" fmla="*/ 0 w 10"/>
                <a:gd name="T9" fmla="*/ 7 h 7"/>
                <a:gd name="T10" fmla="*/ 10 w 10"/>
                <a:gd name="T11" fmla="*/ 2 h 7"/>
                <a:gd name="T12" fmla="*/ 10 w 1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cubicBezTo>
                    <a:pt x="10" y="0"/>
                    <a:pt x="9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0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2"/>
                    <a:pt x="10" y="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65"/>
            <p:cNvSpPr>
              <a:spLocks/>
            </p:cNvSpPr>
            <p:nvPr/>
          </p:nvSpPr>
          <p:spPr bwMode="auto">
            <a:xfrm>
              <a:off x="10653713" y="2678113"/>
              <a:ext cx="19050" cy="17463"/>
            </a:xfrm>
            <a:custGeom>
              <a:avLst/>
              <a:gdLst>
                <a:gd name="T0" fmla="*/ 5 w 5"/>
                <a:gd name="T1" fmla="*/ 0 h 5"/>
                <a:gd name="T2" fmla="*/ 1 w 5"/>
                <a:gd name="T3" fmla="*/ 1 h 5"/>
                <a:gd name="T4" fmla="*/ 0 w 5"/>
                <a:gd name="T5" fmla="*/ 4 h 5"/>
                <a:gd name="T6" fmla="*/ 0 w 5"/>
                <a:gd name="T7" fmla="*/ 5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1" y="0"/>
                    <a:pt x="1" y="1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3" y="5"/>
                    <a:pt x="5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66"/>
            <p:cNvSpPr>
              <a:spLocks/>
            </p:cNvSpPr>
            <p:nvPr/>
          </p:nvSpPr>
          <p:spPr bwMode="auto">
            <a:xfrm>
              <a:off x="10406063" y="2351088"/>
              <a:ext cx="87313" cy="333375"/>
            </a:xfrm>
            <a:custGeom>
              <a:avLst/>
              <a:gdLst>
                <a:gd name="T0" fmla="*/ 9 w 23"/>
                <a:gd name="T1" fmla="*/ 0 h 89"/>
                <a:gd name="T2" fmla="*/ 7 w 23"/>
                <a:gd name="T3" fmla="*/ 0 h 89"/>
                <a:gd name="T4" fmla="*/ 7 w 23"/>
                <a:gd name="T5" fmla="*/ 6 h 89"/>
                <a:gd name="T6" fmla="*/ 6 w 23"/>
                <a:gd name="T7" fmla="*/ 9 h 89"/>
                <a:gd name="T8" fmla="*/ 0 w 23"/>
                <a:gd name="T9" fmla="*/ 24 h 89"/>
                <a:gd name="T10" fmla="*/ 4 w 23"/>
                <a:gd name="T11" fmla="*/ 34 h 89"/>
                <a:gd name="T12" fmla="*/ 4 w 23"/>
                <a:gd name="T13" fmla="*/ 51 h 89"/>
                <a:gd name="T14" fmla="*/ 2 w 23"/>
                <a:gd name="T15" fmla="*/ 60 h 89"/>
                <a:gd name="T16" fmla="*/ 4 w 23"/>
                <a:gd name="T17" fmla="*/ 68 h 89"/>
                <a:gd name="T18" fmla="*/ 3 w 23"/>
                <a:gd name="T19" fmla="*/ 81 h 89"/>
                <a:gd name="T20" fmla="*/ 3 w 23"/>
                <a:gd name="T21" fmla="*/ 89 h 89"/>
                <a:gd name="T22" fmla="*/ 10 w 23"/>
                <a:gd name="T23" fmla="*/ 83 h 89"/>
                <a:gd name="T24" fmla="*/ 13 w 23"/>
                <a:gd name="T25" fmla="*/ 83 h 89"/>
                <a:gd name="T26" fmla="*/ 15 w 23"/>
                <a:gd name="T27" fmla="*/ 85 h 89"/>
                <a:gd name="T28" fmla="*/ 16 w 23"/>
                <a:gd name="T29" fmla="*/ 85 h 89"/>
                <a:gd name="T30" fmla="*/ 16 w 23"/>
                <a:gd name="T31" fmla="*/ 85 h 89"/>
                <a:gd name="T32" fmla="*/ 8 w 23"/>
                <a:gd name="T33" fmla="*/ 71 h 89"/>
                <a:gd name="T34" fmla="*/ 17 w 23"/>
                <a:gd name="T35" fmla="*/ 54 h 89"/>
                <a:gd name="T36" fmla="*/ 23 w 23"/>
                <a:gd name="T37" fmla="*/ 58 h 89"/>
                <a:gd name="T38" fmla="*/ 15 w 23"/>
                <a:gd name="T39" fmla="*/ 38 h 89"/>
                <a:gd name="T40" fmla="*/ 13 w 23"/>
                <a:gd name="T41" fmla="*/ 30 h 89"/>
                <a:gd name="T42" fmla="*/ 13 w 23"/>
                <a:gd name="T43" fmla="*/ 24 h 89"/>
                <a:gd name="T44" fmla="*/ 12 w 23"/>
                <a:gd name="T45" fmla="*/ 13 h 89"/>
                <a:gd name="T46" fmla="*/ 9 w 23"/>
                <a:gd name="T4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89">
                  <a:moveTo>
                    <a:pt x="9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7" y="2"/>
                    <a:pt x="7" y="3"/>
                    <a:pt x="7" y="6"/>
                  </a:cubicBezTo>
                  <a:cubicBezTo>
                    <a:pt x="7" y="7"/>
                    <a:pt x="6" y="8"/>
                    <a:pt x="6" y="9"/>
                  </a:cubicBezTo>
                  <a:cubicBezTo>
                    <a:pt x="1" y="10"/>
                    <a:pt x="0" y="18"/>
                    <a:pt x="0" y="24"/>
                  </a:cubicBezTo>
                  <a:cubicBezTo>
                    <a:pt x="0" y="28"/>
                    <a:pt x="4" y="30"/>
                    <a:pt x="4" y="34"/>
                  </a:cubicBezTo>
                  <a:cubicBezTo>
                    <a:pt x="4" y="41"/>
                    <a:pt x="4" y="44"/>
                    <a:pt x="4" y="51"/>
                  </a:cubicBezTo>
                  <a:cubicBezTo>
                    <a:pt x="4" y="54"/>
                    <a:pt x="2" y="56"/>
                    <a:pt x="2" y="60"/>
                  </a:cubicBezTo>
                  <a:cubicBezTo>
                    <a:pt x="2" y="63"/>
                    <a:pt x="4" y="64"/>
                    <a:pt x="4" y="68"/>
                  </a:cubicBezTo>
                  <a:cubicBezTo>
                    <a:pt x="4" y="72"/>
                    <a:pt x="3" y="75"/>
                    <a:pt x="3" y="81"/>
                  </a:cubicBezTo>
                  <a:cubicBezTo>
                    <a:pt x="3" y="82"/>
                    <a:pt x="2" y="89"/>
                    <a:pt x="3" y="89"/>
                  </a:cubicBezTo>
                  <a:cubicBezTo>
                    <a:pt x="6" y="89"/>
                    <a:pt x="6" y="83"/>
                    <a:pt x="10" y="83"/>
                  </a:cubicBezTo>
                  <a:cubicBezTo>
                    <a:pt x="11" y="83"/>
                    <a:pt x="12" y="83"/>
                    <a:pt x="13" y="83"/>
                  </a:cubicBezTo>
                  <a:cubicBezTo>
                    <a:pt x="13" y="84"/>
                    <a:pt x="14" y="85"/>
                    <a:pt x="15" y="85"/>
                  </a:cubicBezTo>
                  <a:cubicBezTo>
                    <a:pt x="15" y="85"/>
                    <a:pt x="16" y="85"/>
                    <a:pt x="16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4" y="80"/>
                    <a:pt x="8" y="77"/>
                    <a:pt x="8" y="71"/>
                  </a:cubicBezTo>
                  <a:cubicBezTo>
                    <a:pt x="8" y="63"/>
                    <a:pt x="9" y="54"/>
                    <a:pt x="17" y="54"/>
                  </a:cubicBezTo>
                  <a:cubicBezTo>
                    <a:pt x="19" y="54"/>
                    <a:pt x="21" y="56"/>
                    <a:pt x="23" y="58"/>
                  </a:cubicBezTo>
                  <a:cubicBezTo>
                    <a:pt x="21" y="51"/>
                    <a:pt x="17" y="45"/>
                    <a:pt x="15" y="38"/>
                  </a:cubicBezTo>
                  <a:cubicBezTo>
                    <a:pt x="14" y="36"/>
                    <a:pt x="12" y="33"/>
                    <a:pt x="13" y="30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1" y="20"/>
                    <a:pt x="13" y="17"/>
                    <a:pt x="12" y="13"/>
                  </a:cubicBezTo>
                  <a:cubicBezTo>
                    <a:pt x="11" y="9"/>
                    <a:pt x="9" y="5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67"/>
            <p:cNvSpPr>
              <a:spLocks noEditPoints="1"/>
            </p:cNvSpPr>
            <p:nvPr/>
          </p:nvSpPr>
          <p:spPr bwMode="auto">
            <a:xfrm>
              <a:off x="7658100" y="1189038"/>
              <a:ext cx="533400" cy="392113"/>
            </a:xfrm>
            <a:custGeom>
              <a:avLst/>
              <a:gdLst>
                <a:gd name="T0" fmla="*/ 49 w 142"/>
                <a:gd name="T1" fmla="*/ 104 h 104"/>
                <a:gd name="T2" fmla="*/ 49 w 142"/>
                <a:gd name="T3" fmla="*/ 104 h 104"/>
                <a:gd name="T4" fmla="*/ 49 w 142"/>
                <a:gd name="T5" fmla="*/ 104 h 104"/>
                <a:gd name="T6" fmla="*/ 48 w 142"/>
                <a:gd name="T7" fmla="*/ 103 h 104"/>
                <a:gd name="T8" fmla="*/ 48 w 142"/>
                <a:gd name="T9" fmla="*/ 103 h 104"/>
                <a:gd name="T10" fmla="*/ 49 w 142"/>
                <a:gd name="T11" fmla="*/ 104 h 104"/>
                <a:gd name="T12" fmla="*/ 48 w 142"/>
                <a:gd name="T13" fmla="*/ 103 h 104"/>
                <a:gd name="T14" fmla="*/ 46 w 142"/>
                <a:gd name="T15" fmla="*/ 101 h 104"/>
                <a:gd name="T16" fmla="*/ 48 w 142"/>
                <a:gd name="T17" fmla="*/ 103 h 104"/>
                <a:gd name="T18" fmla="*/ 46 w 142"/>
                <a:gd name="T19" fmla="*/ 101 h 104"/>
                <a:gd name="T20" fmla="*/ 130 w 142"/>
                <a:gd name="T21" fmla="*/ 0 h 104"/>
                <a:gd name="T22" fmla="*/ 88 w 142"/>
                <a:gd name="T23" fmla="*/ 16 h 104"/>
                <a:gd name="T24" fmla="*/ 79 w 142"/>
                <a:gd name="T25" fmla="*/ 13 h 104"/>
                <a:gd name="T26" fmla="*/ 70 w 142"/>
                <a:gd name="T27" fmla="*/ 16 h 104"/>
                <a:gd name="T28" fmla="*/ 45 w 142"/>
                <a:gd name="T29" fmla="*/ 30 h 104"/>
                <a:gd name="T30" fmla="*/ 33 w 142"/>
                <a:gd name="T31" fmla="*/ 32 h 104"/>
                <a:gd name="T32" fmla="*/ 30 w 142"/>
                <a:gd name="T33" fmla="*/ 35 h 104"/>
                <a:gd name="T34" fmla="*/ 32 w 142"/>
                <a:gd name="T35" fmla="*/ 40 h 104"/>
                <a:gd name="T36" fmla="*/ 17 w 142"/>
                <a:gd name="T37" fmla="*/ 57 h 104"/>
                <a:gd name="T38" fmla="*/ 22 w 142"/>
                <a:gd name="T39" fmla="*/ 63 h 104"/>
                <a:gd name="T40" fmla="*/ 8 w 142"/>
                <a:gd name="T41" fmla="*/ 71 h 104"/>
                <a:gd name="T42" fmla="*/ 8 w 142"/>
                <a:gd name="T43" fmla="*/ 75 h 104"/>
                <a:gd name="T44" fmla="*/ 0 w 142"/>
                <a:gd name="T45" fmla="*/ 87 h 104"/>
                <a:gd name="T46" fmla="*/ 5 w 142"/>
                <a:gd name="T47" fmla="*/ 92 h 104"/>
                <a:gd name="T48" fmla="*/ 11 w 142"/>
                <a:gd name="T49" fmla="*/ 92 h 104"/>
                <a:gd name="T50" fmla="*/ 13 w 142"/>
                <a:gd name="T51" fmla="*/ 92 h 104"/>
                <a:gd name="T52" fmla="*/ 17 w 142"/>
                <a:gd name="T53" fmla="*/ 102 h 104"/>
                <a:gd name="T54" fmla="*/ 19 w 142"/>
                <a:gd name="T55" fmla="*/ 103 h 104"/>
                <a:gd name="T56" fmla="*/ 25 w 142"/>
                <a:gd name="T57" fmla="*/ 102 h 104"/>
                <a:gd name="T58" fmla="*/ 27 w 142"/>
                <a:gd name="T59" fmla="*/ 104 h 104"/>
                <a:gd name="T60" fmla="*/ 49 w 142"/>
                <a:gd name="T61" fmla="*/ 104 h 104"/>
                <a:gd name="T62" fmla="*/ 48 w 142"/>
                <a:gd name="T63" fmla="*/ 103 h 104"/>
                <a:gd name="T64" fmla="*/ 32 w 142"/>
                <a:gd name="T65" fmla="*/ 84 h 104"/>
                <a:gd name="T66" fmla="*/ 66 w 142"/>
                <a:gd name="T67" fmla="*/ 43 h 104"/>
                <a:gd name="T68" fmla="*/ 80 w 142"/>
                <a:gd name="T69" fmla="*/ 35 h 104"/>
                <a:gd name="T70" fmla="*/ 86 w 142"/>
                <a:gd name="T71" fmla="*/ 29 h 104"/>
                <a:gd name="T72" fmla="*/ 113 w 142"/>
                <a:gd name="T73" fmla="*/ 22 h 104"/>
                <a:gd name="T74" fmla="*/ 142 w 142"/>
                <a:gd name="T75" fmla="*/ 7 h 104"/>
                <a:gd name="T76" fmla="*/ 130 w 142"/>
                <a:gd name="T7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2" h="104">
                  <a:moveTo>
                    <a:pt x="49" y="104"/>
                  </a:moveTo>
                  <a:cubicBezTo>
                    <a:pt x="49" y="104"/>
                    <a:pt x="49" y="104"/>
                    <a:pt x="49" y="104"/>
                  </a:cubicBezTo>
                  <a:cubicBezTo>
                    <a:pt x="49" y="104"/>
                    <a:pt x="49" y="104"/>
                    <a:pt x="49" y="104"/>
                  </a:cubicBezTo>
                  <a:moveTo>
                    <a:pt x="48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103"/>
                    <a:pt x="48" y="103"/>
                    <a:pt x="49" y="104"/>
                  </a:cubicBezTo>
                  <a:cubicBezTo>
                    <a:pt x="48" y="103"/>
                    <a:pt x="48" y="103"/>
                    <a:pt x="48" y="103"/>
                  </a:cubicBezTo>
                  <a:moveTo>
                    <a:pt x="46" y="101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7" y="102"/>
                    <a:pt x="46" y="101"/>
                    <a:pt x="46" y="101"/>
                  </a:cubicBezTo>
                  <a:moveTo>
                    <a:pt x="130" y="0"/>
                  </a:moveTo>
                  <a:cubicBezTo>
                    <a:pt x="116" y="0"/>
                    <a:pt x="103" y="16"/>
                    <a:pt x="88" y="16"/>
                  </a:cubicBezTo>
                  <a:cubicBezTo>
                    <a:pt x="84" y="16"/>
                    <a:pt x="83" y="13"/>
                    <a:pt x="79" y="13"/>
                  </a:cubicBezTo>
                  <a:cubicBezTo>
                    <a:pt x="74" y="13"/>
                    <a:pt x="74" y="16"/>
                    <a:pt x="70" y="16"/>
                  </a:cubicBezTo>
                  <a:cubicBezTo>
                    <a:pt x="60" y="16"/>
                    <a:pt x="52" y="30"/>
                    <a:pt x="45" y="30"/>
                  </a:cubicBezTo>
                  <a:cubicBezTo>
                    <a:pt x="40" y="30"/>
                    <a:pt x="37" y="32"/>
                    <a:pt x="33" y="32"/>
                  </a:cubicBezTo>
                  <a:cubicBezTo>
                    <a:pt x="31" y="32"/>
                    <a:pt x="30" y="33"/>
                    <a:pt x="30" y="35"/>
                  </a:cubicBezTo>
                  <a:cubicBezTo>
                    <a:pt x="30" y="36"/>
                    <a:pt x="32" y="37"/>
                    <a:pt x="32" y="40"/>
                  </a:cubicBezTo>
                  <a:cubicBezTo>
                    <a:pt x="32" y="48"/>
                    <a:pt x="17" y="52"/>
                    <a:pt x="17" y="57"/>
                  </a:cubicBezTo>
                  <a:cubicBezTo>
                    <a:pt x="17" y="59"/>
                    <a:pt x="21" y="60"/>
                    <a:pt x="22" y="63"/>
                  </a:cubicBezTo>
                  <a:cubicBezTo>
                    <a:pt x="17" y="64"/>
                    <a:pt x="8" y="66"/>
                    <a:pt x="8" y="71"/>
                  </a:cubicBezTo>
                  <a:cubicBezTo>
                    <a:pt x="8" y="74"/>
                    <a:pt x="8" y="75"/>
                    <a:pt x="8" y="75"/>
                  </a:cubicBezTo>
                  <a:cubicBezTo>
                    <a:pt x="8" y="80"/>
                    <a:pt x="0" y="80"/>
                    <a:pt x="0" y="87"/>
                  </a:cubicBezTo>
                  <a:cubicBezTo>
                    <a:pt x="0" y="90"/>
                    <a:pt x="5" y="92"/>
                    <a:pt x="5" y="92"/>
                  </a:cubicBezTo>
                  <a:cubicBezTo>
                    <a:pt x="5" y="92"/>
                    <a:pt x="8" y="92"/>
                    <a:pt x="11" y="92"/>
                  </a:cubicBezTo>
                  <a:cubicBezTo>
                    <a:pt x="12" y="92"/>
                    <a:pt x="13" y="92"/>
                    <a:pt x="13" y="92"/>
                  </a:cubicBezTo>
                  <a:cubicBezTo>
                    <a:pt x="18" y="94"/>
                    <a:pt x="15" y="98"/>
                    <a:pt x="17" y="102"/>
                  </a:cubicBezTo>
                  <a:cubicBezTo>
                    <a:pt x="18" y="103"/>
                    <a:pt x="18" y="103"/>
                    <a:pt x="19" y="103"/>
                  </a:cubicBezTo>
                  <a:cubicBezTo>
                    <a:pt x="21" y="103"/>
                    <a:pt x="23" y="102"/>
                    <a:pt x="25" y="102"/>
                  </a:cubicBezTo>
                  <a:cubicBezTo>
                    <a:pt x="25" y="102"/>
                    <a:pt x="26" y="104"/>
                    <a:pt x="27" y="10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104"/>
                    <a:pt x="48" y="103"/>
                    <a:pt x="48" y="103"/>
                  </a:cubicBezTo>
                  <a:cubicBezTo>
                    <a:pt x="42" y="97"/>
                    <a:pt x="32" y="95"/>
                    <a:pt x="32" y="84"/>
                  </a:cubicBezTo>
                  <a:cubicBezTo>
                    <a:pt x="32" y="66"/>
                    <a:pt x="52" y="47"/>
                    <a:pt x="66" y="43"/>
                  </a:cubicBezTo>
                  <a:cubicBezTo>
                    <a:pt x="72" y="42"/>
                    <a:pt x="73" y="35"/>
                    <a:pt x="80" y="35"/>
                  </a:cubicBezTo>
                  <a:cubicBezTo>
                    <a:pt x="83" y="35"/>
                    <a:pt x="85" y="30"/>
                    <a:pt x="86" y="29"/>
                  </a:cubicBezTo>
                  <a:cubicBezTo>
                    <a:pt x="96" y="24"/>
                    <a:pt x="103" y="27"/>
                    <a:pt x="113" y="22"/>
                  </a:cubicBezTo>
                  <a:cubicBezTo>
                    <a:pt x="120" y="18"/>
                    <a:pt x="142" y="17"/>
                    <a:pt x="142" y="7"/>
                  </a:cubicBezTo>
                  <a:cubicBezTo>
                    <a:pt x="142" y="4"/>
                    <a:pt x="134" y="0"/>
                    <a:pt x="1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68"/>
            <p:cNvSpPr>
              <a:spLocks/>
            </p:cNvSpPr>
            <p:nvPr/>
          </p:nvSpPr>
          <p:spPr bwMode="auto">
            <a:xfrm>
              <a:off x="5819775" y="2216150"/>
              <a:ext cx="1174750" cy="841375"/>
            </a:xfrm>
            <a:custGeom>
              <a:avLst/>
              <a:gdLst>
                <a:gd name="T0" fmla="*/ 146 w 313"/>
                <a:gd name="T1" fmla="*/ 35 h 224"/>
                <a:gd name="T2" fmla="*/ 137 w 313"/>
                <a:gd name="T3" fmla="*/ 46 h 224"/>
                <a:gd name="T4" fmla="*/ 132 w 313"/>
                <a:gd name="T5" fmla="*/ 49 h 224"/>
                <a:gd name="T6" fmla="*/ 114 w 313"/>
                <a:gd name="T7" fmla="*/ 58 h 224"/>
                <a:gd name="T8" fmla="*/ 95 w 313"/>
                <a:gd name="T9" fmla="*/ 76 h 224"/>
                <a:gd name="T10" fmla="*/ 74 w 313"/>
                <a:gd name="T11" fmla="*/ 94 h 224"/>
                <a:gd name="T12" fmla="*/ 62 w 313"/>
                <a:gd name="T13" fmla="*/ 93 h 224"/>
                <a:gd name="T14" fmla="*/ 57 w 313"/>
                <a:gd name="T15" fmla="*/ 102 h 224"/>
                <a:gd name="T16" fmla="*/ 39 w 313"/>
                <a:gd name="T17" fmla="*/ 105 h 224"/>
                <a:gd name="T18" fmla="*/ 67 w 313"/>
                <a:gd name="T19" fmla="*/ 125 h 224"/>
                <a:gd name="T20" fmla="*/ 68 w 313"/>
                <a:gd name="T21" fmla="*/ 133 h 224"/>
                <a:gd name="T22" fmla="*/ 58 w 313"/>
                <a:gd name="T23" fmla="*/ 155 h 224"/>
                <a:gd name="T24" fmla="*/ 36 w 313"/>
                <a:gd name="T25" fmla="*/ 154 h 224"/>
                <a:gd name="T26" fmla="*/ 18 w 313"/>
                <a:gd name="T27" fmla="*/ 152 h 224"/>
                <a:gd name="T28" fmla="*/ 6 w 313"/>
                <a:gd name="T29" fmla="*/ 170 h 224"/>
                <a:gd name="T30" fmla="*/ 5 w 313"/>
                <a:gd name="T31" fmla="*/ 202 h 224"/>
                <a:gd name="T32" fmla="*/ 19 w 313"/>
                <a:gd name="T33" fmla="*/ 214 h 224"/>
                <a:gd name="T34" fmla="*/ 54 w 313"/>
                <a:gd name="T35" fmla="*/ 218 h 224"/>
                <a:gd name="T36" fmla="*/ 57 w 313"/>
                <a:gd name="T37" fmla="*/ 218 h 224"/>
                <a:gd name="T38" fmla="*/ 74 w 313"/>
                <a:gd name="T39" fmla="*/ 195 h 224"/>
                <a:gd name="T40" fmla="*/ 100 w 313"/>
                <a:gd name="T41" fmla="*/ 161 h 224"/>
                <a:gd name="T42" fmla="*/ 140 w 313"/>
                <a:gd name="T43" fmla="*/ 149 h 224"/>
                <a:gd name="T44" fmla="*/ 172 w 313"/>
                <a:gd name="T45" fmla="*/ 167 h 224"/>
                <a:gd name="T46" fmla="*/ 201 w 313"/>
                <a:gd name="T47" fmla="*/ 188 h 224"/>
                <a:gd name="T48" fmla="*/ 202 w 313"/>
                <a:gd name="T49" fmla="*/ 206 h 224"/>
                <a:gd name="T50" fmla="*/ 207 w 313"/>
                <a:gd name="T51" fmla="*/ 188 h 224"/>
                <a:gd name="T52" fmla="*/ 211 w 313"/>
                <a:gd name="T53" fmla="*/ 176 h 224"/>
                <a:gd name="T54" fmla="*/ 197 w 313"/>
                <a:gd name="T55" fmla="*/ 169 h 224"/>
                <a:gd name="T56" fmla="*/ 180 w 313"/>
                <a:gd name="T57" fmla="*/ 149 h 224"/>
                <a:gd name="T58" fmla="*/ 173 w 313"/>
                <a:gd name="T59" fmla="*/ 135 h 224"/>
                <a:gd name="T60" fmla="*/ 195 w 313"/>
                <a:gd name="T61" fmla="*/ 138 h 224"/>
                <a:gd name="T62" fmla="*/ 221 w 313"/>
                <a:gd name="T63" fmla="*/ 160 h 224"/>
                <a:gd name="T64" fmla="*/ 239 w 313"/>
                <a:gd name="T65" fmla="*/ 192 h 224"/>
                <a:gd name="T66" fmla="*/ 252 w 313"/>
                <a:gd name="T67" fmla="*/ 204 h 224"/>
                <a:gd name="T68" fmla="*/ 260 w 313"/>
                <a:gd name="T69" fmla="*/ 218 h 224"/>
                <a:gd name="T70" fmla="*/ 259 w 313"/>
                <a:gd name="T71" fmla="*/ 204 h 224"/>
                <a:gd name="T72" fmla="*/ 271 w 313"/>
                <a:gd name="T73" fmla="*/ 206 h 224"/>
                <a:gd name="T74" fmla="*/ 261 w 313"/>
                <a:gd name="T75" fmla="*/ 192 h 224"/>
                <a:gd name="T76" fmla="*/ 267 w 313"/>
                <a:gd name="T77" fmla="*/ 187 h 224"/>
                <a:gd name="T78" fmla="*/ 288 w 313"/>
                <a:gd name="T79" fmla="*/ 183 h 224"/>
                <a:gd name="T80" fmla="*/ 300 w 313"/>
                <a:gd name="T81" fmla="*/ 177 h 224"/>
                <a:gd name="T82" fmla="*/ 307 w 313"/>
                <a:gd name="T83" fmla="*/ 176 h 224"/>
                <a:gd name="T84" fmla="*/ 306 w 313"/>
                <a:gd name="T85" fmla="*/ 144 h 224"/>
                <a:gd name="T86" fmla="*/ 313 w 313"/>
                <a:gd name="T87" fmla="*/ 130 h 224"/>
                <a:gd name="T88" fmla="*/ 303 w 313"/>
                <a:gd name="T89" fmla="*/ 128 h 224"/>
                <a:gd name="T90" fmla="*/ 270 w 313"/>
                <a:gd name="T91" fmla="*/ 106 h 224"/>
                <a:gd name="T92" fmla="*/ 258 w 313"/>
                <a:gd name="T93" fmla="*/ 99 h 224"/>
                <a:gd name="T94" fmla="*/ 269 w 313"/>
                <a:gd name="T95" fmla="*/ 77 h 224"/>
                <a:gd name="T96" fmla="*/ 263 w 313"/>
                <a:gd name="T97" fmla="*/ 62 h 224"/>
                <a:gd name="T98" fmla="*/ 244 w 313"/>
                <a:gd name="T99" fmla="*/ 36 h 224"/>
                <a:gd name="T100" fmla="*/ 244 w 313"/>
                <a:gd name="T101" fmla="*/ 36 h 224"/>
                <a:gd name="T102" fmla="*/ 244 w 313"/>
                <a:gd name="T103" fmla="*/ 36 h 224"/>
                <a:gd name="T104" fmla="*/ 234 w 313"/>
                <a:gd name="T105" fmla="*/ 37 h 224"/>
                <a:gd name="T106" fmla="*/ 215 w 313"/>
                <a:gd name="T107" fmla="*/ 33 h 224"/>
                <a:gd name="T108" fmla="*/ 187 w 313"/>
                <a:gd name="T109" fmla="*/ 44 h 224"/>
                <a:gd name="T110" fmla="*/ 183 w 313"/>
                <a:gd name="T111" fmla="*/ 37 h 224"/>
                <a:gd name="T112" fmla="*/ 155 w 313"/>
                <a:gd name="T113" fmla="*/ 38 h 224"/>
                <a:gd name="T114" fmla="*/ 158 w 313"/>
                <a:gd name="T115" fmla="*/ 20 h 224"/>
                <a:gd name="T116" fmla="*/ 157 w 313"/>
                <a:gd name="T117" fmla="*/ 1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3" h="224">
                  <a:moveTo>
                    <a:pt x="158" y="0"/>
                  </a:moveTo>
                  <a:cubicBezTo>
                    <a:pt x="151" y="6"/>
                    <a:pt x="140" y="6"/>
                    <a:pt x="140" y="18"/>
                  </a:cubicBezTo>
                  <a:cubicBezTo>
                    <a:pt x="140" y="25"/>
                    <a:pt x="145" y="28"/>
                    <a:pt x="146" y="35"/>
                  </a:cubicBezTo>
                  <a:cubicBezTo>
                    <a:pt x="146" y="35"/>
                    <a:pt x="148" y="41"/>
                    <a:pt x="148" y="42"/>
                  </a:cubicBezTo>
                  <a:cubicBezTo>
                    <a:pt x="148" y="45"/>
                    <a:pt x="143" y="47"/>
                    <a:pt x="141" y="47"/>
                  </a:cubicBezTo>
                  <a:cubicBezTo>
                    <a:pt x="140" y="47"/>
                    <a:pt x="138" y="46"/>
                    <a:pt x="137" y="46"/>
                  </a:cubicBezTo>
                  <a:cubicBezTo>
                    <a:pt x="136" y="46"/>
                    <a:pt x="135" y="47"/>
                    <a:pt x="134" y="47"/>
                  </a:cubicBezTo>
                  <a:cubicBezTo>
                    <a:pt x="134" y="48"/>
                    <a:pt x="133" y="50"/>
                    <a:pt x="132" y="50"/>
                  </a:cubicBezTo>
                  <a:cubicBezTo>
                    <a:pt x="132" y="50"/>
                    <a:pt x="132" y="50"/>
                    <a:pt x="132" y="49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49"/>
                    <a:pt x="128" y="49"/>
                  </a:cubicBezTo>
                  <a:cubicBezTo>
                    <a:pt x="122" y="49"/>
                    <a:pt x="118" y="54"/>
                    <a:pt x="114" y="58"/>
                  </a:cubicBezTo>
                  <a:cubicBezTo>
                    <a:pt x="113" y="58"/>
                    <a:pt x="111" y="60"/>
                    <a:pt x="111" y="61"/>
                  </a:cubicBezTo>
                  <a:cubicBezTo>
                    <a:pt x="111" y="64"/>
                    <a:pt x="112" y="68"/>
                    <a:pt x="109" y="70"/>
                  </a:cubicBezTo>
                  <a:cubicBezTo>
                    <a:pt x="108" y="71"/>
                    <a:pt x="97" y="76"/>
                    <a:pt x="95" y="76"/>
                  </a:cubicBezTo>
                  <a:cubicBezTo>
                    <a:pt x="94" y="77"/>
                    <a:pt x="93" y="77"/>
                    <a:pt x="91" y="77"/>
                  </a:cubicBezTo>
                  <a:cubicBezTo>
                    <a:pt x="89" y="84"/>
                    <a:pt x="87" y="90"/>
                    <a:pt x="79" y="90"/>
                  </a:cubicBezTo>
                  <a:cubicBezTo>
                    <a:pt x="78" y="92"/>
                    <a:pt x="76" y="94"/>
                    <a:pt x="74" y="94"/>
                  </a:cubicBezTo>
                  <a:cubicBezTo>
                    <a:pt x="70" y="94"/>
                    <a:pt x="67" y="93"/>
                    <a:pt x="65" y="91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3" y="94"/>
                    <a:pt x="62" y="98"/>
                    <a:pt x="64" y="99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3" y="101"/>
                    <a:pt x="60" y="102"/>
                    <a:pt x="57" y="102"/>
                  </a:cubicBezTo>
                  <a:cubicBezTo>
                    <a:pt x="55" y="102"/>
                    <a:pt x="50" y="101"/>
                    <a:pt x="50" y="99"/>
                  </a:cubicBezTo>
                  <a:cubicBezTo>
                    <a:pt x="47" y="100"/>
                    <a:pt x="39" y="102"/>
                    <a:pt x="39" y="104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9" y="110"/>
                    <a:pt x="52" y="112"/>
                    <a:pt x="56" y="113"/>
                  </a:cubicBezTo>
                  <a:cubicBezTo>
                    <a:pt x="58" y="114"/>
                    <a:pt x="58" y="115"/>
                    <a:pt x="60" y="115"/>
                  </a:cubicBezTo>
                  <a:cubicBezTo>
                    <a:pt x="60" y="120"/>
                    <a:pt x="61" y="125"/>
                    <a:pt x="67" y="125"/>
                  </a:cubicBezTo>
                  <a:cubicBezTo>
                    <a:pt x="67" y="127"/>
                    <a:pt x="69" y="127"/>
                    <a:pt x="69" y="129"/>
                  </a:cubicBezTo>
                  <a:cubicBezTo>
                    <a:pt x="69" y="130"/>
                    <a:pt x="68" y="132"/>
                    <a:pt x="67" y="134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68" y="135"/>
                    <a:pt x="68" y="140"/>
                    <a:pt x="68" y="141"/>
                  </a:cubicBezTo>
                  <a:cubicBezTo>
                    <a:pt x="68" y="146"/>
                    <a:pt x="65" y="148"/>
                    <a:pt x="65" y="154"/>
                  </a:cubicBezTo>
                  <a:cubicBezTo>
                    <a:pt x="64" y="154"/>
                    <a:pt x="60" y="155"/>
                    <a:pt x="58" y="155"/>
                  </a:cubicBezTo>
                  <a:cubicBezTo>
                    <a:pt x="55" y="155"/>
                    <a:pt x="54" y="154"/>
                    <a:pt x="51" y="154"/>
                  </a:cubicBezTo>
                  <a:cubicBezTo>
                    <a:pt x="51" y="154"/>
                    <a:pt x="50" y="154"/>
                    <a:pt x="50" y="154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4" y="154"/>
                    <a:pt x="32" y="154"/>
                    <a:pt x="31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6" y="152"/>
                    <a:pt x="15" y="151"/>
                    <a:pt x="14" y="151"/>
                  </a:cubicBezTo>
                  <a:cubicBezTo>
                    <a:pt x="12" y="151"/>
                    <a:pt x="3" y="157"/>
                    <a:pt x="3" y="159"/>
                  </a:cubicBezTo>
                  <a:cubicBezTo>
                    <a:pt x="3" y="161"/>
                    <a:pt x="6" y="165"/>
                    <a:pt x="6" y="170"/>
                  </a:cubicBezTo>
                  <a:cubicBezTo>
                    <a:pt x="6" y="177"/>
                    <a:pt x="3" y="185"/>
                    <a:pt x="3" y="192"/>
                  </a:cubicBezTo>
                  <a:cubicBezTo>
                    <a:pt x="3" y="194"/>
                    <a:pt x="0" y="194"/>
                    <a:pt x="0" y="198"/>
                  </a:cubicBezTo>
                  <a:cubicBezTo>
                    <a:pt x="0" y="200"/>
                    <a:pt x="2" y="202"/>
                    <a:pt x="5" y="202"/>
                  </a:cubicBezTo>
                  <a:cubicBezTo>
                    <a:pt x="5" y="206"/>
                    <a:pt x="5" y="208"/>
                    <a:pt x="5" y="214"/>
                  </a:cubicBezTo>
                  <a:cubicBezTo>
                    <a:pt x="5" y="214"/>
                    <a:pt x="5" y="216"/>
                    <a:pt x="7" y="216"/>
                  </a:cubicBezTo>
                  <a:cubicBezTo>
                    <a:pt x="11" y="216"/>
                    <a:pt x="14" y="214"/>
                    <a:pt x="19" y="214"/>
                  </a:cubicBezTo>
                  <a:cubicBezTo>
                    <a:pt x="26" y="214"/>
                    <a:pt x="26" y="224"/>
                    <a:pt x="30" y="224"/>
                  </a:cubicBezTo>
                  <a:cubicBezTo>
                    <a:pt x="36" y="224"/>
                    <a:pt x="40" y="219"/>
                    <a:pt x="47" y="219"/>
                  </a:cubicBezTo>
                  <a:cubicBezTo>
                    <a:pt x="48" y="219"/>
                    <a:pt x="51" y="218"/>
                    <a:pt x="54" y="218"/>
                  </a:cubicBezTo>
                  <a:cubicBezTo>
                    <a:pt x="55" y="218"/>
                    <a:pt x="55" y="218"/>
                    <a:pt x="56" y="218"/>
                  </a:cubicBezTo>
                  <a:cubicBezTo>
                    <a:pt x="56" y="218"/>
                    <a:pt x="56" y="218"/>
                    <a:pt x="56" y="218"/>
                  </a:cubicBezTo>
                  <a:cubicBezTo>
                    <a:pt x="56" y="218"/>
                    <a:pt x="57" y="218"/>
                    <a:pt x="57" y="218"/>
                  </a:cubicBezTo>
                  <a:cubicBezTo>
                    <a:pt x="62" y="218"/>
                    <a:pt x="62" y="212"/>
                    <a:pt x="65" y="211"/>
                  </a:cubicBezTo>
                  <a:cubicBezTo>
                    <a:pt x="71" y="208"/>
                    <a:pt x="73" y="204"/>
                    <a:pt x="77" y="199"/>
                  </a:cubicBezTo>
                  <a:cubicBezTo>
                    <a:pt x="75" y="198"/>
                    <a:pt x="74" y="197"/>
                    <a:pt x="74" y="195"/>
                  </a:cubicBezTo>
                  <a:cubicBezTo>
                    <a:pt x="74" y="189"/>
                    <a:pt x="82" y="177"/>
                    <a:pt x="87" y="176"/>
                  </a:cubicBezTo>
                  <a:cubicBezTo>
                    <a:pt x="93" y="175"/>
                    <a:pt x="100" y="173"/>
                    <a:pt x="101" y="167"/>
                  </a:cubicBezTo>
                  <a:cubicBezTo>
                    <a:pt x="100" y="161"/>
                    <a:pt x="100" y="161"/>
                    <a:pt x="100" y="161"/>
                  </a:cubicBezTo>
                  <a:cubicBezTo>
                    <a:pt x="100" y="156"/>
                    <a:pt x="104" y="154"/>
                    <a:pt x="108" y="154"/>
                  </a:cubicBezTo>
                  <a:cubicBezTo>
                    <a:pt x="114" y="154"/>
                    <a:pt x="118" y="157"/>
                    <a:pt x="124" y="157"/>
                  </a:cubicBezTo>
                  <a:cubicBezTo>
                    <a:pt x="131" y="157"/>
                    <a:pt x="134" y="152"/>
                    <a:pt x="140" y="149"/>
                  </a:cubicBezTo>
                  <a:cubicBezTo>
                    <a:pt x="142" y="148"/>
                    <a:pt x="143" y="144"/>
                    <a:pt x="148" y="144"/>
                  </a:cubicBezTo>
                  <a:cubicBezTo>
                    <a:pt x="158" y="144"/>
                    <a:pt x="160" y="156"/>
                    <a:pt x="165" y="162"/>
                  </a:cubicBezTo>
                  <a:cubicBezTo>
                    <a:pt x="166" y="164"/>
                    <a:pt x="170" y="165"/>
                    <a:pt x="172" y="167"/>
                  </a:cubicBezTo>
                  <a:cubicBezTo>
                    <a:pt x="177" y="172"/>
                    <a:pt x="179" y="175"/>
                    <a:pt x="188" y="177"/>
                  </a:cubicBezTo>
                  <a:cubicBezTo>
                    <a:pt x="188" y="179"/>
                    <a:pt x="192" y="180"/>
                    <a:pt x="193" y="180"/>
                  </a:cubicBezTo>
                  <a:cubicBezTo>
                    <a:pt x="193" y="181"/>
                    <a:pt x="200" y="188"/>
                    <a:pt x="201" y="188"/>
                  </a:cubicBezTo>
                  <a:cubicBezTo>
                    <a:pt x="202" y="191"/>
                    <a:pt x="204" y="192"/>
                    <a:pt x="204" y="196"/>
                  </a:cubicBezTo>
                  <a:cubicBezTo>
                    <a:pt x="204" y="200"/>
                    <a:pt x="203" y="204"/>
                    <a:pt x="199" y="204"/>
                  </a:cubicBezTo>
                  <a:cubicBezTo>
                    <a:pt x="199" y="205"/>
                    <a:pt x="200" y="206"/>
                    <a:pt x="202" y="206"/>
                  </a:cubicBezTo>
                  <a:cubicBezTo>
                    <a:pt x="206" y="206"/>
                    <a:pt x="206" y="200"/>
                    <a:pt x="208" y="197"/>
                  </a:cubicBezTo>
                  <a:cubicBezTo>
                    <a:pt x="208" y="197"/>
                    <a:pt x="212" y="197"/>
                    <a:pt x="212" y="196"/>
                  </a:cubicBezTo>
                  <a:cubicBezTo>
                    <a:pt x="212" y="192"/>
                    <a:pt x="207" y="191"/>
                    <a:pt x="207" y="188"/>
                  </a:cubicBezTo>
                  <a:cubicBezTo>
                    <a:pt x="207" y="185"/>
                    <a:pt x="210" y="183"/>
                    <a:pt x="213" y="183"/>
                  </a:cubicBezTo>
                  <a:cubicBezTo>
                    <a:pt x="218" y="183"/>
                    <a:pt x="219" y="187"/>
                    <a:pt x="222" y="187"/>
                  </a:cubicBezTo>
                  <a:cubicBezTo>
                    <a:pt x="223" y="181"/>
                    <a:pt x="216" y="179"/>
                    <a:pt x="211" y="176"/>
                  </a:cubicBezTo>
                  <a:cubicBezTo>
                    <a:pt x="209" y="175"/>
                    <a:pt x="202" y="174"/>
                    <a:pt x="203" y="171"/>
                  </a:cubicBezTo>
                  <a:cubicBezTo>
                    <a:pt x="204" y="170"/>
                    <a:pt x="204" y="169"/>
                    <a:pt x="204" y="168"/>
                  </a:cubicBezTo>
                  <a:cubicBezTo>
                    <a:pt x="201" y="168"/>
                    <a:pt x="199" y="169"/>
                    <a:pt x="197" y="169"/>
                  </a:cubicBezTo>
                  <a:cubicBezTo>
                    <a:pt x="196" y="169"/>
                    <a:pt x="194" y="169"/>
                    <a:pt x="192" y="168"/>
                  </a:cubicBezTo>
                  <a:cubicBezTo>
                    <a:pt x="190" y="167"/>
                    <a:pt x="188" y="162"/>
                    <a:pt x="187" y="158"/>
                  </a:cubicBezTo>
                  <a:cubicBezTo>
                    <a:pt x="186" y="156"/>
                    <a:pt x="184" y="151"/>
                    <a:pt x="180" y="149"/>
                  </a:cubicBezTo>
                  <a:cubicBezTo>
                    <a:pt x="176" y="148"/>
                    <a:pt x="174" y="146"/>
                    <a:pt x="174" y="142"/>
                  </a:cubicBezTo>
                  <a:cubicBezTo>
                    <a:pt x="174" y="140"/>
                    <a:pt x="174" y="139"/>
                    <a:pt x="175" y="137"/>
                  </a:cubicBezTo>
                  <a:cubicBezTo>
                    <a:pt x="174" y="137"/>
                    <a:pt x="173" y="136"/>
                    <a:pt x="173" y="135"/>
                  </a:cubicBezTo>
                  <a:cubicBezTo>
                    <a:pt x="173" y="132"/>
                    <a:pt x="180" y="132"/>
                    <a:pt x="183" y="130"/>
                  </a:cubicBezTo>
                  <a:cubicBezTo>
                    <a:pt x="184" y="132"/>
                    <a:pt x="183" y="138"/>
                    <a:pt x="186" y="138"/>
                  </a:cubicBezTo>
                  <a:cubicBezTo>
                    <a:pt x="189" y="138"/>
                    <a:pt x="192" y="138"/>
                    <a:pt x="195" y="138"/>
                  </a:cubicBezTo>
                  <a:cubicBezTo>
                    <a:pt x="195" y="144"/>
                    <a:pt x="202" y="154"/>
                    <a:pt x="208" y="154"/>
                  </a:cubicBezTo>
                  <a:cubicBezTo>
                    <a:pt x="210" y="154"/>
                    <a:pt x="211" y="154"/>
                    <a:pt x="212" y="154"/>
                  </a:cubicBezTo>
                  <a:cubicBezTo>
                    <a:pt x="212" y="158"/>
                    <a:pt x="217" y="158"/>
                    <a:pt x="221" y="160"/>
                  </a:cubicBezTo>
                  <a:cubicBezTo>
                    <a:pt x="225" y="162"/>
                    <a:pt x="231" y="168"/>
                    <a:pt x="231" y="172"/>
                  </a:cubicBezTo>
                  <a:cubicBezTo>
                    <a:pt x="231" y="175"/>
                    <a:pt x="231" y="176"/>
                    <a:pt x="231" y="180"/>
                  </a:cubicBezTo>
                  <a:cubicBezTo>
                    <a:pt x="231" y="186"/>
                    <a:pt x="236" y="188"/>
                    <a:pt x="239" y="192"/>
                  </a:cubicBezTo>
                  <a:cubicBezTo>
                    <a:pt x="242" y="194"/>
                    <a:pt x="244" y="197"/>
                    <a:pt x="245" y="201"/>
                  </a:cubicBezTo>
                  <a:cubicBezTo>
                    <a:pt x="245" y="201"/>
                    <a:pt x="246" y="204"/>
                    <a:pt x="247" y="204"/>
                  </a:cubicBezTo>
                  <a:cubicBezTo>
                    <a:pt x="248" y="204"/>
                    <a:pt x="250" y="204"/>
                    <a:pt x="252" y="204"/>
                  </a:cubicBezTo>
                  <a:cubicBezTo>
                    <a:pt x="251" y="205"/>
                    <a:pt x="248" y="206"/>
                    <a:pt x="248" y="208"/>
                  </a:cubicBezTo>
                  <a:cubicBezTo>
                    <a:pt x="248" y="213"/>
                    <a:pt x="252" y="218"/>
                    <a:pt x="256" y="218"/>
                  </a:cubicBezTo>
                  <a:cubicBezTo>
                    <a:pt x="257" y="218"/>
                    <a:pt x="259" y="218"/>
                    <a:pt x="260" y="218"/>
                  </a:cubicBezTo>
                  <a:cubicBezTo>
                    <a:pt x="257" y="216"/>
                    <a:pt x="260" y="213"/>
                    <a:pt x="260" y="211"/>
                  </a:cubicBezTo>
                  <a:cubicBezTo>
                    <a:pt x="260" y="209"/>
                    <a:pt x="259" y="208"/>
                    <a:pt x="259" y="206"/>
                  </a:cubicBezTo>
                  <a:cubicBezTo>
                    <a:pt x="259" y="204"/>
                    <a:pt x="259" y="204"/>
                    <a:pt x="259" y="204"/>
                  </a:cubicBezTo>
                  <a:cubicBezTo>
                    <a:pt x="260" y="205"/>
                    <a:pt x="263" y="208"/>
                    <a:pt x="266" y="208"/>
                  </a:cubicBezTo>
                  <a:cubicBezTo>
                    <a:pt x="267" y="208"/>
                    <a:pt x="267" y="208"/>
                    <a:pt x="267" y="208"/>
                  </a:cubicBezTo>
                  <a:cubicBezTo>
                    <a:pt x="267" y="206"/>
                    <a:pt x="270" y="207"/>
                    <a:pt x="271" y="206"/>
                  </a:cubicBezTo>
                  <a:cubicBezTo>
                    <a:pt x="271" y="206"/>
                    <a:pt x="270" y="205"/>
                    <a:pt x="270" y="204"/>
                  </a:cubicBezTo>
                  <a:cubicBezTo>
                    <a:pt x="268" y="204"/>
                    <a:pt x="260" y="197"/>
                    <a:pt x="260" y="196"/>
                  </a:cubicBezTo>
                  <a:cubicBezTo>
                    <a:pt x="260" y="195"/>
                    <a:pt x="261" y="194"/>
                    <a:pt x="261" y="192"/>
                  </a:cubicBezTo>
                  <a:cubicBezTo>
                    <a:pt x="256" y="186"/>
                    <a:pt x="256" y="186"/>
                    <a:pt x="256" y="186"/>
                  </a:cubicBezTo>
                  <a:cubicBezTo>
                    <a:pt x="256" y="185"/>
                    <a:pt x="258" y="183"/>
                    <a:pt x="259" y="183"/>
                  </a:cubicBezTo>
                  <a:cubicBezTo>
                    <a:pt x="262" y="183"/>
                    <a:pt x="262" y="187"/>
                    <a:pt x="267" y="187"/>
                  </a:cubicBezTo>
                  <a:cubicBezTo>
                    <a:pt x="267" y="185"/>
                    <a:pt x="267" y="183"/>
                    <a:pt x="267" y="181"/>
                  </a:cubicBezTo>
                  <a:cubicBezTo>
                    <a:pt x="270" y="180"/>
                    <a:pt x="271" y="177"/>
                    <a:pt x="276" y="177"/>
                  </a:cubicBezTo>
                  <a:cubicBezTo>
                    <a:pt x="281" y="177"/>
                    <a:pt x="284" y="183"/>
                    <a:pt x="288" y="183"/>
                  </a:cubicBezTo>
                  <a:cubicBezTo>
                    <a:pt x="292" y="183"/>
                    <a:pt x="292" y="179"/>
                    <a:pt x="296" y="178"/>
                  </a:cubicBezTo>
                  <a:cubicBezTo>
                    <a:pt x="297" y="177"/>
                    <a:pt x="298" y="177"/>
                    <a:pt x="299" y="177"/>
                  </a:cubicBezTo>
                  <a:cubicBezTo>
                    <a:pt x="299" y="177"/>
                    <a:pt x="300" y="177"/>
                    <a:pt x="300" y="177"/>
                  </a:cubicBezTo>
                  <a:cubicBezTo>
                    <a:pt x="300" y="177"/>
                    <a:pt x="301" y="177"/>
                    <a:pt x="301" y="177"/>
                  </a:cubicBezTo>
                  <a:cubicBezTo>
                    <a:pt x="302" y="177"/>
                    <a:pt x="302" y="177"/>
                    <a:pt x="303" y="177"/>
                  </a:cubicBezTo>
                  <a:cubicBezTo>
                    <a:pt x="305" y="177"/>
                    <a:pt x="306" y="177"/>
                    <a:pt x="307" y="176"/>
                  </a:cubicBezTo>
                  <a:cubicBezTo>
                    <a:pt x="305" y="173"/>
                    <a:pt x="298" y="169"/>
                    <a:pt x="298" y="163"/>
                  </a:cubicBezTo>
                  <a:cubicBezTo>
                    <a:pt x="298" y="159"/>
                    <a:pt x="303" y="154"/>
                    <a:pt x="306" y="151"/>
                  </a:cubicBezTo>
                  <a:cubicBezTo>
                    <a:pt x="306" y="144"/>
                    <a:pt x="306" y="144"/>
                    <a:pt x="306" y="144"/>
                  </a:cubicBezTo>
                  <a:cubicBezTo>
                    <a:pt x="306" y="142"/>
                    <a:pt x="306" y="144"/>
                    <a:pt x="307" y="140"/>
                  </a:cubicBezTo>
                  <a:cubicBezTo>
                    <a:pt x="307" y="137"/>
                    <a:pt x="310" y="135"/>
                    <a:pt x="313" y="135"/>
                  </a:cubicBezTo>
                  <a:cubicBezTo>
                    <a:pt x="313" y="133"/>
                    <a:pt x="313" y="132"/>
                    <a:pt x="313" y="130"/>
                  </a:cubicBezTo>
                  <a:cubicBezTo>
                    <a:pt x="311" y="131"/>
                    <a:pt x="308" y="132"/>
                    <a:pt x="306" y="132"/>
                  </a:cubicBezTo>
                  <a:cubicBezTo>
                    <a:pt x="305" y="130"/>
                    <a:pt x="305" y="130"/>
                    <a:pt x="305" y="130"/>
                  </a:cubicBezTo>
                  <a:cubicBezTo>
                    <a:pt x="304" y="130"/>
                    <a:pt x="303" y="129"/>
                    <a:pt x="303" y="128"/>
                  </a:cubicBezTo>
                  <a:cubicBezTo>
                    <a:pt x="303" y="117"/>
                    <a:pt x="303" y="117"/>
                    <a:pt x="303" y="117"/>
                  </a:cubicBezTo>
                  <a:cubicBezTo>
                    <a:pt x="296" y="117"/>
                    <a:pt x="298" y="102"/>
                    <a:pt x="290" y="102"/>
                  </a:cubicBezTo>
                  <a:cubicBezTo>
                    <a:pt x="283" y="102"/>
                    <a:pt x="279" y="106"/>
                    <a:pt x="270" y="106"/>
                  </a:cubicBezTo>
                  <a:cubicBezTo>
                    <a:pt x="268" y="106"/>
                    <a:pt x="266" y="106"/>
                    <a:pt x="264" y="106"/>
                  </a:cubicBezTo>
                  <a:cubicBezTo>
                    <a:pt x="261" y="106"/>
                    <a:pt x="258" y="105"/>
                    <a:pt x="258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3"/>
                    <a:pt x="259" y="88"/>
                    <a:pt x="262" y="83"/>
                  </a:cubicBezTo>
                  <a:cubicBezTo>
                    <a:pt x="263" y="81"/>
                    <a:pt x="269" y="80"/>
                    <a:pt x="269" y="77"/>
                  </a:cubicBezTo>
                  <a:cubicBezTo>
                    <a:pt x="269" y="71"/>
                    <a:pt x="263" y="68"/>
                    <a:pt x="263" y="62"/>
                  </a:cubicBezTo>
                  <a:cubicBezTo>
                    <a:pt x="263" y="62"/>
                    <a:pt x="263" y="62"/>
                    <a:pt x="263" y="62"/>
                  </a:cubicBezTo>
                  <a:cubicBezTo>
                    <a:pt x="263" y="62"/>
                    <a:pt x="263" y="62"/>
                    <a:pt x="263" y="62"/>
                  </a:cubicBezTo>
                  <a:cubicBezTo>
                    <a:pt x="263" y="58"/>
                    <a:pt x="267" y="56"/>
                    <a:pt x="267" y="52"/>
                  </a:cubicBezTo>
                  <a:cubicBezTo>
                    <a:pt x="267" y="46"/>
                    <a:pt x="265" y="35"/>
                    <a:pt x="259" y="35"/>
                  </a:cubicBezTo>
                  <a:cubicBezTo>
                    <a:pt x="253" y="35"/>
                    <a:pt x="249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1" y="36"/>
                    <a:pt x="238" y="36"/>
                    <a:pt x="234" y="37"/>
                  </a:cubicBezTo>
                  <a:cubicBezTo>
                    <a:pt x="234" y="37"/>
                    <a:pt x="234" y="37"/>
                    <a:pt x="234" y="37"/>
                  </a:cubicBezTo>
                  <a:cubicBezTo>
                    <a:pt x="231" y="37"/>
                    <a:pt x="227" y="37"/>
                    <a:pt x="224" y="37"/>
                  </a:cubicBezTo>
                  <a:cubicBezTo>
                    <a:pt x="224" y="37"/>
                    <a:pt x="224" y="35"/>
                    <a:pt x="225" y="34"/>
                  </a:cubicBezTo>
                  <a:cubicBezTo>
                    <a:pt x="223" y="33"/>
                    <a:pt x="219" y="33"/>
                    <a:pt x="215" y="33"/>
                  </a:cubicBezTo>
                  <a:cubicBezTo>
                    <a:pt x="212" y="33"/>
                    <a:pt x="207" y="37"/>
                    <a:pt x="205" y="38"/>
                  </a:cubicBezTo>
                  <a:cubicBezTo>
                    <a:pt x="200" y="40"/>
                    <a:pt x="197" y="39"/>
                    <a:pt x="192" y="42"/>
                  </a:cubicBezTo>
                  <a:cubicBezTo>
                    <a:pt x="190" y="42"/>
                    <a:pt x="190" y="44"/>
                    <a:pt x="187" y="44"/>
                  </a:cubicBezTo>
                  <a:cubicBezTo>
                    <a:pt x="187" y="44"/>
                    <a:pt x="182" y="41"/>
                    <a:pt x="182" y="40"/>
                  </a:cubicBezTo>
                  <a:cubicBezTo>
                    <a:pt x="182" y="39"/>
                    <a:pt x="184" y="39"/>
                    <a:pt x="184" y="37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77" y="37"/>
                    <a:pt x="171" y="43"/>
                    <a:pt x="164" y="43"/>
                  </a:cubicBezTo>
                  <a:cubicBezTo>
                    <a:pt x="163" y="43"/>
                    <a:pt x="163" y="41"/>
                    <a:pt x="162" y="39"/>
                  </a:cubicBezTo>
                  <a:cubicBezTo>
                    <a:pt x="160" y="39"/>
                    <a:pt x="158" y="38"/>
                    <a:pt x="155" y="38"/>
                  </a:cubicBezTo>
                  <a:cubicBezTo>
                    <a:pt x="156" y="37"/>
                    <a:pt x="155" y="37"/>
                    <a:pt x="155" y="35"/>
                  </a:cubicBezTo>
                  <a:cubicBezTo>
                    <a:pt x="154" y="35"/>
                    <a:pt x="152" y="33"/>
                    <a:pt x="152" y="30"/>
                  </a:cubicBezTo>
                  <a:cubicBezTo>
                    <a:pt x="152" y="25"/>
                    <a:pt x="156" y="22"/>
                    <a:pt x="158" y="20"/>
                  </a:cubicBezTo>
                  <a:cubicBezTo>
                    <a:pt x="159" y="19"/>
                    <a:pt x="162" y="18"/>
                    <a:pt x="162" y="17"/>
                  </a:cubicBezTo>
                  <a:cubicBezTo>
                    <a:pt x="162" y="16"/>
                    <a:pt x="162" y="15"/>
                    <a:pt x="162" y="14"/>
                  </a:cubicBezTo>
                  <a:cubicBezTo>
                    <a:pt x="160" y="14"/>
                    <a:pt x="157" y="14"/>
                    <a:pt x="157" y="11"/>
                  </a:cubicBezTo>
                  <a:cubicBezTo>
                    <a:pt x="157" y="8"/>
                    <a:pt x="157" y="7"/>
                    <a:pt x="158" y="4"/>
                  </a:cubicBezTo>
                  <a:cubicBezTo>
                    <a:pt x="158" y="0"/>
                    <a:pt x="158" y="0"/>
                    <a:pt x="1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69"/>
            <p:cNvSpPr>
              <a:spLocks/>
            </p:cNvSpPr>
            <p:nvPr/>
          </p:nvSpPr>
          <p:spPr bwMode="auto">
            <a:xfrm>
              <a:off x="6254750" y="1554163"/>
              <a:ext cx="792163" cy="766763"/>
            </a:xfrm>
            <a:custGeom>
              <a:avLst/>
              <a:gdLst>
                <a:gd name="T0" fmla="*/ 173 w 211"/>
                <a:gd name="T1" fmla="*/ 8 h 204"/>
                <a:gd name="T2" fmla="*/ 160 w 211"/>
                <a:gd name="T3" fmla="*/ 12 h 204"/>
                <a:gd name="T4" fmla="*/ 165 w 211"/>
                <a:gd name="T5" fmla="*/ 2 h 204"/>
                <a:gd name="T6" fmla="*/ 150 w 211"/>
                <a:gd name="T7" fmla="*/ 6 h 204"/>
                <a:gd name="T8" fmla="*/ 138 w 211"/>
                <a:gd name="T9" fmla="*/ 6 h 204"/>
                <a:gd name="T10" fmla="*/ 129 w 211"/>
                <a:gd name="T11" fmla="*/ 17 h 204"/>
                <a:gd name="T12" fmla="*/ 118 w 211"/>
                <a:gd name="T13" fmla="*/ 20 h 204"/>
                <a:gd name="T14" fmla="*/ 106 w 211"/>
                <a:gd name="T15" fmla="*/ 20 h 204"/>
                <a:gd name="T16" fmla="*/ 106 w 211"/>
                <a:gd name="T17" fmla="*/ 23 h 204"/>
                <a:gd name="T18" fmla="*/ 96 w 211"/>
                <a:gd name="T19" fmla="*/ 27 h 204"/>
                <a:gd name="T20" fmla="*/ 101 w 211"/>
                <a:gd name="T21" fmla="*/ 28 h 204"/>
                <a:gd name="T22" fmla="*/ 86 w 211"/>
                <a:gd name="T23" fmla="*/ 32 h 204"/>
                <a:gd name="T24" fmla="*/ 83 w 211"/>
                <a:gd name="T25" fmla="*/ 31 h 204"/>
                <a:gd name="T26" fmla="*/ 76 w 211"/>
                <a:gd name="T27" fmla="*/ 35 h 204"/>
                <a:gd name="T28" fmla="*/ 75 w 211"/>
                <a:gd name="T29" fmla="*/ 39 h 204"/>
                <a:gd name="T30" fmla="*/ 76 w 211"/>
                <a:gd name="T31" fmla="*/ 52 h 204"/>
                <a:gd name="T32" fmla="*/ 60 w 211"/>
                <a:gd name="T33" fmla="*/ 71 h 204"/>
                <a:gd name="T34" fmla="*/ 29 w 211"/>
                <a:gd name="T35" fmla="*/ 102 h 204"/>
                <a:gd name="T36" fmla="*/ 34 w 211"/>
                <a:gd name="T37" fmla="*/ 104 h 204"/>
                <a:gd name="T38" fmla="*/ 7 w 211"/>
                <a:gd name="T39" fmla="*/ 121 h 204"/>
                <a:gd name="T40" fmla="*/ 5 w 211"/>
                <a:gd name="T41" fmla="*/ 148 h 204"/>
                <a:gd name="T42" fmla="*/ 8 w 211"/>
                <a:gd name="T43" fmla="*/ 154 h 204"/>
                <a:gd name="T44" fmla="*/ 3 w 211"/>
                <a:gd name="T45" fmla="*/ 162 h 204"/>
                <a:gd name="T46" fmla="*/ 43 w 211"/>
                <a:gd name="T47" fmla="*/ 151 h 204"/>
                <a:gd name="T48" fmla="*/ 47 w 211"/>
                <a:gd name="T49" fmla="*/ 162 h 204"/>
                <a:gd name="T50" fmla="*/ 59 w 211"/>
                <a:gd name="T51" fmla="*/ 187 h 204"/>
                <a:gd name="T52" fmla="*/ 65 w 211"/>
                <a:gd name="T53" fmla="*/ 204 h 204"/>
                <a:gd name="T54" fmla="*/ 86 w 211"/>
                <a:gd name="T55" fmla="*/ 194 h 204"/>
                <a:gd name="T56" fmla="*/ 91 w 211"/>
                <a:gd name="T57" fmla="*/ 176 h 204"/>
                <a:gd name="T58" fmla="*/ 110 w 211"/>
                <a:gd name="T59" fmla="*/ 150 h 204"/>
                <a:gd name="T60" fmla="*/ 95 w 211"/>
                <a:gd name="T61" fmla="*/ 134 h 204"/>
                <a:gd name="T62" fmla="*/ 99 w 211"/>
                <a:gd name="T63" fmla="*/ 117 h 204"/>
                <a:gd name="T64" fmla="*/ 130 w 211"/>
                <a:gd name="T65" fmla="*/ 92 h 204"/>
                <a:gd name="T66" fmla="*/ 147 w 211"/>
                <a:gd name="T67" fmla="*/ 74 h 204"/>
                <a:gd name="T68" fmla="*/ 153 w 211"/>
                <a:gd name="T69" fmla="*/ 91 h 204"/>
                <a:gd name="T70" fmla="*/ 128 w 211"/>
                <a:gd name="T71" fmla="*/ 117 h 204"/>
                <a:gd name="T72" fmla="*/ 129 w 211"/>
                <a:gd name="T73" fmla="*/ 134 h 204"/>
                <a:gd name="T74" fmla="*/ 147 w 211"/>
                <a:gd name="T75" fmla="*/ 147 h 204"/>
                <a:gd name="T76" fmla="*/ 169 w 211"/>
                <a:gd name="T77" fmla="*/ 144 h 204"/>
                <a:gd name="T78" fmla="*/ 186 w 211"/>
                <a:gd name="T79" fmla="*/ 138 h 204"/>
                <a:gd name="T80" fmla="*/ 211 w 211"/>
                <a:gd name="T81" fmla="*/ 110 h 204"/>
                <a:gd name="T82" fmla="*/ 202 w 211"/>
                <a:gd name="T83" fmla="*/ 98 h 204"/>
                <a:gd name="T84" fmla="*/ 206 w 211"/>
                <a:gd name="T85" fmla="*/ 94 h 204"/>
                <a:gd name="T86" fmla="*/ 197 w 211"/>
                <a:gd name="T87" fmla="*/ 80 h 204"/>
                <a:gd name="T88" fmla="*/ 200 w 211"/>
                <a:gd name="T89" fmla="*/ 71 h 204"/>
                <a:gd name="T90" fmla="*/ 194 w 211"/>
                <a:gd name="T91" fmla="*/ 57 h 204"/>
                <a:gd name="T92" fmla="*/ 200 w 211"/>
                <a:gd name="T93" fmla="*/ 45 h 204"/>
                <a:gd name="T94" fmla="*/ 190 w 211"/>
                <a:gd name="T95" fmla="*/ 34 h 204"/>
                <a:gd name="T96" fmla="*/ 204 w 211"/>
                <a:gd name="T97" fmla="*/ 19 h 204"/>
                <a:gd name="T98" fmla="*/ 190 w 211"/>
                <a:gd name="T99" fmla="*/ 14 h 204"/>
                <a:gd name="T100" fmla="*/ 191 w 211"/>
                <a:gd name="T101" fmla="*/ 2 h 204"/>
                <a:gd name="T102" fmla="*/ 184 w 211"/>
                <a:gd name="T10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1" h="204">
                  <a:moveTo>
                    <a:pt x="184" y="0"/>
                  </a:moveTo>
                  <a:cubicBezTo>
                    <a:pt x="179" y="3"/>
                    <a:pt x="177" y="4"/>
                    <a:pt x="173" y="8"/>
                  </a:cubicBezTo>
                  <a:cubicBezTo>
                    <a:pt x="173" y="6"/>
                    <a:pt x="173" y="5"/>
                    <a:pt x="172" y="3"/>
                  </a:cubicBezTo>
                  <a:cubicBezTo>
                    <a:pt x="167" y="5"/>
                    <a:pt x="165" y="12"/>
                    <a:pt x="160" y="12"/>
                  </a:cubicBezTo>
                  <a:cubicBezTo>
                    <a:pt x="160" y="12"/>
                    <a:pt x="160" y="12"/>
                    <a:pt x="159" y="12"/>
                  </a:cubicBezTo>
                  <a:cubicBezTo>
                    <a:pt x="161" y="8"/>
                    <a:pt x="165" y="6"/>
                    <a:pt x="165" y="2"/>
                  </a:cubicBezTo>
                  <a:cubicBezTo>
                    <a:pt x="165" y="2"/>
                    <a:pt x="165" y="1"/>
                    <a:pt x="164" y="1"/>
                  </a:cubicBezTo>
                  <a:cubicBezTo>
                    <a:pt x="161" y="1"/>
                    <a:pt x="154" y="6"/>
                    <a:pt x="150" y="6"/>
                  </a:cubicBezTo>
                  <a:cubicBezTo>
                    <a:pt x="148" y="6"/>
                    <a:pt x="146" y="4"/>
                    <a:pt x="144" y="2"/>
                  </a:cubicBezTo>
                  <a:cubicBezTo>
                    <a:pt x="143" y="3"/>
                    <a:pt x="138" y="4"/>
                    <a:pt x="138" y="6"/>
                  </a:cubicBezTo>
                  <a:cubicBezTo>
                    <a:pt x="138" y="8"/>
                    <a:pt x="140" y="8"/>
                    <a:pt x="143" y="9"/>
                  </a:cubicBezTo>
                  <a:cubicBezTo>
                    <a:pt x="137" y="12"/>
                    <a:pt x="133" y="10"/>
                    <a:pt x="129" y="17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3" y="13"/>
                    <a:pt x="122" y="19"/>
                    <a:pt x="118" y="20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4" y="17"/>
                    <a:pt x="109" y="17"/>
                    <a:pt x="106" y="20"/>
                  </a:cubicBezTo>
                  <a:cubicBezTo>
                    <a:pt x="107" y="21"/>
                    <a:pt x="107" y="21"/>
                    <a:pt x="108" y="22"/>
                  </a:cubicBezTo>
                  <a:cubicBezTo>
                    <a:pt x="107" y="23"/>
                    <a:pt x="107" y="23"/>
                    <a:pt x="106" y="23"/>
                  </a:cubicBezTo>
                  <a:cubicBezTo>
                    <a:pt x="105" y="23"/>
                    <a:pt x="104" y="23"/>
                    <a:pt x="103" y="23"/>
                  </a:cubicBezTo>
                  <a:cubicBezTo>
                    <a:pt x="100" y="23"/>
                    <a:pt x="98" y="25"/>
                    <a:pt x="96" y="27"/>
                  </a:cubicBezTo>
                  <a:cubicBezTo>
                    <a:pt x="97" y="27"/>
                    <a:pt x="97" y="27"/>
                    <a:pt x="98" y="27"/>
                  </a:cubicBezTo>
                  <a:cubicBezTo>
                    <a:pt x="99" y="27"/>
                    <a:pt x="99" y="28"/>
                    <a:pt x="101" y="28"/>
                  </a:cubicBezTo>
                  <a:cubicBezTo>
                    <a:pt x="100" y="28"/>
                    <a:pt x="97" y="35"/>
                    <a:pt x="96" y="35"/>
                  </a:cubicBezTo>
                  <a:cubicBezTo>
                    <a:pt x="92" y="35"/>
                    <a:pt x="91" y="32"/>
                    <a:pt x="86" y="32"/>
                  </a:cubicBezTo>
                  <a:cubicBezTo>
                    <a:pt x="87" y="30"/>
                    <a:pt x="87" y="29"/>
                    <a:pt x="85" y="27"/>
                  </a:cubicBezTo>
                  <a:cubicBezTo>
                    <a:pt x="85" y="28"/>
                    <a:pt x="84" y="29"/>
                    <a:pt x="83" y="31"/>
                  </a:cubicBezTo>
                  <a:cubicBezTo>
                    <a:pt x="82" y="31"/>
                    <a:pt x="81" y="30"/>
                    <a:pt x="81" y="30"/>
                  </a:cubicBezTo>
                  <a:cubicBezTo>
                    <a:pt x="78" y="30"/>
                    <a:pt x="77" y="32"/>
                    <a:pt x="76" y="35"/>
                  </a:cubicBezTo>
                  <a:cubicBezTo>
                    <a:pt x="76" y="35"/>
                    <a:pt x="79" y="35"/>
                    <a:pt x="81" y="35"/>
                  </a:cubicBezTo>
                  <a:cubicBezTo>
                    <a:pt x="79" y="36"/>
                    <a:pt x="76" y="37"/>
                    <a:pt x="75" y="39"/>
                  </a:cubicBezTo>
                  <a:cubicBezTo>
                    <a:pt x="82" y="39"/>
                    <a:pt x="85" y="36"/>
                    <a:pt x="92" y="34"/>
                  </a:cubicBezTo>
                  <a:cubicBezTo>
                    <a:pt x="90" y="40"/>
                    <a:pt x="82" y="50"/>
                    <a:pt x="76" y="52"/>
                  </a:cubicBezTo>
                  <a:cubicBezTo>
                    <a:pt x="70" y="54"/>
                    <a:pt x="66" y="58"/>
                    <a:pt x="63" y="64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58" y="71"/>
                    <a:pt x="58" y="80"/>
                    <a:pt x="55" y="82"/>
                  </a:cubicBezTo>
                  <a:cubicBezTo>
                    <a:pt x="46" y="89"/>
                    <a:pt x="42" y="99"/>
                    <a:pt x="29" y="102"/>
                  </a:cubicBezTo>
                  <a:cubicBezTo>
                    <a:pt x="32" y="103"/>
                    <a:pt x="33" y="103"/>
                    <a:pt x="36" y="104"/>
                  </a:cubicBezTo>
                  <a:cubicBezTo>
                    <a:pt x="35" y="104"/>
                    <a:pt x="34" y="104"/>
                    <a:pt x="34" y="104"/>
                  </a:cubicBezTo>
                  <a:cubicBezTo>
                    <a:pt x="26" y="104"/>
                    <a:pt x="24" y="110"/>
                    <a:pt x="19" y="111"/>
                  </a:cubicBezTo>
                  <a:cubicBezTo>
                    <a:pt x="13" y="113"/>
                    <a:pt x="10" y="116"/>
                    <a:pt x="7" y="121"/>
                  </a:cubicBezTo>
                  <a:cubicBezTo>
                    <a:pt x="5" y="124"/>
                    <a:pt x="0" y="123"/>
                    <a:pt x="0" y="128"/>
                  </a:cubicBezTo>
                  <a:cubicBezTo>
                    <a:pt x="0" y="136"/>
                    <a:pt x="1" y="143"/>
                    <a:pt x="5" y="148"/>
                  </a:cubicBezTo>
                  <a:cubicBezTo>
                    <a:pt x="4" y="150"/>
                    <a:pt x="1" y="153"/>
                    <a:pt x="1" y="155"/>
                  </a:cubicBezTo>
                  <a:cubicBezTo>
                    <a:pt x="4" y="154"/>
                    <a:pt x="4" y="154"/>
                    <a:pt x="8" y="154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7" y="159"/>
                    <a:pt x="3" y="160"/>
                    <a:pt x="3" y="162"/>
                  </a:cubicBezTo>
                  <a:cubicBezTo>
                    <a:pt x="3" y="163"/>
                    <a:pt x="14" y="170"/>
                    <a:pt x="16" y="170"/>
                  </a:cubicBezTo>
                  <a:cubicBezTo>
                    <a:pt x="28" y="170"/>
                    <a:pt x="37" y="159"/>
                    <a:pt x="43" y="151"/>
                  </a:cubicBezTo>
                  <a:cubicBezTo>
                    <a:pt x="45" y="154"/>
                    <a:pt x="46" y="156"/>
                    <a:pt x="49" y="158"/>
                  </a:cubicBezTo>
                  <a:cubicBezTo>
                    <a:pt x="48" y="159"/>
                    <a:pt x="47" y="160"/>
                    <a:pt x="47" y="162"/>
                  </a:cubicBezTo>
                  <a:cubicBezTo>
                    <a:pt x="47" y="167"/>
                    <a:pt x="52" y="168"/>
                    <a:pt x="53" y="172"/>
                  </a:cubicBezTo>
                  <a:cubicBezTo>
                    <a:pt x="55" y="178"/>
                    <a:pt x="54" y="182"/>
                    <a:pt x="59" y="187"/>
                  </a:cubicBezTo>
                  <a:cubicBezTo>
                    <a:pt x="59" y="188"/>
                    <a:pt x="59" y="189"/>
                    <a:pt x="59" y="190"/>
                  </a:cubicBezTo>
                  <a:cubicBezTo>
                    <a:pt x="59" y="192"/>
                    <a:pt x="63" y="204"/>
                    <a:pt x="65" y="204"/>
                  </a:cubicBezTo>
                  <a:cubicBezTo>
                    <a:pt x="72" y="204"/>
                    <a:pt x="74" y="194"/>
                    <a:pt x="79" y="194"/>
                  </a:cubicBezTo>
                  <a:cubicBezTo>
                    <a:pt x="81" y="194"/>
                    <a:pt x="82" y="194"/>
                    <a:pt x="86" y="194"/>
                  </a:cubicBezTo>
                  <a:cubicBezTo>
                    <a:pt x="87" y="189"/>
                    <a:pt x="94" y="188"/>
                    <a:pt x="95" y="181"/>
                  </a:cubicBezTo>
                  <a:cubicBezTo>
                    <a:pt x="93" y="180"/>
                    <a:pt x="91" y="179"/>
                    <a:pt x="91" y="176"/>
                  </a:cubicBezTo>
                  <a:cubicBezTo>
                    <a:pt x="91" y="170"/>
                    <a:pt x="93" y="162"/>
                    <a:pt x="99" y="162"/>
                  </a:cubicBezTo>
                  <a:cubicBezTo>
                    <a:pt x="101" y="162"/>
                    <a:pt x="110" y="155"/>
                    <a:pt x="110" y="150"/>
                  </a:cubicBezTo>
                  <a:cubicBezTo>
                    <a:pt x="110" y="145"/>
                    <a:pt x="102" y="140"/>
                    <a:pt x="97" y="139"/>
                  </a:cubicBezTo>
                  <a:cubicBezTo>
                    <a:pt x="97" y="137"/>
                    <a:pt x="96" y="135"/>
                    <a:pt x="95" y="134"/>
                  </a:cubicBezTo>
                  <a:cubicBezTo>
                    <a:pt x="95" y="128"/>
                    <a:pt x="95" y="128"/>
                    <a:pt x="95" y="128"/>
                  </a:cubicBezTo>
                  <a:cubicBezTo>
                    <a:pt x="99" y="126"/>
                    <a:pt x="96" y="121"/>
                    <a:pt x="99" y="117"/>
                  </a:cubicBezTo>
                  <a:cubicBezTo>
                    <a:pt x="101" y="112"/>
                    <a:pt x="106" y="111"/>
                    <a:pt x="111" y="108"/>
                  </a:cubicBezTo>
                  <a:cubicBezTo>
                    <a:pt x="117" y="104"/>
                    <a:pt x="130" y="99"/>
                    <a:pt x="130" y="92"/>
                  </a:cubicBezTo>
                  <a:cubicBezTo>
                    <a:pt x="131" y="90"/>
                    <a:pt x="130" y="89"/>
                    <a:pt x="130" y="85"/>
                  </a:cubicBezTo>
                  <a:cubicBezTo>
                    <a:pt x="130" y="78"/>
                    <a:pt x="138" y="74"/>
                    <a:pt x="147" y="74"/>
                  </a:cubicBezTo>
                  <a:cubicBezTo>
                    <a:pt x="155" y="74"/>
                    <a:pt x="164" y="76"/>
                    <a:pt x="164" y="83"/>
                  </a:cubicBezTo>
                  <a:cubicBezTo>
                    <a:pt x="164" y="87"/>
                    <a:pt x="157" y="89"/>
                    <a:pt x="153" y="91"/>
                  </a:cubicBezTo>
                  <a:cubicBezTo>
                    <a:pt x="146" y="95"/>
                    <a:pt x="139" y="111"/>
                    <a:pt x="128" y="111"/>
                  </a:cubicBezTo>
                  <a:cubicBezTo>
                    <a:pt x="128" y="113"/>
                    <a:pt x="128" y="115"/>
                    <a:pt x="128" y="117"/>
                  </a:cubicBezTo>
                  <a:cubicBezTo>
                    <a:pt x="128" y="120"/>
                    <a:pt x="130" y="126"/>
                    <a:pt x="133" y="128"/>
                  </a:cubicBezTo>
                  <a:cubicBezTo>
                    <a:pt x="132" y="129"/>
                    <a:pt x="129" y="131"/>
                    <a:pt x="129" y="134"/>
                  </a:cubicBezTo>
                  <a:cubicBezTo>
                    <a:pt x="129" y="140"/>
                    <a:pt x="135" y="144"/>
                    <a:pt x="141" y="144"/>
                  </a:cubicBezTo>
                  <a:cubicBezTo>
                    <a:pt x="141" y="147"/>
                    <a:pt x="144" y="147"/>
                    <a:pt x="147" y="147"/>
                  </a:cubicBezTo>
                  <a:cubicBezTo>
                    <a:pt x="152" y="147"/>
                    <a:pt x="159" y="145"/>
                    <a:pt x="165" y="143"/>
                  </a:cubicBezTo>
                  <a:cubicBezTo>
                    <a:pt x="166" y="143"/>
                    <a:pt x="167" y="144"/>
                    <a:pt x="169" y="144"/>
                  </a:cubicBezTo>
                  <a:cubicBezTo>
                    <a:pt x="175" y="144"/>
                    <a:pt x="184" y="142"/>
                    <a:pt x="186" y="138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92" y="130"/>
                    <a:pt x="211" y="119"/>
                    <a:pt x="211" y="110"/>
                  </a:cubicBezTo>
                  <a:cubicBezTo>
                    <a:pt x="211" y="103"/>
                    <a:pt x="205" y="102"/>
                    <a:pt x="202" y="98"/>
                  </a:cubicBezTo>
                  <a:cubicBezTo>
                    <a:pt x="202" y="98"/>
                    <a:pt x="202" y="98"/>
                    <a:pt x="202" y="98"/>
                  </a:cubicBezTo>
                  <a:cubicBezTo>
                    <a:pt x="202" y="98"/>
                    <a:pt x="202" y="98"/>
                    <a:pt x="202" y="98"/>
                  </a:cubicBezTo>
                  <a:cubicBezTo>
                    <a:pt x="203" y="97"/>
                    <a:pt x="206" y="96"/>
                    <a:pt x="206" y="94"/>
                  </a:cubicBezTo>
                  <a:cubicBezTo>
                    <a:pt x="206" y="88"/>
                    <a:pt x="197" y="86"/>
                    <a:pt x="197" y="80"/>
                  </a:cubicBezTo>
                  <a:cubicBezTo>
                    <a:pt x="197" y="80"/>
                    <a:pt x="197" y="80"/>
                    <a:pt x="197" y="80"/>
                  </a:cubicBezTo>
                  <a:cubicBezTo>
                    <a:pt x="197" y="80"/>
                    <a:pt x="197" y="80"/>
                    <a:pt x="197" y="80"/>
                  </a:cubicBezTo>
                  <a:cubicBezTo>
                    <a:pt x="197" y="76"/>
                    <a:pt x="200" y="75"/>
                    <a:pt x="200" y="71"/>
                  </a:cubicBezTo>
                  <a:cubicBezTo>
                    <a:pt x="200" y="66"/>
                    <a:pt x="194" y="62"/>
                    <a:pt x="194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4" y="52"/>
                    <a:pt x="200" y="50"/>
                    <a:pt x="200" y="45"/>
                  </a:cubicBezTo>
                  <a:cubicBezTo>
                    <a:pt x="200" y="39"/>
                    <a:pt x="190" y="39"/>
                    <a:pt x="190" y="34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0" y="27"/>
                    <a:pt x="200" y="22"/>
                    <a:pt x="204" y="19"/>
                  </a:cubicBezTo>
                  <a:cubicBezTo>
                    <a:pt x="203" y="19"/>
                    <a:pt x="197" y="18"/>
                    <a:pt x="194" y="18"/>
                  </a:cubicBezTo>
                  <a:cubicBezTo>
                    <a:pt x="194" y="16"/>
                    <a:pt x="192" y="16"/>
                    <a:pt x="190" y="14"/>
                  </a:cubicBezTo>
                  <a:cubicBezTo>
                    <a:pt x="196" y="12"/>
                    <a:pt x="198" y="14"/>
                    <a:pt x="201" y="7"/>
                  </a:cubicBezTo>
                  <a:cubicBezTo>
                    <a:pt x="199" y="6"/>
                    <a:pt x="192" y="2"/>
                    <a:pt x="191" y="2"/>
                  </a:cubicBezTo>
                  <a:cubicBezTo>
                    <a:pt x="189" y="2"/>
                    <a:pt x="188" y="4"/>
                    <a:pt x="187" y="7"/>
                  </a:cubicBezTo>
                  <a:cubicBezTo>
                    <a:pt x="184" y="6"/>
                    <a:pt x="184" y="4"/>
                    <a:pt x="1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70"/>
            <p:cNvSpPr>
              <a:spLocks/>
            </p:cNvSpPr>
            <p:nvPr/>
          </p:nvSpPr>
          <p:spPr bwMode="auto">
            <a:xfrm>
              <a:off x="6697663" y="1152525"/>
              <a:ext cx="5176838" cy="1922463"/>
            </a:xfrm>
            <a:custGeom>
              <a:avLst/>
              <a:gdLst>
                <a:gd name="T0" fmla="*/ 533 w 1379"/>
                <a:gd name="T1" fmla="*/ 63 h 512"/>
                <a:gd name="T2" fmla="*/ 454 w 1379"/>
                <a:gd name="T3" fmla="*/ 96 h 512"/>
                <a:gd name="T4" fmla="*/ 415 w 1379"/>
                <a:gd name="T5" fmla="*/ 78 h 512"/>
                <a:gd name="T6" fmla="*/ 334 w 1379"/>
                <a:gd name="T7" fmla="*/ 125 h 512"/>
                <a:gd name="T8" fmla="*/ 267 w 1379"/>
                <a:gd name="T9" fmla="*/ 139 h 512"/>
                <a:gd name="T10" fmla="*/ 190 w 1379"/>
                <a:gd name="T11" fmla="*/ 175 h 512"/>
                <a:gd name="T12" fmla="*/ 138 w 1379"/>
                <a:gd name="T13" fmla="*/ 202 h 512"/>
                <a:gd name="T14" fmla="*/ 93 w 1379"/>
                <a:gd name="T15" fmla="*/ 127 h 512"/>
                <a:gd name="T16" fmla="*/ 82 w 1379"/>
                <a:gd name="T17" fmla="*/ 152 h 512"/>
                <a:gd name="T18" fmla="*/ 79 w 1379"/>
                <a:gd name="T19" fmla="*/ 187 h 512"/>
                <a:gd name="T20" fmla="*/ 93 w 1379"/>
                <a:gd name="T21" fmla="*/ 217 h 512"/>
                <a:gd name="T22" fmla="*/ 45 w 1379"/>
                <a:gd name="T23" fmla="*/ 259 h 512"/>
                <a:gd name="T24" fmla="*/ 0 w 1379"/>
                <a:gd name="T25" fmla="*/ 320 h 512"/>
                <a:gd name="T26" fmla="*/ 10 w 1379"/>
                <a:gd name="T27" fmla="*/ 319 h 512"/>
                <a:gd name="T28" fmla="*/ 29 w 1379"/>
                <a:gd name="T29" fmla="*/ 345 h 512"/>
                <a:gd name="T30" fmla="*/ 24 w 1379"/>
                <a:gd name="T31" fmla="*/ 382 h 512"/>
                <a:gd name="T32" fmla="*/ 71 w 1379"/>
                <a:gd name="T33" fmla="*/ 413 h 512"/>
                <a:gd name="T34" fmla="*/ 126 w 1379"/>
                <a:gd name="T35" fmla="*/ 416 h 512"/>
                <a:gd name="T36" fmla="*/ 177 w 1379"/>
                <a:gd name="T37" fmla="*/ 453 h 512"/>
                <a:gd name="T38" fmla="*/ 181 w 1379"/>
                <a:gd name="T39" fmla="*/ 452 h 512"/>
                <a:gd name="T40" fmla="*/ 182 w 1379"/>
                <a:gd name="T41" fmla="*/ 452 h 512"/>
                <a:gd name="T42" fmla="*/ 183 w 1379"/>
                <a:gd name="T43" fmla="*/ 452 h 512"/>
                <a:gd name="T44" fmla="*/ 183 w 1379"/>
                <a:gd name="T45" fmla="*/ 452 h 512"/>
                <a:gd name="T46" fmla="*/ 215 w 1379"/>
                <a:gd name="T47" fmla="*/ 478 h 512"/>
                <a:gd name="T48" fmla="*/ 232 w 1379"/>
                <a:gd name="T49" fmla="*/ 478 h 512"/>
                <a:gd name="T50" fmla="*/ 225 w 1379"/>
                <a:gd name="T51" fmla="*/ 409 h 512"/>
                <a:gd name="T52" fmla="*/ 246 w 1379"/>
                <a:gd name="T53" fmla="*/ 423 h 512"/>
                <a:gd name="T54" fmla="*/ 271 w 1379"/>
                <a:gd name="T55" fmla="*/ 462 h 512"/>
                <a:gd name="T56" fmla="*/ 288 w 1379"/>
                <a:gd name="T57" fmla="*/ 487 h 512"/>
                <a:gd name="T58" fmla="*/ 337 w 1379"/>
                <a:gd name="T59" fmla="*/ 507 h 512"/>
                <a:gd name="T60" fmla="*/ 373 w 1379"/>
                <a:gd name="T61" fmla="*/ 491 h 512"/>
                <a:gd name="T62" fmla="*/ 381 w 1379"/>
                <a:gd name="T63" fmla="*/ 494 h 512"/>
                <a:gd name="T64" fmla="*/ 404 w 1379"/>
                <a:gd name="T65" fmla="*/ 489 h 512"/>
                <a:gd name="T66" fmla="*/ 405 w 1379"/>
                <a:gd name="T67" fmla="*/ 490 h 512"/>
                <a:gd name="T68" fmla="*/ 418 w 1379"/>
                <a:gd name="T69" fmla="*/ 491 h 512"/>
                <a:gd name="T70" fmla="*/ 446 w 1379"/>
                <a:gd name="T71" fmla="*/ 492 h 512"/>
                <a:gd name="T72" fmla="*/ 492 w 1379"/>
                <a:gd name="T73" fmla="*/ 418 h 512"/>
                <a:gd name="T74" fmla="*/ 515 w 1379"/>
                <a:gd name="T75" fmla="*/ 400 h 512"/>
                <a:gd name="T76" fmla="*/ 516 w 1379"/>
                <a:gd name="T77" fmla="*/ 400 h 512"/>
                <a:gd name="T78" fmla="*/ 534 w 1379"/>
                <a:gd name="T79" fmla="*/ 383 h 512"/>
                <a:gd name="T80" fmla="*/ 577 w 1379"/>
                <a:gd name="T81" fmla="*/ 364 h 512"/>
                <a:gd name="T82" fmla="*/ 665 w 1379"/>
                <a:gd name="T83" fmla="*/ 351 h 512"/>
                <a:gd name="T84" fmla="*/ 677 w 1379"/>
                <a:gd name="T85" fmla="*/ 362 h 512"/>
                <a:gd name="T86" fmla="*/ 749 w 1379"/>
                <a:gd name="T87" fmla="*/ 370 h 512"/>
                <a:gd name="T88" fmla="*/ 789 w 1379"/>
                <a:gd name="T89" fmla="*/ 367 h 512"/>
                <a:gd name="T90" fmla="*/ 818 w 1379"/>
                <a:gd name="T91" fmla="*/ 339 h 512"/>
                <a:gd name="T92" fmla="*/ 932 w 1379"/>
                <a:gd name="T93" fmla="*/ 382 h 512"/>
                <a:gd name="T94" fmla="*/ 906 w 1379"/>
                <a:gd name="T95" fmla="*/ 429 h 512"/>
                <a:gd name="T96" fmla="*/ 985 w 1379"/>
                <a:gd name="T97" fmla="*/ 340 h 512"/>
                <a:gd name="T98" fmla="*/ 995 w 1379"/>
                <a:gd name="T99" fmla="*/ 263 h 512"/>
                <a:gd name="T100" fmla="*/ 1139 w 1379"/>
                <a:gd name="T101" fmla="*/ 233 h 512"/>
                <a:gd name="T102" fmla="*/ 1119 w 1379"/>
                <a:gd name="T103" fmla="*/ 277 h 512"/>
                <a:gd name="T104" fmla="*/ 1156 w 1379"/>
                <a:gd name="T105" fmla="*/ 279 h 512"/>
                <a:gd name="T106" fmla="*/ 1307 w 1379"/>
                <a:gd name="T107" fmla="*/ 175 h 512"/>
                <a:gd name="T108" fmla="*/ 1220 w 1379"/>
                <a:gd name="T109" fmla="*/ 125 h 512"/>
                <a:gd name="T110" fmla="*/ 1103 w 1379"/>
                <a:gd name="T111" fmla="*/ 104 h 512"/>
                <a:gd name="T112" fmla="*/ 925 w 1379"/>
                <a:gd name="T113" fmla="*/ 101 h 512"/>
                <a:gd name="T114" fmla="*/ 836 w 1379"/>
                <a:gd name="T115" fmla="*/ 74 h 512"/>
                <a:gd name="T116" fmla="*/ 705 w 1379"/>
                <a:gd name="T117" fmla="*/ 16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79" h="512">
                  <a:moveTo>
                    <a:pt x="684" y="0"/>
                  </a:moveTo>
                  <a:cubicBezTo>
                    <a:pt x="669" y="0"/>
                    <a:pt x="663" y="11"/>
                    <a:pt x="655" y="17"/>
                  </a:cubicBezTo>
                  <a:cubicBezTo>
                    <a:pt x="651" y="20"/>
                    <a:pt x="632" y="28"/>
                    <a:pt x="622" y="28"/>
                  </a:cubicBezTo>
                  <a:cubicBezTo>
                    <a:pt x="618" y="28"/>
                    <a:pt x="615" y="27"/>
                    <a:pt x="616" y="23"/>
                  </a:cubicBezTo>
                  <a:cubicBezTo>
                    <a:pt x="607" y="26"/>
                    <a:pt x="566" y="28"/>
                    <a:pt x="546" y="47"/>
                  </a:cubicBezTo>
                  <a:cubicBezTo>
                    <a:pt x="541" y="51"/>
                    <a:pt x="540" y="63"/>
                    <a:pt x="533" y="63"/>
                  </a:cubicBezTo>
                  <a:cubicBezTo>
                    <a:pt x="531" y="63"/>
                    <a:pt x="526" y="62"/>
                    <a:pt x="520" y="62"/>
                  </a:cubicBezTo>
                  <a:cubicBezTo>
                    <a:pt x="506" y="62"/>
                    <a:pt x="489" y="64"/>
                    <a:pt x="489" y="75"/>
                  </a:cubicBezTo>
                  <a:cubicBezTo>
                    <a:pt x="489" y="79"/>
                    <a:pt x="492" y="82"/>
                    <a:pt x="493" y="87"/>
                  </a:cubicBezTo>
                  <a:cubicBezTo>
                    <a:pt x="491" y="88"/>
                    <a:pt x="489" y="88"/>
                    <a:pt x="487" y="88"/>
                  </a:cubicBezTo>
                  <a:cubicBezTo>
                    <a:pt x="483" y="88"/>
                    <a:pt x="478" y="87"/>
                    <a:pt x="465" y="87"/>
                  </a:cubicBezTo>
                  <a:cubicBezTo>
                    <a:pt x="460" y="93"/>
                    <a:pt x="456" y="96"/>
                    <a:pt x="454" y="96"/>
                  </a:cubicBezTo>
                  <a:cubicBezTo>
                    <a:pt x="448" y="96"/>
                    <a:pt x="448" y="82"/>
                    <a:pt x="445" y="78"/>
                  </a:cubicBezTo>
                  <a:cubicBezTo>
                    <a:pt x="444" y="87"/>
                    <a:pt x="438" y="91"/>
                    <a:pt x="430" y="95"/>
                  </a:cubicBezTo>
                  <a:cubicBezTo>
                    <a:pt x="433" y="103"/>
                    <a:pt x="445" y="111"/>
                    <a:pt x="436" y="121"/>
                  </a:cubicBezTo>
                  <a:cubicBezTo>
                    <a:pt x="430" y="127"/>
                    <a:pt x="448" y="148"/>
                    <a:pt x="438" y="148"/>
                  </a:cubicBezTo>
                  <a:cubicBezTo>
                    <a:pt x="427" y="148"/>
                    <a:pt x="423" y="105"/>
                    <a:pt x="423" y="97"/>
                  </a:cubicBezTo>
                  <a:cubicBezTo>
                    <a:pt x="423" y="87"/>
                    <a:pt x="439" y="83"/>
                    <a:pt x="415" y="78"/>
                  </a:cubicBezTo>
                  <a:cubicBezTo>
                    <a:pt x="414" y="78"/>
                    <a:pt x="413" y="78"/>
                    <a:pt x="413" y="78"/>
                  </a:cubicBezTo>
                  <a:cubicBezTo>
                    <a:pt x="400" y="78"/>
                    <a:pt x="379" y="96"/>
                    <a:pt x="379" y="107"/>
                  </a:cubicBezTo>
                  <a:cubicBezTo>
                    <a:pt x="379" y="120"/>
                    <a:pt x="385" y="128"/>
                    <a:pt x="392" y="135"/>
                  </a:cubicBezTo>
                  <a:cubicBezTo>
                    <a:pt x="397" y="143"/>
                    <a:pt x="397" y="145"/>
                    <a:pt x="394" y="145"/>
                  </a:cubicBezTo>
                  <a:cubicBezTo>
                    <a:pt x="387" y="145"/>
                    <a:pt x="366" y="131"/>
                    <a:pt x="356" y="129"/>
                  </a:cubicBezTo>
                  <a:cubicBezTo>
                    <a:pt x="345" y="126"/>
                    <a:pt x="339" y="125"/>
                    <a:pt x="334" y="125"/>
                  </a:cubicBezTo>
                  <a:cubicBezTo>
                    <a:pt x="323" y="125"/>
                    <a:pt x="330" y="132"/>
                    <a:pt x="330" y="134"/>
                  </a:cubicBezTo>
                  <a:cubicBezTo>
                    <a:pt x="329" y="142"/>
                    <a:pt x="327" y="145"/>
                    <a:pt x="325" y="145"/>
                  </a:cubicBezTo>
                  <a:cubicBezTo>
                    <a:pt x="322" y="145"/>
                    <a:pt x="317" y="138"/>
                    <a:pt x="314" y="138"/>
                  </a:cubicBezTo>
                  <a:cubicBezTo>
                    <a:pt x="307" y="138"/>
                    <a:pt x="294" y="145"/>
                    <a:pt x="283" y="145"/>
                  </a:cubicBezTo>
                  <a:cubicBezTo>
                    <a:pt x="280" y="145"/>
                    <a:pt x="277" y="145"/>
                    <a:pt x="274" y="144"/>
                  </a:cubicBezTo>
                  <a:cubicBezTo>
                    <a:pt x="273" y="141"/>
                    <a:pt x="271" y="139"/>
                    <a:pt x="267" y="139"/>
                  </a:cubicBezTo>
                  <a:cubicBezTo>
                    <a:pt x="253" y="139"/>
                    <a:pt x="223" y="165"/>
                    <a:pt x="214" y="165"/>
                  </a:cubicBezTo>
                  <a:cubicBezTo>
                    <a:pt x="211" y="165"/>
                    <a:pt x="206" y="162"/>
                    <a:pt x="207" y="159"/>
                  </a:cubicBezTo>
                  <a:cubicBezTo>
                    <a:pt x="210" y="152"/>
                    <a:pt x="209" y="140"/>
                    <a:pt x="205" y="140"/>
                  </a:cubicBezTo>
                  <a:cubicBezTo>
                    <a:pt x="202" y="140"/>
                    <a:pt x="198" y="146"/>
                    <a:pt x="193" y="161"/>
                  </a:cubicBezTo>
                  <a:cubicBezTo>
                    <a:pt x="192" y="163"/>
                    <a:pt x="197" y="164"/>
                    <a:pt x="197" y="169"/>
                  </a:cubicBezTo>
                  <a:cubicBezTo>
                    <a:pt x="197" y="174"/>
                    <a:pt x="194" y="175"/>
                    <a:pt x="190" y="175"/>
                  </a:cubicBezTo>
                  <a:cubicBezTo>
                    <a:pt x="188" y="175"/>
                    <a:pt x="186" y="175"/>
                    <a:pt x="185" y="175"/>
                  </a:cubicBezTo>
                  <a:cubicBezTo>
                    <a:pt x="183" y="174"/>
                    <a:pt x="181" y="174"/>
                    <a:pt x="179" y="174"/>
                  </a:cubicBezTo>
                  <a:cubicBezTo>
                    <a:pt x="178" y="174"/>
                    <a:pt x="176" y="174"/>
                    <a:pt x="175" y="175"/>
                  </a:cubicBezTo>
                  <a:cubicBezTo>
                    <a:pt x="168" y="177"/>
                    <a:pt x="169" y="195"/>
                    <a:pt x="153" y="195"/>
                  </a:cubicBezTo>
                  <a:cubicBezTo>
                    <a:pt x="149" y="195"/>
                    <a:pt x="144" y="193"/>
                    <a:pt x="138" y="190"/>
                  </a:cubicBezTo>
                  <a:cubicBezTo>
                    <a:pt x="138" y="202"/>
                    <a:pt x="138" y="202"/>
                    <a:pt x="138" y="202"/>
                  </a:cubicBezTo>
                  <a:cubicBezTo>
                    <a:pt x="121" y="200"/>
                    <a:pt x="123" y="183"/>
                    <a:pt x="118" y="175"/>
                  </a:cubicBezTo>
                  <a:cubicBezTo>
                    <a:pt x="120" y="175"/>
                    <a:pt x="122" y="175"/>
                    <a:pt x="124" y="175"/>
                  </a:cubicBezTo>
                  <a:cubicBezTo>
                    <a:pt x="133" y="175"/>
                    <a:pt x="139" y="175"/>
                    <a:pt x="148" y="178"/>
                  </a:cubicBezTo>
                  <a:cubicBezTo>
                    <a:pt x="150" y="178"/>
                    <a:pt x="151" y="178"/>
                    <a:pt x="153" y="178"/>
                  </a:cubicBezTo>
                  <a:cubicBezTo>
                    <a:pt x="169" y="178"/>
                    <a:pt x="192" y="161"/>
                    <a:pt x="147" y="146"/>
                  </a:cubicBezTo>
                  <a:cubicBezTo>
                    <a:pt x="134" y="142"/>
                    <a:pt x="103" y="127"/>
                    <a:pt x="93" y="127"/>
                  </a:cubicBezTo>
                  <a:cubicBezTo>
                    <a:pt x="93" y="127"/>
                    <a:pt x="93" y="126"/>
                    <a:pt x="90" y="126"/>
                  </a:cubicBezTo>
                  <a:cubicBezTo>
                    <a:pt x="89" y="126"/>
                    <a:pt x="88" y="126"/>
                    <a:pt x="8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2" y="129"/>
                    <a:pt x="72" y="134"/>
                    <a:pt x="72" y="141"/>
                  </a:cubicBezTo>
                  <a:cubicBezTo>
                    <a:pt x="72" y="141"/>
                    <a:pt x="72" y="141"/>
                    <a:pt x="72" y="141"/>
                  </a:cubicBezTo>
                  <a:cubicBezTo>
                    <a:pt x="72" y="146"/>
                    <a:pt x="82" y="146"/>
                    <a:pt x="82" y="152"/>
                  </a:cubicBezTo>
                  <a:cubicBezTo>
                    <a:pt x="82" y="152"/>
                    <a:pt x="82" y="152"/>
                    <a:pt x="82" y="152"/>
                  </a:cubicBezTo>
                  <a:cubicBezTo>
                    <a:pt x="82" y="157"/>
                    <a:pt x="76" y="159"/>
                    <a:pt x="76" y="164"/>
                  </a:cubicBezTo>
                  <a:cubicBezTo>
                    <a:pt x="76" y="164"/>
                    <a:pt x="76" y="164"/>
                    <a:pt x="76" y="164"/>
                  </a:cubicBezTo>
                  <a:cubicBezTo>
                    <a:pt x="76" y="169"/>
                    <a:pt x="82" y="173"/>
                    <a:pt x="82" y="178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2" y="182"/>
                    <a:pt x="79" y="183"/>
                    <a:pt x="79" y="187"/>
                  </a:cubicBezTo>
                  <a:cubicBezTo>
                    <a:pt x="79" y="187"/>
                    <a:pt x="79" y="187"/>
                    <a:pt x="79" y="187"/>
                  </a:cubicBezTo>
                  <a:cubicBezTo>
                    <a:pt x="79" y="193"/>
                    <a:pt x="88" y="195"/>
                    <a:pt x="88" y="201"/>
                  </a:cubicBezTo>
                  <a:cubicBezTo>
                    <a:pt x="88" y="201"/>
                    <a:pt x="88" y="201"/>
                    <a:pt x="88" y="201"/>
                  </a:cubicBezTo>
                  <a:cubicBezTo>
                    <a:pt x="88" y="203"/>
                    <a:pt x="85" y="204"/>
                    <a:pt x="84" y="205"/>
                  </a:cubicBezTo>
                  <a:cubicBezTo>
                    <a:pt x="84" y="205"/>
                    <a:pt x="84" y="205"/>
                    <a:pt x="84" y="205"/>
                  </a:cubicBezTo>
                  <a:cubicBezTo>
                    <a:pt x="87" y="209"/>
                    <a:pt x="93" y="210"/>
                    <a:pt x="93" y="217"/>
                  </a:cubicBezTo>
                  <a:cubicBezTo>
                    <a:pt x="93" y="217"/>
                    <a:pt x="93" y="217"/>
                    <a:pt x="93" y="217"/>
                  </a:cubicBezTo>
                  <a:cubicBezTo>
                    <a:pt x="93" y="226"/>
                    <a:pt x="74" y="237"/>
                    <a:pt x="68" y="245"/>
                  </a:cubicBezTo>
                  <a:cubicBezTo>
                    <a:pt x="68" y="245"/>
                    <a:pt x="68" y="245"/>
                    <a:pt x="68" y="245"/>
                  </a:cubicBezTo>
                  <a:cubicBezTo>
                    <a:pt x="70" y="248"/>
                    <a:pt x="73" y="249"/>
                    <a:pt x="75" y="254"/>
                  </a:cubicBezTo>
                  <a:cubicBezTo>
                    <a:pt x="72" y="257"/>
                    <a:pt x="63" y="261"/>
                    <a:pt x="59" y="261"/>
                  </a:cubicBezTo>
                  <a:cubicBezTo>
                    <a:pt x="54" y="261"/>
                    <a:pt x="51" y="259"/>
                    <a:pt x="45" y="259"/>
                  </a:cubicBezTo>
                  <a:cubicBezTo>
                    <a:pt x="39" y="259"/>
                    <a:pt x="25" y="265"/>
                    <a:pt x="29" y="269"/>
                  </a:cubicBezTo>
                  <a:cubicBezTo>
                    <a:pt x="43" y="282"/>
                    <a:pt x="36" y="287"/>
                    <a:pt x="32" y="287"/>
                  </a:cubicBezTo>
                  <a:cubicBezTo>
                    <a:pt x="27" y="287"/>
                    <a:pt x="26" y="280"/>
                    <a:pt x="21" y="280"/>
                  </a:cubicBezTo>
                  <a:cubicBezTo>
                    <a:pt x="16" y="280"/>
                    <a:pt x="10" y="293"/>
                    <a:pt x="10" y="300"/>
                  </a:cubicBezTo>
                  <a:cubicBezTo>
                    <a:pt x="10" y="311"/>
                    <a:pt x="0" y="310"/>
                    <a:pt x="0" y="32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4" y="319"/>
                    <a:pt x="7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5" y="319"/>
                    <a:pt x="19" y="318"/>
                    <a:pt x="25" y="318"/>
                  </a:cubicBezTo>
                  <a:cubicBezTo>
                    <a:pt x="31" y="318"/>
                    <a:pt x="33" y="329"/>
                    <a:pt x="33" y="335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33" y="339"/>
                    <a:pt x="29" y="341"/>
                    <a:pt x="29" y="345"/>
                  </a:cubicBezTo>
                  <a:cubicBezTo>
                    <a:pt x="29" y="345"/>
                    <a:pt x="29" y="345"/>
                    <a:pt x="29" y="345"/>
                  </a:cubicBezTo>
                  <a:cubicBezTo>
                    <a:pt x="29" y="351"/>
                    <a:pt x="35" y="354"/>
                    <a:pt x="35" y="360"/>
                  </a:cubicBezTo>
                  <a:cubicBezTo>
                    <a:pt x="35" y="360"/>
                    <a:pt x="35" y="360"/>
                    <a:pt x="35" y="360"/>
                  </a:cubicBezTo>
                  <a:cubicBezTo>
                    <a:pt x="35" y="363"/>
                    <a:pt x="29" y="364"/>
                    <a:pt x="28" y="366"/>
                  </a:cubicBezTo>
                  <a:cubicBezTo>
                    <a:pt x="25" y="371"/>
                    <a:pt x="24" y="376"/>
                    <a:pt x="24" y="382"/>
                  </a:cubicBezTo>
                  <a:cubicBezTo>
                    <a:pt x="24" y="382"/>
                    <a:pt x="24" y="382"/>
                    <a:pt x="24" y="382"/>
                  </a:cubicBezTo>
                  <a:cubicBezTo>
                    <a:pt x="24" y="388"/>
                    <a:pt x="27" y="389"/>
                    <a:pt x="30" y="389"/>
                  </a:cubicBezTo>
                  <a:cubicBezTo>
                    <a:pt x="32" y="389"/>
                    <a:pt x="34" y="389"/>
                    <a:pt x="36" y="389"/>
                  </a:cubicBezTo>
                  <a:cubicBezTo>
                    <a:pt x="45" y="389"/>
                    <a:pt x="49" y="385"/>
                    <a:pt x="56" y="385"/>
                  </a:cubicBezTo>
                  <a:cubicBezTo>
                    <a:pt x="64" y="385"/>
                    <a:pt x="62" y="400"/>
                    <a:pt x="69" y="400"/>
                  </a:cubicBezTo>
                  <a:cubicBezTo>
                    <a:pt x="69" y="411"/>
                    <a:pt x="69" y="411"/>
                    <a:pt x="69" y="411"/>
                  </a:cubicBezTo>
                  <a:cubicBezTo>
                    <a:pt x="69" y="412"/>
                    <a:pt x="70" y="413"/>
                    <a:pt x="71" y="413"/>
                  </a:cubicBezTo>
                  <a:cubicBezTo>
                    <a:pt x="72" y="415"/>
                    <a:pt x="72" y="415"/>
                    <a:pt x="72" y="415"/>
                  </a:cubicBezTo>
                  <a:cubicBezTo>
                    <a:pt x="74" y="415"/>
                    <a:pt x="77" y="414"/>
                    <a:pt x="79" y="413"/>
                  </a:cubicBezTo>
                  <a:cubicBezTo>
                    <a:pt x="85" y="412"/>
                    <a:pt x="86" y="404"/>
                    <a:pt x="92" y="404"/>
                  </a:cubicBezTo>
                  <a:cubicBezTo>
                    <a:pt x="97" y="404"/>
                    <a:pt x="110" y="426"/>
                    <a:pt x="114" y="426"/>
                  </a:cubicBezTo>
                  <a:cubicBezTo>
                    <a:pt x="118" y="426"/>
                    <a:pt x="132" y="420"/>
                    <a:pt x="134" y="417"/>
                  </a:cubicBezTo>
                  <a:cubicBezTo>
                    <a:pt x="134" y="417"/>
                    <a:pt x="126" y="416"/>
                    <a:pt x="126" y="416"/>
                  </a:cubicBezTo>
                  <a:cubicBezTo>
                    <a:pt x="125" y="416"/>
                    <a:pt x="121" y="415"/>
                    <a:pt x="121" y="411"/>
                  </a:cubicBezTo>
                  <a:cubicBezTo>
                    <a:pt x="121" y="409"/>
                    <a:pt x="142" y="402"/>
                    <a:pt x="150" y="399"/>
                  </a:cubicBezTo>
                  <a:cubicBezTo>
                    <a:pt x="150" y="399"/>
                    <a:pt x="146" y="403"/>
                    <a:pt x="145" y="404"/>
                  </a:cubicBezTo>
                  <a:cubicBezTo>
                    <a:pt x="145" y="405"/>
                    <a:pt x="153" y="413"/>
                    <a:pt x="136" y="417"/>
                  </a:cubicBezTo>
                  <a:cubicBezTo>
                    <a:pt x="143" y="434"/>
                    <a:pt x="176" y="431"/>
                    <a:pt x="176" y="454"/>
                  </a:cubicBezTo>
                  <a:cubicBezTo>
                    <a:pt x="177" y="453"/>
                    <a:pt x="177" y="453"/>
                    <a:pt x="177" y="453"/>
                  </a:cubicBezTo>
                  <a:cubicBezTo>
                    <a:pt x="178" y="453"/>
                    <a:pt x="180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92" y="452"/>
                    <a:pt x="192" y="458"/>
                    <a:pt x="194" y="464"/>
                  </a:cubicBezTo>
                  <a:cubicBezTo>
                    <a:pt x="195" y="465"/>
                    <a:pt x="201" y="468"/>
                    <a:pt x="201" y="468"/>
                  </a:cubicBezTo>
                  <a:cubicBezTo>
                    <a:pt x="206" y="470"/>
                    <a:pt x="208" y="478"/>
                    <a:pt x="215" y="478"/>
                  </a:cubicBezTo>
                  <a:cubicBezTo>
                    <a:pt x="222" y="478"/>
                    <a:pt x="221" y="473"/>
                    <a:pt x="226" y="472"/>
                  </a:cubicBezTo>
                  <a:cubicBezTo>
                    <a:pt x="228" y="471"/>
                    <a:pt x="228" y="471"/>
                    <a:pt x="230" y="471"/>
                  </a:cubicBezTo>
                  <a:cubicBezTo>
                    <a:pt x="231" y="473"/>
                    <a:pt x="231" y="475"/>
                    <a:pt x="232" y="476"/>
                  </a:cubicBezTo>
                  <a:cubicBezTo>
                    <a:pt x="232" y="476"/>
                    <a:pt x="232" y="476"/>
                    <a:pt x="232" y="476"/>
                  </a:cubicBezTo>
                  <a:cubicBezTo>
                    <a:pt x="232" y="476"/>
                    <a:pt x="232" y="476"/>
                    <a:pt x="232" y="477"/>
                  </a:cubicBezTo>
                  <a:cubicBezTo>
                    <a:pt x="232" y="477"/>
                    <a:pt x="232" y="477"/>
                    <a:pt x="232" y="478"/>
                  </a:cubicBezTo>
                  <a:cubicBezTo>
                    <a:pt x="236" y="478"/>
                    <a:pt x="236" y="478"/>
                    <a:pt x="236" y="478"/>
                  </a:cubicBezTo>
                  <a:cubicBezTo>
                    <a:pt x="239" y="474"/>
                    <a:pt x="239" y="467"/>
                    <a:pt x="244" y="465"/>
                  </a:cubicBezTo>
                  <a:cubicBezTo>
                    <a:pt x="236" y="460"/>
                    <a:pt x="224" y="443"/>
                    <a:pt x="224" y="434"/>
                  </a:cubicBezTo>
                  <a:cubicBezTo>
                    <a:pt x="224" y="431"/>
                    <a:pt x="218" y="427"/>
                    <a:pt x="218" y="422"/>
                  </a:cubicBezTo>
                  <a:cubicBezTo>
                    <a:pt x="218" y="421"/>
                    <a:pt x="223" y="410"/>
                    <a:pt x="225" y="409"/>
                  </a:cubicBezTo>
                  <a:cubicBezTo>
                    <a:pt x="225" y="409"/>
                    <a:pt x="225" y="409"/>
                    <a:pt x="225" y="409"/>
                  </a:cubicBezTo>
                  <a:cubicBezTo>
                    <a:pt x="228" y="409"/>
                    <a:pt x="235" y="405"/>
                    <a:pt x="236" y="404"/>
                  </a:cubicBezTo>
                  <a:cubicBezTo>
                    <a:pt x="243" y="402"/>
                    <a:pt x="248" y="400"/>
                    <a:pt x="257" y="400"/>
                  </a:cubicBezTo>
                  <a:cubicBezTo>
                    <a:pt x="272" y="400"/>
                    <a:pt x="275" y="407"/>
                    <a:pt x="281" y="415"/>
                  </a:cubicBezTo>
                  <a:cubicBezTo>
                    <a:pt x="279" y="417"/>
                    <a:pt x="277" y="417"/>
                    <a:pt x="276" y="417"/>
                  </a:cubicBezTo>
                  <a:cubicBezTo>
                    <a:pt x="272" y="417"/>
                    <a:pt x="269" y="416"/>
                    <a:pt x="266" y="416"/>
                  </a:cubicBezTo>
                  <a:cubicBezTo>
                    <a:pt x="258" y="416"/>
                    <a:pt x="247" y="423"/>
                    <a:pt x="246" y="423"/>
                  </a:cubicBezTo>
                  <a:cubicBezTo>
                    <a:pt x="246" y="423"/>
                    <a:pt x="246" y="423"/>
                    <a:pt x="246" y="423"/>
                  </a:cubicBezTo>
                  <a:cubicBezTo>
                    <a:pt x="246" y="429"/>
                    <a:pt x="250" y="428"/>
                    <a:pt x="252" y="431"/>
                  </a:cubicBezTo>
                  <a:cubicBezTo>
                    <a:pt x="258" y="441"/>
                    <a:pt x="265" y="444"/>
                    <a:pt x="265" y="456"/>
                  </a:cubicBezTo>
                  <a:cubicBezTo>
                    <a:pt x="268" y="454"/>
                    <a:pt x="273" y="452"/>
                    <a:pt x="275" y="451"/>
                  </a:cubicBezTo>
                  <a:cubicBezTo>
                    <a:pt x="275" y="456"/>
                    <a:pt x="280" y="458"/>
                    <a:pt x="280" y="462"/>
                  </a:cubicBezTo>
                  <a:cubicBezTo>
                    <a:pt x="271" y="462"/>
                    <a:pt x="271" y="462"/>
                    <a:pt x="271" y="462"/>
                  </a:cubicBezTo>
                  <a:cubicBezTo>
                    <a:pt x="269" y="462"/>
                    <a:pt x="266" y="465"/>
                    <a:pt x="266" y="469"/>
                  </a:cubicBezTo>
                  <a:cubicBezTo>
                    <a:pt x="271" y="470"/>
                    <a:pt x="275" y="476"/>
                    <a:pt x="275" y="481"/>
                  </a:cubicBezTo>
                  <a:cubicBezTo>
                    <a:pt x="275" y="484"/>
                    <a:pt x="273" y="485"/>
                    <a:pt x="273" y="488"/>
                  </a:cubicBezTo>
                  <a:cubicBezTo>
                    <a:pt x="273" y="490"/>
                    <a:pt x="276" y="493"/>
                    <a:pt x="276" y="494"/>
                  </a:cubicBezTo>
                  <a:cubicBezTo>
                    <a:pt x="276" y="491"/>
                    <a:pt x="280" y="491"/>
                    <a:pt x="282" y="490"/>
                  </a:cubicBezTo>
                  <a:cubicBezTo>
                    <a:pt x="286" y="489"/>
                    <a:pt x="285" y="488"/>
                    <a:pt x="288" y="487"/>
                  </a:cubicBezTo>
                  <a:cubicBezTo>
                    <a:pt x="293" y="485"/>
                    <a:pt x="296" y="486"/>
                    <a:pt x="301" y="483"/>
                  </a:cubicBezTo>
                  <a:cubicBezTo>
                    <a:pt x="307" y="487"/>
                    <a:pt x="310" y="487"/>
                    <a:pt x="316" y="489"/>
                  </a:cubicBezTo>
                  <a:cubicBezTo>
                    <a:pt x="323" y="491"/>
                    <a:pt x="326" y="497"/>
                    <a:pt x="334" y="497"/>
                  </a:cubicBezTo>
                  <a:cubicBezTo>
                    <a:pt x="334" y="499"/>
                    <a:pt x="336" y="500"/>
                    <a:pt x="336" y="501"/>
                  </a:cubicBezTo>
                  <a:cubicBezTo>
                    <a:pt x="336" y="501"/>
                    <a:pt x="336" y="501"/>
                    <a:pt x="336" y="501"/>
                  </a:cubicBezTo>
                  <a:cubicBezTo>
                    <a:pt x="337" y="503"/>
                    <a:pt x="337" y="505"/>
                    <a:pt x="337" y="507"/>
                  </a:cubicBezTo>
                  <a:cubicBezTo>
                    <a:pt x="337" y="508"/>
                    <a:pt x="337" y="509"/>
                    <a:pt x="338" y="511"/>
                  </a:cubicBezTo>
                  <a:cubicBezTo>
                    <a:pt x="338" y="510"/>
                    <a:pt x="339" y="510"/>
                    <a:pt x="340" y="510"/>
                  </a:cubicBezTo>
                  <a:cubicBezTo>
                    <a:pt x="342" y="510"/>
                    <a:pt x="344" y="512"/>
                    <a:pt x="346" y="512"/>
                  </a:cubicBezTo>
                  <a:cubicBezTo>
                    <a:pt x="349" y="512"/>
                    <a:pt x="351" y="510"/>
                    <a:pt x="353" y="508"/>
                  </a:cubicBezTo>
                  <a:cubicBezTo>
                    <a:pt x="355" y="506"/>
                    <a:pt x="358" y="506"/>
                    <a:pt x="361" y="503"/>
                  </a:cubicBezTo>
                  <a:cubicBezTo>
                    <a:pt x="365" y="499"/>
                    <a:pt x="366" y="491"/>
                    <a:pt x="373" y="491"/>
                  </a:cubicBezTo>
                  <a:cubicBezTo>
                    <a:pt x="376" y="491"/>
                    <a:pt x="375" y="492"/>
                    <a:pt x="378" y="492"/>
                  </a:cubicBezTo>
                  <a:cubicBezTo>
                    <a:pt x="378" y="492"/>
                    <a:pt x="378" y="492"/>
                    <a:pt x="378" y="492"/>
                  </a:cubicBezTo>
                  <a:cubicBezTo>
                    <a:pt x="378" y="492"/>
                    <a:pt x="378" y="492"/>
                    <a:pt x="378" y="492"/>
                  </a:cubicBezTo>
                  <a:cubicBezTo>
                    <a:pt x="378" y="494"/>
                    <a:pt x="379" y="494"/>
                    <a:pt x="381" y="494"/>
                  </a:cubicBezTo>
                  <a:cubicBezTo>
                    <a:pt x="381" y="494"/>
                    <a:pt x="381" y="494"/>
                    <a:pt x="381" y="494"/>
                  </a:cubicBezTo>
                  <a:cubicBezTo>
                    <a:pt x="381" y="494"/>
                    <a:pt x="381" y="494"/>
                    <a:pt x="381" y="494"/>
                  </a:cubicBezTo>
                  <a:cubicBezTo>
                    <a:pt x="381" y="494"/>
                    <a:pt x="381" y="494"/>
                    <a:pt x="381" y="494"/>
                  </a:cubicBezTo>
                  <a:cubicBezTo>
                    <a:pt x="382" y="494"/>
                    <a:pt x="384" y="494"/>
                    <a:pt x="385" y="494"/>
                  </a:cubicBezTo>
                  <a:cubicBezTo>
                    <a:pt x="386" y="494"/>
                    <a:pt x="386" y="493"/>
                    <a:pt x="387" y="493"/>
                  </a:cubicBezTo>
                  <a:cubicBezTo>
                    <a:pt x="389" y="493"/>
                    <a:pt x="390" y="497"/>
                    <a:pt x="392" y="497"/>
                  </a:cubicBezTo>
                  <a:cubicBezTo>
                    <a:pt x="397" y="497"/>
                    <a:pt x="402" y="493"/>
                    <a:pt x="404" y="489"/>
                  </a:cubicBezTo>
                  <a:cubicBezTo>
                    <a:pt x="404" y="489"/>
                    <a:pt x="404" y="489"/>
                    <a:pt x="404" y="489"/>
                  </a:cubicBezTo>
                  <a:cubicBezTo>
                    <a:pt x="404" y="489"/>
                    <a:pt x="404" y="489"/>
                    <a:pt x="404" y="489"/>
                  </a:cubicBezTo>
                  <a:cubicBezTo>
                    <a:pt x="404" y="489"/>
                    <a:pt x="404" y="489"/>
                    <a:pt x="404" y="489"/>
                  </a:cubicBezTo>
                  <a:cubicBezTo>
                    <a:pt x="404" y="489"/>
                    <a:pt x="404" y="489"/>
                    <a:pt x="404" y="489"/>
                  </a:cubicBezTo>
                  <a:cubicBezTo>
                    <a:pt x="405" y="490"/>
                    <a:pt x="405" y="490"/>
                    <a:pt x="405" y="490"/>
                  </a:cubicBezTo>
                  <a:cubicBezTo>
                    <a:pt x="405" y="490"/>
                    <a:pt x="405" y="490"/>
                    <a:pt x="405" y="490"/>
                  </a:cubicBezTo>
                  <a:cubicBezTo>
                    <a:pt x="405" y="490"/>
                    <a:pt x="405" y="490"/>
                    <a:pt x="405" y="490"/>
                  </a:cubicBezTo>
                  <a:cubicBezTo>
                    <a:pt x="405" y="490"/>
                    <a:pt x="405" y="490"/>
                    <a:pt x="405" y="490"/>
                  </a:cubicBezTo>
                  <a:cubicBezTo>
                    <a:pt x="405" y="490"/>
                    <a:pt x="405" y="490"/>
                    <a:pt x="405" y="489"/>
                  </a:cubicBezTo>
                  <a:cubicBezTo>
                    <a:pt x="406" y="489"/>
                    <a:pt x="406" y="489"/>
                    <a:pt x="406" y="489"/>
                  </a:cubicBezTo>
                  <a:cubicBezTo>
                    <a:pt x="409" y="489"/>
                    <a:pt x="410" y="483"/>
                    <a:pt x="416" y="483"/>
                  </a:cubicBezTo>
                  <a:cubicBezTo>
                    <a:pt x="418" y="483"/>
                    <a:pt x="418" y="485"/>
                    <a:pt x="418" y="488"/>
                  </a:cubicBezTo>
                  <a:cubicBezTo>
                    <a:pt x="418" y="489"/>
                    <a:pt x="418" y="490"/>
                    <a:pt x="418" y="491"/>
                  </a:cubicBezTo>
                  <a:cubicBezTo>
                    <a:pt x="418" y="494"/>
                    <a:pt x="419" y="497"/>
                    <a:pt x="422" y="497"/>
                  </a:cubicBezTo>
                  <a:cubicBezTo>
                    <a:pt x="428" y="497"/>
                    <a:pt x="430" y="493"/>
                    <a:pt x="436" y="493"/>
                  </a:cubicBezTo>
                  <a:cubicBezTo>
                    <a:pt x="440" y="493"/>
                    <a:pt x="442" y="493"/>
                    <a:pt x="446" y="493"/>
                  </a:cubicBezTo>
                  <a:cubicBezTo>
                    <a:pt x="446" y="493"/>
                    <a:pt x="446" y="493"/>
                    <a:pt x="446" y="493"/>
                  </a:cubicBezTo>
                  <a:cubicBezTo>
                    <a:pt x="446" y="493"/>
                    <a:pt x="446" y="493"/>
                    <a:pt x="446" y="493"/>
                  </a:cubicBezTo>
                  <a:cubicBezTo>
                    <a:pt x="446" y="492"/>
                    <a:pt x="446" y="492"/>
                    <a:pt x="446" y="492"/>
                  </a:cubicBezTo>
                  <a:cubicBezTo>
                    <a:pt x="445" y="485"/>
                    <a:pt x="443" y="484"/>
                    <a:pt x="436" y="482"/>
                  </a:cubicBezTo>
                  <a:cubicBezTo>
                    <a:pt x="436" y="482"/>
                    <a:pt x="436" y="482"/>
                    <a:pt x="436" y="482"/>
                  </a:cubicBezTo>
                  <a:cubicBezTo>
                    <a:pt x="436" y="482"/>
                    <a:pt x="436" y="482"/>
                    <a:pt x="436" y="482"/>
                  </a:cubicBezTo>
                  <a:cubicBezTo>
                    <a:pt x="437" y="476"/>
                    <a:pt x="443" y="464"/>
                    <a:pt x="448" y="464"/>
                  </a:cubicBezTo>
                  <a:cubicBezTo>
                    <a:pt x="474" y="464"/>
                    <a:pt x="492" y="450"/>
                    <a:pt x="492" y="418"/>
                  </a:cubicBezTo>
                  <a:cubicBezTo>
                    <a:pt x="492" y="418"/>
                    <a:pt x="492" y="418"/>
                    <a:pt x="492" y="418"/>
                  </a:cubicBezTo>
                  <a:cubicBezTo>
                    <a:pt x="492" y="418"/>
                    <a:pt x="492" y="418"/>
                    <a:pt x="492" y="418"/>
                  </a:cubicBezTo>
                  <a:cubicBezTo>
                    <a:pt x="492" y="418"/>
                    <a:pt x="492" y="418"/>
                    <a:pt x="492" y="418"/>
                  </a:cubicBezTo>
                  <a:cubicBezTo>
                    <a:pt x="497" y="417"/>
                    <a:pt x="500" y="415"/>
                    <a:pt x="503" y="412"/>
                  </a:cubicBezTo>
                  <a:cubicBezTo>
                    <a:pt x="503" y="412"/>
                    <a:pt x="503" y="412"/>
                    <a:pt x="503" y="412"/>
                  </a:cubicBezTo>
                  <a:cubicBezTo>
                    <a:pt x="503" y="412"/>
                    <a:pt x="503" y="412"/>
                    <a:pt x="503" y="412"/>
                  </a:cubicBezTo>
                  <a:cubicBezTo>
                    <a:pt x="507" y="406"/>
                    <a:pt x="510" y="400"/>
                    <a:pt x="515" y="400"/>
                  </a:cubicBezTo>
                  <a:cubicBezTo>
                    <a:pt x="515" y="400"/>
                    <a:pt x="515" y="400"/>
                    <a:pt x="515" y="400"/>
                  </a:cubicBezTo>
                  <a:cubicBezTo>
                    <a:pt x="515" y="400"/>
                    <a:pt x="515" y="400"/>
                    <a:pt x="515" y="400"/>
                  </a:cubicBezTo>
                  <a:cubicBezTo>
                    <a:pt x="515" y="400"/>
                    <a:pt x="515" y="400"/>
                    <a:pt x="515" y="400"/>
                  </a:cubicBezTo>
                  <a:cubicBezTo>
                    <a:pt x="515" y="400"/>
                    <a:pt x="515" y="400"/>
                    <a:pt x="515" y="400"/>
                  </a:cubicBezTo>
                  <a:cubicBezTo>
                    <a:pt x="515" y="400"/>
                    <a:pt x="516" y="400"/>
                    <a:pt x="516" y="400"/>
                  </a:cubicBezTo>
                  <a:cubicBezTo>
                    <a:pt x="516" y="400"/>
                    <a:pt x="516" y="400"/>
                    <a:pt x="516" y="400"/>
                  </a:cubicBezTo>
                  <a:cubicBezTo>
                    <a:pt x="516" y="400"/>
                    <a:pt x="516" y="400"/>
                    <a:pt x="516" y="400"/>
                  </a:cubicBezTo>
                  <a:cubicBezTo>
                    <a:pt x="518" y="400"/>
                    <a:pt x="519" y="400"/>
                    <a:pt x="521" y="400"/>
                  </a:cubicBezTo>
                  <a:cubicBezTo>
                    <a:pt x="521" y="400"/>
                    <a:pt x="521" y="400"/>
                    <a:pt x="521" y="400"/>
                  </a:cubicBezTo>
                  <a:cubicBezTo>
                    <a:pt x="521" y="400"/>
                    <a:pt x="521" y="400"/>
                    <a:pt x="521" y="400"/>
                  </a:cubicBezTo>
                  <a:cubicBezTo>
                    <a:pt x="537" y="400"/>
                    <a:pt x="530" y="387"/>
                    <a:pt x="534" y="383"/>
                  </a:cubicBezTo>
                  <a:cubicBezTo>
                    <a:pt x="534" y="383"/>
                    <a:pt x="534" y="383"/>
                    <a:pt x="534" y="383"/>
                  </a:cubicBezTo>
                  <a:cubicBezTo>
                    <a:pt x="534" y="383"/>
                    <a:pt x="534" y="383"/>
                    <a:pt x="534" y="383"/>
                  </a:cubicBezTo>
                  <a:cubicBezTo>
                    <a:pt x="534" y="383"/>
                    <a:pt x="534" y="383"/>
                    <a:pt x="534" y="383"/>
                  </a:cubicBezTo>
                  <a:cubicBezTo>
                    <a:pt x="534" y="383"/>
                    <a:pt x="534" y="383"/>
                    <a:pt x="534" y="383"/>
                  </a:cubicBezTo>
                  <a:cubicBezTo>
                    <a:pt x="534" y="383"/>
                    <a:pt x="534" y="383"/>
                    <a:pt x="534" y="382"/>
                  </a:cubicBezTo>
                  <a:cubicBezTo>
                    <a:pt x="534" y="382"/>
                    <a:pt x="534" y="382"/>
                    <a:pt x="534" y="382"/>
                  </a:cubicBezTo>
                  <a:cubicBezTo>
                    <a:pt x="546" y="373"/>
                    <a:pt x="563" y="372"/>
                    <a:pt x="577" y="364"/>
                  </a:cubicBezTo>
                  <a:cubicBezTo>
                    <a:pt x="579" y="363"/>
                    <a:pt x="584" y="357"/>
                    <a:pt x="588" y="357"/>
                  </a:cubicBezTo>
                  <a:cubicBezTo>
                    <a:pt x="596" y="357"/>
                    <a:pt x="608" y="365"/>
                    <a:pt x="620" y="365"/>
                  </a:cubicBezTo>
                  <a:cubicBezTo>
                    <a:pt x="635" y="365"/>
                    <a:pt x="632" y="344"/>
                    <a:pt x="641" y="344"/>
                  </a:cubicBezTo>
                  <a:cubicBezTo>
                    <a:pt x="646" y="344"/>
                    <a:pt x="664" y="347"/>
                    <a:pt x="665" y="351"/>
                  </a:cubicBezTo>
                  <a:cubicBezTo>
                    <a:pt x="665" y="351"/>
                    <a:pt x="665" y="351"/>
                    <a:pt x="665" y="351"/>
                  </a:cubicBezTo>
                  <a:cubicBezTo>
                    <a:pt x="665" y="351"/>
                    <a:pt x="665" y="351"/>
                    <a:pt x="665" y="351"/>
                  </a:cubicBezTo>
                  <a:cubicBezTo>
                    <a:pt x="665" y="351"/>
                    <a:pt x="665" y="351"/>
                    <a:pt x="665" y="351"/>
                  </a:cubicBezTo>
                  <a:cubicBezTo>
                    <a:pt x="665" y="351"/>
                    <a:pt x="665" y="351"/>
                    <a:pt x="665" y="352"/>
                  </a:cubicBezTo>
                  <a:cubicBezTo>
                    <a:pt x="665" y="352"/>
                    <a:pt x="665" y="352"/>
                    <a:pt x="665" y="352"/>
                  </a:cubicBezTo>
                  <a:cubicBezTo>
                    <a:pt x="668" y="360"/>
                    <a:pt x="673" y="362"/>
                    <a:pt x="677" y="362"/>
                  </a:cubicBezTo>
                  <a:cubicBezTo>
                    <a:pt x="677" y="362"/>
                    <a:pt x="677" y="362"/>
                    <a:pt x="677" y="362"/>
                  </a:cubicBezTo>
                  <a:cubicBezTo>
                    <a:pt x="677" y="362"/>
                    <a:pt x="677" y="362"/>
                    <a:pt x="677" y="362"/>
                  </a:cubicBezTo>
                  <a:cubicBezTo>
                    <a:pt x="680" y="362"/>
                    <a:pt x="683" y="362"/>
                    <a:pt x="685" y="361"/>
                  </a:cubicBezTo>
                  <a:cubicBezTo>
                    <a:pt x="687" y="360"/>
                    <a:pt x="689" y="360"/>
                    <a:pt x="691" y="360"/>
                  </a:cubicBezTo>
                  <a:cubicBezTo>
                    <a:pt x="691" y="360"/>
                    <a:pt x="691" y="360"/>
                    <a:pt x="691" y="360"/>
                  </a:cubicBezTo>
                  <a:cubicBezTo>
                    <a:pt x="708" y="360"/>
                    <a:pt x="713" y="374"/>
                    <a:pt x="732" y="374"/>
                  </a:cubicBezTo>
                  <a:cubicBezTo>
                    <a:pt x="732" y="374"/>
                    <a:pt x="732" y="374"/>
                    <a:pt x="732" y="374"/>
                  </a:cubicBezTo>
                  <a:cubicBezTo>
                    <a:pt x="737" y="374"/>
                    <a:pt x="743" y="372"/>
                    <a:pt x="749" y="370"/>
                  </a:cubicBezTo>
                  <a:cubicBezTo>
                    <a:pt x="758" y="368"/>
                    <a:pt x="767" y="365"/>
                    <a:pt x="776" y="365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80" y="365"/>
                    <a:pt x="785" y="365"/>
                    <a:pt x="789" y="367"/>
                  </a:cubicBezTo>
                  <a:cubicBezTo>
                    <a:pt x="789" y="367"/>
                    <a:pt x="789" y="367"/>
                    <a:pt x="789" y="367"/>
                  </a:cubicBezTo>
                  <a:cubicBezTo>
                    <a:pt x="789" y="367"/>
                    <a:pt x="789" y="367"/>
                    <a:pt x="789" y="367"/>
                  </a:cubicBezTo>
                  <a:cubicBezTo>
                    <a:pt x="792" y="368"/>
                    <a:pt x="794" y="368"/>
                    <a:pt x="796" y="368"/>
                  </a:cubicBezTo>
                  <a:cubicBezTo>
                    <a:pt x="796" y="368"/>
                    <a:pt x="796" y="368"/>
                    <a:pt x="796" y="368"/>
                  </a:cubicBezTo>
                  <a:cubicBezTo>
                    <a:pt x="796" y="368"/>
                    <a:pt x="796" y="368"/>
                    <a:pt x="796" y="368"/>
                  </a:cubicBezTo>
                  <a:cubicBezTo>
                    <a:pt x="808" y="368"/>
                    <a:pt x="809" y="350"/>
                    <a:pt x="818" y="339"/>
                  </a:cubicBezTo>
                  <a:cubicBezTo>
                    <a:pt x="822" y="334"/>
                    <a:pt x="828" y="330"/>
                    <a:pt x="839" y="330"/>
                  </a:cubicBezTo>
                  <a:cubicBezTo>
                    <a:pt x="839" y="330"/>
                    <a:pt x="839" y="330"/>
                    <a:pt x="839" y="330"/>
                  </a:cubicBezTo>
                  <a:cubicBezTo>
                    <a:pt x="864" y="330"/>
                    <a:pt x="863" y="350"/>
                    <a:pt x="873" y="365"/>
                  </a:cubicBezTo>
                  <a:cubicBezTo>
                    <a:pt x="876" y="371"/>
                    <a:pt x="889" y="372"/>
                    <a:pt x="894" y="377"/>
                  </a:cubicBezTo>
                  <a:cubicBezTo>
                    <a:pt x="898" y="380"/>
                    <a:pt x="901" y="391"/>
                    <a:pt x="910" y="391"/>
                  </a:cubicBezTo>
                  <a:cubicBezTo>
                    <a:pt x="919" y="391"/>
                    <a:pt x="921" y="382"/>
                    <a:pt x="932" y="382"/>
                  </a:cubicBezTo>
                  <a:cubicBezTo>
                    <a:pt x="932" y="390"/>
                    <a:pt x="932" y="390"/>
                    <a:pt x="932" y="390"/>
                  </a:cubicBezTo>
                  <a:cubicBezTo>
                    <a:pt x="932" y="390"/>
                    <a:pt x="932" y="390"/>
                    <a:pt x="932" y="390"/>
                  </a:cubicBezTo>
                  <a:cubicBezTo>
                    <a:pt x="926" y="396"/>
                    <a:pt x="924" y="411"/>
                    <a:pt x="917" y="415"/>
                  </a:cubicBezTo>
                  <a:cubicBezTo>
                    <a:pt x="911" y="418"/>
                    <a:pt x="902" y="419"/>
                    <a:pt x="902" y="421"/>
                  </a:cubicBezTo>
                  <a:cubicBezTo>
                    <a:pt x="902" y="422"/>
                    <a:pt x="902" y="422"/>
                    <a:pt x="903" y="422"/>
                  </a:cubicBezTo>
                  <a:cubicBezTo>
                    <a:pt x="905" y="424"/>
                    <a:pt x="906" y="427"/>
                    <a:pt x="906" y="429"/>
                  </a:cubicBezTo>
                  <a:cubicBezTo>
                    <a:pt x="906" y="435"/>
                    <a:pt x="901" y="441"/>
                    <a:pt x="901" y="441"/>
                  </a:cubicBezTo>
                  <a:cubicBezTo>
                    <a:pt x="901" y="441"/>
                    <a:pt x="912" y="444"/>
                    <a:pt x="921" y="444"/>
                  </a:cubicBezTo>
                  <a:cubicBezTo>
                    <a:pt x="937" y="444"/>
                    <a:pt x="953" y="409"/>
                    <a:pt x="964" y="398"/>
                  </a:cubicBezTo>
                  <a:cubicBezTo>
                    <a:pt x="969" y="393"/>
                    <a:pt x="975" y="384"/>
                    <a:pt x="977" y="377"/>
                  </a:cubicBezTo>
                  <a:cubicBezTo>
                    <a:pt x="979" y="369"/>
                    <a:pt x="975" y="363"/>
                    <a:pt x="980" y="355"/>
                  </a:cubicBezTo>
                  <a:cubicBezTo>
                    <a:pt x="981" y="352"/>
                    <a:pt x="985" y="346"/>
                    <a:pt x="985" y="340"/>
                  </a:cubicBezTo>
                  <a:cubicBezTo>
                    <a:pt x="985" y="333"/>
                    <a:pt x="975" y="321"/>
                    <a:pt x="969" y="321"/>
                  </a:cubicBezTo>
                  <a:cubicBezTo>
                    <a:pt x="968" y="321"/>
                    <a:pt x="967" y="321"/>
                    <a:pt x="967" y="321"/>
                  </a:cubicBezTo>
                  <a:cubicBezTo>
                    <a:pt x="963" y="324"/>
                    <a:pt x="959" y="326"/>
                    <a:pt x="956" y="326"/>
                  </a:cubicBezTo>
                  <a:cubicBezTo>
                    <a:pt x="946" y="326"/>
                    <a:pt x="941" y="314"/>
                    <a:pt x="941" y="313"/>
                  </a:cubicBezTo>
                  <a:cubicBezTo>
                    <a:pt x="941" y="305"/>
                    <a:pt x="956" y="296"/>
                    <a:pt x="962" y="290"/>
                  </a:cubicBezTo>
                  <a:cubicBezTo>
                    <a:pt x="971" y="281"/>
                    <a:pt x="983" y="266"/>
                    <a:pt x="995" y="263"/>
                  </a:cubicBezTo>
                  <a:cubicBezTo>
                    <a:pt x="1006" y="260"/>
                    <a:pt x="1040" y="257"/>
                    <a:pt x="1049" y="257"/>
                  </a:cubicBezTo>
                  <a:cubicBezTo>
                    <a:pt x="1061" y="257"/>
                    <a:pt x="1066" y="263"/>
                    <a:pt x="1073" y="263"/>
                  </a:cubicBezTo>
                  <a:cubicBezTo>
                    <a:pt x="1077" y="263"/>
                    <a:pt x="1080" y="263"/>
                    <a:pt x="1089" y="263"/>
                  </a:cubicBezTo>
                  <a:cubicBezTo>
                    <a:pt x="1093" y="244"/>
                    <a:pt x="1102" y="233"/>
                    <a:pt x="1122" y="233"/>
                  </a:cubicBezTo>
                  <a:cubicBezTo>
                    <a:pt x="1125" y="233"/>
                    <a:pt x="1127" y="233"/>
                    <a:pt x="1131" y="233"/>
                  </a:cubicBezTo>
                  <a:cubicBezTo>
                    <a:pt x="1133" y="233"/>
                    <a:pt x="1135" y="233"/>
                    <a:pt x="1139" y="233"/>
                  </a:cubicBezTo>
                  <a:cubicBezTo>
                    <a:pt x="1136" y="235"/>
                    <a:pt x="1134" y="244"/>
                    <a:pt x="1139" y="244"/>
                  </a:cubicBezTo>
                  <a:cubicBezTo>
                    <a:pt x="1142" y="244"/>
                    <a:pt x="1150" y="239"/>
                    <a:pt x="1163" y="223"/>
                  </a:cubicBezTo>
                  <a:cubicBezTo>
                    <a:pt x="1163" y="223"/>
                    <a:pt x="1163" y="223"/>
                    <a:pt x="1163" y="223"/>
                  </a:cubicBezTo>
                  <a:cubicBezTo>
                    <a:pt x="1167" y="223"/>
                    <a:pt x="1180" y="229"/>
                    <a:pt x="1159" y="243"/>
                  </a:cubicBezTo>
                  <a:cubicBezTo>
                    <a:pt x="1151" y="248"/>
                    <a:pt x="1144" y="246"/>
                    <a:pt x="1139" y="253"/>
                  </a:cubicBezTo>
                  <a:cubicBezTo>
                    <a:pt x="1133" y="262"/>
                    <a:pt x="1127" y="272"/>
                    <a:pt x="1119" y="277"/>
                  </a:cubicBezTo>
                  <a:cubicBezTo>
                    <a:pt x="1112" y="281"/>
                    <a:pt x="1102" y="288"/>
                    <a:pt x="1102" y="300"/>
                  </a:cubicBezTo>
                  <a:cubicBezTo>
                    <a:pt x="1102" y="311"/>
                    <a:pt x="1105" y="345"/>
                    <a:pt x="1113" y="351"/>
                  </a:cubicBezTo>
                  <a:cubicBezTo>
                    <a:pt x="1119" y="343"/>
                    <a:pt x="1123" y="327"/>
                    <a:pt x="1134" y="324"/>
                  </a:cubicBezTo>
                  <a:cubicBezTo>
                    <a:pt x="1133" y="316"/>
                    <a:pt x="1146" y="314"/>
                    <a:pt x="1146" y="309"/>
                  </a:cubicBezTo>
                  <a:cubicBezTo>
                    <a:pt x="1146" y="299"/>
                    <a:pt x="1156" y="297"/>
                    <a:pt x="1156" y="291"/>
                  </a:cubicBezTo>
                  <a:cubicBezTo>
                    <a:pt x="1156" y="288"/>
                    <a:pt x="1153" y="285"/>
                    <a:pt x="1156" y="279"/>
                  </a:cubicBezTo>
                  <a:cubicBezTo>
                    <a:pt x="1167" y="255"/>
                    <a:pt x="1177" y="249"/>
                    <a:pt x="1186" y="249"/>
                  </a:cubicBezTo>
                  <a:cubicBezTo>
                    <a:pt x="1196" y="249"/>
                    <a:pt x="1204" y="256"/>
                    <a:pt x="1208" y="256"/>
                  </a:cubicBezTo>
                  <a:cubicBezTo>
                    <a:pt x="1234" y="256"/>
                    <a:pt x="1252" y="224"/>
                    <a:pt x="1274" y="223"/>
                  </a:cubicBezTo>
                  <a:cubicBezTo>
                    <a:pt x="1316" y="222"/>
                    <a:pt x="1282" y="206"/>
                    <a:pt x="1282" y="202"/>
                  </a:cubicBezTo>
                  <a:cubicBezTo>
                    <a:pt x="1282" y="190"/>
                    <a:pt x="1299" y="192"/>
                    <a:pt x="1302" y="185"/>
                  </a:cubicBezTo>
                  <a:cubicBezTo>
                    <a:pt x="1304" y="182"/>
                    <a:pt x="1301" y="175"/>
                    <a:pt x="1307" y="175"/>
                  </a:cubicBezTo>
                  <a:cubicBezTo>
                    <a:pt x="1324" y="175"/>
                    <a:pt x="1339" y="199"/>
                    <a:pt x="1352" y="199"/>
                  </a:cubicBezTo>
                  <a:cubicBezTo>
                    <a:pt x="1358" y="199"/>
                    <a:pt x="1359" y="189"/>
                    <a:pt x="1362" y="185"/>
                  </a:cubicBezTo>
                  <a:cubicBezTo>
                    <a:pt x="1367" y="179"/>
                    <a:pt x="1371" y="180"/>
                    <a:pt x="1379" y="177"/>
                  </a:cubicBezTo>
                  <a:cubicBezTo>
                    <a:pt x="1369" y="163"/>
                    <a:pt x="1336" y="156"/>
                    <a:pt x="1319" y="146"/>
                  </a:cubicBezTo>
                  <a:cubicBezTo>
                    <a:pt x="1297" y="133"/>
                    <a:pt x="1267" y="119"/>
                    <a:pt x="1234" y="119"/>
                  </a:cubicBezTo>
                  <a:cubicBezTo>
                    <a:pt x="1225" y="119"/>
                    <a:pt x="1219" y="121"/>
                    <a:pt x="1220" y="125"/>
                  </a:cubicBezTo>
                  <a:cubicBezTo>
                    <a:pt x="1223" y="134"/>
                    <a:pt x="1222" y="137"/>
                    <a:pt x="1220" y="137"/>
                  </a:cubicBezTo>
                  <a:cubicBezTo>
                    <a:pt x="1218" y="137"/>
                    <a:pt x="1214" y="134"/>
                    <a:pt x="1211" y="131"/>
                  </a:cubicBezTo>
                  <a:cubicBezTo>
                    <a:pt x="1207" y="128"/>
                    <a:pt x="1203" y="125"/>
                    <a:pt x="1201" y="125"/>
                  </a:cubicBezTo>
                  <a:cubicBezTo>
                    <a:pt x="1201" y="125"/>
                    <a:pt x="1201" y="125"/>
                    <a:pt x="1201" y="125"/>
                  </a:cubicBezTo>
                  <a:cubicBezTo>
                    <a:pt x="1136" y="124"/>
                    <a:pt x="1136" y="124"/>
                    <a:pt x="1136" y="124"/>
                  </a:cubicBezTo>
                  <a:cubicBezTo>
                    <a:pt x="1132" y="109"/>
                    <a:pt x="1122" y="104"/>
                    <a:pt x="1103" y="104"/>
                  </a:cubicBezTo>
                  <a:cubicBezTo>
                    <a:pt x="1097" y="104"/>
                    <a:pt x="1089" y="105"/>
                    <a:pt x="1082" y="105"/>
                  </a:cubicBezTo>
                  <a:cubicBezTo>
                    <a:pt x="1077" y="105"/>
                    <a:pt x="1073" y="105"/>
                    <a:pt x="1070" y="102"/>
                  </a:cubicBezTo>
                  <a:cubicBezTo>
                    <a:pt x="1065" y="97"/>
                    <a:pt x="1064" y="91"/>
                    <a:pt x="1056" y="88"/>
                  </a:cubicBezTo>
                  <a:cubicBezTo>
                    <a:pt x="1039" y="82"/>
                    <a:pt x="1020" y="78"/>
                    <a:pt x="998" y="78"/>
                  </a:cubicBezTo>
                  <a:cubicBezTo>
                    <a:pt x="976" y="78"/>
                    <a:pt x="973" y="90"/>
                    <a:pt x="971" y="101"/>
                  </a:cubicBezTo>
                  <a:cubicBezTo>
                    <a:pt x="950" y="101"/>
                    <a:pt x="940" y="101"/>
                    <a:pt x="925" y="101"/>
                  </a:cubicBezTo>
                  <a:cubicBezTo>
                    <a:pt x="917" y="101"/>
                    <a:pt x="916" y="94"/>
                    <a:pt x="907" y="94"/>
                  </a:cubicBezTo>
                  <a:cubicBezTo>
                    <a:pt x="906" y="98"/>
                    <a:pt x="904" y="107"/>
                    <a:pt x="900" y="107"/>
                  </a:cubicBezTo>
                  <a:cubicBezTo>
                    <a:pt x="888" y="107"/>
                    <a:pt x="883" y="92"/>
                    <a:pt x="883" y="84"/>
                  </a:cubicBezTo>
                  <a:cubicBezTo>
                    <a:pt x="883" y="82"/>
                    <a:pt x="906" y="67"/>
                    <a:pt x="847" y="63"/>
                  </a:cubicBezTo>
                  <a:cubicBezTo>
                    <a:pt x="847" y="62"/>
                    <a:pt x="846" y="62"/>
                    <a:pt x="845" y="62"/>
                  </a:cubicBezTo>
                  <a:cubicBezTo>
                    <a:pt x="839" y="62"/>
                    <a:pt x="836" y="66"/>
                    <a:pt x="836" y="74"/>
                  </a:cubicBezTo>
                  <a:cubicBezTo>
                    <a:pt x="804" y="74"/>
                    <a:pt x="804" y="74"/>
                    <a:pt x="804" y="74"/>
                  </a:cubicBezTo>
                  <a:cubicBezTo>
                    <a:pt x="795" y="71"/>
                    <a:pt x="746" y="66"/>
                    <a:pt x="740" y="55"/>
                  </a:cubicBezTo>
                  <a:cubicBezTo>
                    <a:pt x="723" y="69"/>
                    <a:pt x="715" y="73"/>
                    <a:pt x="712" y="73"/>
                  </a:cubicBezTo>
                  <a:cubicBezTo>
                    <a:pt x="708" y="73"/>
                    <a:pt x="711" y="67"/>
                    <a:pt x="711" y="67"/>
                  </a:cubicBezTo>
                  <a:cubicBezTo>
                    <a:pt x="719" y="56"/>
                    <a:pt x="805" y="32"/>
                    <a:pt x="735" y="16"/>
                  </a:cubicBezTo>
                  <a:cubicBezTo>
                    <a:pt x="705" y="16"/>
                    <a:pt x="705" y="16"/>
                    <a:pt x="705" y="16"/>
                  </a:cubicBezTo>
                  <a:cubicBezTo>
                    <a:pt x="702" y="8"/>
                    <a:pt x="696" y="0"/>
                    <a:pt x="6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71"/>
            <p:cNvSpPr>
              <a:spLocks/>
            </p:cNvSpPr>
            <p:nvPr/>
          </p:nvSpPr>
          <p:spPr bwMode="auto">
            <a:xfrm>
              <a:off x="8334375" y="2392363"/>
              <a:ext cx="1862138" cy="1176338"/>
            </a:xfrm>
            <a:custGeom>
              <a:avLst/>
              <a:gdLst>
                <a:gd name="T0" fmla="*/ 360 w 496"/>
                <a:gd name="T1" fmla="*/ 38 h 313"/>
                <a:gd name="T2" fmla="*/ 353 w 496"/>
                <a:gd name="T3" fmla="*/ 37 h 313"/>
                <a:gd name="T4" fmla="*/ 340 w 496"/>
                <a:gd name="T5" fmla="*/ 35 h 313"/>
                <a:gd name="T6" fmla="*/ 296 w 496"/>
                <a:gd name="T7" fmla="*/ 44 h 313"/>
                <a:gd name="T8" fmla="*/ 249 w 496"/>
                <a:gd name="T9" fmla="*/ 31 h 313"/>
                <a:gd name="T10" fmla="*/ 241 w 496"/>
                <a:gd name="T11" fmla="*/ 32 h 313"/>
                <a:gd name="T12" fmla="*/ 229 w 496"/>
                <a:gd name="T13" fmla="*/ 21 h 313"/>
                <a:gd name="T14" fmla="*/ 184 w 496"/>
                <a:gd name="T15" fmla="*/ 35 h 313"/>
                <a:gd name="T16" fmla="*/ 98 w 496"/>
                <a:gd name="T17" fmla="*/ 52 h 313"/>
                <a:gd name="T18" fmla="*/ 98 w 496"/>
                <a:gd name="T19" fmla="*/ 53 h 313"/>
                <a:gd name="T20" fmla="*/ 85 w 496"/>
                <a:gd name="T21" fmla="*/ 70 h 313"/>
                <a:gd name="T22" fmla="*/ 80 w 496"/>
                <a:gd name="T23" fmla="*/ 70 h 313"/>
                <a:gd name="T24" fmla="*/ 79 w 496"/>
                <a:gd name="T25" fmla="*/ 70 h 313"/>
                <a:gd name="T26" fmla="*/ 56 w 496"/>
                <a:gd name="T27" fmla="*/ 88 h 313"/>
                <a:gd name="T28" fmla="*/ 12 w 496"/>
                <a:gd name="T29" fmla="*/ 134 h 313"/>
                <a:gd name="T30" fmla="*/ 10 w 496"/>
                <a:gd name="T31" fmla="*/ 162 h 313"/>
                <a:gd name="T32" fmla="*/ 20 w 496"/>
                <a:gd name="T33" fmla="*/ 174 h 313"/>
                <a:gd name="T34" fmla="*/ 54 w 496"/>
                <a:gd name="T35" fmla="*/ 183 h 313"/>
                <a:gd name="T36" fmla="*/ 47 w 496"/>
                <a:gd name="T37" fmla="*/ 204 h 313"/>
                <a:gd name="T38" fmla="*/ 43 w 496"/>
                <a:gd name="T39" fmla="*/ 208 h 313"/>
                <a:gd name="T40" fmla="*/ 41 w 496"/>
                <a:gd name="T41" fmla="*/ 210 h 313"/>
                <a:gd name="T42" fmla="*/ 72 w 496"/>
                <a:gd name="T43" fmla="*/ 231 h 313"/>
                <a:gd name="T44" fmla="*/ 86 w 496"/>
                <a:gd name="T45" fmla="*/ 240 h 313"/>
                <a:gd name="T46" fmla="*/ 87 w 496"/>
                <a:gd name="T47" fmla="*/ 241 h 313"/>
                <a:gd name="T48" fmla="*/ 88 w 496"/>
                <a:gd name="T49" fmla="*/ 241 h 313"/>
                <a:gd name="T50" fmla="*/ 88 w 496"/>
                <a:gd name="T51" fmla="*/ 241 h 313"/>
                <a:gd name="T52" fmla="*/ 89 w 496"/>
                <a:gd name="T53" fmla="*/ 241 h 313"/>
                <a:gd name="T54" fmla="*/ 115 w 496"/>
                <a:gd name="T55" fmla="*/ 248 h 313"/>
                <a:gd name="T56" fmla="*/ 149 w 496"/>
                <a:gd name="T57" fmla="*/ 249 h 313"/>
                <a:gd name="T58" fmla="*/ 170 w 496"/>
                <a:gd name="T59" fmla="*/ 236 h 313"/>
                <a:gd name="T60" fmla="*/ 173 w 496"/>
                <a:gd name="T61" fmla="*/ 236 h 313"/>
                <a:gd name="T62" fmla="*/ 173 w 496"/>
                <a:gd name="T63" fmla="*/ 236 h 313"/>
                <a:gd name="T64" fmla="*/ 176 w 496"/>
                <a:gd name="T65" fmla="*/ 236 h 313"/>
                <a:gd name="T66" fmla="*/ 178 w 496"/>
                <a:gd name="T67" fmla="*/ 236 h 313"/>
                <a:gd name="T68" fmla="*/ 204 w 496"/>
                <a:gd name="T69" fmla="*/ 258 h 313"/>
                <a:gd name="T70" fmla="*/ 198 w 496"/>
                <a:gd name="T71" fmla="*/ 283 h 313"/>
                <a:gd name="T72" fmla="*/ 223 w 496"/>
                <a:gd name="T73" fmla="*/ 301 h 313"/>
                <a:gd name="T74" fmla="*/ 228 w 496"/>
                <a:gd name="T75" fmla="*/ 302 h 313"/>
                <a:gd name="T76" fmla="*/ 236 w 496"/>
                <a:gd name="T77" fmla="*/ 293 h 313"/>
                <a:gd name="T78" fmla="*/ 268 w 496"/>
                <a:gd name="T79" fmla="*/ 292 h 313"/>
                <a:gd name="T80" fmla="*/ 297 w 496"/>
                <a:gd name="T81" fmla="*/ 307 h 313"/>
                <a:gd name="T82" fmla="*/ 332 w 496"/>
                <a:gd name="T83" fmla="*/ 295 h 313"/>
                <a:gd name="T84" fmla="*/ 385 w 496"/>
                <a:gd name="T85" fmla="*/ 246 h 313"/>
                <a:gd name="T86" fmla="*/ 378 w 496"/>
                <a:gd name="T87" fmla="*/ 198 h 313"/>
                <a:gd name="T88" fmla="*/ 376 w 496"/>
                <a:gd name="T89" fmla="*/ 178 h 313"/>
                <a:gd name="T90" fmla="*/ 390 w 496"/>
                <a:gd name="T91" fmla="*/ 163 h 313"/>
                <a:gd name="T92" fmla="*/ 372 w 496"/>
                <a:gd name="T93" fmla="*/ 165 h 313"/>
                <a:gd name="T94" fmla="*/ 369 w 496"/>
                <a:gd name="T95" fmla="*/ 145 h 313"/>
                <a:gd name="T96" fmla="*/ 386 w 496"/>
                <a:gd name="T97" fmla="*/ 148 h 313"/>
                <a:gd name="T98" fmla="*/ 415 w 496"/>
                <a:gd name="T99" fmla="*/ 155 h 313"/>
                <a:gd name="T100" fmla="*/ 425 w 496"/>
                <a:gd name="T101" fmla="*/ 168 h 313"/>
                <a:gd name="T102" fmla="*/ 427 w 496"/>
                <a:gd name="T103" fmla="*/ 184 h 313"/>
                <a:gd name="T104" fmla="*/ 436 w 496"/>
                <a:gd name="T105" fmla="*/ 188 h 313"/>
                <a:gd name="T106" fmla="*/ 436 w 496"/>
                <a:gd name="T107" fmla="*/ 140 h 313"/>
                <a:gd name="T108" fmla="*/ 470 w 496"/>
                <a:gd name="T109" fmla="*/ 99 h 313"/>
                <a:gd name="T110" fmla="*/ 496 w 496"/>
                <a:gd name="T111" fmla="*/ 60 h 313"/>
                <a:gd name="T112" fmla="*/ 458 w 496"/>
                <a:gd name="T113" fmla="*/ 4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6" h="313">
                  <a:moveTo>
                    <a:pt x="403" y="0"/>
                  </a:moveTo>
                  <a:cubicBezTo>
                    <a:pt x="403" y="0"/>
                    <a:pt x="403" y="0"/>
                    <a:pt x="403" y="0"/>
                  </a:cubicBezTo>
                  <a:cubicBezTo>
                    <a:pt x="392" y="0"/>
                    <a:pt x="386" y="4"/>
                    <a:pt x="382" y="9"/>
                  </a:cubicBezTo>
                  <a:cubicBezTo>
                    <a:pt x="373" y="20"/>
                    <a:pt x="372" y="38"/>
                    <a:pt x="360" y="38"/>
                  </a:cubicBezTo>
                  <a:cubicBezTo>
                    <a:pt x="360" y="38"/>
                    <a:pt x="360" y="38"/>
                    <a:pt x="360" y="38"/>
                  </a:cubicBezTo>
                  <a:cubicBezTo>
                    <a:pt x="360" y="38"/>
                    <a:pt x="360" y="38"/>
                    <a:pt x="360" y="38"/>
                  </a:cubicBezTo>
                  <a:cubicBezTo>
                    <a:pt x="360" y="38"/>
                    <a:pt x="360" y="38"/>
                    <a:pt x="360" y="38"/>
                  </a:cubicBezTo>
                  <a:cubicBezTo>
                    <a:pt x="358" y="38"/>
                    <a:pt x="356" y="38"/>
                    <a:pt x="353" y="37"/>
                  </a:cubicBezTo>
                  <a:cubicBezTo>
                    <a:pt x="353" y="37"/>
                    <a:pt x="353" y="37"/>
                    <a:pt x="353" y="37"/>
                  </a:cubicBezTo>
                  <a:cubicBezTo>
                    <a:pt x="353" y="37"/>
                    <a:pt x="353" y="37"/>
                    <a:pt x="353" y="37"/>
                  </a:cubicBezTo>
                  <a:cubicBezTo>
                    <a:pt x="349" y="35"/>
                    <a:pt x="344" y="35"/>
                    <a:pt x="340" y="35"/>
                  </a:cubicBezTo>
                  <a:cubicBezTo>
                    <a:pt x="340" y="35"/>
                    <a:pt x="340" y="35"/>
                    <a:pt x="340" y="35"/>
                  </a:cubicBezTo>
                  <a:cubicBezTo>
                    <a:pt x="340" y="35"/>
                    <a:pt x="340" y="35"/>
                    <a:pt x="340" y="35"/>
                  </a:cubicBezTo>
                  <a:cubicBezTo>
                    <a:pt x="340" y="35"/>
                    <a:pt x="340" y="35"/>
                    <a:pt x="340" y="35"/>
                  </a:cubicBezTo>
                  <a:cubicBezTo>
                    <a:pt x="331" y="35"/>
                    <a:pt x="322" y="38"/>
                    <a:pt x="313" y="40"/>
                  </a:cubicBezTo>
                  <a:cubicBezTo>
                    <a:pt x="307" y="42"/>
                    <a:pt x="301" y="44"/>
                    <a:pt x="296" y="44"/>
                  </a:cubicBezTo>
                  <a:cubicBezTo>
                    <a:pt x="296" y="44"/>
                    <a:pt x="296" y="44"/>
                    <a:pt x="296" y="44"/>
                  </a:cubicBezTo>
                  <a:cubicBezTo>
                    <a:pt x="277" y="44"/>
                    <a:pt x="272" y="30"/>
                    <a:pt x="255" y="30"/>
                  </a:cubicBezTo>
                  <a:cubicBezTo>
                    <a:pt x="255" y="30"/>
                    <a:pt x="255" y="30"/>
                    <a:pt x="255" y="30"/>
                  </a:cubicBezTo>
                  <a:cubicBezTo>
                    <a:pt x="253" y="30"/>
                    <a:pt x="251" y="30"/>
                    <a:pt x="249" y="31"/>
                  </a:cubicBezTo>
                  <a:cubicBezTo>
                    <a:pt x="247" y="32"/>
                    <a:pt x="244" y="32"/>
                    <a:pt x="241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37" y="32"/>
                    <a:pt x="232" y="30"/>
                    <a:pt x="229" y="22"/>
                  </a:cubicBezTo>
                  <a:cubicBezTo>
                    <a:pt x="229" y="22"/>
                    <a:pt x="229" y="22"/>
                    <a:pt x="229" y="22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8" y="17"/>
                    <a:pt x="210" y="14"/>
                    <a:pt x="205" y="14"/>
                  </a:cubicBezTo>
                  <a:cubicBezTo>
                    <a:pt x="196" y="14"/>
                    <a:pt x="199" y="35"/>
                    <a:pt x="184" y="35"/>
                  </a:cubicBezTo>
                  <a:cubicBezTo>
                    <a:pt x="172" y="35"/>
                    <a:pt x="160" y="27"/>
                    <a:pt x="152" y="27"/>
                  </a:cubicBezTo>
                  <a:cubicBezTo>
                    <a:pt x="148" y="27"/>
                    <a:pt x="143" y="33"/>
                    <a:pt x="141" y="34"/>
                  </a:cubicBezTo>
                  <a:cubicBezTo>
                    <a:pt x="127" y="42"/>
                    <a:pt x="110" y="43"/>
                    <a:pt x="98" y="52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4" y="57"/>
                    <a:pt x="101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3" y="70"/>
                    <a:pt x="82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79" y="70"/>
                    <a:pt x="79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4" y="70"/>
                    <a:pt x="71" y="76"/>
                    <a:pt x="67" y="82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4" y="85"/>
                    <a:pt x="61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120"/>
                    <a:pt x="38" y="134"/>
                    <a:pt x="12" y="134"/>
                  </a:cubicBezTo>
                  <a:cubicBezTo>
                    <a:pt x="7" y="134"/>
                    <a:pt x="1" y="146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7" y="154"/>
                    <a:pt x="9" y="155"/>
                    <a:pt x="10" y="162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8"/>
                    <a:pt x="12" y="167"/>
                    <a:pt x="17" y="168"/>
                  </a:cubicBezTo>
                  <a:cubicBezTo>
                    <a:pt x="20" y="169"/>
                    <a:pt x="18" y="173"/>
                    <a:pt x="20" y="174"/>
                  </a:cubicBezTo>
                  <a:cubicBezTo>
                    <a:pt x="24" y="179"/>
                    <a:pt x="27" y="179"/>
                    <a:pt x="33" y="180"/>
                  </a:cubicBezTo>
                  <a:cubicBezTo>
                    <a:pt x="38" y="180"/>
                    <a:pt x="40" y="175"/>
                    <a:pt x="45" y="175"/>
                  </a:cubicBezTo>
                  <a:cubicBezTo>
                    <a:pt x="47" y="175"/>
                    <a:pt x="54" y="180"/>
                    <a:pt x="54" y="183"/>
                  </a:cubicBezTo>
                  <a:cubicBezTo>
                    <a:pt x="54" y="183"/>
                    <a:pt x="54" y="183"/>
                    <a:pt x="54" y="183"/>
                  </a:cubicBezTo>
                  <a:cubicBezTo>
                    <a:pt x="54" y="191"/>
                    <a:pt x="43" y="190"/>
                    <a:pt x="43" y="197"/>
                  </a:cubicBezTo>
                  <a:cubicBezTo>
                    <a:pt x="43" y="197"/>
                    <a:pt x="43" y="197"/>
                    <a:pt x="43" y="197"/>
                  </a:cubicBezTo>
                  <a:cubicBezTo>
                    <a:pt x="43" y="200"/>
                    <a:pt x="47" y="201"/>
                    <a:pt x="47" y="204"/>
                  </a:cubicBezTo>
                  <a:cubicBezTo>
                    <a:pt x="47" y="204"/>
                    <a:pt x="47" y="204"/>
                    <a:pt x="47" y="204"/>
                  </a:cubicBezTo>
                  <a:cubicBezTo>
                    <a:pt x="47" y="207"/>
                    <a:pt x="45" y="208"/>
                    <a:pt x="43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8"/>
                    <a:pt x="42" y="208"/>
                    <a:pt x="42" y="208"/>
                  </a:cubicBezTo>
                  <a:cubicBezTo>
                    <a:pt x="42" y="207"/>
                    <a:pt x="41" y="207"/>
                    <a:pt x="41" y="207"/>
                  </a:cubicBezTo>
                  <a:cubicBezTo>
                    <a:pt x="41" y="207"/>
                    <a:pt x="41" y="207"/>
                    <a:pt x="41" y="207"/>
                  </a:cubicBezTo>
                  <a:cubicBezTo>
                    <a:pt x="41" y="210"/>
                    <a:pt x="41" y="210"/>
                    <a:pt x="41" y="210"/>
                  </a:cubicBezTo>
                  <a:cubicBezTo>
                    <a:pt x="42" y="213"/>
                    <a:pt x="41" y="216"/>
                    <a:pt x="43" y="219"/>
                  </a:cubicBezTo>
                  <a:cubicBezTo>
                    <a:pt x="43" y="221"/>
                    <a:pt x="46" y="221"/>
                    <a:pt x="47" y="221"/>
                  </a:cubicBezTo>
                  <a:cubicBezTo>
                    <a:pt x="52" y="223"/>
                    <a:pt x="54" y="226"/>
                    <a:pt x="59" y="227"/>
                  </a:cubicBezTo>
                  <a:cubicBezTo>
                    <a:pt x="65" y="229"/>
                    <a:pt x="68" y="227"/>
                    <a:pt x="72" y="231"/>
                  </a:cubicBezTo>
                  <a:cubicBezTo>
                    <a:pt x="75" y="234"/>
                    <a:pt x="78" y="233"/>
                    <a:pt x="82" y="235"/>
                  </a:cubicBezTo>
                  <a:cubicBezTo>
                    <a:pt x="84" y="236"/>
                    <a:pt x="84" y="238"/>
                    <a:pt x="85" y="240"/>
                  </a:cubicBezTo>
                  <a:cubicBezTo>
                    <a:pt x="85" y="240"/>
                    <a:pt x="85" y="240"/>
                    <a:pt x="85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86" y="241"/>
                    <a:pt x="86" y="241"/>
                    <a:pt x="87" y="241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7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90" y="241"/>
                    <a:pt x="90" y="241"/>
                    <a:pt x="90" y="241"/>
                  </a:cubicBezTo>
                  <a:cubicBezTo>
                    <a:pt x="94" y="244"/>
                    <a:pt x="97" y="248"/>
                    <a:pt x="103" y="248"/>
                  </a:cubicBezTo>
                  <a:cubicBezTo>
                    <a:pt x="107" y="248"/>
                    <a:pt x="111" y="248"/>
                    <a:pt x="115" y="248"/>
                  </a:cubicBezTo>
                  <a:cubicBezTo>
                    <a:pt x="118" y="248"/>
                    <a:pt x="119" y="246"/>
                    <a:pt x="120" y="246"/>
                  </a:cubicBezTo>
                  <a:cubicBezTo>
                    <a:pt x="122" y="246"/>
                    <a:pt x="123" y="251"/>
                    <a:pt x="123" y="253"/>
                  </a:cubicBezTo>
                  <a:cubicBezTo>
                    <a:pt x="127" y="251"/>
                    <a:pt x="128" y="246"/>
                    <a:pt x="136" y="246"/>
                  </a:cubicBezTo>
                  <a:cubicBezTo>
                    <a:pt x="142" y="246"/>
                    <a:pt x="145" y="249"/>
                    <a:pt x="149" y="249"/>
                  </a:cubicBezTo>
                  <a:cubicBezTo>
                    <a:pt x="153" y="249"/>
                    <a:pt x="163" y="241"/>
                    <a:pt x="165" y="240"/>
                  </a:cubicBezTo>
                  <a:cubicBezTo>
                    <a:pt x="167" y="239"/>
                    <a:pt x="167" y="238"/>
                    <a:pt x="168" y="237"/>
                  </a:cubicBezTo>
                  <a:cubicBezTo>
                    <a:pt x="168" y="237"/>
                    <a:pt x="168" y="236"/>
                    <a:pt x="168" y="236"/>
                  </a:cubicBezTo>
                  <a:cubicBezTo>
                    <a:pt x="169" y="236"/>
                    <a:pt x="170" y="236"/>
                    <a:pt x="170" y="236"/>
                  </a:cubicBezTo>
                  <a:cubicBezTo>
                    <a:pt x="170" y="236"/>
                    <a:pt x="170" y="236"/>
                    <a:pt x="170" y="236"/>
                  </a:cubicBezTo>
                  <a:cubicBezTo>
                    <a:pt x="170" y="236"/>
                    <a:pt x="170" y="236"/>
                    <a:pt x="170" y="236"/>
                  </a:cubicBezTo>
                  <a:cubicBezTo>
                    <a:pt x="170" y="236"/>
                    <a:pt x="171" y="236"/>
                    <a:pt x="171" y="236"/>
                  </a:cubicBezTo>
                  <a:cubicBezTo>
                    <a:pt x="171" y="236"/>
                    <a:pt x="172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4" y="236"/>
                    <a:pt x="175" y="236"/>
                    <a:pt x="176" y="236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7" y="236"/>
                    <a:pt x="177" y="236"/>
                    <a:pt x="177" y="236"/>
                  </a:cubicBezTo>
                  <a:cubicBezTo>
                    <a:pt x="178" y="236"/>
                    <a:pt x="178" y="236"/>
                    <a:pt x="178" y="236"/>
                  </a:cubicBezTo>
                  <a:cubicBezTo>
                    <a:pt x="178" y="236"/>
                    <a:pt x="178" y="236"/>
                    <a:pt x="178" y="236"/>
                  </a:cubicBezTo>
                  <a:cubicBezTo>
                    <a:pt x="178" y="236"/>
                    <a:pt x="178" y="236"/>
                    <a:pt x="178" y="236"/>
                  </a:cubicBezTo>
                  <a:cubicBezTo>
                    <a:pt x="180" y="234"/>
                    <a:pt x="180" y="234"/>
                    <a:pt x="180" y="234"/>
                  </a:cubicBezTo>
                  <a:cubicBezTo>
                    <a:pt x="182" y="234"/>
                    <a:pt x="182" y="234"/>
                    <a:pt x="182" y="234"/>
                  </a:cubicBezTo>
                  <a:cubicBezTo>
                    <a:pt x="184" y="243"/>
                    <a:pt x="190" y="242"/>
                    <a:pt x="197" y="246"/>
                  </a:cubicBezTo>
                  <a:cubicBezTo>
                    <a:pt x="200" y="250"/>
                    <a:pt x="204" y="252"/>
                    <a:pt x="204" y="258"/>
                  </a:cubicBezTo>
                  <a:cubicBezTo>
                    <a:pt x="204" y="258"/>
                    <a:pt x="204" y="258"/>
                    <a:pt x="204" y="258"/>
                  </a:cubicBezTo>
                  <a:cubicBezTo>
                    <a:pt x="204" y="269"/>
                    <a:pt x="196" y="269"/>
                    <a:pt x="196" y="280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6" y="281"/>
                    <a:pt x="197" y="283"/>
                    <a:pt x="198" y="283"/>
                  </a:cubicBezTo>
                  <a:cubicBezTo>
                    <a:pt x="200" y="283"/>
                    <a:pt x="201" y="281"/>
                    <a:pt x="204" y="281"/>
                  </a:cubicBezTo>
                  <a:cubicBezTo>
                    <a:pt x="206" y="281"/>
                    <a:pt x="206" y="289"/>
                    <a:pt x="209" y="290"/>
                  </a:cubicBezTo>
                  <a:cubicBezTo>
                    <a:pt x="209" y="296"/>
                    <a:pt x="213" y="302"/>
                    <a:pt x="219" y="302"/>
                  </a:cubicBezTo>
                  <a:cubicBezTo>
                    <a:pt x="221" y="302"/>
                    <a:pt x="221" y="301"/>
                    <a:pt x="223" y="301"/>
                  </a:cubicBezTo>
                  <a:cubicBezTo>
                    <a:pt x="225" y="301"/>
                    <a:pt x="225" y="301"/>
                    <a:pt x="225" y="301"/>
                  </a:cubicBezTo>
                  <a:cubicBezTo>
                    <a:pt x="225" y="304"/>
                    <a:pt x="226" y="304"/>
                    <a:pt x="227" y="304"/>
                  </a:cubicBezTo>
                  <a:cubicBezTo>
                    <a:pt x="227" y="304"/>
                    <a:pt x="228" y="303"/>
                    <a:pt x="228" y="302"/>
                  </a:cubicBezTo>
                  <a:cubicBezTo>
                    <a:pt x="228" y="302"/>
                    <a:pt x="228" y="302"/>
                    <a:pt x="228" y="302"/>
                  </a:cubicBezTo>
                  <a:cubicBezTo>
                    <a:pt x="228" y="299"/>
                    <a:pt x="228" y="297"/>
                    <a:pt x="228" y="295"/>
                  </a:cubicBezTo>
                  <a:cubicBezTo>
                    <a:pt x="228" y="295"/>
                    <a:pt x="228" y="295"/>
                    <a:pt x="228" y="295"/>
                  </a:cubicBezTo>
                  <a:cubicBezTo>
                    <a:pt x="228" y="295"/>
                    <a:pt x="234" y="293"/>
                    <a:pt x="235" y="293"/>
                  </a:cubicBezTo>
                  <a:cubicBezTo>
                    <a:pt x="236" y="293"/>
                    <a:pt x="236" y="293"/>
                    <a:pt x="236" y="293"/>
                  </a:cubicBezTo>
                  <a:cubicBezTo>
                    <a:pt x="245" y="293"/>
                    <a:pt x="245" y="293"/>
                    <a:pt x="245" y="293"/>
                  </a:cubicBezTo>
                  <a:cubicBezTo>
                    <a:pt x="245" y="293"/>
                    <a:pt x="246" y="293"/>
                    <a:pt x="246" y="293"/>
                  </a:cubicBezTo>
                  <a:cubicBezTo>
                    <a:pt x="250" y="293"/>
                    <a:pt x="252" y="289"/>
                    <a:pt x="256" y="289"/>
                  </a:cubicBezTo>
                  <a:cubicBezTo>
                    <a:pt x="261" y="289"/>
                    <a:pt x="264" y="292"/>
                    <a:pt x="268" y="292"/>
                  </a:cubicBezTo>
                  <a:cubicBezTo>
                    <a:pt x="268" y="299"/>
                    <a:pt x="274" y="302"/>
                    <a:pt x="278" y="303"/>
                  </a:cubicBezTo>
                  <a:cubicBezTo>
                    <a:pt x="283" y="305"/>
                    <a:pt x="287" y="304"/>
                    <a:pt x="292" y="306"/>
                  </a:cubicBezTo>
                  <a:cubicBezTo>
                    <a:pt x="292" y="308"/>
                    <a:pt x="291" y="313"/>
                    <a:pt x="293" y="313"/>
                  </a:cubicBezTo>
                  <a:cubicBezTo>
                    <a:pt x="297" y="313"/>
                    <a:pt x="295" y="310"/>
                    <a:pt x="297" y="307"/>
                  </a:cubicBezTo>
                  <a:cubicBezTo>
                    <a:pt x="299" y="305"/>
                    <a:pt x="305" y="304"/>
                    <a:pt x="307" y="303"/>
                  </a:cubicBezTo>
                  <a:cubicBezTo>
                    <a:pt x="312" y="301"/>
                    <a:pt x="318" y="302"/>
                    <a:pt x="321" y="299"/>
                  </a:cubicBezTo>
                  <a:cubicBezTo>
                    <a:pt x="321" y="299"/>
                    <a:pt x="324" y="293"/>
                    <a:pt x="325" y="293"/>
                  </a:cubicBezTo>
                  <a:cubicBezTo>
                    <a:pt x="328" y="293"/>
                    <a:pt x="329" y="295"/>
                    <a:pt x="332" y="295"/>
                  </a:cubicBezTo>
                  <a:cubicBezTo>
                    <a:pt x="345" y="295"/>
                    <a:pt x="348" y="287"/>
                    <a:pt x="356" y="283"/>
                  </a:cubicBezTo>
                  <a:cubicBezTo>
                    <a:pt x="358" y="282"/>
                    <a:pt x="360" y="281"/>
                    <a:pt x="360" y="278"/>
                  </a:cubicBezTo>
                  <a:cubicBezTo>
                    <a:pt x="367" y="278"/>
                    <a:pt x="369" y="267"/>
                    <a:pt x="372" y="262"/>
                  </a:cubicBezTo>
                  <a:cubicBezTo>
                    <a:pt x="373" y="258"/>
                    <a:pt x="381" y="247"/>
                    <a:pt x="385" y="246"/>
                  </a:cubicBezTo>
                  <a:cubicBezTo>
                    <a:pt x="385" y="240"/>
                    <a:pt x="390" y="237"/>
                    <a:pt x="390" y="229"/>
                  </a:cubicBezTo>
                  <a:cubicBezTo>
                    <a:pt x="390" y="217"/>
                    <a:pt x="387" y="212"/>
                    <a:pt x="382" y="204"/>
                  </a:cubicBezTo>
                  <a:cubicBezTo>
                    <a:pt x="381" y="203"/>
                    <a:pt x="381" y="200"/>
                    <a:pt x="378" y="198"/>
                  </a:cubicBezTo>
                  <a:cubicBezTo>
                    <a:pt x="378" y="198"/>
                    <a:pt x="378" y="198"/>
                    <a:pt x="378" y="198"/>
                  </a:cubicBezTo>
                  <a:cubicBezTo>
                    <a:pt x="378" y="198"/>
                    <a:pt x="378" y="198"/>
                    <a:pt x="378" y="198"/>
                  </a:cubicBezTo>
                  <a:cubicBezTo>
                    <a:pt x="378" y="198"/>
                    <a:pt x="378" y="193"/>
                    <a:pt x="378" y="192"/>
                  </a:cubicBezTo>
                  <a:cubicBezTo>
                    <a:pt x="375" y="192"/>
                    <a:pt x="370" y="189"/>
                    <a:pt x="370" y="185"/>
                  </a:cubicBezTo>
                  <a:cubicBezTo>
                    <a:pt x="370" y="182"/>
                    <a:pt x="375" y="182"/>
                    <a:pt x="376" y="178"/>
                  </a:cubicBezTo>
                  <a:cubicBezTo>
                    <a:pt x="378" y="171"/>
                    <a:pt x="391" y="171"/>
                    <a:pt x="396" y="165"/>
                  </a:cubicBezTo>
                  <a:cubicBezTo>
                    <a:pt x="395" y="164"/>
                    <a:pt x="394" y="163"/>
                    <a:pt x="393" y="163"/>
                  </a:cubicBezTo>
                  <a:cubicBezTo>
                    <a:pt x="392" y="163"/>
                    <a:pt x="392" y="163"/>
                    <a:pt x="391" y="163"/>
                  </a:cubicBezTo>
                  <a:cubicBezTo>
                    <a:pt x="391" y="163"/>
                    <a:pt x="391" y="163"/>
                    <a:pt x="390" y="163"/>
                  </a:cubicBezTo>
                  <a:cubicBezTo>
                    <a:pt x="389" y="163"/>
                    <a:pt x="387" y="163"/>
                    <a:pt x="386" y="162"/>
                  </a:cubicBezTo>
                  <a:cubicBezTo>
                    <a:pt x="384" y="161"/>
                    <a:pt x="383" y="159"/>
                    <a:pt x="380" y="159"/>
                  </a:cubicBezTo>
                  <a:cubicBezTo>
                    <a:pt x="377" y="159"/>
                    <a:pt x="377" y="165"/>
                    <a:pt x="376" y="165"/>
                  </a:cubicBezTo>
                  <a:cubicBezTo>
                    <a:pt x="374" y="165"/>
                    <a:pt x="373" y="165"/>
                    <a:pt x="372" y="165"/>
                  </a:cubicBezTo>
                  <a:cubicBezTo>
                    <a:pt x="370" y="165"/>
                    <a:pt x="369" y="165"/>
                    <a:pt x="368" y="165"/>
                  </a:cubicBezTo>
                  <a:cubicBezTo>
                    <a:pt x="365" y="162"/>
                    <a:pt x="366" y="159"/>
                    <a:pt x="363" y="157"/>
                  </a:cubicBezTo>
                  <a:cubicBezTo>
                    <a:pt x="361" y="156"/>
                    <a:pt x="357" y="155"/>
                    <a:pt x="357" y="152"/>
                  </a:cubicBezTo>
                  <a:cubicBezTo>
                    <a:pt x="357" y="146"/>
                    <a:pt x="365" y="148"/>
                    <a:pt x="369" y="145"/>
                  </a:cubicBezTo>
                  <a:cubicBezTo>
                    <a:pt x="372" y="143"/>
                    <a:pt x="379" y="138"/>
                    <a:pt x="381" y="135"/>
                  </a:cubicBezTo>
                  <a:cubicBezTo>
                    <a:pt x="382" y="134"/>
                    <a:pt x="383" y="131"/>
                    <a:pt x="386" y="131"/>
                  </a:cubicBezTo>
                  <a:cubicBezTo>
                    <a:pt x="388" y="131"/>
                    <a:pt x="391" y="135"/>
                    <a:pt x="391" y="136"/>
                  </a:cubicBezTo>
                  <a:cubicBezTo>
                    <a:pt x="391" y="141"/>
                    <a:pt x="386" y="143"/>
                    <a:pt x="386" y="148"/>
                  </a:cubicBezTo>
                  <a:cubicBezTo>
                    <a:pt x="394" y="148"/>
                    <a:pt x="400" y="140"/>
                    <a:pt x="409" y="140"/>
                  </a:cubicBezTo>
                  <a:cubicBezTo>
                    <a:pt x="413" y="140"/>
                    <a:pt x="414" y="143"/>
                    <a:pt x="418" y="143"/>
                  </a:cubicBezTo>
                  <a:cubicBezTo>
                    <a:pt x="417" y="145"/>
                    <a:pt x="418" y="145"/>
                    <a:pt x="418" y="149"/>
                  </a:cubicBezTo>
                  <a:cubicBezTo>
                    <a:pt x="418" y="152"/>
                    <a:pt x="415" y="151"/>
                    <a:pt x="415" y="155"/>
                  </a:cubicBezTo>
                  <a:cubicBezTo>
                    <a:pt x="415" y="156"/>
                    <a:pt x="416" y="160"/>
                    <a:pt x="418" y="160"/>
                  </a:cubicBezTo>
                  <a:cubicBezTo>
                    <a:pt x="419" y="160"/>
                    <a:pt x="420" y="158"/>
                    <a:pt x="422" y="158"/>
                  </a:cubicBezTo>
                  <a:cubicBezTo>
                    <a:pt x="425" y="158"/>
                    <a:pt x="430" y="161"/>
                    <a:pt x="430" y="164"/>
                  </a:cubicBezTo>
                  <a:cubicBezTo>
                    <a:pt x="430" y="166"/>
                    <a:pt x="427" y="168"/>
                    <a:pt x="425" y="168"/>
                  </a:cubicBezTo>
                  <a:cubicBezTo>
                    <a:pt x="425" y="171"/>
                    <a:pt x="425" y="171"/>
                    <a:pt x="425" y="171"/>
                  </a:cubicBezTo>
                  <a:cubicBezTo>
                    <a:pt x="426" y="171"/>
                    <a:pt x="426" y="172"/>
                    <a:pt x="428" y="173"/>
                  </a:cubicBezTo>
                  <a:cubicBezTo>
                    <a:pt x="428" y="174"/>
                    <a:pt x="429" y="176"/>
                    <a:pt x="429" y="177"/>
                  </a:cubicBezTo>
                  <a:cubicBezTo>
                    <a:pt x="429" y="178"/>
                    <a:pt x="427" y="182"/>
                    <a:pt x="427" y="184"/>
                  </a:cubicBezTo>
                  <a:cubicBezTo>
                    <a:pt x="427" y="185"/>
                    <a:pt x="427" y="186"/>
                    <a:pt x="428" y="187"/>
                  </a:cubicBezTo>
                  <a:cubicBezTo>
                    <a:pt x="428" y="188"/>
                    <a:pt x="427" y="189"/>
                    <a:pt x="427" y="190"/>
                  </a:cubicBezTo>
                  <a:cubicBezTo>
                    <a:pt x="431" y="190"/>
                    <a:pt x="431" y="190"/>
                    <a:pt x="431" y="190"/>
                  </a:cubicBezTo>
                  <a:cubicBezTo>
                    <a:pt x="433" y="189"/>
                    <a:pt x="433" y="189"/>
                    <a:pt x="436" y="188"/>
                  </a:cubicBezTo>
                  <a:cubicBezTo>
                    <a:pt x="436" y="185"/>
                    <a:pt x="444" y="185"/>
                    <a:pt x="445" y="184"/>
                  </a:cubicBezTo>
                  <a:cubicBezTo>
                    <a:pt x="449" y="183"/>
                    <a:pt x="451" y="180"/>
                    <a:pt x="451" y="174"/>
                  </a:cubicBezTo>
                  <a:cubicBezTo>
                    <a:pt x="451" y="163"/>
                    <a:pt x="447" y="156"/>
                    <a:pt x="440" y="150"/>
                  </a:cubicBezTo>
                  <a:cubicBezTo>
                    <a:pt x="438" y="147"/>
                    <a:pt x="435" y="145"/>
                    <a:pt x="436" y="140"/>
                  </a:cubicBezTo>
                  <a:cubicBezTo>
                    <a:pt x="439" y="140"/>
                    <a:pt x="442" y="138"/>
                    <a:pt x="444" y="136"/>
                  </a:cubicBezTo>
                  <a:cubicBezTo>
                    <a:pt x="446" y="134"/>
                    <a:pt x="451" y="131"/>
                    <a:pt x="452" y="128"/>
                  </a:cubicBezTo>
                  <a:cubicBezTo>
                    <a:pt x="456" y="121"/>
                    <a:pt x="458" y="116"/>
                    <a:pt x="465" y="111"/>
                  </a:cubicBezTo>
                  <a:cubicBezTo>
                    <a:pt x="465" y="111"/>
                    <a:pt x="470" y="105"/>
                    <a:pt x="470" y="99"/>
                  </a:cubicBezTo>
                  <a:cubicBezTo>
                    <a:pt x="470" y="97"/>
                    <a:pt x="469" y="94"/>
                    <a:pt x="467" y="92"/>
                  </a:cubicBezTo>
                  <a:cubicBezTo>
                    <a:pt x="466" y="92"/>
                    <a:pt x="466" y="92"/>
                    <a:pt x="466" y="91"/>
                  </a:cubicBezTo>
                  <a:cubicBezTo>
                    <a:pt x="466" y="89"/>
                    <a:pt x="475" y="88"/>
                    <a:pt x="481" y="85"/>
                  </a:cubicBezTo>
                  <a:cubicBezTo>
                    <a:pt x="488" y="81"/>
                    <a:pt x="490" y="66"/>
                    <a:pt x="496" y="60"/>
                  </a:cubicBezTo>
                  <a:cubicBezTo>
                    <a:pt x="496" y="60"/>
                    <a:pt x="496" y="60"/>
                    <a:pt x="496" y="60"/>
                  </a:cubicBezTo>
                  <a:cubicBezTo>
                    <a:pt x="496" y="52"/>
                    <a:pt x="496" y="52"/>
                    <a:pt x="496" y="52"/>
                  </a:cubicBezTo>
                  <a:cubicBezTo>
                    <a:pt x="485" y="52"/>
                    <a:pt x="483" y="61"/>
                    <a:pt x="474" y="61"/>
                  </a:cubicBezTo>
                  <a:cubicBezTo>
                    <a:pt x="465" y="61"/>
                    <a:pt x="462" y="50"/>
                    <a:pt x="458" y="47"/>
                  </a:cubicBezTo>
                  <a:cubicBezTo>
                    <a:pt x="453" y="42"/>
                    <a:pt x="440" y="41"/>
                    <a:pt x="437" y="35"/>
                  </a:cubicBezTo>
                  <a:cubicBezTo>
                    <a:pt x="427" y="20"/>
                    <a:pt x="428" y="0"/>
                    <a:pt x="40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72"/>
            <p:cNvSpPr>
              <a:spLocks/>
            </p:cNvSpPr>
            <p:nvPr/>
          </p:nvSpPr>
          <p:spPr bwMode="auto">
            <a:xfrm>
              <a:off x="11525250" y="1512888"/>
              <a:ext cx="104775" cy="44450"/>
            </a:xfrm>
            <a:custGeom>
              <a:avLst/>
              <a:gdLst>
                <a:gd name="T0" fmla="*/ 13 w 28"/>
                <a:gd name="T1" fmla="*/ 0 h 12"/>
                <a:gd name="T2" fmla="*/ 0 w 28"/>
                <a:gd name="T3" fmla="*/ 9 h 12"/>
                <a:gd name="T4" fmla="*/ 3 w 28"/>
                <a:gd name="T5" fmla="*/ 12 h 12"/>
                <a:gd name="T6" fmla="*/ 28 w 28"/>
                <a:gd name="T7" fmla="*/ 7 h 12"/>
                <a:gd name="T8" fmla="*/ 13 w 2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2">
                  <a:moveTo>
                    <a:pt x="13" y="0"/>
                  </a:moveTo>
                  <a:cubicBezTo>
                    <a:pt x="9" y="0"/>
                    <a:pt x="0" y="5"/>
                    <a:pt x="0" y="9"/>
                  </a:cubicBezTo>
                  <a:cubicBezTo>
                    <a:pt x="0" y="11"/>
                    <a:pt x="1" y="12"/>
                    <a:pt x="3" y="12"/>
                  </a:cubicBezTo>
                  <a:cubicBezTo>
                    <a:pt x="6" y="12"/>
                    <a:pt x="28" y="11"/>
                    <a:pt x="28" y="7"/>
                  </a:cubicBezTo>
                  <a:cubicBezTo>
                    <a:pt x="28" y="3"/>
                    <a:pt x="18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73"/>
            <p:cNvSpPr>
              <a:spLocks/>
            </p:cNvSpPr>
            <p:nvPr/>
          </p:nvSpPr>
          <p:spPr bwMode="auto">
            <a:xfrm>
              <a:off x="11202988" y="1598613"/>
              <a:ext cx="41275" cy="26988"/>
            </a:xfrm>
            <a:custGeom>
              <a:avLst/>
              <a:gdLst>
                <a:gd name="T0" fmla="*/ 9 w 11"/>
                <a:gd name="T1" fmla="*/ 0 h 7"/>
                <a:gd name="T2" fmla="*/ 0 w 11"/>
                <a:gd name="T3" fmla="*/ 0 h 7"/>
                <a:gd name="T4" fmla="*/ 8 w 11"/>
                <a:gd name="T5" fmla="*/ 7 h 7"/>
                <a:gd name="T6" fmla="*/ 11 w 11"/>
                <a:gd name="T7" fmla="*/ 4 h 7"/>
                <a:gd name="T8" fmla="*/ 9 w 1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4" y="7"/>
                    <a:pt x="8" y="7"/>
                  </a:cubicBezTo>
                  <a:cubicBezTo>
                    <a:pt x="10" y="7"/>
                    <a:pt x="11" y="5"/>
                    <a:pt x="11" y="4"/>
                  </a:cubicBezTo>
                  <a:cubicBezTo>
                    <a:pt x="11" y="2"/>
                    <a:pt x="10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74"/>
            <p:cNvSpPr>
              <a:spLocks/>
            </p:cNvSpPr>
            <p:nvPr/>
          </p:nvSpPr>
          <p:spPr bwMode="auto">
            <a:xfrm>
              <a:off x="10207625" y="1260475"/>
              <a:ext cx="19050" cy="23813"/>
            </a:xfrm>
            <a:custGeom>
              <a:avLst/>
              <a:gdLst>
                <a:gd name="T0" fmla="*/ 3 w 5"/>
                <a:gd name="T1" fmla="*/ 0 h 6"/>
                <a:gd name="T2" fmla="*/ 0 w 5"/>
                <a:gd name="T3" fmla="*/ 4 h 6"/>
                <a:gd name="T4" fmla="*/ 3 w 5"/>
                <a:gd name="T5" fmla="*/ 6 h 6"/>
                <a:gd name="T6" fmla="*/ 5 w 5"/>
                <a:gd name="T7" fmla="*/ 3 h 6"/>
                <a:gd name="T8" fmla="*/ 5 w 5"/>
                <a:gd name="T9" fmla="*/ 3 h 6"/>
                <a:gd name="T10" fmla="*/ 5 w 5"/>
                <a:gd name="T11" fmla="*/ 3 h 6"/>
                <a:gd name="T12" fmla="*/ 5 w 5"/>
                <a:gd name="T13" fmla="*/ 2 h 6"/>
                <a:gd name="T14" fmla="*/ 5 w 5"/>
                <a:gd name="T15" fmla="*/ 2 h 6"/>
                <a:gd name="T16" fmla="*/ 3 w 5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0" y="6"/>
                    <a:pt x="1" y="6"/>
                    <a:pt x="3" y="6"/>
                  </a:cubicBezTo>
                  <a:cubicBezTo>
                    <a:pt x="5" y="6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75"/>
            <p:cNvSpPr>
              <a:spLocks noEditPoints="1"/>
            </p:cNvSpPr>
            <p:nvPr/>
          </p:nvSpPr>
          <p:spPr bwMode="auto">
            <a:xfrm>
              <a:off x="9490075" y="1339850"/>
              <a:ext cx="49213" cy="26988"/>
            </a:xfrm>
            <a:custGeom>
              <a:avLst/>
              <a:gdLst>
                <a:gd name="T0" fmla="*/ 13 w 13"/>
                <a:gd name="T1" fmla="*/ 5 h 7"/>
                <a:gd name="T2" fmla="*/ 12 w 13"/>
                <a:gd name="T3" fmla="*/ 6 h 7"/>
                <a:gd name="T4" fmla="*/ 11 w 13"/>
                <a:gd name="T5" fmla="*/ 7 h 7"/>
                <a:gd name="T6" fmla="*/ 13 w 13"/>
                <a:gd name="T7" fmla="*/ 5 h 7"/>
                <a:gd name="T8" fmla="*/ 6 w 13"/>
                <a:gd name="T9" fmla="*/ 0 h 7"/>
                <a:gd name="T10" fmla="*/ 0 w 13"/>
                <a:gd name="T11" fmla="*/ 4 h 7"/>
                <a:gd name="T12" fmla="*/ 6 w 13"/>
                <a:gd name="T13" fmla="*/ 7 h 7"/>
                <a:gd name="T14" fmla="*/ 12 w 13"/>
                <a:gd name="T15" fmla="*/ 6 h 7"/>
                <a:gd name="T16" fmla="*/ 13 w 13"/>
                <a:gd name="T17" fmla="*/ 4 h 7"/>
                <a:gd name="T18" fmla="*/ 6 w 13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7">
                  <a:moveTo>
                    <a:pt x="13" y="5"/>
                  </a:moveTo>
                  <a:cubicBezTo>
                    <a:pt x="13" y="6"/>
                    <a:pt x="13" y="6"/>
                    <a:pt x="12" y="6"/>
                  </a:cubicBezTo>
                  <a:cubicBezTo>
                    <a:pt x="12" y="6"/>
                    <a:pt x="11" y="7"/>
                    <a:pt x="11" y="7"/>
                  </a:cubicBezTo>
                  <a:cubicBezTo>
                    <a:pt x="13" y="5"/>
                    <a:pt x="13" y="5"/>
                    <a:pt x="13" y="5"/>
                  </a:cubicBezTo>
                  <a:moveTo>
                    <a:pt x="6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7"/>
                    <a:pt x="3" y="7"/>
                    <a:pt x="6" y="7"/>
                  </a:cubicBezTo>
                  <a:cubicBezTo>
                    <a:pt x="9" y="7"/>
                    <a:pt x="11" y="7"/>
                    <a:pt x="12" y="6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3" y="1"/>
                    <a:pt x="10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76"/>
            <p:cNvSpPr>
              <a:spLocks/>
            </p:cNvSpPr>
            <p:nvPr/>
          </p:nvSpPr>
          <p:spPr bwMode="auto">
            <a:xfrm>
              <a:off x="9115425" y="1028700"/>
              <a:ext cx="184150" cy="104775"/>
            </a:xfrm>
            <a:custGeom>
              <a:avLst/>
              <a:gdLst>
                <a:gd name="T0" fmla="*/ 29 w 49"/>
                <a:gd name="T1" fmla="*/ 0 h 28"/>
                <a:gd name="T2" fmla="*/ 25 w 49"/>
                <a:gd name="T3" fmla="*/ 0 h 28"/>
                <a:gd name="T4" fmla="*/ 5 w 49"/>
                <a:gd name="T5" fmla="*/ 17 h 28"/>
                <a:gd name="T6" fmla="*/ 0 w 49"/>
                <a:gd name="T7" fmla="*/ 24 h 28"/>
                <a:gd name="T8" fmla="*/ 4 w 49"/>
                <a:gd name="T9" fmla="*/ 28 h 28"/>
                <a:gd name="T10" fmla="*/ 19 w 49"/>
                <a:gd name="T11" fmla="*/ 24 h 28"/>
                <a:gd name="T12" fmla="*/ 29 w 49"/>
                <a:gd name="T13" fmla="*/ 22 h 28"/>
                <a:gd name="T14" fmla="*/ 33 w 49"/>
                <a:gd name="T15" fmla="*/ 22 h 28"/>
                <a:gd name="T16" fmla="*/ 49 w 49"/>
                <a:gd name="T17" fmla="*/ 15 h 28"/>
                <a:gd name="T18" fmla="*/ 33 w 49"/>
                <a:gd name="T19" fmla="*/ 4 h 28"/>
                <a:gd name="T20" fmla="*/ 28 w 49"/>
                <a:gd name="T21" fmla="*/ 6 h 28"/>
                <a:gd name="T22" fmla="*/ 29 w 49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28">
                  <a:moveTo>
                    <a:pt x="29" y="0"/>
                  </a:moveTo>
                  <a:cubicBezTo>
                    <a:pt x="28" y="0"/>
                    <a:pt x="28" y="0"/>
                    <a:pt x="25" y="0"/>
                  </a:cubicBezTo>
                  <a:cubicBezTo>
                    <a:pt x="14" y="0"/>
                    <a:pt x="11" y="11"/>
                    <a:pt x="5" y="17"/>
                  </a:cubicBezTo>
                  <a:cubicBezTo>
                    <a:pt x="3" y="19"/>
                    <a:pt x="0" y="19"/>
                    <a:pt x="0" y="24"/>
                  </a:cubicBezTo>
                  <a:cubicBezTo>
                    <a:pt x="0" y="26"/>
                    <a:pt x="1" y="28"/>
                    <a:pt x="4" y="28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28" y="22"/>
                    <a:pt x="29" y="22"/>
                  </a:cubicBezTo>
                  <a:cubicBezTo>
                    <a:pt x="30" y="22"/>
                    <a:pt x="31" y="22"/>
                    <a:pt x="33" y="22"/>
                  </a:cubicBezTo>
                  <a:cubicBezTo>
                    <a:pt x="39" y="22"/>
                    <a:pt x="49" y="21"/>
                    <a:pt x="49" y="15"/>
                  </a:cubicBezTo>
                  <a:cubicBezTo>
                    <a:pt x="49" y="11"/>
                    <a:pt x="37" y="4"/>
                    <a:pt x="33" y="4"/>
                  </a:cubicBezTo>
                  <a:cubicBezTo>
                    <a:pt x="31" y="4"/>
                    <a:pt x="30" y="6"/>
                    <a:pt x="28" y="6"/>
                  </a:cubicBezTo>
                  <a:cubicBezTo>
                    <a:pt x="31" y="4"/>
                    <a:pt x="29" y="4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77"/>
            <p:cNvSpPr>
              <a:spLocks/>
            </p:cNvSpPr>
            <p:nvPr/>
          </p:nvSpPr>
          <p:spPr bwMode="auto">
            <a:xfrm>
              <a:off x="8856663" y="979488"/>
              <a:ext cx="71438" cy="38100"/>
            </a:xfrm>
            <a:custGeom>
              <a:avLst/>
              <a:gdLst>
                <a:gd name="T0" fmla="*/ 8 w 19"/>
                <a:gd name="T1" fmla="*/ 0 h 10"/>
                <a:gd name="T2" fmla="*/ 0 w 19"/>
                <a:gd name="T3" fmla="*/ 2 h 10"/>
                <a:gd name="T4" fmla="*/ 6 w 19"/>
                <a:gd name="T5" fmla="*/ 10 h 10"/>
                <a:gd name="T6" fmla="*/ 19 w 19"/>
                <a:gd name="T7" fmla="*/ 4 h 10"/>
                <a:gd name="T8" fmla="*/ 8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8" y="0"/>
                  </a:moveTo>
                  <a:cubicBezTo>
                    <a:pt x="6" y="0"/>
                    <a:pt x="0" y="0"/>
                    <a:pt x="0" y="2"/>
                  </a:cubicBezTo>
                  <a:cubicBezTo>
                    <a:pt x="0" y="5"/>
                    <a:pt x="4" y="10"/>
                    <a:pt x="6" y="10"/>
                  </a:cubicBezTo>
                  <a:cubicBezTo>
                    <a:pt x="9" y="10"/>
                    <a:pt x="18" y="9"/>
                    <a:pt x="19" y="4"/>
                  </a:cubicBezTo>
                  <a:cubicBezTo>
                    <a:pt x="17" y="3"/>
                    <a:pt x="9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78"/>
            <p:cNvSpPr>
              <a:spLocks/>
            </p:cNvSpPr>
            <p:nvPr/>
          </p:nvSpPr>
          <p:spPr bwMode="auto">
            <a:xfrm>
              <a:off x="8878888" y="896938"/>
              <a:ext cx="255588" cy="179388"/>
            </a:xfrm>
            <a:custGeom>
              <a:avLst/>
              <a:gdLst>
                <a:gd name="T0" fmla="*/ 30 w 68"/>
                <a:gd name="T1" fmla="*/ 0 h 48"/>
                <a:gd name="T2" fmla="*/ 0 w 68"/>
                <a:gd name="T3" fmla="*/ 17 h 48"/>
                <a:gd name="T4" fmla="*/ 21 w 68"/>
                <a:gd name="T5" fmla="*/ 23 h 48"/>
                <a:gd name="T6" fmla="*/ 33 w 68"/>
                <a:gd name="T7" fmla="*/ 24 h 48"/>
                <a:gd name="T8" fmla="*/ 12 w 68"/>
                <a:gd name="T9" fmla="*/ 33 h 48"/>
                <a:gd name="T10" fmla="*/ 27 w 68"/>
                <a:gd name="T11" fmla="*/ 43 h 48"/>
                <a:gd name="T12" fmla="*/ 59 w 68"/>
                <a:gd name="T13" fmla="*/ 48 h 48"/>
                <a:gd name="T14" fmla="*/ 64 w 68"/>
                <a:gd name="T15" fmla="*/ 44 h 48"/>
                <a:gd name="T16" fmla="*/ 60 w 68"/>
                <a:gd name="T17" fmla="*/ 40 h 48"/>
                <a:gd name="T18" fmla="*/ 66 w 68"/>
                <a:gd name="T19" fmla="*/ 37 h 48"/>
                <a:gd name="T20" fmla="*/ 68 w 68"/>
                <a:gd name="T21" fmla="*/ 31 h 48"/>
                <a:gd name="T22" fmla="*/ 59 w 68"/>
                <a:gd name="T23" fmla="*/ 25 h 48"/>
                <a:gd name="T24" fmla="*/ 53 w 68"/>
                <a:gd name="T25" fmla="*/ 25 h 48"/>
                <a:gd name="T26" fmla="*/ 44 w 68"/>
                <a:gd name="T27" fmla="*/ 22 h 48"/>
                <a:gd name="T28" fmla="*/ 41 w 68"/>
                <a:gd name="T29" fmla="*/ 22 h 48"/>
                <a:gd name="T30" fmla="*/ 38 w 68"/>
                <a:gd name="T31" fmla="*/ 22 h 48"/>
                <a:gd name="T32" fmla="*/ 44 w 68"/>
                <a:gd name="T33" fmla="*/ 17 h 48"/>
                <a:gd name="T34" fmla="*/ 44 w 68"/>
                <a:gd name="T35" fmla="*/ 12 h 48"/>
                <a:gd name="T36" fmla="*/ 45 w 68"/>
                <a:gd name="T37" fmla="*/ 12 h 48"/>
                <a:gd name="T38" fmla="*/ 47 w 68"/>
                <a:gd name="T39" fmla="*/ 11 h 48"/>
                <a:gd name="T40" fmla="*/ 30 w 68"/>
                <a:gd name="T4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48">
                  <a:moveTo>
                    <a:pt x="30" y="0"/>
                  </a:moveTo>
                  <a:cubicBezTo>
                    <a:pt x="16" y="0"/>
                    <a:pt x="12" y="14"/>
                    <a:pt x="0" y="17"/>
                  </a:cubicBezTo>
                  <a:cubicBezTo>
                    <a:pt x="8" y="21"/>
                    <a:pt x="13" y="23"/>
                    <a:pt x="21" y="23"/>
                  </a:cubicBezTo>
                  <a:cubicBezTo>
                    <a:pt x="23" y="23"/>
                    <a:pt x="30" y="24"/>
                    <a:pt x="33" y="24"/>
                  </a:cubicBezTo>
                  <a:cubicBezTo>
                    <a:pt x="24" y="26"/>
                    <a:pt x="21" y="30"/>
                    <a:pt x="12" y="33"/>
                  </a:cubicBezTo>
                  <a:cubicBezTo>
                    <a:pt x="16" y="35"/>
                    <a:pt x="23" y="43"/>
                    <a:pt x="27" y="43"/>
                  </a:cubicBezTo>
                  <a:cubicBezTo>
                    <a:pt x="37" y="43"/>
                    <a:pt x="46" y="48"/>
                    <a:pt x="59" y="48"/>
                  </a:cubicBezTo>
                  <a:cubicBezTo>
                    <a:pt x="61" y="48"/>
                    <a:pt x="64" y="46"/>
                    <a:pt x="64" y="44"/>
                  </a:cubicBezTo>
                  <a:cubicBezTo>
                    <a:pt x="64" y="42"/>
                    <a:pt x="62" y="41"/>
                    <a:pt x="60" y="40"/>
                  </a:cubicBezTo>
                  <a:cubicBezTo>
                    <a:pt x="62" y="40"/>
                    <a:pt x="66" y="39"/>
                    <a:pt x="66" y="37"/>
                  </a:cubicBezTo>
                  <a:cubicBezTo>
                    <a:pt x="66" y="34"/>
                    <a:pt x="65" y="33"/>
                    <a:pt x="68" y="31"/>
                  </a:cubicBezTo>
                  <a:cubicBezTo>
                    <a:pt x="64" y="27"/>
                    <a:pt x="64" y="25"/>
                    <a:pt x="59" y="25"/>
                  </a:cubicBezTo>
                  <a:cubicBezTo>
                    <a:pt x="57" y="25"/>
                    <a:pt x="55" y="25"/>
                    <a:pt x="53" y="25"/>
                  </a:cubicBezTo>
                  <a:cubicBezTo>
                    <a:pt x="49" y="25"/>
                    <a:pt x="48" y="22"/>
                    <a:pt x="44" y="22"/>
                  </a:cubicBezTo>
                  <a:cubicBezTo>
                    <a:pt x="43" y="22"/>
                    <a:pt x="42" y="22"/>
                    <a:pt x="41" y="22"/>
                  </a:cubicBezTo>
                  <a:cubicBezTo>
                    <a:pt x="40" y="22"/>
                    <a:pt x="39" y="22"/>
                    <a:pt x="38" y="22"/>
                  </a:cubicBezTo>
                  <a:cubicBezTo>
                    <a:pt x="41" y="21"/>
                    <a:pt x="44" y="19"/>
                    <a:pt x="44" y="17"/>
                  </a:cubicBezTo>
                  <a:cubicBezTo>
                    <a:pt x="44" y="16"/>
                    <a:pt x="44" y="15"/>
                    <a:pt x="44" y="12"/>
                  </a:cubicBezTo>
                  <a:cubicBezTo>
                    <a:pt x="44" y="12"/>
                    <a:pt x="44" y="12"/>
                    <a:pt x="45" y="12"/>
                  </a:cubicBezTo>
                  <a:cubicBezTo>
                    <a:pt x="45" y="12"/>
                    <a:pt x="46" y="12"/>
                    <a:pt x="47" y="11"/>
                  </a:cubicBezTo>
                  <a:cubicBezTo>
                    <a:pt x="43" y="8"/>
                    <a:pt x="38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79"/>
            <p:cNvSpPr>
              <a:spLocks/>
            </p:cNvSpPr>
            <p:nvPr/>
          </p:nvSpPr>
          <p:spPr bwMode="auto">
            <a:xfrm>
              <a:off x="8991600" y="1182688"/>
              <a:ext cx="30163" cy="19050"/>
            </a:xfrm>
            <a:custGeom>
              <a:avLst/>
              <a:gdLst>
                <a:gd name="T0" fmla="*/ 8 w 8"/>
                <a:gd name="T1" fmla="*/ 0 h 5"/>
                <a:gd name="T2" fmla="*/ 4 w 8"/>
                <a:gd name="T3" fmla="*/ 0 h 5"/>
                <a:gd name="T4" fmla="*/ 0 w 8"/>
                <a:gd name="T5" fmla="*/ 2 h 5"/>
                <a:gd name="T6" fmla="*/ 2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2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6" y="5"/>
                    <a:pt x="7" y="4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80"/>
            <p:cNvSpPr>
              <a:spLocks/>
            </p:cNvSpPr>
            <p:nvPr/>
          </p:nvSpPr>
          <p:spPr bwMode="auto">
            <a:xfrm>
              <a:off x="8829675" y="904875"/>
              <a:ext cx="41275" cy="6350"/>
            </a:xfrm>
            <a:custGeom>
              <a:avLst/>
              <a:gdLst>
                <a:gd name="T0" fmla="*/ 10 w 11"/>
                <a:gd name="T1" fmla="*/ 0 h 2"/>
                <a:gd name="T2" fmla="*/ 0 w 11"/>
                <a:gd name="T3" fmla="*/ 0 h 2"/>
                <a:gd name="T4" fmla="*/ 6 w 11"/>
                <a:gd name="T5" fmla="*/ 2 h 2"/>
                <a:gd name="T6" fmla="*/ 11 w 11"/>
                <a:gd name="T7" fmla="*/ 2 h 2"/>
                <a:gd name="T8" fmla="*/ 10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2"/>
                    <a:pt x="6" y="2"/>
                  </a:cubicBezTo>
                  <a:cubicBezTo>
                    <a:pt x="8" y="2"/>
                    <a:pt x="9" y="2"/>
                    <a:pt x="11" y="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81"/>
            <p:cNvSpPr>
              <a:spLocks/>
            </p:cNvSpPr>
            <p:nvPr/>
          </p:nvSpPr>
          <p:spPr bwMode="auto">
            <a:xfrm>
              <a:off x="9332913" y="1111250"/>
              <a:ext cx="33338" cy="14288"/>
            </a:xfrm>
            <a:custGeom>
              <a:avLst/>
              <a:gdLst>
                <a:gd name="T0" fmla="*/ 9 w 9"/>
                <a:gd name="T1" fmla="*/ 0 h 4"/>
                <a:gd name="T2" fmla="*/ 7 w 9"/>
                <a:gd name="T3" fmla="*/ 0 h 4"/>
                <a:gd name="T4" fmla="*/ 6 w 9"/>
                <a:gd name="T5" fmla="*/ 0 h 4"/>
                <a:gd name="T6" fmla="*/ 5 w 9"/>
                <a:gd name="T7" fmla="*/ 0 h 4"/>
                <a:gd name="T8" fmla="*/ 0 w 9"/>
                <a:gd name="T9" fmla="*/ 0 h 4"/>
                <a:gd name="T10" fmla="*/ 6 w 9"/>
                <a:gd name="T11" fmla="*/ 4 h 4"/>
                <a:gd name="T12" fmla="*/ 9 w 9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1" y="2"/>
                    <a:pt x="2" y="4"/>
                    <a:pt x="6" y="4"/>
                  </a:cubicBezTo>
                  <a:cubicBezTo>
                    <a:pt x="8" y="4"/>
                    <a:pt x="9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82"/>
            <p:cNvSpPr>
              <a:spLocks noEditPoints="1"/>
            </p:cNvSpPr>
            <p:nvPr/>
          </p:nvSpPr>
          <p:spPr bwMode="auto">
            <a:xfrm>
              <a:off x="7437438" y="930275"/>
              <a:ext cx="214313" cy="63500"/>
            </a:xfrm>
            <a:custGeom>
              <a:avLst/>
              <a:gdLst>
                <a:gd name="T0" fmla="*/ 49 w 57"/>
                <a:gd name="T1" fmla="*/ 8 h 17"/>
                <a:gd name="T2" fmla="*/ 47 w 57"/>
                <a:gd name="T3" fmla="*/ 9 h 17"/>
                <a:gd name="T4" fmla="*/ 47 w 57"/>
                <a:gd name="T5" fmla="*/ 11 h 17"/>
                <a:gd name="T6" fmla="*/ 49 w 57"/>
                <a:gd name="T7" fmla="*/ 8 h 17"/>
                <a:gd name="T8" fmla="*/ 49 w 57"/>
                <a:gd name="T9" fmla="*/ 0 h 17"/>
                <a:gd name="T10" fmla="*/ 38 w 57"/>
                <a:gd name="T11" fmla="*/ 3 h 17"/>
                <a:gd name="T12" fmla="*/ 22 w 57"/>
                <a:gd name="T13" fmla="*/ 0 h 17"/>
                <a:gd name="T14" fmla="*/ 0 w 57"/>
                <a:gd name="T15" fmla="*/ 5 h 17"/>
                <a:gd name="T16" fmla="*/ 6 w 57"/>
                <a:gd name="T17" fmla="*/ 6 h 17"/>
                <a:gd name="T18" fmla="*/ 19 w 57"/>
                <a:gd name="T19" fmla="*/ 3 h 17"/>
                <a:gd name="T20" fmla="*/ 25 w 57"/>
                <a:gd name="T21" fmla="*/ 5 h 17"/>
                <a:gd name="T22" fmla="*/ 21 w 57"/>
                <a:gd name="T23" fmla="*/ 8 h 17"/>
                <a:gd name="T24" fmla="*/ 26 w 57"/>
                <a:gd name="T25" fmla="*/ 8 h 17"/>
                <a:gd name="T26" fmla="*/ 20 w 57"/>
                <a:gd name="T27" fmla="*/ 11 h 17"/>
                <a:gd name="T28" fmla="*/ 28 w 57"/>
                <a:gd name="T29" fmla="*/ 14 h 17"/>
                <a:gd name="T30" fmla="*/ 28 w 57"/>
                <a:gd name="T31" fmla="*/ 14 h 17"/>
                <a:gd name="T32" fmla="*/ 31 w 57"/>
                <a:gd name="T33" fmla="*/ 17 h 17"/>
                <a:gd name="T34" fmla="*/ 31 w 57"/>
                <a:gd name="T35" fmla="*/ 17 h 17"/>
                <a:gd name="T36" fmla="*/ 37 w 57"/>
                <a:gd name="T37" fmla="*/ 11 h 17"/>
                <a:gd name="T38" fmla="*/ 40 w 57"/>
                <a:gd name="T39" fmla="*/ 10 h 17"/>
                <a:gd name="T40" fmla="*/ 42 w 57"/>
                <a:gd name="T41" fmla="*/ 10 h 17"/>
                <a:gd name="T42" fmla="*/ 44 w 57"/>
                <a:gd name="T43" fmla="*/ 10 h 17"/>
                <a:gd name="T44" fmla="*/ 47 w 57"/>
                <a:gd name="T45" fmla="*/ 9 h 17"/>
                <a:gd name="T46" fmla="*/ 47 w 57"/>
                <a:gd name="T47" fmla="*/ 8 h 17"/>
                <a:gd name="T48" fmla="*/ 48 w 57"/>
                <a:gd name="T49" fmla="*/ 8 h 17"/>
                <a:gd name="T50" fmla="*/ 49 w 57"/>
                <a:gd name="T51" fmla="*/ 8 h 17"/>
                <a:gd name="T52" fmla="*/ 57 w 57"/>
                <a:gd name="T53" fmla="*/ 3 h 17"/>
                <a:gd name="T54" fmla="*/ 49 w 57"/>
                <a:gd name="T5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17">
                  <a:moveTo>
                    <a:pt x="49" y="8"/>
                  </a:moveTo>
                  <a:cubicBezTo>
                    <a:pt x="48" y="9"/>
                    <a:pt x="47" y="9"/>
                    <a:pt x="47" y="9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9" y="8"/>
                    <a:pt x="49" y="8"/>
                    <a:pt x="49" y="8"/>
                  </a:cubicBezTo>
                  <a:moveTo>
                    <a:pt x="49" y="0"/>
                  </a:moveTo>
                  <a:cubicBezTo>
                    <a:pt x="44" y="0"/>
                    <a:pt x="42" y="3"/>
                    <a:pt x="38" y="3"/>
                  </a:cubicBezTo>
                  <a:cubicBezTo>
                    <a:pt x="33" y="3"/>
                    <a:pt x="29" y="0"/>
                    <a:pt x="22" y="0"/>
                  </a:cubicBezTo>
                  <a:cubicBezTo>
                    <a:pt x="16" y="0"/>
                    <a:pt x="2" y="1"/>
                    <a:pt x="0" y="5"/>
                  </a:cubicBezTo>
                  <a:cubicBezTo>
                    <a:pt x="2" y="5"/>
                    <a:pt x="4" y="6"/>
                    <a:pt x="6" y="6"/>
                  </a:cubicBezTo>
                  <a:cubicBezTo>
                    <a:pt x="10" y="6"/>
                    <a:pt x="16" y="3"/>
                    <a:pt x="19" y="3"/>
                  </a:cubicBezTo>
                  <a:cubicBezTo>
                    <a:pt x="21" y="3"/>
                    <a:pt x="23" y="4"/>
                    <a:pt x="25" y="5"/>
                  </a:cubicBezTo>
                  <a:cubicBezTo>
                    <a:pt x="24" y="6"/>
                    <a:pt x="22" y="7"/>
                    <a:pt x="21" y="8"/>
                  </a:cubicBezTo>
                  <a:cubicBezTo>
                    <a:pt x="22" y="8"/>
                    <a:pt x="24" y="8"/>
                    <a:pt x="26" y="8"/>
                  </a:cubicBezTo>
                  <a:cubicBezTo>
                    <a:pt x="24" y="9"/>
                    <a:pt x="22" y="9"/>
                    <a:pt x="20" y="11"/>
                  </a:cubicBezTo>
                  <a:cubicBezTo>
                    <a:pt x="21" y="13"/>
                    <a:pt x="24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5"/>
                    <a:pt x="30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4" y="17"/>
                    <a:pt x="34" y="12"/>
                    <a:pt x="37" y="11"/>
                  </a:cubicBezTo>
                  <a:cubicBezTo>
                    <a:pt x="38" y="10"/>
                    <a:pt x="39" y="10"/>
                    <a:pt x="40" y="10"/>
                  </a:cubicBezTo>
                  <a:cubicBezTo>
                    <a:pt x="41" y="10"/>
                    <a:pt x="41" y="10"/>
                    <a:pt x="42" y="10"/>
                  </a:cubicBezTo>
                  <a:cubicBezTo>
                    <a:pt x="43" y="10"/>
                    <a:pt x="43" y="10"/>
                    <a:pt x="44" y="10"/>
                  </a:cubicBezTo>
                  <a:cubicBezTo>
                    <a:pt x="45" y="10"/>
                    <a:pt x="46" y="10"/>
                    <a:pt x="47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8" y="8"/>
                    <a:pt x="48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3" y="5"/>
                    <a:pt x="57" y="8"/>
                    <a:pt x="57" y="3"/>
                  </a:cubicBezTo>
                  <a:cubicBezTo>
                    <a:pt x="55" y="2"/>
                    <a:pt x="52" y="0"/>
                    <a:pt x="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83"/>
            <p:cNvSpPr>
              <a:spLocks/>
            </p:cNvSpPr>
            <p:nvPr/>
          </p:nvSpPr>
          <p:spPr bwMode="auto">
            <a:xfrm>
              <a:off x="7996238" y="885825"/>
              <a:ext cx="74613" cy="47625"/>
            </a:xfrm>
            <a:custGeom>
              <a:avLst/>
              <a:gdLst>
                <a:gd name="T0" fmla="*/ 16 w 20"/>
                <a:gd name="T1" fmla="*/ 0 h 13"/>
                <a:gd name="T2" fmla="*/ 0 w 20"/>
                <a:gd name="T3" fmla="*/ 9 h 13"/>
                <a:gd name="T4" fmla="*/ 5 w 20"/>
                <a:gd name="T5" fmla="*/ 13 h 13"/>
                <a:gd name="T6" fmla="*/ 20 w 20"/>
                <a:gd name="T7" fmla="*/ 9 h 13"/>
                <a:gd name="T8" fmla="*/ 16 w 2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6" y="0"/>
                  </a:moveTo>
                  <a:cubicBezTo>
                    <a:pt x="12" y="0"/>
                    <a:pt x="0" y="5"/>
                    <a:pt x="0" y="9"/>
                  </a:cubicBezTo>
                  <a:cubicBezTo>
                    <a:pt x="0" y="12"/>
                    <a:pt x="1" y="13"/>
                    <a:pt x="5" y="13"/>
                  </a:cubicBezTo>
                  <a:cubicBezTo>
                    <a:pt x="7" y="13"/>
                    <a:pt x="18" y="11"/>
                    <a:pt x="20" y="9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84"/>
            <p:cNvSpPr>
              <a:spLocks/>
            </p:cNvSpPr>
            <p:nvPr/>
          </p:nvSpPr>
          <p:spPr bwMode="auto">
            <a:xfrm>
              <a:off x="7899400" y="919163"/>
              <a:ext cx="77788" cy="44450"/>
            </a:xfrm>
            <a:custGeom>
              <a:avLst/>
              <a:gdLst>
                <a:gd name="T0" fmla="*/ 15 w 21"/>
                <a:gd name="T1" fmla="*/ 0 h 12"/>
                <a:gd name="T2" fmla="*/ 5 w 21"/>
                <a:gd name="T3" fmla="*/ 0 h 12"/>
                <a:gd name="T4" fmla="*/ 5 w 21"/>
                <a:gd name="T5" fmla="*/ 4 h 12"/>
                <a:gd name="T6" fmla="*/ 0 w 21"/>
                <a:gd name="T7" fmla="*/ 11 h 12"/>
                <a:gd name="T8" fmla="*/ 5 w 21"/>
                <a:gd name="T9" fmla="*/ 12 h 12"/>
                <a:gd name="T10" fmla="*/ 15 w 21"/>
                <a:gd name="T11" fmla="*/ 11 h 12"/>
                <a:gd name="T12" fmla="*/ 14 w 21"/>
                <a:gd name="T13" fmla="*/ 8 h 12"/>
                <a:gd name="T14" fmla="*/ 17 w 21"/>
                <a:gd name="T15" fmla="*/ 8 h 12"/>
                <a:gd name="T16" fmla="*/ 21 w 21"/>
                <a:gd name="T17" fmla="*/ 6 h 12"/>
                <a:gd name="T18" fmla="*/ 21 w 21"/>
                <a:gd name="T19" fmla="*/ 2 h 12"/>
                <a:gd name="T20" fmla="*/ 17 w 21"/>
                <a:gd name="T21" fmla="*/ 3 h 12"/>
                <a:gd name="T22" fmla="*/ 12 w 21"/>
                <a:gd name="T23" fmla="*/ 2 h 12"/>
                <a:gd name="T24" fmla="*/ 15 w 21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12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5" y="4"/>
                  </a:cubicBezTo>
                  <a:cubicBezTo>
                    <a:pt x="2" y="5"/>
                    <a:pt x="0" y="7"/>
                    <a:pt x="0" y="11"/>
                  </a:cubicBezTo>
                  <a:cubicBezTo>
                    <a:pt x="0" y="12"/>
                    <a:pt x="2" y="12"/>
                    <a:pt x="5" y="12"/>
                  </a:cubicBezTo>
                  <a:cubicBezTo>
                    <a:pt x="9" y="12"/>
                    <a:pt x="14" y="12"/>
                    <a:pt x="15" y="11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8"/>
                    <a:pt x="16" y="8"/>
                    <a:pt x="17" y="8"/>
                  </a:cubicBezTo>
                  <a:cubicBezTo>
                    <a:pt x="19" y="8"/>
                    <a:pt x="20" y="8"/>
                    <a:pt x="21" y="6"/>
                  </a:cubicBezTo>
                  <a:cubicBezTo>
                    <a:pt x="21" y="5"/>
                    <a:pt x="21" y="5"/>
                    <a:pt x="21" y="2"/>
                  </a:cubicBezTo>
                  <a:cubicBezTo>
                    <a:pt x="20" y="2"/>
                    <a:pt x="18" y="3"/>
                    <a:pt x="17" y="3"/>
                  </a:cubicBezTo>
                  <a:cubicBezTo>
                    <a:pt x="15" y="3"/>
                    <a:pt x="13" y="2"/>
                    <a:pt x="12" y="2"/>
                  </a:cubicBezTo>
                  <a:cubicBezTo>
                    <a:pt x="12" y="2"/>
                    <a:pt x="14" y="1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85"/>
            <p:cNvSpPr>
              <a:spLocks/>
            </p:cNvSpPr>
            <p:nvPr/>
          </p:nvSpPr>
          <p:spPr bwMode="auto">
            <a:xfrm>
              <a:off x="7789863" y="960438"/>
              <a:ext cx="82550" cy="26988"/>
            </a:xfrm>
            <a:custGeom>
              <a:avLst/>
              <a:gdLst>
                <a:gd name="T0" fmla="*/ 14 w 22"/>
                <a:gd name="T1" fmla="*/ 0 h 7"/>
                <a:gd name="T2" fmla="*/ 0 w 22"/>
                <a:gd name="T3" fmla="*/ 5 h 7"/>
                <a:gd name="T4" fmla="*/ 3 w 22"/>
                <a:gd name="T5" fmla="*/ 7 h 7"/>
                <a:gd name="T6" fmla="*/ 7 w 22"/>
                <a:gd name="T7" fmla="*/ 5 h 7"/>
                <a:gd name="T8" fmla="*/ 13 w 22"/>
                <a:gd name="T9" fmla="*/ 7 h 7"/>
                <a:gd name="T10" fmla="*/ 22 w 22"/>
                <a:gd name="T11" fmla="*/ 3 h 7"/>
                <a:gd name="T12" fmla="*/ 14 w 2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7">
                  <a:moveTo>
                    <a:pt x="14" y="0"/>
                  </a:moveTo>
                  <a:cubicBezTo>
                    <a:pt x="11" y="0"/>
                    <a:pt x="0" y="1"/>
                    <a:pt x="0" y="5"/>
                  </a:cubicBezTo>
                  <a:cubicBezTo>
                    <a:pt x="0" y="7"/>
                    <a:pt x="2" y="7"/>
                    <a:pt x="3" y="7"/>
                  </a:cubicBezTo>
                  <a:cubicBezTo>
                    <a:pt x="6" y="7"/>
                    <a:pt x="7" y="7"/>
                    <a:pt x="7" y="5"/>
                  </a:cubicBezTo>
                  <a:cubicBezTo>
                    <a:pt x="9" y="5"/>
                    <a:pt x="11" y="7"/>
                    <a:pt x="13" y="7"/>
                  </a:cubicBezTo>
                  <a:cubicBezTo>
                    <a:pt x="17" y="7"/>
                    <a:pt x="17" y="3"/>
                    <a:pt x="22" y="3"/>
                  </a:cubicBezTo>
                  <a:cubicBezTo>
                    <a:pt x="21" y="1"/>
                    <a:pt x="18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86"/>
            <p:cNvSpPr>
              <a:spLocks/>
            </p:cNvSpPr>
            <p:nvPr/>
          </p:nvSpPr>
          <p:spPr bwMode="auto">
            <a:xfrm>
              <a:off x="7740650" y="863600"/>
              <a:ext cx="128588" cy="85725"/>
            </a:xfrm>
            <a:custGeom>
              <a:avLst/>
              <a:gdLst>
                <a:gd name="T0" fmla="*/ 33 w 34"/>
                <a:gd name="T1" fmla="*/ 0 h 23"/>
                <a:gd name="T2" fmla="*/ 28 w 34"/>
                <a:gd name="T3" fmla="*/ 5 h 23"/>
                <a:gd name="T4" fmla="*/ 11 w 34"/>
                <a:gd name="T5" fmla="*/ 11 h 23"/>
                <a:gd name="T6" fmla="*/ 11 w 34"/>
                <a:gd name="T7" fmla="*/ 14 h 23"/>
                <a:gd name="T8" fmla="*/ 13 w 34"/>
                <a:gd name="T9" fmla="*/ 13 h 23"/>
                <a:gd name="T10" fmla="*/ 16 w 34"/>
                <a:gd name="T11" fmla="*/ 15 h 23"/>
                <a:gd name="T12" fmla="*/ 4 w 34"/>
                <a:gd name="T13" fmla="*/ 15 h 23"/>
                <a:gd name="T14" fmla="*/ 0 w 34"/>
                <a:gd name="T15" fmla="*/ 18 h 23"/>
                <a:gd name="T16" fmla="*/ 15 w 34"/>
                <a:gd name="T17" fmla="*/ 23 h 23"/>
                <a:gd name="T18" fmla="*/ 26 w 34"/>
                <a:gd name="T19" fmla="*/ 20 h 23"/>
                <a:gd name="T20" fmla="*/ 30 w 34"/>
                <a:gd name="T21" fmla="*/ 20 h 23"/>
                <a:gd name="T22" fmla="*/ 34 w 34"/>
                <a:gd name="T23" fmla="*/ 19 h 23"/>
                <a:gd name="T24" fmla="*/ 18 w 34"/>
                <a:gd name="T25" fmla="*/ 15 h 23"/>
                <a:gd name="T26" fmla="*/ 31 w 34"/>
                <a:gd name="T27" fmla="*/ 7 h 23"/>
                <a:gd name="T28" fmla="*/ 34 w 34"/>
                <a:gd name="T29" fmla="*/ 4 h 23"/>
                <a:gd name="T30" fmla="*/ 33 w 34"/>
                <a:gd name="T3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23">
                  <a:moveTo>
                    <a:pt x="33" y="0"/>
                  </a:moveTo>
                  <a:cubicBezTo>
                    <a:pt x="30" y="0"/>
                    <a:pt x="28" y="2"/>
                    <a:pt x="28" y="5"/>
                  </a:cubicBezTo>
                  <a:cubicBezTo>
                    <a:pt x="20" y="5"/>
                    <a:pt x="20" y="11"/>
                    <a:pt x="11" y="11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3" y="13"/>
                    <a:pt x="13" y="13"/>
                  </a:cubicBezTo>
                  <a:cubicBezTo>
                    <a:pt x="14" y="13"/>
                    <a:pt x="14" y="14"/>
                    <a:pt x="16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2" y="17"/>
                    <a:pt x="0" y="18"/>
                  </a:cubicBezTo>
                  <a:cubicBezTo>
                    <a:pt x="1" y="18"/>
                    <a:pt x="13" y="23"/>
                    <a:pt x="15" y="23"/>
                  </a:cubicBezTo>
                  <a:cubicBezTo>
                    <a:pt x="18" y="23"/>
                    <a:pt x="23" y="20"/>
                    <a:pt x="26" y="20"/>
                  </a:cubicBezTo>
                  <a:cubicBezTo>
                    <a:pt x="27" y="20"/>
                    <a:pt x="28" y="20"/>
                    <a:pt x="30" y="20"/>
                  </a:cubicBezTo>
                  <a:cubicBezTo>
                    <a:pt x="31" y="20"/>
                    <a:pt x="33" y="20"/>
                    <a:pt x="34" y="19"/>
                  </a:cubicBezTo>
                  <a:cubicBezTo>
                    <a:pt x="28" y="16"/>
                    <a:pt x="26" y="16"/>
                    <a:pt x="18" y="15"/>
                  </a:cubicBezTo>
                  <a:cubicBezTo>
                    <a:pt x="21" y="12"/>
                    <a:pt x="27" y="10"/>
                    <a:pt x="31" y="7"/>
                  </a:cubicBezTo>
                  <a:cubicBezTo>
                    <a:pt x="31" y="6"/>
                    <a:pt x="33" y="4"/>
                    <a:pt x="34" y="4"/>
                  </a:cubicBezTo>
                  <a:cubicBezTo>
                    <a:pt x="34" y="3"/>
                    <a:pt x="34" y="0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87"/>
            <p:cNvSpPr>
              <a:spLocks/>
            </p:cNvSpPr>
            <p:nvPr/>
          </p:nvSpPr>
          <p:spPr bwMode="auto">
            <a:xfrm>
              <a:off x="6419850" y="990600"/>
              <a:ext cx="423863" cy="236538"/>
            </a:xfrm>
            <a:custGeom>
              <a:avLst/>
              <a:gdLst>
                <a:gd name="T0" fmla="*/ 46 w 113"/>
                <a:gd name="T1" fmla="*/ 0 h 63"/>
                <a:gd name="T2" fmla="*/ 40 w 113"/>
                <a:gd name="T3" fmla="*/ 5 h 63"/>
                <a:gd name="T4" fmla="*/ 44 w 113"/>
                <a:gd name="T5" fmla="*/ 17 h 63"/>
                <a:gd name="T6" fmla="*/ 31 w 113"/>
                <a:gd name="T7" fmla="*/ 5 h 63"/>
                <a:gd name="T8" fmla="*/ 26 w 113"/>
                <a:gd name="T9" fmla="*/ 9 h 63"/>
                <a:gd name="T10" fmla="*/ 27 w 113"/>
                <a:gd name="T11" fmla="*/ 12 h 63"/>
                <a:gd name="T12" fmla="*/ 20 w 113"/>
                <a:gd name="T13" fmla="*/ 9 h 63"/>
                <a:gd name="T14" fmla="*/ 24 w 113"/>
                <a:gd name="T15" fmla="*/ 5 h 63"/>
                <a:gd name="T16" fmla="*/ 10 w 113"/>
                <a:gd name="T17" fmla="*/ 4 h 63"/>
                <a:gd name="T18" fmla="*/ 0 w 113"/>
                <a:gd name="T19" fmla="*/ 10 h 63"/>
                <a:gd name="T20" fmla="*/ 7 w 113"/>
                <a:gd name="T21" fmla="*/ 17 h 63"/>
                <a:gd name="T22" fmla="*/ 9 w 113"/>
                <a:gd name="T23" fmla="*/ 18 h 63"/>
                <a:gd name="T24" fmla="*/ 17 w 113"/>
                <a:gd name="T25" fmla="*/ 28 h 63"/>
                <a:gd name="T26" fmla="*/ 15 w 113"/>
                <a:gd name="T27" fmla="*/ 28 h 63"/>
                <a:gd name="T28" fmla="*/ 24 w 113"/>
                <a:gd name="T29" fmla="*/ 33 h 63"/>
                <a:gd name="T30" fmla="*/ 32 w 113"/>
                <a:gd name="T31" fmla="*/ 25 h 63"/>
                <a:gd name="T32" fmla="*/ 35 w 113"/>
                <a:gd name="T33" fmla="*/ 25 h 63"/>
                <a:gd name="T34" fmla="*/ 39 w 113"/>
                <a:gd name="T35" fmla="*/ 28 h 63"/>
                <a:gd name="T36" fmla="*/ 46 w 113"/>
                <a:gd name="T37" fmla="*/ 28 h 63"/>
                <a:gd name="T38" fmla="*/ 32 w 113"/>
                <a:gd name="T39" fmla="*/ 35 h 63"/>
                <a:gd name="T40" fmla="*/ 24 w 113"/>
                <a:gd name="T41" fmla="*/ 38 h 63"/>
                <a:gd name="T42" fmla="*/ 28 w 113"/>
                <a:gd name="T43" fmla="*/ 42 h 63"/>
                <a:gd name="T44" fmla="*/ 35 w 113"/>
                <a:gd name="T45" fmla="*/ 41 h 63"/>
                <a:gd name="T46" fmla="*/ 47 w 113"/>
                <a:gd name="T47" fmla="*/ 43 h 63"/>
                <a:gd name="T48" fmla="*/ 38 w 113"/>
                <a:gd name="T49" fmla="*/ 45 h 63"/>
                <a:gd name="T50" fmla="*/ 31 w 113"/>
                <a:gd name="T51" fmla="*/ 45 h 63"/>
                <a:gd name="T52" fmla="*/ 28 w 113"/>
                <a:gd name="T53" fmla="*/ 45 h 63"/>
                <a:gd name="T54" fmla="*/ 50 w 113"/>
                <a:gd name="T55" fmla="*/ 63 h 63"/>
                <a:gd name="T56" fmla="*/ 58 w 113"/>
                <a:gd name="T57" fmla="*/ 47 h 63"/>
                <a:gd name="T58" fmla="*/ 62 w 113"/>
                <a:gd name="T59" fmla="*/ 45 h 63"/>
                <a:gd name="T60" fmla="*/ 78 w 113"/>
                <a:gd name="T61" fmla="*/ 25 h 63"/>
                <a:gd name="T62" fmla="*/ 85 w 113"/>
                <a:gd name="T63" fmla="*/ 29 h 63"/>
                <a:gd name="T64" fmla="*/ 81 w 113"/>
                <a:gd name="T65" fmla="*/ 30 h 63"/>
                <a:gd name="T66" fmla="*/ 86 w 113"/>
                <a:gd name="T67" fmla="*/ 38 h 63"/>
                <a:gd name="T68" fmla="*/ 82 w 113"/>
                <a:gd name="T69" fmla="*/ 46 h 63"/>
                <a:gd name="T70" fmla="*/ 95 w 113"/>
                <a:gd name="T71" fmla="*/ 46 h 63"/>
                <a:gd name="T72" fmla="*/ 95 w 113"/>
                <a:gd name="T73" fmla="*/ 51 h 63"/>
                <a:gd name="T74" fmla="*/ 113 w 113"/>
                <a:gd name="T75" fmla="*/ 42 h 63"/>
                <a:gd name="T76" fmla="*/ 102 w 113"/>
                <a:gd name="T77" fmla="*/ 32 h 63"/>
                <a:gd name="T78" fmla="*/ 93 w 113"/>
                <a:gd name="T79" fmla="*/ 32 h 63"/>
                <a:gd name="T80" fmla="*/ 93 w 113"/>
                <a:gd name="T81" fmla="*/ 27 h 63"/>
                <a:gd name="T82" fmla="*/ 90 w 113"/>
                <a:gd name="T83" fmla="*/ 28 h 63"/>
                <a:gd name="T84" fmla="*/ 88 w 113"/>
                <a:gd name="T85" fmla="*/ 27 h 63"/>
                <a:gd name="T86" fmla="*/ 91 w 113"/>
                <a:gd name="T87" fmla="*/ 27 h 63"/>
                <a:gd name="T88" fmla="*/ 68 w 113"/>
                <a:gd name="T89" fmla="*/ 15 h 63"/>
                <a:gd name="T90" fmla="*/ 65 w 113"/>
                <a:gd name="T91" fmla="*/ 15 h 63"/>
                <a:gd name="T92" fmla="*/ 62 w 113"/>
                <a:gd name="T93" fmla="*/ 8 h 63"/>
                <a:gd name="T94" fmla="*/ 57 w 113"/>
                <a:gd name="T95" fmla="*/ 12 h 63"/>
                <a:gd name="T96" fmla="*/ 57 w 113"/>
                <a:gd name="T97" fmla="*/ 6 h 63"/>
                <a:gd name="T98" fmla="*/ 46 w 113"/>
                <a:gd name="T9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" h="63">
                  <a:moveTo>
                    <a:pt x="46" y="0"/>
                  </a:moveTo>
                  <a:cubicBezTo>
                    <a:pt x="42" y="0"/>
                    <a:pt x="40" y="0"/>
                    <a:pt x="40" y="5"/>
                  </a:cubicBezTo>
                  <a:cubicBezTo>
                    <a:pt x="40" y="10"/>
                    <a:pt x="42" y="12"/>
                    <a:pt x="44" y="17"/>
                  </a:cubicBezTo>
                  <a:cubicBezTo>
                    <a:pt x="37" y="14"/>
                    <a:pt x="39" y="5"/>
                    <a:pt x="31" y="5"/>
                  </a:cubicBezTo>
                  <a:cubicBezTo>
                    <a:pt x="28" y="5"/>
                    <a:pt x="26" y="7"/>
                    <a:pt x="26" y="9"/>
                  </a:cubicBezTo>
                  <a:cubicBezTo>
                    <a:pt x="26" y="11"/>
                    <a:pt x="26" y="12"/>
                    <a:pt x="27" y="12"/>
                  </a:cubicBezTo>
                  <a:cubicBezTo>
                    <a:pt x="25" y="11"/>
                    <a:pt x="23" y="11"/>
                    <a:pt x="20" y="9"/>
                  </a:cubicBezTo>
                  <a:cubicBezTo>
                    <a:pt x="21" y="7"/>
                    <a:pt x="22" y="7"/>
                    <a:pt x="24" y="5"/>
                  </a:cubicBezTo>
                  <a:cubicBezTo>
                    <a:pt x="17" y="4"/>
                    <a:pt x="14" y="4"/>
                    <a:pt x="10" y="4"/>
                  </a:cubicBezTo>
                  <a:cubicBezTo>
                    <a:pt x="7" y="4"/>
                    <a:pt x="1" y="9"/>
                    <a:pt x="0" y="10"/>
                  </a:cubicBezTo>
                  <a:cubicBezTo>
                    <a:pt x="2" y="12"/>
                    <a:pt x="5" y="17"/>
                    <a:pt x="7" y="17"/>
                  </a:cubicBezTo>
                  <a:cubicBezTo>
                    <a:pt x="8" y="17"/>
                    <a:pt x="8" y="18"/>
                    <a:pt x="9" y="18"/>
                  </a:cubicBezTo>
                  <a:cubicBezTo>
                    <a:pt x="8" y="23"/>
                    <a:pt x="12" y="25"/>
                    <a:pt x="17" y="28"/>
                  </a:cubicBezTo>
                  <a:cubicBezTo>
                    <a:pt x="16" y="28"/>
                    <a:pt x="16" y="28"/>
                    <a:pt x="15" y="28"/>
                  </a:cubicBezTo>
                  <a:cubicBezTo>
                    <a:pt x="16" y="31"/>
                    <a:pt x="19" y="33"/>
                    <a:pt x="24" y="33"/>
                  </a:cubicBezTo>
                  <a:cubicBezTo>
                    <a:pt x="30" y="33"/>
                    <a:pt x="30" y="27"/>
                    <a:pt x="32" y="25"/>
                  </a:cubicBezTo>
                  <a:cubicBezTo>
                    <a:pt x="33" y="25"/>
                    <a:pt x="34" y="25"/>
                    <a:pt x="35" y="25"/>
                  </a:cubicBezTo>
                  <a:cubicBezTo>
                    <a:pt x="36" y="26"/>
                    <a:pt x="38" y="28"/>
                    <a:pt x="39" y="28"/>
                  </a:cubicBezTo>
                  <a:cubicBezTo>
                    <a:pt x="40" y="28"/>
                    <a:pt x="42" y="28"/>
                    <a:pt x="46" y="28"/>
                  </a:cubicBezTo>
                  <a:cubicBezTo>
                    <a:pt x="43" y="30"/>
                    <a:pt x="35" y="34"/>
                    <a:pt x="32" y="35"/>
                  </a:cubicBezTo>
                  <a:cubicBezTo>
                    <a:pt x="30" y="35"/>
                    <a:pt x="24" y="35"/>
                    <a:pt x="24" y="38"/>
                  </a:cubicBezTo>
                  <a:cubicBezTo>
                    <a:pt x="24" y="41"/>
                    <a:pt x="26" y="42"/>
                    <a:pt x="28" y="42"/>
                  </a:cubicBezTo>
                  <a:cubicBezTo>
                    <a:pt x="30" y="42"/>
                    <a:pt x="33" y="41"/>
                    <a:pt x="35" y="41"/>
                  </a:cubicBezTo>
                  <a:cubicBezTo>
                    <a:pt x="37" y="41"/>
                    <a:pt x="46" y="42"/>
                    <a:pt x="47" y="43"/>
                  </a:cubicBezTo>
                  <a:cubicBezTo>
                    <a:pt x="44" y="44"/>
                    <a:pt x="41" y="43"/>
                    <a:pt x="38" y="45"/>
                  </a:cubicBezTo>
                  <a:cubicBezTo>
                    <a:pt x="38" y="45"/>
                    <a:pt x="34" y="45"/>
                    <a:pt x="31" y="45"/>
                  </a:cubicBezTo>
                  <a:cubicBezTo>
                    <a:pt x="30" y="45"/>
                    <a:pt x="28" y="45"/>
                    <a:pt x="28" y="45"/>
                  </a:cubicBezTo>
                  <a:cubicBezTo>
                    <a:pt x="28" y="55"/>
                    <a:pt x="43" y="58"/>
                    <a:pt x="50" y="63"/>
                  </a:cubicBezTo>
                  <a:cubicBezTo>
                    <a:pt x="54" y="59"/>
                    <a:pt x="53" y="51"/>
                    <a:pt x="58" y="47"/>
                  </a:cubicBezTo>
                  <a:cubicBezTo>
                    <a:pt x="59" y="46"/>
                    <a:pt x="62" y="47"/>
                    <a:pt x="62" y="45"/>
                  </a:cubicBezTo>
                  <a:cubicBezTo>
                    <a:pt x="65" y="38"/>
                    <a:pt x="68" y="25"/>
                    <a:pt x="78" y="25"/>
                  </a:cubicBezTo>
                  <a:cubicBezTo>
                    <a:pt x="78" y="25"/>
                    <a:pt x="80" y="29"/>
                    <a:pt x="85" y="29"/>
                  </a:cubicBezTo>
                  <a:cubicBezTo>
                    <a:pt x="83" y="29"/>
                    <a:pt x="82" y="30"/>
                    <a:pt x="81" y="30"/>
                  </a:cubicBezTo>
                  <a:cubicBezTo>
                    <a:pt x="82" y="32"/>
                    <a:pt x="84" y="37"/>
                    <a:pt x="86" y="38"/>
                  </a:cubicBezTo>
                  <a:cubicBezTo>
                    <a:pt x="86" y="42"/>
                    <a:pt x="83" y="41"/>
                    <a:pt x="82" y="46"/>
                  </a:cubicBezTo>
                  <a:cubicBezTo>
                    <a:pt x="86" y="46"/>
                    <a:pt x="92" y="46"/>
                    <a:pt x="95" y="46"/>
                  </a:cubicBezTo>
                  <a:cubicBezTo>
                    <a:pt x="94" y="48"/>
                    <a:pt x="94" y="49"/>
                    <a:pt x="95" y="51"/>
                  </a:cubicBezTo>
                  <a:cubicBezTo>
                    <a:pt x="102" y="49"/>
                    <a:pt x="105" y="44"/>
                    <a:pt x="113" y="42"/>
                  </a:cubicBezTo>
                  <a:cubicBezTo>
                    <a:pt x="110" y="38"/>
                    <a:pt x="102" y="40"/>
                    <a:pt x="102" y="32"/>
                  </a:cubicBezTo>
                  <a:cubicBezTo>
                    <a:pt x="99" y="32"/>
                    <a:pt x="97" y="32"/>
                    <a:pt x="93" y="32"/>
                  </a:cubicBezTo>
                  <a:cubicBezTo>
                    <a:pt x="94" y="30"/>
                    <a:pt x="93" y="29"/>
                    <a:pt x="93" y="27"/>
                  </a:cubicBezTo>
                  <a:cubicBezTo>
                    <a:pt x="92" y="27"/>
                    <a:pt x="91" y="28"/>
                    <a:pt x="90" y="28"/>
                  </a:cubicBezTo>
                  <a:cubicBezTo>
                    <a:pt x="89" y="28"/>
                    <a:pt x="89" y="28"/>
                    <a:pt x="88" y="27"/>
                  </a:cubicBezTo>
                  <a:cubicBezTo>
                    <a:pt x="89" y="27"/>
                    <a:pt x="90" y="27"/>
                    <a:pt x="91" y="27"/>
                  </a:cubicBezTo>
                  <a:cubicBezTo>
                    <a:pt x="88" y="24"/>
                    <a:pt x="73" y="15"/>
                    <a:pt x="68" y="15"/>
                  </a:cubicBezTo>
                  <a:cubicBezTo>
                    <a:pt x="67" y="15"/>
                    <a:pt x="66" y="15"/>
                    <a:pt x="65" y="15"/>
                  </a:cubicBezTo>
                  <a:cubicBezTo>
                    <a:pt x="66" y="12"/>
                    <a:pt x="66" y="8"/>
                    <a:pt x="62" y="8"/>
                  </a:cubicBezTo>
                  <a:cubicBezTo>
                    <a:pt x="59" y="8"/>
                    <a:pt x="59" y="10"/>
                    <a:pt x="57" y="12"/>
                  </a:cubicBezTo>
                  <a:cubicBezTo>
                    <a:pt x="57" y="10"/>
                    <a:pt x="57" y="8"/>
                    <a:pt x="57" y="6"/>
                  </a:cubicBezTo>
                  <a:cubicBezTo>
                    <a:pt x="57" y="3"/>
                    <a:pt x="50" y="0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88"/>
            <p:cNvSpPr>
              <a:spLocks/>
            </p:cNvSpPr>
            <p:nvPr/>
          </p:nvSpPr>
          <p:spPr bwMode="auto">
            <a:xfrm>
              <a:off x="6640513" y="957263"/>
              <a:ext cx="277813" cy="96838"/>
            </a:xfrm>
            <a:custGeom>
              <a:avLst/>
              <a:gdLst>
                <a:gd name="T0" fmla="*/ 43 w 74"/>
                <a:gd name="T1" fmla="*/ 0 h 26"/>
                <a:gd name="T2" fmla="*/ 40 w 74"/>
                <a:gd name="T3" fmla="*/ 0 h 26"/>
                <a:gd name="T4" fmla="*/ 33 w 74"/>
                <a:gd name="T5" fmla="*/ 6 h 26"/>
                <a:gd name="T6" fmla="*/ 21 w 74"/>
                <a:gd name="T7" fmla="*/ 1 h 26"/>
                <a:gd name="T8" fmla="*/ 13 w 74"/>
                <a:gd name="T9" fmla="*/ 1 h 26"/>
                <a:gd name="T10" fmla="*/ 15 w 74"/>
                <a:gd name="T11" fmla="*/ 4 h 26"/>
                <a:gd name="T12" fmla="*/ 10 w 74"/>
                <a:gd name="T13" fmla="*/ 4 h 26"/>
                <a:gd name="T14" fmla="*/ 10 w 74"/>
                <a:gd name="T15" fmla="*/ 5 h 26"/>
                <a:gd name="T16" fmla="*/ 8 w 74"/>
                <a:gd name="T17" fmla="*/ 5 h 26"/>
                <a:gd name="T18" fmla="*/ 4 w 74"/>
                <a:gd name="T19" fmla="*/ 4 h 26"/>
                <a:gd name="T20" fmla="*/ 0 w 74"/>
                <a:gd name="T21" fmla="*/ 4 h 26"/>
                <a:gd name="T22" fmla="*/ 4 w 74"/>
                <a:gd name="T23" fmla="*/ 11 h 26"/>
                <a:gd name="T24" fmla="*/ 7 w 74"/>
                <a:gd name="T25" fmla="*/ 15 h 26"/>
                <a:gd name="T26" fmla="*/ 14 w 74"/>
                <a:gd name="T27" fmla="*/ 14 h 26"/>
                <a:gd name="T28" fmla="*/ 27 w 74"/>
                <a:gd name="T29" fmla="*/ 15 h 26"/>
                <a:gd name="T30" fmla="*/ 20 w 74"/>
                <a:gd name="T31" fmla="*/ 16 h 26"/>
                <a:gd name="T32" fmla="*/ 15 w 74"/>
                <a:gd name="T33" fmla="*/ 17 h 26"/>
                <a:gd name="T34" fmla="*/ 18 w 74"/>
                <a:gd name="T35" fmla="*/ 21 h 26"/>
                <a:gd name="T36" fmla="*/ 34 w 74"/>
                <a:gd name="T37" fmla="*/ 21 h 26"/>
                <a:gd name="T38" fmla="*/ 44 w 74"/>
                <a:gd name="T39" fmla="*/ 26 h 26"/>
                <a:gd name="T40" fmla="*/ 74 w 74"/>
                <a:gd name="T41" fmla="*/ 12 h 26"/>
                <a:gd name="T42" fmla="*/ 61 w 74"/>
                <a:gd name="T43" fmla="*/ 4 h 26"/>
                <a:gd name="T44" fmla="*/ 52 w 74"/>
                <a:gd name="T45" fmla="*/ 4 h 26"/>
                <a:gd name="T46" fmla="*/ 43 w 74"/>
                <a:gd name="T47" fmla="*/ 7 h 26"/>
                <a:gd name="T48" fmla="*/ 43 w 74"/>
                <a:gd name="T4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4" h="26">
                  <a:moveTo>
                    <a:pt x="43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8" y="1"/>
                    <a:pt x="36" y="6"/>
                    <a:pt x="33" y="6"/>
                  </a:cubicBezTo>
                  <a:cubicBezTo>
                    <a:pt x="31" y="6"/>
                    <a:pt x="23" y="2"/>
                    <a:pt x="21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7" y="5"/>
                    <a:pt x="5" y="5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2" y="9"/>
                    <a:pt x="4" y="11"/>
                  </a:cubicBezTo>
                  <a:cubicBezTo>
                    <a:pt x="4" y="14"/>
                    <a:pt x="5" y="15"/>
                    <a:pt x="7" y="15"/>
                  </a:cubicBezTo>
                  <a:cubicBezTo>
                    <a:pt x="9" y="15"/>
                    <a:pt x="12" y="14"/>
                    <a:pt x="14" y="14"/>
                  </a:cubicBezTo>
                  <a:cubicBezTo>
                    <a:pt x="15" y="14"/>
                    <a:pt x="26" y="15"/>
                    <a:pt x="27" y="15"/>
                  </a:cubicBezTo>
                  <a:cubicBezTo>
                    <a:pt x="26" y="16"/>
                    <a:pt x="23" y="16"/>
                    <a:pt x="20" y="16"/>
                  </a:cubicBezTo>
                  <a:cubicBezTo>
                    <a:pt x="20" y="16"/>
                    <a:pt x="17" y="16"/>
                    <a:pt x="15" y="17"/>
                  </a:cubicBezTo>
                  <a:cubicBezTo>
                    <a:pt x="15" y="19"/>
                    <a:pt x="16" y="20"/>
                    <a:pt x="18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6" y="25"/>
                    <a:pt x="39" y="26"/>
                    <a:pt x="44" y="26"/>
                  </a:cubicBezTo>
                  <a:cubicBezTo>
                    <a:pt x="53" y="26"/>
                    <a:pt x="67" y="16"/>
                    <a:pt x="74" y="12"/>
                  </a:cubicBezTo>
                  <a:cubicBezTo>
                    <a:pt x="72" y="8"/>
                    <a:pt x="67" y="4"/>
                    <a:pt x="61" y="4"/>
                  </a:cubicBezTo>
                  <a:cubicBezTo>
                    <a:pt x="57" y="4"/>
                    <a:pt x="58" y="4"/>
                    <a:pt x="52" y="4"/>
                  </a:cubicBezTo>
                  <a:cubicBezTo>
                    <a:pt x="47" y="4"/>
                    <a:pt x="46" y="7"/>
                    <a:pt x="43" y="7"/>
                  </a:cubicBezTo>
                  <a:cubicBezTo>
                    <a:pt x="42" y="5"/>
                    <a:pt x="43" y="4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89"/>
            <p:cNvSpPr>
              <a:spLocks noEditPoints="1"/>
            </p:cNvSpPr>
            <p:nvPr/>
          </p:nvSpPr>
          <p:spPr bwMode="auto">
            <a:xfrm>
              <a:off x="6400800" y="1069975"/>
              <a:ext cx="52388" cy="44450"/>
            </a:xfrm>
            <a:custGeom>
              <a:avLst/>
              <a:gdLst>
                <a:gd name="T0" fmla="*/ 5 w 14"/>
                <a:gd name="T1" fmla="*/ 0 h 12"/>
                <a:gd name="T2" fmla="*/ 14 w 14"/>
                <a:gd name="T3" fmla="*/ 12 h 12"/>
                <a:gd name="T4" fmla="*/ 5 w 14"/>
                <a:gd name="T5" fmla="*/ 0 h 12"/>
                <a:gd name="T6" fmla="*/ 5 w 14"/>
                <a:gd name="T7" fmla="*/ 0 h 12"/>
                <a:gd name="T8" fmla="*/ 5 w 14"/>
                <a:gd name="T9" fmla="*/ 0 h 12"/>
                <a:gd name="T10" fmla="*/ 5 w 14"/>
                <a:gd name="T11" fmla="*/ 0 h 12"/>
                <a:gd name="T12" fmla="*/ 5 w 14"/>
                <a:gd name="T13" fmla="*/ 0 h 12"/>
                <a:gd name="T14" fmla="*/ 5 w 14"/>
                <a:gd name="T15" fmla="*/ 0 h 12"/>
                <a:gd name="T16" fmla="*/ 5 w 14"/>
                <a:gd name="T17" fmla="*/ 0 h 12"/>
                <a:gd name="T18" fmla="*/ 5 w 14"/>
                <a:gd name="T19" fmla="*/ 1 h 12"/>
                <a:gd name="T20" fmla="*/ 5 w 14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2">
                  <a:moveTo>
                    <a:pt x="5" y="0"/>
                  </a:moveTo>
                  <a:cubicBezTo>
                    <a:pt x="0" y="3"/>
                    <a:pt x="9" y="11"/>
                    <a:pt x="14" y="12"/>
                  </a:cubicBezTo>
                  <a:cubicBezTo>
                    <a:pt x="12" y="6"/>
                    <a:pt x="9" y="5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90"/>
            <p:cNvSpPr>
              <a:spLocks/>
            </p:cNvSpPr>
            <p:nvPr/>
          </p:nvSpPr>
          <p:spPr bwMode="auto">
            <a:xfrm>
              <a:off x="5795963" y="2324100"/>
              <a:ext cx="136525" cy="158750"/>
            </a:xfrm>
            <a:custGeom>
              <a:avLst/>
              <a:gdLst>
                <a:gd name="T0" fmla="*/ 26 w 36"/>
                <a:gd name="T1" fmla="*/ 0 h 42"/>
                <a:gd name="T2" fmla="*/ 21 w 36"/>
                <a:gd name="T3" fmla="*/ 0 h 42"/>
                <a:gd name="T4" fmla="*/ 13 w 36"/>
                <a:gd name="T5" fmla="*/ 5 h 42"/>
                <a:gd name="T6" fmla="*/ 15 w 36"/>
                <a:gd name="T7" fmla="*/ 9 h 42"/>
                <a:gd name="T8" fmla="*/ 6 w 36"/>
                <a:gd name="T9" fmla="*/ 12 h 42"/>
                <a:gd name="T10" fmla="*/ 6 w 36"/>
                <a:gd name="T11" fmla="*/ 12 h 42"/>
                <a:gd name="T12" fmla="*/ 3 w 36"/>
                <a:gd name="T13" fmla="*/ 15 h 42"/>
                <a:gd name="T14" fmla="*/ 9 w 36"/>
                <a:gd name="T15" fmla="*/ 21 h 42"/>
                <a:gd name="T16" fmla="*/ 0 w 36"/>
                <a:gd name="T17" fmla="*/ 35 h 42"/>
                <a:gd name="T18" fmla="*/ 7 w 36"/>
                <a:gd name="T19" fmla="*/ 42 h 42"/>
                <a:gd name="T20" fmla="*/ 13 w 36"/>
                <a:gd name="T21" fmla="*/ 41 h 42"/>
                <a:gd name="T22" fmla="*/ 23 w 36"/>
                <a:gd name="T23" fmla="*/ 35 h 42"/>
                <a:gd name="T24" fmla="*/ 25 w 36"/>
                <a:gd name="T25" fmla="*/ 35 h 42"/>
                <a:gd name="T26" fmla="*/ 31 w 36"/>
                <a:gd name="T27" fmla="*/ 33 h 42"/>
                <a:gd name="T28" fmla="*/ 31 w 36"/>
                <a:gd name="T29" fmla="*/ 25 h 42"/>
                <a:gd name="T30" fmla="*/ 31 w 36"/>
                <a:gd name="T31" fmla="*/ 16 h 42"/>
                <a:gd name="T32" fmla="*/ 36 w 36"/>
                <a:gd name="T33" fmla="*/ 11 h 42"/>
                <a:gd name="T34" fmla="*/ 26 w 36"/>
                <a:gd name="T3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2">
                  <a:moveTo>
                    <a:pt x="26" y="0"/>
                  </a:moveTo>
                  <a:cubicBezTo>
                    <a:pt x="25" y="0"/>
                    <a:pt x="23" y="0"/>
                    <a:pt x="21" y="0"/>
                  </a:cubicBezTo>
                  <a:cubicBezTo>
                    <a:pt x="19" y="0"/>
                    <a:pt x="13" y="3"/>
                    <a:pt x="13" y="5"/>
                  </a:cubicBezTo>
                  <a:cubicBezTo>
                    <a:pt x="13" y="6"/>
                    <a:pt x="13" y="7"/>
                    <a:pt x="15" y="9"/>
                  </a:cubicBezTo>
                  <a:cubicBezTo>
                    <a:pt x="13" y="10"/>
                    <a:pt x="8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3" y="12"/>
                    <a:pt x="3" y="15"/>
                  </a:cubicBezTo>
                  <a:cubicBezTo>
                    <a:pt x="3" y="18"/>
                    <a:pt x="6" y="20"/>
                    <a:pt x="9" y="21"/>
                  </a:cubicBezTo>
                  <a:cubicBezTo>
                    <a:pt x="7" y="28"/>
                    <a:pt x="0" y="28"/>
                    <a:pt x="0" y="35"/>
                  </a:cubicBezTo>
                  <a:cubicBezTo>
                    <a:pt x="0" y="39"/>
                    <a:pt x="4" y="42"/>
                    <a:pt x="7" y="42"/>
                  </a:cubicBezTo>
                  <a:cubicBezTo>
                    <a:pt x="9" y="42"/>
                    <a:pt x="11" y="42"/>
                    <a:pt x="13" y="41"/>
                  </a:cubicBezTo>
                  <a:cubicBezTo>
                    <a:pt x="15" y="39"/>
                    <a:pt x="19" y="35"/>
                    <a:pt x="23" y="35"/>
                  </a:cubicBezTo>
                  <a:cubicBezTo>
                    <a:pt x="24" y="35"/>
                    <a:pt x="25" y="35"/>
                    <a:pt x="25" y="35"/>
                  </a:cubicBezTo>
                  <a:cubicBezTo>
                    <a:pt x="27" y="35"/>
                    <a:pt x="29" y="34"/>
                    <a:pt x="31" y="33"/>
                  </a:cubicBezTo>
                  <a:cubicBezTo>
                    <a:pt x="33" y="31"/>
                    <a:pt x="31" y="28"/>
                    <a:pt x="31" y="25"/>
                  </a:cubicBezTo>
                  <a:cubicBezTo>
                    <a:pt x="31" y="25"/>
                    <a:pt x="31" y="18"/>
                    <a:pt x="31" y="16"/>
                  </a:cubicBezTo>
                  <a:cubicBezTo>
                    <a:pt x="31" y="13"/>
                    <a:pt x="36" y="14"/>
                    <a:pt x="36" y="11"/>
                  </a:cubicBezTo>
                  <a:cubicBezTo>
                    <a:pt x="36" y="6"/>
                    <a:pt x="33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91"/>
            <p:cNvSpPr>
              <a:spLocks/>
            </p:cNvSpPr>
            <p:nvPr/>
          </p:nvSpPr>
          <p:spPr bwMode="auto">
            <a:xfrm>
              <a:off x="5886450" y="2189163"/>
              <a:ext cx="26988" cy="22225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3 h 6"/>
                <a:gd name="T4" fmla="*/ 2 w 7"/>
                <a:gd name="T5" fmla="*/ 6 h 6"/>
                <a:gd name="T6" fmla="*/ 7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cubicBezTo>
                    <a:pt x="5" y="0"/>
                    <a:pt x="0" y="1"/>
                    <a:pt x="0" y="3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5" y="6"/>
                    <a:pt x="7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92"/>
            <p:cNvSpPr>
              <a:spLocks/>
            </p:cNvSpPr>
            <p:nvPr/>
          </p:nvSpPr>
          <p:spPr bwMode="auto">
            <a:xfrm>
              <a:off x="5905500" y="2173288"/>
              <a:ext cx="250825" cy="368300"/>
            </a:xfrm>
            <a:custGeom>
              <a:avLst/>
              <a:gdLst>
                <a:gd name="T0" fmla="*/ 15 w 67"/>
                <a:gd name="T1" fmla="*/ 0 h 98"/>
                <a:gd name="T2" fmla="*/ 10 w 67"/>
                <a:gd name="T3" fmla="*/ 9 h 98"/>
                <a:gd name="T4" fmla="*/ 7 w 67"/>
                <a:gd name="T5" fmla="*/ 14 h 98"/>
                <a:gd name="T6" fmla="*/ 4 w 67"/>
                <a:gd name="T7" fmla="*/ 13 h 98"/>
                <a:gd name="T8" fmla="*/ 6 w 67"/>
                <a:gd name="T9" fmla="*/ 18 h 98"/>
                <a:gd name="T10" fmla="*/ 4 w 67"/>
                <a:gd name="T11" fmla="*/ 24 h 98"/>
                <a:gd name="T12" fmla="*/ 8 w 67"/>
                <a:gd name="T13" fmla="*/ 29 h 98"/>
                <a:gd name="T14" fmla="*/ 7 w 67"/>
                <a:gd name="T15" fmla="*/ 36 h 98"/>
                <a:gd name="T16" fmla="*/ 10 w 67"/>
                <a:gd name="T17" fmla="*/ 31 h 98"/>
                <a:gd name="T18" fmla="*/ 14 w 67"/>
                <a:gd name="T19" fmla="*/ 38 h 98"/>
                <a:gd name="T20" fmla="*/ 16 w 67"/>
                <a:gd name="T21" fmla="*/ 46 h 98"/>
                <a:gd name="T22" fmla="*/ 25 w 67"/>
                <a:gd name="T23" fmla="*/ 45 h 98"/>
                <a:gd name="T24" fmla="*/ 29 w 67"/>
                <a:gd name="T25" fmla="*/ 53 h 98"/>
                <a:gd name="T26" fmla="*/ 30 w 67"/>
                <a:gd name="T27" fmla="*/ 57 h 98"/>
                <a:gd name="T28" fmla="*/ 19 w 67"/>
                <a:gd name="T29" fmla="*/ 70 h 98"/>
                <a:gd name="T30" fmla="*/ 13 w 67"/>
                <a:gd name="T31" fmla="*/ 81 h 98"/>
                <a:gd name="T32" fmla="*/ 24 w 67"/>
                <a:gd name="T33" fmla="*/ 83 h 98"/>
                <a:gd name="T34" fmla="*/ 29 w 67"/>
                <a:gd name="T35" fmla="*/ 82 h 98"/>
                <a:gd name="T36" fmla="*/ 10 w 67"/>
                <a:gd name="T37" fmla="*/ 96 h 98"/>
                <a:gd name="T38" fmla="*/ 12 w 67"/>
                <a:gd name="T39" fmla="*/ 98 h 98"/>
                <a:gd name="T40" fmla="*/ 20 w 67"/>
                <a:gd name="T41" fmla="*/ 95 h 98"/>
                <a:gd name="T42" fmla="*/ 29 w 67"/>
                <a:gd name="T43" fmla="*/ 92 h 98"/>
                <a:gd name="T44" fmla="*/ 56 w 67"/>
                <a:gd name="T45" fmla="*/ 90 h 98"/>
                <a:gd name="T46" fmla="*/ 64 w 67"/>
                <a:gd name="T47" fmla="*/ 83 h 98"/>
                <a:gd name="T48" fmla="*/ 67 w 67"/>
                <a:gd name="T49" fmla="*/ 71 h 98"/>
                <a:gd name="T50" fmla="*/ 60 w 67"/>
                <a:gd name="T51" fmla="*/ 66 h 98"/>
                <a:gd name="T52" fmla="*/ 59 w 67"/>
                <a:gd name="T53" fmla="*/ 66 h 98"/>
                <a:gd name="T54" fmla="*/ 55 w 67"/>
                <a:gd name="T55" fmla="*/ 66 h 98"/>
                <a:gd name="T56" fmla="*/ 54 w 67"/>
                <a:gd name="T57" fmla="*/ 58 h 98"/>
                <a:gd name="T58" fmla="*/ 34 w 67"/>
                <a:gd name="T59" fmla="*/ 32 h 98"/>
                <a:gd name="T60" fmla="*/ 31 w 67"/>
                <a:gd name="T61" fmla="*/ 32 h 98"/>
                <a:gd name="T62" fmla="*/ 27 w 67"/>
                <a:gd name="T63" fmla="*/ 32 h 98"/>
                <a:gd name="T64" fmla="*/ 37 w 67"/>
                <a:gd name="T65" fmla="*/ 12 h 98"/>
                <a:gd name="T66" fmla="*/ 19 w 67"/>
                <a:gd name="T67" fmla="*/ 10 h 98"/>
                <a:gd name="T68" fmla="*/ 24 w 67"/>
                <a:gd name="T6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" h="98">
                  <a:moveTo>
                    <a:pt x="24" y="0"/>
                  </a:moveTo>
                  <a:cubicBezTo>
                    <a:pt x="22" y="0"/>
                    <a:pt x="19" y="0"/>
                    <a:pt x="15" y="0"/>
                  </a:cubicBezTo>
                  <a:cubicBezTo>
                    <a:pt x="14" y="0"/>
                    <a:pt x="11" y="2"/>
                    <a:pt x="11" y="4"/>
                  </a:cubicBezTo>
                  <a:cubicBezTo>
                    <a:pt x="11" y="5"/>
                    <a:pt x="10" y="6"/>
                    <a:pt x="10" y="9"/>
                  </a:cubicBezTo>
                  <a:cubicBezTo>
                    <a:pt x="8" y="9"/>
                    <a:pt x="6" y="10"/>
                    <a:pt x="6" y="12"/>
                  </a:cubicBezTo>
                  <a:cubicBezTo>
                    <a:pt x="6" y="13"/>
                    <a:pt x="7" y="13"/>
                    <a:pt x="7" y="14"/>
                  </a:cubicBezTo>
                  <a:cubicBezTo>
                    <a:pt x="7" y="14"/>
                    <a:pt x="7" y="15"/>
                    <a:pt x="6" y="15"/>
                  </a:cubicBezTo>
                  <a:cubicBezTo>
                    <a:pt x="6" y="15"/>
                    <a:pt x="4" y="15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2" y="17"/>
                    <a:pt x="6" y="18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4" y="23"/>
                    <a:pt x="4" y="24"/>
                  </a:cubicBezTo>
                  <a:cubicBezTo>
                    <a:pt x="4" y="25"/>
                    <a:pt x="7" y="26"/>
                    <a:pt x="8" y="27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30"/>
                    <a:pt x="7" y="30"/>
                    <a:pt x="7" y="31"/>
                  </a:cubicBezTo>
                  <a:cubicBezTo>
                    <a:pt x="7" y="33"/>
                    <a:pt x="7" y="33"/>
                    <a:pt x="7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5"/>
                    <a:pt x="8" y="34"/>
                    <a:pt x="10" y="31"/>
                  </a:cubicBezTo>
                  <a:cubicBezTo>
                    <a:pt x="10" y="32"/>
                    <a:pt x="12" y="33"/>
                    <a:pt x="14" y="33"/>
                  </a:cubicBezTo>
                  <a:cubicBezTo>
                    <a:pt x="13" y="35"/>
                    <a:pt x="14" y="36"/>
                    <a:pt x="14" y="38"/>
                  </a:cubicBezTo>
                  <a:cubicBezTo>
                    <a:pt x="14" y="40"/>
                    <a:pt x="11" y="42"/>
                    <a:pt x="11" y="44"/>
                  </a:cubicBezTo>
                  <a:cubicBezTo>
                    <a:pt x="11" y="46"/>
                    <a:pt x="13" y="46"/>
                    <a:pt x="16" y="46"/>
                  </a:cubicBezTo>
                  <a:cubicBezTo>
                    <a:pt x="18" y="46"/>
                    <a:pt x="20" y="45"/>
                    <a:pt x="23" y="45"/>
                  </a:cubicBezTo>
                  <a:cubicBezTo>
                    <a:pt x="23" y="45"/>
                    <a:pt x="24" y="45"/>
                    <a:pt x="25" y="45"/>
                  </a:cubicBezTo>
                  <a:cubicBezTo>
                    <a:pt x="25" y="46"/>
                    <a:pt x="23" y="47"/>
                    <a:pt x="23" y="49"/>
                  </a:cubicBezTo>
                  <a:cubicBezTo>
                    <a:pt x="23" y="52"/>
                    <a:pt x="26" y="53"/>
                    <a:pt x="29" y="53"/>
                  </a:cubicBezTo>
                  <a:cubicBezTo>
                    <a:pt x="29" y="53"/>
                    <a:pt x="30" y="52"/>
                    <a:pt x="30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9" y="60"/>
                    <a:pt x="22" y="62"/>
                    <a:pt x="17" y="62"/>
                  </a:cubicBezTo>
                  <a:cubicBezTo>
                    <a:pt x="17" y="65"/>
                    <a:pt x="19" y="67"/>
                    <a:pt x="19" y="70"/>
                  </a:cubicBezTo>
                  <a:cubicBezTo>
                    <a:pt x="19" y="75"/>
                    <a:pt x="11" y="75"/>
                    <a:pt x="11" y="79"/>
                  </a:cubicBezTo>
                  <a:cubicBezTo>
                    <a:pt x="11" y="80"/>
                    <a:pt x="12" y="81"/>
                    <a:pt x="13" y="81"/>
                  </a:cubicBezTo>
                  <a:cubicBezTo>
                    <a:pt x="14" y="81"/>
                    <a:pt x="14" y="79"/>
                    <a:pt x="16" y="79"/>
                  </a:cubicBezTo>
                  <a:cubicBezTo>
                    <a:pt x="19" y="79"/>
                    <a:pt x="20" y="83"/>
                    <a:pt x="24" y="83"/>
                  </a:cubicBezTo>
                  <a:cubicBezTo>
                    <a:pt x="26" y="83"/>
                    <a:pt x="28" y="81"/>
                    <a:pt x="29" y="80"/>
                  </a:cubicBezTo>
                  <a:cubicBezTo>
                    <a:pt x="29" y="80"/>
                    <a:pt x="29" y="81"/>
                    <a:pt x="29" y="82"/>
                  </a:cubicBezTo>
                  <a:cubicBezTo>
                    <a:pt x="29" y="86"/>
                    <a:pt x="24" y="84"/>
                    <a:pt x="20" y="85"/>
                  </a:cubicBezTo>
                  <a:cubicBezTo>
                    <a:pt x="19" y="86"/>
                    <a:pt x="10" y="95"/>
                    <a:pt x="10" y="96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3" y="97"/>
                    <a:pt x="14" y="95"/>
                    <a:pt x="16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0" y="93"/>
                    <a:pt x="21" y="91"/>
                    <a:pt x="24" y="91"/>
                  </a:cubicBezTo>
                  <a:cubicBezTo>
                    <a:pt x="26" y="91"/>
                    <a:pt x="27" y="92"/>
                    <a:pt x="29" y="92"/>
                  </a:cubicBezTo>
                  <a:cubicBezTo>
                    <a:pt x="34" y="92"/>
                    <a:pt x="41" y="90"/>
                    <a:pt x="44" y="90"/>
                  </a:cubicBezTo>
                  <a:cubicBezTo>
                    <a:pt x="46" y="90"/>
                    <a:pt x="52" y="90"/>
                    <a:pt x="56" y="90"/>
                  </a:cubicBezTo>
                  <a:cubicBezTo>
                    <a:pt x="59" y="90"/>
                    <a:pt x="61" y="88"/>
                    <a:pt x="64" y="85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2" y="83"/>
                    <a:pt x="61" y="83"/>
                    <a:pt x="58" y="82"/>
                  </a:cubicBezTo>
                  <a:cubicBezTo>
                    <a:pt x="60" y="79"/>
                    <a:pt x="67" y="76"/>
                    <a:pt x="67" y="71"/>
                  </a:cubicBezTo>
                  <a:cubicBezTo>
                    <a:pt x="67" y="68"/>
                    <a:pt x="64" y="66"/>
                    <a:pt x="61" y="66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9" y="66"/>
                    <a:pt x="59" y="66"/>
                    <a:pt x="57" y="67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8" y="66"/>
                    <a:pt x="57" y="67"/>
                    <a:pt x="55" y="68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6" y="65"/>
                    <a:pt x="57" y="64"/>
                    <a:pt x="57" y="64"/>
                  </a:cubicBezTo>
                  <a:cubicBezTo>
                    <a:pt x="57" y="61"/>
                    <a:pt x="54" y="60"/>
                    <a:pt x="54" y="58"/>
                  </a:cubicBezTo>
                  <a:cubicBezTo>
                    <a:pt x="54" y="51"/>
                    <a:pt x="46" y="49"/>
                    <a:pt x="42" y="44"/>
                  </a:cubicBezTo>
                  <a:cubicBezTo>
                    <a:pt x="38" y="41"/>
                    <a:pt x="39" y="34"/>
                    <a:pt x="34" y="32"/>
                  </a:cubicBezTo>
                  <a:cubicBezTo>
                    <a:pt x="33" y="32"/>
                    <a:pt x="33" y="32"/>
                    <a:pt x="32" y="32"/>
                  </a:cubicBezTo>
                  <a:cubicBezTo>
                    <a:pt x="32" y="32"/>
                    <a:pt x="31" y="32"/>
                    <a:pt x="31" y="32"/>
                  </a:cubicBezTo>
                  <a:cubicBezTo>
                    <a:pt x="30" y="32"/>
                    <a:pt x="30" y="32"/>
                    <a:pt x="29" y="32"/>
                  </a:cubicBezTo>
                  <a:cubicBezTo>
                    <a:pt x="29" y="32"/>
                    <a:pt x="28" y="32"/>
                    <a:pt x="27" y="32"/>
                  </a:cubicBezTo>
                  <a:cubicBezTo>
                    <a:pt x="27" y="31"/>
                    <a:pt x="28" y="30"/>
                    <a:pt x="29" y="30"/>
                  </a:cubicBezTo>
                  <a:cubicBezTo>
                    <a:pt x="29" y="24"/>
                    <a:pt x="38" y="20"/>
                    <a:pt x="37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20" y="6"/>
                    <a:pt x="27" y="7"/>
                    <a:pt x="27" y="3"/>
                  </a:cubicBezTo>
                  <a:cubicBezTo>
                    <a:pt x="27" y="2"/>
                    <a:pt x="25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93"/>
            <p:cNvSpPr>
              <a:spLocks/>
            </p:cNvSpPr>
            <p:nvPr/>
          </p:nvSpPr>
          <p:spPr bwMode="auto">
            <a:xfrm>
              <a:off x="5957888" y="2362200"/>
              <a:ext cx="11113" cy="14288"/>
            </a:xfrm>
            <a:custGeom>
              <a:avLst/>
              <a:gdLst>
                <a:gd name="T0" fmla="*/ 3 w 3"/>
                <a:gd name="T1" fmla="*/ 0 h 4"/>
                <a:gd name="T2" fmla="*/ 2 w 3"/>
                <a:gd name="T3" fmla="*/ 0 h 4"/>
                <a:gd name="T4" fmla="*/ 0 w 3"/>
                <a:gd name="T5" fmla="*/ 4 h 4"/>
                <a:gd name="T6" fmla="*/ 3 w 3"/>
                <a:gd name="T7" fmla="*/ 4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2"/>
                    <a:pt x="3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94"/>
            <p:cNvSpPr>
              <a:spLocks/>
            </p:cNvSpPr>
            <p:nvPr/>
          </p:nvSpPr>
          <p:spPr bwMode="auto">
            <a:xfrm>
              <a:off x="5380038" y="1798638"/>
              <a:ext cx="311150" cy="142875"/>
            </a:xfrm>
            <a:custGeom>
              <a:avLst/>
              <a:gdLst>
                <a:gd name="T0" fmla="*/ 13 w 83"/>
                <a:gd name="T1" fmla="*/ 0 h 38"/>
                <a:gd name="T2" fmla="*/ 11 w 83"/>
                <a:gd name="T3" fmla="*/ 0 h 38"/>
                <a:gd name="T4" fmla="*/ 6 w 83"/>
                <a:gd name="T5" fmla="*/ 3 h 38"/>
                <a:gd name="T6" fmla="*/ 6 w 83"/>
                <a:gd name="T7" fmla="*/ 6 h 38"/>
                <a:gd name="T8" fmla="*/ 3 w 83"/>
                <a:gd name="T9" fmla="*/ 5 h 38"/>
                <a:gd name="T10" fmla="*/ 0 w 83"/>
                <a:gd name="T11" fmla="*/ 5 h 38"/>
                <a:gd name="T12" fmla="*/ 15 w 83"/>
                <a:gd name="T13" fmla="*/ 11 h 38"/>
                <a:gd name="T14" fmla="*/ 16 w 83"/>
                <a:gd name="T15" fmla="*/ 14 h 38"/>
                <a:gd name="T16" fmla="*/ 1 w 83"/>
                <a:gd name="T17" fmla="*/ 16 h 38"/>
                <a:gd name="T18" fmla="*/ 5 w 83"/>
                <a:gd name="T19" fmla="*/ 18 h 38"/>
                <a:gd name="T20" fmla="*/ 8 w 83"/>
                <a:gd name="T21" fmla="*/ 17 h 38"/>
                <a:gd name="T22" fmla="*/ 11 w 83"/>
                <a:gd name="T23" fmla="*/ 17 h 38"/>
                <a:gd name="T24" fmla="*/ 13 w 83"/>
                <a:gd name="T25" fmla="*/ 17 h 38"/>
                <a:gd name="T26" fmla="*/ 12 w 83"/>
                <a:gd name="T27" fmla="*/ 26 h 38"/>
                <a:gd name="T28" fmla="*/ 9 w 83"/>
                <a:gd name="T29" fmla="*/ 27 h 38"/>
                <a:gd name="T30" fmla="*/ 22 w 83"/>
                <a:gd name="T31" fmla="*/ 32 h 38"/>
                <a:gd name="T32" fmla="*/ 47 w 83"/>
                <a:gd name="T33" fmla="*/ 38 h 38"/>
                <a:gd name="T34" fmla="*/ 69 w 83"/>
                <a:gd name="T35" fmla="*/ 30 h 38"/>
                <a:gd name="T36" fmla="*/ 82 w 83"/>
                <a:gd name="T37" fmla="*/ 20 h 38"/>
                <a:gd name="T38" fmla="*/ 83 w 83"/>
                <a:gd name="T39" fmla="*/ 20 h 38"/>
                <a:gd name="T40" fmla="*/ 72 w 83"/>
                <a:gd name="T41" fmla="*/ 5 h 38"/>
                <a:gd name="T42" fmla="*/ 74 w 83"/>
                <a:gd name="T43" fmla="*/ 3 h 38"/>
                <a:gd name="T44" fmla="*/ 67 w 83"/>
                <a:gd name="T45" fmla="*/ 4 h 38"/>
                <a:gd name="T46" fmla="*/ 62 w 83"/>
                <a:gd name="T47" fmla="*/ 1 h 38"/>
                <a:gd name="T48" fmla="*/ 61 w 83"/>
                <a:gd name="T49" fmla="*/ 1 h 38"/>
                <a:gd name="T50" fmla="*/ 59 w 83"/>
                <a:gd name="T51" fmla="*/ 1 h 38"/>
                <a:gd name="T52" fmla="*/ 58 w 83"/>
                <a:gd name="T53" fmla="*/ 5 h 38"/>
                <a:gd name="T54" fmla="*/ 55 w 83"/>
                <a:gd name="T55" fmla="*/ 4 h 38"/>
                <a:gd name="T56" fmla="*/ 48 w 83"/>
                <a:gd name="T57" fmla="*/ 6 h 38"/>
                <a:gd name="T58" fmla="*/ 39 w 83"/>
                <a:gd name="T59" fmla="*/ 5 h 38"/>
                <a:gd name="T60" fmla="*/ 39 w 83"/>
                <a:gd name="T61" fmla="*/ 8 h 38"/>
                <a:gd name="T62" fmla="*/ 35 w 83"/>
                <a:gd name="T63" fmla="*/ 6 h 38"/>
                <a:gd name="T64" fmla="*/ 28 w 83"/>
                <a:gd name="T65" fmla="*/ 7 h 38"/>
                <a:gd name="T66" fmla="*/ 24 w 83"/>
                <a:gd name="T67" fmla="*/ 5 h 38"/>
                <a:gd name="T68" fmla="*/ 24 w 83"/>
                <a:gd name="T69" fmla="*/ 9 h 38"/>
                <a:gd name="T70" fmla="*/ 19 w 83"/>
                <a:gd name="T71" fmla="*/ 10 h 38"/>
                <a:gd name="T72" fmla="*/ 15 w 83"/>
                <a:gd name="T73" fmla="*/ 5 h 38"/>
                <a:gd name="T74" fmla="*/ 13 w 83"/>
                <a:gd name="T7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" h="38">
                  <a:moveTo>
                    <a:pt x="13" y="0"/>
                  </a:moveTo>
                  <a:cubicBezTo>
                    <a:pt x="12" y="0"/>
                    <a:pt x="12" y="0"/>
                    <a:pt x="11" y="0"/>
                  </a:cubicBezTo>
                  <a:cubicBezTo>
                    <a:pt x="9" y="0"/>
                    <a:pt x="8" y="3"/>
                    <a:pt x="6" y="3"/>
                  </a:cubicBezTo>
                  <a:cubicBezTo>
                    <a:pt x="6" y="4"/>
                    <a:pt x="6" y="5"/>
                    <a:pt x="6" y="6"/>
                  </a:cubicBezTo>
                  <a:cubicBezTo>
                    <a:pt x="5" y="5"/>
                    <a:pt x="4" y="5"/>
                    <a:pt x="3" y="5"/>
                  </a:cubicBezTo>
                  <a:cubicBezTo>
                    <a:pt x="2" y="5"/>
                    <a:pt x="1" y="5"/>
                    <a:pt x="0" y="5"/>
                  </a:cubicBezTo>
                  <a:cubicBezTo>
                    <a:pt x="1" y="8"/>
                    <a:pt x="11" y="11"/>
                    <a:pt x="15" y="11"/>
                  </a:cubicBezTo>
                  <a:cubicBezTo>
                    <a:pt x="15" y="12"/>
                    <a:pt x="15" y="13"/>
                    <a:pt x="16" y="14"/>
                  </a:cubicBezTo>
                  <a:cubicBezTo>
                    <a:pt x="13" y="15"/>
                    <a:pt x="5" y="16"/>
                    <a:pt x="1" y="16"/>
                  </a:cubicBezTo>
                  <a:cubicBezTo>
                    <a:pt x="2" y="17"/>
                    <a:pt x="3" y="18"/>
                    <a:pt x="5" y="18"/>
                  </a:cubicBezTo>
                  <a:cubicBezTo>
                    <a:pt x="6" y="18"/>
                    <a:pt x="7" y="17"/>
                    <a:pt x="8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2" y="17"/>
                    <a:pt x="12" y="17"/>
                    <a:pt x="13" y="17"/>
                  </a:cubicBezTo>
                  <a:cubicBezTo>
                    <a:pt x="13" y="20"/>
                    <a:pt x="12" y="22"/>
                    <a:pt x="12" y="26"/>
                  </a:cubicBezTo>
                  <a:cubicBezTo>
                    <a:pt x="11" y="26"/>
                    <a:pt x="10" y="27"/>
                    <a:pt x="9" y="27"/>
                  </a:cubicBezTo>
                  <a:cubicBezTo>
                    <a:pt x="16" y="27"/>
                    <a:pt x="18" y="31"/>
                    <a:pt x="22" y="32"/>
                  </a:cubicBezTo>
                  <a:cubicBezTo>
                    <a:pt x="29" y="35"/>
                    <a:pt x="37" y="38"/>
                    <a:pt x="47" y="38"/>
                  </a:cubicBezTo>
                  <a:cubicBezTo>
                    <a:pt x="57" y="38"/>
                    <a:pt x="62" y="33"/>
                    <a:pt x="69" y="30"/>
                  </a:cubicBezTo>
                  <a:cubicBezTo>
                    <a:pt x="73" y="29"/>
                    <a:pt x="80" y="24"/>
                    <a:pt x="82" y="20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3" y="12"/>
                    <a:pt x="72" y="14"/>
                    <a:pt x="72" y="5"/>
                  </a:cubicBezTo>
                  <a:cubicBezTo>
                    <a:pt x="72" y="5"/>
                    <a:pt x="73" y="3"/>
                    <a:pt x="74" y="3"/>
                  </a:cubicBezTo>
                  <a:cubicBezTo>
                    <a:pt x="71" y="3"/>
                    <a:pt x="70" y="4"/>
                    <a:pt x="67" y="4"/>
                  </a:cubicBezTo>
                  <a:cubicBezTo>
                    <a:pt x="64" y="4"/>
                    <a:pt x="62" y="4"/>
                    <a:pt x="62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0" y="1"/>
                    <a:pt x="60" y="1"/>
                    <a:pt x="59" y="1"/>
                  </a:cubicBezTo>
                  <a:cubicBezTo>
                    <a:pt x="58" y="2"/>
                    <a:pt x="58" y="3"/>
                    <a:pt x="58" y="5"/>
                  </a:cubicBezTo>
                  <a:cubicBezTo>
                    <a:pt x="57" y="4"/>
                    <a:pt x="56" y="4"/>
                    <a:pt x="55" y="4"/>
                  </a:cubicBezTo>
                  <a:cubicBezTo>
                    <a:pt x="53" y="4"/>
                    <a:pt x="51" y="6"/>
                    <a:pt x="48" y="6"/>
                  </a:cubicBezTo>
                  <a:cubicBezTo>
                    <a:pt x="45" y="6"/>
                    <a:pt x="43" y="5"/>
                    <a:pt x="39" y="5"/>
                  </a:cubicBezTo>
                  <a:cubicBezTo>
                    <a:pt x="39" y="6"/>
                    <a:pt x="39" y="7"/>
                    <a:pt x="39" y="8"/>
                  </a:cubicBezTo>
                  <a:cubicBezTo>
                    <a:pt x="38" y="7"/>
                    <a:pt x="37" y="6"/>
                    <a:pt x="35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4" y="6"/>
                    <a:pt x="24" y="7"/>
                    <a:pt x="24" y="9"/>
                  </a:cubicBezTo>
                  <a:cubicBezTo>
                    <a:pt x="23" y="9"/>
                    <a:pt x="21" y="10"/>
                    <a:pt x="19" y="10"/>
                  </a:cubicBezTo>
                  <a:cubicBezTo>
                    <a:pt x="17" y="10"/>
                    <a:pt x="15" y="7"/>
                    <a:pt x="15" y="5"/>
                  </a:cubicBezTo>
                  <a:cubicBezTo>
                    <a:pt x="15" y="3"/>
                    <a:pt x="14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95"/>
            <p:cNvSpPr>
              <a:spLocks/>
            </p:cNvSpPr>
            <p:nvPr/>
          </p:nvSpPr>
          <p:spPr bwMode="auto">
            <a:xfrm>
              <a:off x="3529013" y="3500438"/>
              <a:ext cx="315913" cy="109538"/>
            </a:xfrm>
            <a:custGeom>
              <a:avLst/>
              <a:gdLst>
                <a:gd name="T0" fmla="*/ 23 w 84"/>
                <a:gd name="T1" fmla="*/ 0 h 29"/>
                <a:gd name="T2" fmla="*/ 0 w 84"/>
                <a:gd name="T3" fmla="*/ 12 h 29"/>
                <a:gd name="T4" fmla="*/ 3 w 84"/>
                <a:gd name="T5" fmla="*/ 12 h 29"/>
                <a:gd name="T6" fmla="*/ 18 w 84"/>
                <a:gd name="T7" fmla="*/ 5 h 29"/>
                <a:gd name="T8" fmla="*/ 20 w 84"/>
                <a:gd name="T9" fmla="*/ 5 h 29"/>
                <a:gd name="T10" fmla="*/ 22 w 84"/>
                <a:gd name="T11" fmla="*/ 6 h 29"/>
                <a:gd name="T12" fmla="*/ 23 w 84"/>
                <a:gd name="T13" fmla="*/ 9 h 29"/>
                <a:gd name="T14" fmla="*/ 31 w 84"/>
                <a:gd name="T15" fmla="*/ 9 h 29"/>
                <a:gd name="T16" fmla="*/ 41 w 84"/>
                <a:gd name="T17" fmla="*/ 14 h 29"/>
                <a:gd name="T18" fmla="*/ 45 w 84"/>
                <a:gd name="T19" fmla="*/ 13 h 29"/>
                <a:gd name="T20" fmla="*/ 47 w 84"/>
                <a:gd name="T21" fmla="*/ 14 h 29"/>
                <a:gd name="T22" fmla="*/ 50 w 84"/>
                <a:gd name="T23" fmla="*/ 17 h 29"/>
                <a:gd name="T24" fmla="*/ 60 w 84"/>
                <a:gd name="T25" fmla="*/ 23 h 29"/>
                <a:gd name="T26" fmla="*/ 57 w 84"/>
                <a:gd name="T27" fmla="*/ 25 h 29"/>
                <a:gd name="T28" fmla="*/ 57 w 84"/>
                <a:gd name="T29" fmla="*/ 27 h 29"/>
                <a:gd name="T30" fmla="*/ 74 w 84"/>
                <a:gd name="T31" fmla="*/ 29 h 29"/>
                <a:gd name="T32" fmla="*/ 84 w 84"/>
                <a:gd name="T33" fmla="*/ 25 h 29"/>
                <a:gd name="T34" fmla="*/ 78 w 84"/>
                <a:gd name="T35" fmla="*/ 20 h 29"/>
                <a:gd name="T36" fmla="*/ 74 w 84"/>
                <a:gd name="T37" fmla="*/ 19 h 29"/>
                <a:gd name="T38" fmla="*/ 74 w 84"/>
                <a:gd name="T39" fmla="*/ 17 h 29"/>
                <a:gd name="T40" fmla="*/ 56 w 84"/>
                <a:gd name="T41" fmla="*/ 10 h 29"/>
                <a:gd name="T42" fmla="*/ 51 w 84"/>
                <a:gd name="T43" fmla="*/ 7 h 29"/>
                <a:gd name="T44" fmla="*/ 23 w 84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29">
                  <a:moveTo>
                    <a:pt x="23" y="0"/>
                  </a:moveTo>
                  <a:cubicBezTo>
                    <a:pt x="11" y="0"/>
                    <a:pt x="5" y="5"/>
                    <a:pt x="0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9"/>
                    <a:pt x="13" y="5"/>
                    <a:pt x="18" y="5"/>
                  </a:cubicBezTo>
                  <a:cubicBezTo>
                    <a:pt x="19" y="5"/>
                    <a:pt x="19" y="5"/>
                    <a:pt x="20" y="5"/>
                  </a:cubicBezTo>
                  <a:cubicBezTo>
                    <a:pt x="21" y="5"/>
                    <a:pt x="22" y="6"/>
                    <a:pt x="22" y="6"/>
                  </a:cubicBezTo>
                  <a:cubicBezTo>
                    <a:pt x="22" y="7"/>
                    <a:pt x="21" y="8"/>
                    <a:pt x="23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5" y="9"/>
                    <a:pt x="37" y="14"/>
                    <a:pt x="41" y="14"/>
                  </a:cubicBezTo>
                  <a:cubicBezTo>
                    <a:pt x="43" y="14"/>
                    <a:pt x="44" y="13"/>
                    <a:pt x="45" y="13"/>
                  </a:cubicBezTo>
                  <a:cubicBezTo>
                    <a:pt x="46" y="13"/>
                    <a:pt x="46" y="14"/>
                    <a:pt x="47" y="14"/>
                  </a:cubicBezTo>
                  <a:cubicBezTo>
                    <a:pt x="48" y="15"/>
                    <a:pt x="48" y="17"/>
                    <a:pt x="50" y="17"/>
                  </a:cubicBezTo>
                  <a:cubicBezTo>
                    <a:pt x="51" y="21"/>
                    <a:pt x="56" y="21"/>
                    <a:pt x="60" y="23"/>
                  </a:cubicBezTo>
                  <a:cubicBezTo>
                    <a:pt x="60" y="24"/>
                    <a:pt x="59" y="25"/>
                    <a:pt x="57" y="25"/>
                  </a:cubicBezTo>
                  <a:cubicBezTo>
                    <a:pt x="57" y="26"/>
                    <a:pt x="57" y="26"/>
                    <a:pt x="57" y="27"/>
                  </a:cubicBezTo>
                  <a:cubicBezTo>
                    <a:pt x="63" y="27"/>
                    <a:pt x="67" y="29"/>
                    <a:pt x="74" y="29"/>
                  </a:cubicBezTo>
                  <a:cubicBezTo>
                    <a:pt x="77" y="29"/>
                    <a:pt x="82" y="29"/>
                    <a:pt x="84" y="25"/>
                  </a:cubicBezTo>
                  <a:cubicBezTo>
                    <a:pt x="82" y="25"/>
                    <a:pt x="81" y="21"/>
                    <a:pt x="78" y="20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3" y="19"/>
                    <a:pt x="74" y="18"/>
                    <a:pt x="74" y="17"/>
                  </a:cubicBezTo>
                  <a:cubicBezTo>
                    <a:pt x="67" y="17"/>
                    <a:pt x="60" y="14"/>
                    <a:pt x="56" y="10"/>
                  </a:cubicBezTo>
                  <a:cubicBezTo>
                    <a:pt x="55" y="10"/>
                    <a:pt x="53" y="7"/>
                    <a:pt x="51" y="7"/>
                  </a:cubicBezTo>
                  <a:cubicBezTo>
                    <a:pt x="42" y="7"/>
                    <a:pt x="36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96"/>
            <p:cNvSpPr>
              <a:spLocks/>
            </p:cNvSpPr>
            <p:nvPr/>
          </p:nvSpPr>
          <p:spPr bwMode="auto">
            <a:xfrm>
              <a:off x="3575050" y="3541713"/>
              <a:ext cx="14288" cy="14288"/>
            </a:xfrm>
            <a:custGeom>
              <a:avLst/>
              <a:gdLst>
                <a:gd name="T0" fmla="*/ 3 w 4"/>
                <a:gd name="T1" fmla="*/ 0 h 4"/>
                <a:gd name="T2" fmla="*/ 2 w 4"/>
                <a:gd name="T3" fmla="*/ 0 h 4"/>
                <a:gd name="T4" fmla="*/ 2 w 4"/>
                <a:gd name="T5" fmla="*/ 2 h 4"/>
                <a:gd name="T6" fmla="*/ 0 w 4"/>
                <a:gd name="T7" fmla="*/ 4 h 4"/>
                <a:gd name="T8" fmla="*/ 1 w 4"/>
                <a:gd name="T9" fmla="*/ 4 h 4"/>
                <a:gd name="T10" fmla="*/ 4 w 4"/>
                <a:gd name="T11" fmla="*/ 4 h 4"/>
                <a:gd name="T12" fmla="*/ 4 w 4"/>
                <a:gd name="T13" fmla="*/ 0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4" y="3"/>
                    <a:pt x="4" y="1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97"/>
            <p:cNvSpPr>
              <a:spLocks/>
            </p:cNvSpPr>
            <p:nvPr/>
          </p:nvSpPr>
          <p:spPr bwMode="auto">
            <a:xfrm>
              <a:off x="3732213" y="3646488"/>
              <a:ext cx="52388" cy="22225"/>
            </a:xfrm>
            <a:custGeom>
              <a:avLst/>
              <a:gdLst>
                <a:gd name="T0" fmla="*/ 3 w 14"/>
                <a:gd name="T1" fmla="*/ 0 h 6"/>
                <a:gd name="T2" fmla="*/ 0 w 14"/>
                <a:gd name="T3" fmla="*/ 2 h 6"/>
                <a:gd name="T4" fmla="*/ 5 w 14"/>
                <a:gd name="T5" fmla="*/ 6 h 6"/>
                <a:gd name="T6" fmla="*/ 14 w 14"/>
                <a:gd name="T7" fmla="*/ 5 h 6"/>
                <a:gd name="T8" fmla="*/ 11 w 14"/>
                <a:gd name="T9" fmla="*/ 2 h 6"/>
                <a:gd name="T10" fmla="*/ 12 w 14"/>
                <a:gd name="T11" fmla="*/ 3 h 6"/>
                <a:gd name="T12" fmla="*/ 3 w 14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6"/>
                    <a:pt x="5" y="6"/>
                  </a:cubicBezTo>
                  <a:cubicBezTo>
                    <a:pt x="8" y="6"/>
                    <a:pt x="11" y="5"/>
                    <a:pt x="14" y="5"/>
                  </a:cubicBezTo>
                  <a:cubicBezTo>
                    <a:pt x="14" y="3"/>
                    <a:pt x="13" y="3"/>
                    <a:pt x="11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2"/>
                    <a:pt x="6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98"/>
            <p:cNvSpPr>
              <a:spLocks/>
            </p:cNvSpPr>
            <p:nvPr/>
          </p:nvSpPr>
          <p:spPr bwMode="auto">
            <a:xfrm>
              <a:off x="4070350" y="3646488"/>
              <a:ext cx="41275" cy="19050"/>
            </a:xfrm>
            <a:custGeom>
              <a:avLst/>
              <a:gdLst>
                <a:gd name="T0" fmla="*/ 3 w 11"/>
                <a:gd name="T1" fmla="*/ 0 h 5"/>
                <a:gd name="T2" fmla="*/ 0 w 11"/>
                <a:gd name="T3" fmla="*/ 1 h 5"/>
                <a:gd name="T4" fmla="*/ 7 w 11"/>
                <a:gd name="T5" fmla="*/ 5 h 5"/>
                <a:gd name="T6" fmla="*/ 11 w 11"/>
                <a:gd name="T7" fmla="*/ 3 h 5"/>
                <a:gd name="T8" fmla="*/ 3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3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4"/>
                    <a:pt x="3" y="5"/>
                    <a:pt x="7" y="5"/>
                  </a:cubicBezTo>
                  <a:cubicBezTo>
                    <a:pt x="8" y="5"/>
                    <a:pt x="10" y="5"/>
                    <a:pt x="11" y="3"/>
                  </a:cubicBezTo>
                  <a:cubicBezTo>
                    <a:pt x="10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99"/>
            <p:cNvSpPr>
              <a:spLocks/>
            </p:cNvSpPr>
            <p:nvPr/>
          </p:nvSpPr>
          <p:spPr bwMode="auto">
            <a:xfrm>
              <a:off x="3848100" y="3602038"/>
              <a:ext cx="180975" cy="71438"/>
            </a:xfrm>
            <a:custGeom>
              <a:avLst/>
              <a:gdLst>
                <a:gd name="T0" fmla="*/ 11 w 48"/>
                <a:gd name="T1" fmla="*/ 0 h 19"/>
                <a:gd name="T2" fmla="*/ 9 w 48"/>
                <a:gd name="T3" fmla="*/ 2 h 19"/>
                <a:gd name="T4" fmla="*/ 12 w 48"/>
                <a:gd name="T5" fmla="*/ 5 h 19"/>
                <a:gd name="T6" fmla="*/ 14 w 48"/>
                <a:gd name="T7" fmla="*/ 11 h 19"/>
                <a:gd name="T8" fmla="*/ 10 w 48"/>
                <a:gd name="T9" fmla="*/ 12 h 19"/>
                <a:gd name="T10" fmla="*/ 1 w 48"/>
                <a:gd name="T11" fmla="*/ 11 h 19"/>
                <a:gd name="T12" fmla="*/ 0 w 48"/>
                <a:gd name="T13" fmla="*/ 12 h 19"/>
                <a:gd name="T14" fmla="*/ 3 w 48"/>
                <a:gd name="T15" fmla="*/ 17 h 19"/>
                <a:gd name="T16" fmla="*/ 4 w 48"/>
                <a:gd name="T17" fmla="*/ 15 h 19"/>
                <a:gd name="T18" fmla="*/ 5 w 48"/>
                <a:gd name="T19" fmla="*/ 15 h 19"/>
                <a:gd name="T20" fmla="*/ 7 w 48"/>
                <a:gd name="T21" fmla="*/ 15 h 19"/>
                <a:gd name="T22" fmla="*/ 14 w 48"/>
                <a:gd name="T23" fmla="*/ 14 h 19"/>
                <a:gd name="T24" fmla="*/ 20 w 48"/>
                <a:gd name="T25" fmla="*/ 15 h 19"/>
                <a:gd name="T26" fmla="*/ 23 w 48"/>
                <a:gd name="T27" fmla="*/ 19 h 19"/>
                <a:gd name="T28" fmla="*/ 30 w 48"/>
                <a:gd name="T29" fmla="*/ 14 h 19"/>
                <a:gd name="T30" fmla="*/ 33 w 48"/>
                <a:gd name="T31" fmla="*/ 15 h 19"/>
                <a:gd name="T32" fmla="*/ 38 w 48"/>
                <a:gd name="T33" fmla="*/ 13 h 19"/>
                <a:gd name="T34" fmla="*/ 48 w 48"/>
                <a:gd name="T35" fmla="*/ 13 h 19"/>
                <a:gd name="T36" fmla="*/ 41 w 48"/>
                <a:gd name="T37" fmla="*/ 7 h 19"/>
                <a:gd name="T38" fmla="*/ 42 w 48"/>
                <a:gd name="T39" fmla="*/ 8 h 19"/>
                <a:gd name="T40" fmla="*/ 26 w 48"/>
                <a:gd name="T41" fmla="*/ 1 h 19"/>
                <a:gd name="T42" fmla="*/ 18 w 48"/>
                <a:gd name="T43" fmla="*/ 2 h 19"/>
                <a:gd name="T44" fmla="*/ 11 w 48"/>
                <a:gd name="T4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9">
                  <a:moveTo>
                    <a:pt x="11" y="0"/>
                  </a:moveTo>
                  <a:cubicBezTo>
                    <a:pt x="10" y="0"/>
                    <a:pt x="9" y="1"/>
                    <a:pt x="9" y="2"/>
                  </a:cubicBezTo>
                  <a:cubicBezTo>
                    <a:pt x="9" y="4"/>
                    <a:pt x="11" y="5"/>
                    <a:pt x="12" y="5"/>
                  </a:cubicBezTo>
                  <a:cubicBezTo>
                    <a:pt x="12" y="7"/>
                    <a:pt x="13" y="9"/>
                    <a:pt x="14" y="11"/>
                  </a:cubicBezTo>
                  <a:cubicBezTo>
                    <a:pt x="13" y="12"/>
                    <a:pt x="12" y="12"/>
                    <a:pt x="10" y="12"/>
                  </a:cubicBezTo>
                  <a:cubicBezTo>
                    <a:pt x="8" y="12"/>
                    <a:pt x="6" y="11"/>
                    <a:pt x="1" y="11"/>
                  </a:cubicBezTo>
                  <a:cubicBezTo>
                    <a:pt x="1" y="11"/>
                    <a:pt x="1" y="12"/>
                    <a:pt x="0" y="12"/>
                  </a:cubicBezTo>
                  <a:cubicBezTo>
                    <a:pt x="0" y="14"/>
                    <a:pt x="2" y="17"/>
                    <a:pt x="3" y="17"/>
                  </a:cubicBezTo>
                  <a:cubicBezTo>
                    <a:pt x="3" y="16"/>
                    <a:pt x="4" y="15"/>
                    <a:pt x="4" y="15"/>
                  </a:cubicBezTo>
                  <a:cubicBezTo>
                    <a:pt x="4" y="15"/>
                    <a:pt x="5" y="15"/>
                    <a:pt x="5" y="15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9" y="15"/>
                    <a:pt x="11" y="14"/>
                    <a:pt x="14" y="14"/>
                  </a:cubicBezTo>
                  <a:cubicBezTo>
                    <a:pt x="16" y="14"/>
                    <a:pt x="19" y="15"/>
                    <a:pt x="20" y="15"/>
                  </a:cubicBezTo>
                  <a:cubicBezTo>
                    <a:pt x="21" y="16"/>
                    <a:pt x="21" y="19"/>
                    <a:pt x="23" y="19"/>
                  </a:cubicBezTo>
                  <a:cubicBezTo>
                    <a:pt x="26" y="19"/>
                    <a:pt x="26" y="14"/>
                    <a:pt x="30" y="14"/>
                  </a:cubicBezTo>
                  <a:cubicBezTo>
                    <a:pt x="31" y="14"/>
                    <a:pt x="31" y="15"/>
                    <a:pt x="33" y="15"/>
                  </a:cubicBezTo>
                  <a:cubicBezTo>
                    <a:pt x="35" y="15"/>
                    <a:pt x="36" y="14"/>
                    <a:pt x="3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10"/>
                    <a:pt x="44" y="9"/>
                    <a:pt x="41" y="7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37" y="6"/>
                    <a:pt x="35" y="1"/>
                    <a:pt x="26" y="1"/>
                  </a:cubicBezTo>
                  <a:cubicBezTo>
                    <a:pt x="23" y="1"/>
                    <a:pt x="21" y="2"/>
                    <a:pt x="18" y="2"/>
                  </a:cubicBezTo>
                  <a:cubicBezTo>
                    <a:pt x="15" y="2"/>
                    <a:pt x="13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100"/>
            <p:cNvSpPr>
              <a:spLocks/>
            </p:cNvSpPr>
            <p:nvPr/>
          </p:nvSpPr>
          <p:spPr bwMode="auto">
            <a:xfrm>
              <a:off x="4235450" y="3890963"/>
              <a:ext cx="22225" cy="26988"/>
            </a:xfrm>
            <a:custGeom>
              <a:avLst/>
              <a:gdLst>
                <a:gd name="T0" fmla="*/ 6 w 6"/>
                <a:gd name="T1" fmla="*/ 0 h 7"/>
                <a:gd name="T2" fmla="*/ 3 w 6"/>
                <a:gd name="T3" fmla="*/ 0 h 7"/>
                <a:gd name="T4" fmla="*/ 0 w 6"/>
                <a:gd name="T5" fmla="*/ 6 h 7"/>
                <a:gd name="T6" fmla="*/ 0 w 6"/>
                <a:gd name="T7" fmla="*/ 7 h 7"/>
                <a:gd name="T8" fmla="*/ 2 w 6"/>
                <a:gd name="T9" fmla="*/ 6 h 7"/>
                <a:gd name="T10" fmla="*/ 6 w 6"/>
                <a:gd name="T11" fmla="*/ 2 h 7"/>
                <a:gd name="T12" fmla="*/ 6 w 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1" y="0"/>
                    <a:pt x="0" y="3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2" y="6"/>
                    <a:pt x="2" y="6"/>
                  </a:cubicBezTo>
                  <a:cubicBezTo>
                    <a:pt x="4" y="6"/>
                    <a:pt x="5" y="4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101"/>
            <p:cNvSpPr>
              <a:spLocks/>
            </p:cNvSpPr>
            <p:nvPr/>
          </p:nvSpPr>
          <p:spPr bwMode="auto">
            <a:xfrm>
              <a:off x="4565650" y="4214813"/>
              <a:ext cx="74613" cy="55563"/>
            </a:xfrm>
            <a:custGeom>
              <a:avLst/>
              <a:gdLst>
                <a:gd name="T0" fmla="*/ 7 w 20"/>
                <a:gd name="T1" fmla="*/ 0 h 15"/>
                <a:gd name="T2" fmla="*/ 6 w 20"/>
                <a:gd name="T3" fmla="*/ 0 h 15"/>
                <a:gd name="T4" fmla="*/ 0 w 20"/>
                <a:gd name="T5" fmla="*/ 7 h 15"/>
                <a:gd name="T6" fmla="*/ 12 w 20"/>
                <a:gd name="T7" fmla="*/ 15 h 15"/>
                <a:gd name="T8" fmla="*/ 20 w 20"/>
                <a:gd name="T9" fmla="*/ 6 h 15"/>
                <a:gd name="T10" fmla="*/ 18 w 20"/>
                <a:gd name="T11" fmla="*/ 3 h 15"/>
                <a:gd name="T12" fmla="*/ 14 w 20"/>
                <a:gd name="T13" fmla="*/ 5 h 15"/>
                <a:gd name="T14" fmla="*/ 13 w 20"/>
                <a:gd name="T15" fmla="*/ 3 h 15"/>
                <a:gd name="T16" fmla="*/ 7 w 20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5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10"/>
                    <a:pt x="8" y="15"/>
                    <a:pt x="12" y="15"/>
                  </a:cubicBezTo>
                  <a:cubicBezTo>
                    <a:pt x="15" y="15"/>
                    <a:pt x="20" y="9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3"/>
                    <a:pt x="15" y="5"/>
                    <a:pt x="14" y="5"/>
                  </a:cubicBezTo>
                  <a:cubicBezTo>
                    <a:pt x="14" y="5"/>
                    <a:pt x="13" y="4"/>
                    <a:pt x="13" y="3"/>
                  </a:cubicBezTo>
                  <a:cubicBezTo>
                    <a:pt x="11" y="3"/>
                    <a:pt x="9" y="1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102"/>
            <p:cNvSpPr>
              <a:spLocks/>
            </p:cNvSpPr>
            <p:nvPr/>
          </p:nvSpPr>
          <p:spPr bwMode="auto">
            <a:xfrm>
              <a:off x="3856038" y="5589588"/>
              <a:ext cx="25400" cy="63500"/>
            </a:xfrm>
            <a:custGeom>
              <a:avLst/>
              <a:gdLst>
                <a:gd name="T0" fmla="*/ 3 w 7"/>
                <a:gd name="T1" fmla="*/ 0 h 17"/>
                <a:gd name="T2" fmla="*/ 0 w 7"/>
                <a:gd name="T3" fmla="*/ 9 h 17"/>
                <a:gd name="T4" fmla="*/ 0 w 7"/>
                <a:gd name="T5" fmla="*/ 13 h 17"/>
                <a:gd name="T6" fmla="*/ 3 w 7"/>
                <a:gd name="T7" fmla="*/ 17 h 17"/>
                <a:gd name="T8" fmla="*/ 5 w 7"/>
                <a:gd name="T9" fmla="*/ 17 h 17"/>
                <a:gd name="T10" fmla="*/ 5 w 7"/>
                <a:gd name="T11" fmla="*/ 8 h 17"/>
                <a:gd name="T12" fmla="*/ 7 w 7"/>
                <a:gd name="T13" fmla="*/ 5 h 17"/>
                <a:gd name="T14" fmla="*/ 3 w 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7">
                  <a:moveTo>
                    <a:pt x="3" y="0"/>
                  </a:moveTo>
                  <a:cubicBezTo>
                    <a:pt x="1" y="0"/>
                    <a:pt x="0" y="9"/>
                    <a:pt x="0" y="9"/>
                  </a:cubicBezTo>
                  <a:cubicBezTo>
                    <a:pt x="0" y="9"/>
                    <a:pt x="0" y="11"/>
                    <a:pt x="0" y="13"/>
                  </a:cubicBezTo>
                  <a:cubicBezTo>
                    <a:pt x="0" y="14"/>
                    <a:pt x="1" y="16"/>
                    <a:pt x="3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7" y="7"/>
                    <a:pt x="7" y="5"/>
                  </a:cubicBezTo>
                  <a:cubicBezTo>
                    <a:pt x="7" y="3"/>
                    <a:pt x="6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103"/>
            <p:cNvSpPr>
              <a:spLocks/>
            </p:cNvSpPr>
            <p:nvPr/>
          </p:nvSpPr>
          <p:spPr bwMode="auto">
            <a:xfrm>
              <a:off x="3633788" y="3841750"/>
              <a:ext cx="1419225" cy="2289175"/>
            </a:xfrm>
            <a:custGeom>
              <a:avLst/>
              <a:gdLst>
                <a:gd name="T0" fmla="*/ 46 w 378"/>
                <a:gd name="T1" fmla="*/ 17 h 609"/>
                <a:gd name="T2" fmla="*/ 37 w 378"/>
                <a:gd name="T3" fmla="*/ 33 h 609"/>
                <a:gd name="T4" fmla="*/ 27 w 378"/>
                <a:gd name="T5" fmla="*/ 39 h 609"/>
                <a:gd name="T6" fmla="*/ 32 w 378"/>
                <a:gd name="T7" fmla="*/ 64 h 609"/>
                <a:gd name="T8" fmla="*/ 32 w 378"/>
                <a:gd name="T9" fmla="*/ 66 h 609"/>
                <a:gd name="T10" fmla="*/ 10 w 378"/>
                <a:gd name="T11" fmla="*/ 95 h 609"/>
                <a:gd name="T12" fmla="*/ 12 w 378"/>
                <a:gd name="T13" fmla="*/ 123 h 609"/>
                <a:gd name="T14" fmla="*/ 12 w 378"/>
                <a:gd name="T15" fmla="*/ 158 h 609"/>
                <a:gd name="T16" fmla="*/ 35 w 378"/>
                <a:gd name="T17" fmla="*/ 201 h 609"/>
                <a:gd name="T18" fmla="*/ 68 w 378"/>
                <a:gd name="T19" fmla="*/ 238 h 609"/>
                <a:gd name="T20" fmla="*/ 90 w 378"/>
                <a:gd name="T21" fmla="*/ 296 h 609"/>
                <a:gd name="T22" fmla="*/ 82 w 378"/>
                <a:gd name="T23" fmla="*/ 348 h 609"/>
                <a:gd name="T24" fmla="*/ 74 w 378"/>
                <a:gd name="T25" fmla="*/ 403 h 609"/>
                <a:gd name="T26" fmla="*/ 68 w 378"/>
                <a:gd name="T27" fmla="*/ 442 h 609"/>
                <a:gd name="T28" fmla="*/ 70 w 378"/>
                <a:gd name="T29" fmla="*/ 463 h 609"/>
                <a:gd name="T30" fmla="*/ 64 w 378"/>
                <a:gd name="T31" fmla="*/ 509 h 609"/>
                <a:gd name="T32" fmla="*/ 53 w 378"/>
                <a:gd name="T33" fmla="*/ 510 h 609"/>
                <a:gd name="T34" fmla="*/ 55 w 378"/>
                <a:gd name="T35" fmla="*/ 556 h 609"/>
                <a:gd name="T36" fmla="*/ 58 w 378"/>
                <a:gd name="T37" fmla="*/ 579 h 609"/>
                <a:gd name="T38" fmla="*/ 83 w 378"/>
                <a:gd name="T39" fmla="*/ 593 h 609"/>
                <a:gd name="T40" fmla="*/ 113 w 378"/>
                <a:gd name="T41" fmla="*/ 608 h 609"/>
                <a:gd name="T42" fmla="*/ 134 w 378"/>
                <a:gd name="T43" fmla="*/ 602 h 609"/>
                <a:gd name="T44" fmla="*/ 105 w 378"/>
                <a:gd name="T45" fmla="*/ 550 h 609"/>
                <a:gd name="T46" fmla="*/ 115 w 378"/>
                <a:gd name="T47" fmla="*/ 507 h 609"/>
                <a:gd name="T48" fmla="*/ 135 w 378"/>
                <a:gd name="T49" fmla="*/ 472 h 609"/>
                <a:gd name="T50" fmla="*/ 139 w 378"/>
                <a:gd name="T51" fmla="*/ 470 h 609"/>
                <a:gd name="T52" fmla="*/ 155 w 378"/>
                <a:gd name="T53" fmla="*/ 455 h 609"/>
                <a:gd name="T54" fmla="*/ 167 w 378"/>
                <a:gd name="T55" fmla="*/ 436 h 609"/>
                <a:gd name="T56" fmla="*/ 200 w 378"/>
                <a:gd name="T57" fmla="*/ 421 h 609"/>
                <a:gd name="T58" fmla="*/ 187 w 378"/>
                <a:gd name="T59" fmla="*/ 394 h 609"/>
                <a:gd name="T60" fmla="*/ 235 w 378"/>
                <a:gd name="T61" fmla="*/ 376 h 609"/>
                <a:gd name="T62" fmla="*/ 266 w 378"/>
                <a:gd name="T63" fmla="*/ 337 h 609"/>
                <a:gd name="T64" fmla="*/ 297 w 378"/>
                <a:gd name="T65" fmla="*/ 294 h 609"/>
                <a:gd name="T66" fmla="*/ 326 w 378"/>
                <a:gd name="T67" fmla="*/ 282 h 609"/>
                <a:gd name="T68" fmla="*/ 342 w 378"/>
                <a:gd name="T69" fmla="*/ 244 h 609"/>
                <a:gd name="T70" fmla="*/ 355 w 378"/>
                <a:gd name="T71" fmla="*/ 199 h 609"/>
                <a:gd name="T72" fmla="*/ 368 w 378"/>
                <a:gd name="T73" fmla="*/ 141 h 609"/>
                <a:gd name="T74" fmla="*/ 345 w 378"/>
                <a:gd name="T75" fmla="*/ 128 h 609"/>
                <a:gd name="T76" fmla="*/ 302 w 378"/>
                <a:gd name="T77" fmla="*/ 123 h 609"/>
                <a:gd name="T78" fmla="*/ 275 w 378"/>
                <a:gd name="T79" fmla="*/ 105 h 609"/>
                <a:gd name="T80" fmla="*/ 252 w 378"/>
                <a:gd name="T81" fmla="*/ 116 h 609"/>
                <a:gd name="T82" fmla="*/ 251 w 378"/>
                <a:gd name="T83" fmla="*/ 83 h 609"/>
                <a:gd name="T84" fmla="*/ 229 w 378"/>
                <a:gd name="T85" fmla="*/ 57 h 609"/>
                <a:gd name="T86" fmla="*/ 186 w 378"/>
                <a:gd name="T87" fmla="*/ 43 h 609"/>
                <a:gd name="T88" fmla="*/ 151 w 378"/>
                <a:gd name="T89" fmla="*/ 16 h 609"/>
                <a:gd name="T90" fmla="*/ 147 w 378"/>
                <a:gd name="T91" fmla="*/ 13 h 609"/>
                <a:gd name="T92" fmla="*/ 110 w 378"/>
                <a:gd name="T93" fmla="*/ 15 h 609"/>
                <a:gd name="T94" fmla="*/ 95 w 378"/>
                <a:gd name="T95" fmla="*/ 8 h 609"/>
                <a:gd name="T96" fmla="*/ 82 w 378"/>
                <a:gd name="T97" fmla="*/ 27 h 609"/>
                <a:gd name="T98" fmla="*/ 80 w 378"/>
                <a:gd name="T99" fmla="*/ 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8" h="609">
                  <a:moveTo>
                    <a:pt x="80" y="0"/>
                  </a:moveTo>
                  <a:cubicBezTo>
                    <a:pt x="77" y="0"/>
                    <a:pt x="76" y="4"/>
                    <a:pt x="72" y="5"/>
                  </a:cubicBezTo>
                  <a:cubicBezTo>
                    <a:pt x="65" y="7"/>
                    <a:pt x="60" y="9"/>
                    <a:pt x="54" y="11"/>
                  </a:cubicBezTo>
                  <a:cubicBezTo>
                    <a:pt x="50" y="12"/>
                    <a:pt x="47" y="13"/>
                    <a:pt x="46" y="17"/>
                  </a:cubicBezTo>
                  <a:cubicBezTo>
                    <a:pt x="45" y="20"/>
                    <a:pt x="45" y="23"/>
                    <a:pt x="43" y="25"/>
                  </a:cubicBezTo>
                  <a:cubicBezTo>
                    <a:pt x="42" y="26"/>
                    <a:pt x="39" y="27"/>
                    <a:pt x="39" y="29"/>
                  </a:cubicBezTo>
                  <a:cubicBezTo>
                    <a:pt x="38" y="29"/>
                    <a:pt x="37" y="30"/>
                    <a:pt x="37" y="31"/>
                  </a:cubicBezTo>
                  <a:cubicBezTo>
                    <a:pt x="37" y="31"/>
                    <a:pt x="37" y="32"/>
                    <a:pt x="37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3"/>
                    <a:pt x="34" y="33"/>
                  </a:cubicBezTo>
                  <a:cubicBezTo>
                    <a:pt x="33" y="33"/>
                    <a:pt x="32" y="34"/>
                    <a:pt x="32" y="34"/>
                  </a:cubicBezTo>
                  <a:cubicBezTo>
                    <a:pt x="30" y="36"/>
                    <a:pt x="28" y="38"/>
                    <a:pt x="27" y="39"/>
                  </a:cubicBezTo>
                  <a:cubicBezTo>
                    <a:pt x="27" y="39"/>
                    <a:pt x="27" y="40"/>
                    <a:pt x="27" y="41"/>
                  </a:cubicBezTo>
                  <a:cubicBezTo>
                    <a:pt x="27" y="46"/>
                    <a:pt x="32" y="45"/>
                    <a:pt x="32" y="51"/>
                  </a:cubicBezTo>
                  <a:cubicBezTo>
                    <a:pt x="32" y="54"/>
                    <a:pt x="30" y="55"/>
                    <a:pt x="30" y="58"/>
                  </a:cubicBezTo>
                  <a:cubicBezTo>
                    <a:pt x="30" y="60"/>
                    <a:pt x="32" y="62"/>
                    <a:pt x="32" y="64"/>
                  </a:cubicBezTo>
                  <a:cubicBezTo>
                    <a:pt x="32" y="65"/>
                    <a:pt x="32" y="65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1" y="69"/>
                    <a:pt x="32" y="70"/>
                    <a:pt x="34" y="71"/>
                  </a:cubicBezTo>
                  <a:cubicBezTo>
                    <a:pt x="32" y="79"/>
                    <a:pt x="25" y="77"/>
                    <a:pt x="21" y="83"/>
                  </a:cubicBezTo>
                  <a:cubicBezTo>
                    <a:pt x="19" y="87"/>
                    <a:pt x="17" y="95"/>
                    <a:pt x="10" y="95"/>
                  </a:cubicBezTo>
                  <a:cubicBezTo>
                    <a:pt x="11" y="108"/>
                    <a:pt x="4" y="106"/>
                    <a:pt x="4" y="113"/>
                  </a:cubicBezTo>
                  <a:cubicBezTo>
                    <a:pt x="4" y="117"/>
                    <a:pt x="4" y="123"/>
                    <a:pt x="8" y="123"/>
                  </a:cubicBezTo>
                  <a:cubicBezTo>
                    <a:pt x="9" y="123"/>
                    <a:pt x="10" y="122"/>
                    <a:pt x="10" y="122"/>
                  </a:cubicBezTo>
                  <a:cubicBezTo>
                    <a:pt x="11" y="122"/>
                    <a:pt x="11" y="122"/>
                    <a:pt x="12" y="123"/>
                  </a:cubicBezTo>
                  <a:cubicBezTo>
                    <a:pt x="11" y="128"/>
                    <a:pt x="6" y="129"/>
                    <a:pt x="4" y="133"/>
                  </a:cubicBezTo>
                  <a:cubicBezTo>
                    <a:pt x="2" y="134"/>
                    <a:pt x="0" y="138"/>
                    <a:pt x="0" y="141"/>
                  </a:cubicBezTo>
                  <a:cubicBezTo>
                    <a:pt x="0" y="147"/>
                    <a:pt x="4" y="152"/>
                    <a:pt x="8" y="155"/>
                  </a:cubicBezTo>
                  <a:cubicBezTo>
                    <a:pt x="9" y="157"/>
                    <a:pt x="11" y="156"/>
                    <a:pt x="12" y="158"/>
                  </a:cubicBezTo>
                  <a:cubicBezTo>
                    <a:pt x="13" y="160"/>
                    <a:pt x="13" y="164"/>
                    <a:pt x="15" y="166"/>
                  </a:cubicBezTo>
                  <a:cubicBezTo>
                    <a:pt x="16" y="166"/>
                    <a:pt x="18" y="166"/>
                    <a:pt x="19" y="168"/>
                  </a:cubicBezTo>
                  <a:cubicBezTo>
                    <a:pt x="21" y="173"/>
                    <a:pt x="23" y="177"/>
                    <a:pt x="25" y="183"/>
                  </a:cubicBezTo>
                  <a:cubicBezTo>
                    <a:pt x="27" y="190"/>
                    <a:pt x="33" y="195"/>
                    <a:pt x="35" y="201"/>
                  </a:cubicBezTo>
                  <a:cubicBezTo>
                    <a:pt x="36" y="205"/>
                    <a:pt x="41" y="208"/>
                    <a:pt x="41" y="212"/>
                  </a:cubicBezTo>
                  <a:cubicBezTo>
                    <a:pt x="41" y="216"/>
                    <a:pt x="39" y="219"/>
                    <a:pt x="42" y="221"/>
                  </a:cubicBezTo>
                  <a:cubicBezTo>
                    <a:pt x="47" y="226"/>
                    <a:pt x="51" y="230"/>
                    <a:pt x="59" y="233"/>
                  </a:cubicBezTo>
                  <a:cubicBezTo>
                    <a:pt x="63" y="234"/>
                    <a:pt x="64" y="235"/>
                    <a:pt x="68" y="238"/>
                  </a:cubicBezTo>
                  <a:cubicBezTo>
                    <a:pt x="71" y="242"/>
                    <a:pt x="74" y="241"/>
                    <a:pt x="78" y="243"/>
                  </a:cubicBezTo>
                  <a:cubicBezTo>
                    <a:pt x="83" y="246"/>
                    <a:pt x="88" y="250"/>
                    <a:pt x="91" y="257"/>
                  </a:cubicBezTo>
                  <a:cubicBezTo>
                    <a:pt x="91" y="260"/>
                    <a:pt x="93" y="277"/>
                    <a:pt x="93" y="279"/>
                  </a:cubicBezTo>
                  <a:cubicBezTo>
                    <a:pt x="93" y="284"/>
                    <a:pt x="90" y="292"/>
                    <a:pt x="90" y="296"/>
                  </a:cubicBezTo>
                  <a:cubicBezTo>
                    <a:pt x="90" y="299"/>
                    <a:pt x="90" y="299"/>
                    <a:pt x="90" y="308"/>
                  </a:cubicBezTo>
                  <a:cubicBezTo>
                    <a:pt x="90" y="311"/>
                    <a:pt x="88" y="316"/>
                    <a:pt x="88" y="318"/>
                  </a:cubicBezTo>
                  <a:cubicBezTo>
                    <a:pt x="88" y="319"/>
                    <a:pt x="88" y="320"/>
                    <a:pt x="88" y="321"/>
                  </a:cubicBezTo>
                  <a:cubicBezTo>
                    <a:pt x="88" y="330"/>
                    <a:pt x="82" y="337"/>
                    <a:pt x="82" y="348"/>
                  </a:cubicBezTo>
                  <a:cubicBezTo>
                    <a:pt x="82" y="353"/>
                    <a:pt x="79" y="357"/>
                    <a:pt x="80" y="362"/>
                  </a:cubicBezTo>
                  <a:cubicBezTo>
                    <a:pt x="81" y="383"/>
                    <a:pt x="81" y="383"/>
                    <a:pt x="81" y="383"/>
                  </a:cubicBezTo>
                  <a:cubicBezTo>
                    <a:pt x="79" y="390"/>
                    <a:pt x="79" y="395"/>
                    <a:pt x="77" y="401"/>
                  </a:cubicBezTo>
                  <a:cubicBezTo>
                    <a:pt x="77" y="403"/>
                    <a:pt x="75" y="402"/>
                    <a:pt x="74" y="403"/>
                  </a:cubicBezTo>
                  <a:cubicBezTo>
                    <a:pt x="73" y="405"/>
                    <a:pt x="72" y="409"/>
                    <a:pt x="71" y="411"/>
                  </a:cubicBezTo>
                  <a:cubicBezTo>
                    <a:pt x="69" y="415"/>
                    <a:pt x="65" y="422"/>
                    <a:pt x="65" y="428"/>
                  </a:cubicBezTo>
                  <a:cubicBezTo>
                    <a:pt x="65" y="430"/>
                    <a:pt x="65" y="438"/>
                    <a:pt x="66" y="438"/>
                  </a:cubicBezTo>
                  <a:cubicBezTo>
                    <a:pt x="66" y="438"/>
                    <a:pt x="68" y="440"/>
                    <a:pt x="68" y="442"/>
                  </a:cubicBezTo>
                  <a:cubicBezTo>
                    <a:pt x="68" y="442"/>
                    <a:pt x="67" y="443"/>
                    <a:pt x="65" y="443"/>
                  </a:cubicBezTo>
                  <a:cubicBezTo>
                    <a:pt x="64" y="448"/>
                    <a:pt x="62" y="451"/>
                    <a:pt x="62" y="456"/>
                  </a:cubicBezTo>
                  <a:cubicBezTo>
                    <a:pt x="62" y="459"/>
                    <a:pt x="64" y="466"/>
                    <a:pt x="66" y="466"/>
                  </a:cubicBezTo>
                  <a:cubicBezTo>
                    <a:pt x="68" y="466"/>
                    <a:pt x="68" y="463"/>
                    <a:pt x="70" y="463"/>
                  </a:cubicBezTo>
                  <a:cubicBezTo>
                    <a:pt x="71" y="462"/>
                    <a:pt x="71" y="462"/>
                    <a:pt x="71" y="462"/>
                  </a:cubicBezTo>
                  <a:cubicBezTo>
                    <a:pt x="72" y="462"/>
                    <a:pt x="72" y="463"/>
                    <a:pt x="73" y="463"/>
                  </a:cubicBezTo>
                  <a:cubicBezTo>
                    <a:pt x="73" y="467"/>
                    <a:pt x="73" y="467"/>
                    <a:pt x="73" y="467"/>
                  </a:cubicBezTo>
                  <a:cubicBezTo>
                    <a:pt x="64" y="509"/>
                    <a:pt x="64" y="509"/>
                    <a:pt x="64" y="509"/>
                  </a:cubicBezTo>
                  <a:cubicBezTo>
                    <a:pt x="59" y="509"/>
                    <a:pt x="61" y="504"/>
                    <a:pt x="56" y="504"/>
                  </a:cubicBezTo>
                  <a:cubicBezTo>
                    <a:pt x="55" y="504"/>
                    <a:pt x="54" y="505"/>
                    <a:pt x="54" y="507"/>
                  </a:cubicBezTo>
                  <a:cubicBezTo>
                    <a:pt x="53" y="507"/>
                    <a:pt x="53" y="507"/>
                    <a:pt x="53" y="507"/>
                  </a:cubicBezTo>
                  <a:cubicBezTo>
                    <a:pt x="53" y="510"/>
                    <a:pt x="53" y="510"/>
                    <a:pt x="53" y="510"/>
                  </a:cubicBezTo>
                  <a:cubicBezTo>
                    <a:pt x="54" y="513"/>
                    <a:pt x="57" y="517"/>
                    <a:pt x="57" y="520"/>
                  </a:cubicBezTo>
                  <a:cubicBezTo>
                    <a:pt x="57" y="524"/>
                    <a:pt x="51" y="526"/>
                    <a:pt x="51" y="531"/>
                  </a:cubicBezTo>
                  <a:cubicBezTo>
                    <a:pt x="51" y="536"/>
                    <a:pt x="55" y="546"/>
                    <a:pt x="55" y="552"/>
                  </a:cubicBezTo>
                  <a:cubicBezTo>
                    <a:pt x="55" y="554"/>
                    <a:pt x="55" y="554"/>
                    <a:pt x="55" y="556"/>
                  </a:cubicBezTo>
                  <a:cubicBezTo>
                    <a:pt x="55" y="562"/>
                    <a:pt x="63" y="561"/>
                    <a:pt x="63" y="568"/>
                  </a:cubicBezTo>
                  <a:cubicBezTo>
                    <a:pt x="63" y="570"/>
                    <a:pt x="62" y="572"/>
                    <a:pt x="61" y="573"/>
                  </a:cubicBezTo>
                  <a:cubicBezTo>
                    <a:pt x="62" y="574"/>
                    <a:pt x="62" y="574"/>
                    <a:pt x="63" y="574"/>
                  </a:cubicBezTo>
                  <a:cubicBezTo>
                    <a:pt x="63" y="577"/>
                    <a:pt x="58" y="577"/>
                    <a:pt x="58" y="579"/>
                  </a:cubicBezTo>
                  <a:cubicBezTo>
                    <a:pt x="58" y="580"/>
                    <a:pt x="59" y="581"/>
                    <a:pt x="60" y="582"/>
                  </a:cubicBezTo>
                  <a:cubicBezTo>
                    <a:pt x="64" y="586"/>
                    <a:pt x="66" y="590"/>
                    <a:pt x="74" y="590"/>
                  </a:cubicBezTo>
                  <a:cubicBezTo>
                    <a:pt x="74" y="591"/>
                    <a:pt x="75" y="593"/>
                    <a:pt x="77" y="593"/>
                  </a:cubicBezTo>
                  <a:cubicBezTo>
                    <a:pt x="79" y="593"/>
                    <a:pt x="80" y="593"/>
                    <a:pt x="83" y="593"/>
                  </a:cubicBezTo>
                  <a:cubicBezTo>
                    <a:pt x="83" y="599"/>
                    <a:pt x="89" y="599"/>
                    <a:pt x="93" y="600"/>
                  </a:cubicBezTo>
                  <a:cubicBezTo>
                    <a:pt x="98" y="601"/>
                    <a:pt x="95" y="609"/>
                    <a:pt x="102" y="609"/>
                  </a:cubicBezTo>
                  <a:cubicBezTo>
                    <a:pt x="105" y="609"/>
                    <a:pt x="107" y="609"/>
                    <a:pt x="110" y="609"/>
                  </a:cubicBezTo>
                  <a:cubicBezTo>
                    <a:pt x="111" y="609"/>
                    <a:pt x="112" y="608"/>
                    <a:pt x="113" y="608"/>
                  </a:cubicBezTo>
                  <a:cubicBezTo>
                    <a:pt x="114" y="608"/>
                    <a:pt x="114" y="608"/>
                    <a:pt x="116" y="608"/>
                  </a:cubicBezTo>
                  <a:cubicBezTo>
                    <a:pt x="118" y="608"/>
                    <a:pt x="126" y="603"/>
                    <a:pt x="130" y="603"/>
                  </a:cubicBezTo>
                  <a:cubicBezTo>
                    <a:pt x="131" y="603"/>
                    <a:pt x="132" y="603"/>
                    <a:pt x="132" y="603"/>
                  </a:cubicBezTo>
                  <a:cubicBezTo>
                    <a:pt x="133" y="603"/>
                    <a:pt x="134" y="603"/>
                    <a:pt x="134" y="602"/>
                  </a:cubicBezTo>
                  <a:cubicBezTo>
                    <a:pt x="127" y="598"/>
                    <a:pt x="119" y="595"/>
                    <a:pt x="113" y="589"/>
                  </a:cubicBezTo>
                  <a:cubicBezTo>
                    <a:pt x="109" y="585"/>
                    <a:pt x="109" y="572"/>
                    <a:pt x="104" y="570"/>
                  </a:cubicBezTo>
                  <a:cubicBezTo>
                    <a:pt x="103" y="569"/>
                    <a:pt x="100" y="566"/>
                    <a:pt x="100" y="563"/>
                  </a:cubicBezTo>
                  <a:cubicBezTo>
                    <a:pt x="100" y="558"/>
                    <a:pt x="101" y="554"/>
                    <a:pt x="105" y="550"/>
                  </a:cubicBezTo>
                  <a:cubicBezTo>
                    <a:pt x="107" y="548"/>
                    <a:pt x="112" y="549"/>
                    <a:pt x="114" y="545"/>
                  </a:cubicBezTo>
                  <a:cubicBezTo>
                    <a:pt x="116" y="542"/>
                    <a:pt x="115" y="538"/>
                    <a:pt x="117" y="536"/>
                  </a:cubicBezTo>
                  <a:cubicBezTo>
                    <a:pt x="121" y="532"/>
                    <a:pt x="128" y="531"/>
                    <a:pt x="128" y="523"/>
                  </a:cubicBezTo>
                  <a:cubicBezTo>
                    <a:pt x="128" y="514"/>
                    <a:pt x="115" y="518"/>
                    <a:pt x="115" y="507"/>
                  </a:cubicBezTo>
                  <a:cubicBezTo>
                    <a:pt x="115" y="502"/>
                    <a:pt x="119" y="498"/>
                    <a:pt x="124" y="497"/>
                  </a:cubicBezTo>
                  <a:cubicBezTo>
                    <a:pt x="126" y="497"/>
                    <a:pt x="131" y="496"/>
                    <a:pt x="132" y="493"/>
                  </a:cubicBezTo>
                  <a:cubicBezTo>
                    <a:pt x="133" y="486"/>
                    <a:pt x="133" y="481"/>
                    <a:pt x="138" y="476"/>
                  </a:cubicBezTo>
                  <a:cubicBezTo>
                    <a:pt x="137" y="475"/>
                    <a:pt x="135" y="475"/>
                    <a:pt x="135" y="472"/>
                  </a:cubicBezTo>
                  <a:cubicBezTo>
                    <a:pt x="138" y="472"/>
                    <a:pt x="139" y="474"/>
                    <a:pt x="143" y="474"/>
                  </a:cubicBezTo>
                  <a:cubicBezTo>
                    <a:pt x="143" y="474"/>
                    <a:pt x="145" y="472"/>
                    <a:pt x="145" y="471"/>
                  </a:cubicBezTo>
                  <a:cubicBezTo>
                    <a:pt x="145" y="469"/>
                    <a:pt x="144" y="469"/>
                    <a:pt x="143" y="468"/>
                  </a:cubicBezTo>
                  <a:cubicBezTo>
                    <a:pt x="142" y="468"/>
                    <a:pt x="140" y="470"/>
                    <a:pt x="139" y="470"/>
                  </a:cubicBezTo>
                  <a:cubicBezTo>
                    <a:pt x="136" y="470"/>
                    <a:pt x="133" y="462"/>
                    <a:pt x="133" y="458"/>
                  </a:cubicBezTo>
                  <a:cubicBezTo>
                    <a:pt x="133" y="457"/>
                    <a:pt x="134" y="455"/>
                    <a:pt x="136" y="455"/>
                  </a:cubicBezTo>
                  <a:cubicBezTo>
                    <a:pt x="141" y="455"/>
                    <a:pt x="143" y="459"/>
                    <a:pt x="149" y="459"/>
                  </a:cubicBezTo>
                  <a:cubicBezTo>
                    <a:pt x="151" y="459"/>
                    <a:pt x="155" y="457"/>
                    <a:pt x="155" y="455"/>
                  </a:cubicBezTo>
                  <a:cubicBezTo>
                    <a:pt x="155" y="455"/>
                    <a:pt x="155" y="454"/>
                    <a:pt x="155" y="453"/>
                  </a:cubicBezTo>
                  <a:cubicBezTo>
                    <a:pt x="157" y="449"/>
                    <a:pt x="154" y="440"/>
                    <a:pt x="158" y="436"/>
                  </a:cubicBezTo>
                  <a:cubicBezTo>
                    <a:pt x="159" y="436"/>
                    <a:pt x="160" y="435"/>
                    <a:pt x="162" y="435"/>
                  </a:cubicBezTo>
                  <a:cubicBezTo>
                    <a:pt x="163" y="435"/>
                    <a:pt x="165" y="436"/>
                    <a:pt x="167" y="436"/>
                  </a:cubicBezTo>
                  <a:cubicBezTo>
                    <a:pt x="168" y="436"/>
                    <a:pt x="170" y="436"/>
                    <a:pt x="171" y="436"/>
                  </a:cubicBezTo>
                  <a:cubicBezTo>
                    <a:pt x="172" y="436"/>
                    <a:pt x="174" y="436"/>
                    <a:pt x="174" y="436"/>
                  </a:cubicBezTo>
                  <a:cubicBezTo>
                    <a:pt x="181" y="433"/>
                    <a:pt x="187" y="435"/>
                    <a:pt x="192" y="430"/>
                  </a:cubicBezTo>
                  <a:cubicBezTo>
                    <a:pt x="195" y="427"/>
                    <a:pt x="197" y="425"/>
                    <a:pt x="200" y="421"/>
                  </a:cubicBezTo>
                  <a:cubicBezTo>
                    <a:pt x="201" y="419"/>
                    <a:pt x="201" y="417"/>
                    <a:pt x="201" y="414"/>
                  </a:cubicBezTo>
                  <a:cubicBezTo>
                    <a:pt x="201" y="411"/>
                    <a:pt x="196" y="411"/>
                    <a:pt x="196" y="407"/>
                  </a:cubicBezTo>
                  <a:cubicBezTo>
                    <a:pt x="194" y="404"/>
                    <a:pt x="194" y="401"/>
                    <a:pt x="192" y="399"/>
                  </a:cubicBezTo>
                  <a:cubicBezTo>
                    <a:pt x="191" y="398"/>
                    <a:pt x="187" y="396"/>
                    <a:pt x="187" y="394"/>
                  </a:cubicBezTo>
                  <a:cubicBezTo>
                    <a:pt x="187" y="393"/>
                    <a:pt x="188" y="392"/>
                    <a:pt x="189" y="392"/>
                  </a:cubicBezTo>
                  <a:cubicBezTo>
                    <a:pt x="194" y="392"/>
                    <a:pt x="197" y="396"/>
                    <a:pt x="201" y="396"/>
                  </a:cubicBezTo>
                  <a:cubicBezTo>
                    <a:pt x="203" y="396"/>
                    <a:pt x="210" y="399"/>
                    <a:pt x="214" y="399"/>
                  </a:cubicBezTo>
                  <a:cubicBezTo>
                    <a:pt x="227" y="399"/>
                    <a:pt x="229" y="385"/>
                    <a:pt x="235" y="376"/>
                  </a:cubicBezTo>
                  <a:cubicBezTo>
                    <a:pt x="240" y="369"/>
                    <a:pt x="246" y="368"/>
                    <a:pt x="251" y="360"/>
                  </a:cubicBezTo>
                  <a:cubicBezTo>
                    <a:pt x="253" y="356"/>
                    <a:pt x="253" y="354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8" y="345"/>
                    <a:pt x="260" y="340"/>
                    <a:pt x="266" y="337"/>
                  </a:cubicBezTo>
                  <a:cubicBezTo>
                    <a:pt x="266" y="324"/>
                    <a:pt x="266" y="324"/>
                    <a:pt x="266" y="324"/>
                  </a:cubicBezTo>
                  <a:cubicBezTo>
                    <a:pt x="266" y="319"/>
                    <a:pt x="266" y="315"/>
                    <a:pt x="269" y="311"/>
                  </a:cubicBezTo>
                  <a:cubicBezTo>
                    <a:pt x="271" y="309"/>
                    <a:pt x="275" y="309"/>
                    <a:pt x="277" y="305"/>
                  </a:cubicBezTo>
                  <a:cubicBezTo>
                    <a:pt x="283" y="297"/>
                    <a:pt x="290" y="301"/>
                    <a:pt x="297" y="294"/>
                  </a:cubicBezTo>
                  <a:cubicBezTo>
                    <a:pt x="297" y="293"/>
                    <a:pt x="298" y="292"/>
                    <a:pt x="299" y="291"/>
                  </a:cubicBezTo>
                  <a:cubicBezTo>
                    <a:pt x="303" y="290"/>
                    <a:pt x="306" y="289"/>
                    <a:pt x="310" y="289"/>
                  </a:cubicBezTo>
                  <a:cubicBezTo>
                    <a:pt x="311" y="289"/>
                    <a:pt x="312" y="289"/>
                    <a:pt x="313" y="289"/>
                  </a:cubicBezTo>
                  <a:cubicBezTo>
                    <a:pt x="318" y="289"/>
                    <a:pt x="324" y="285"/>
                    <a:pt x="326" y="282"/>
                  </a:cubicBezTo>
                  <a:cubicBezTo>
                    <a:pt x="326" y="281"/>
                    <a:pt x="326" y="277"/>
                    <a:pt x="327" y="276"/>
                  </a:cubicBezTo>
                  <a:cubicBezTo>
                    <a:pt x="332" y="270"/>
                    <a:pt x="333" y="267"/>
                    <a:pt x="337" y="261"/>
                  </a:cubicBezTo>
                  <a:cubicBezTo>
                    <a:pt x="338" y="260"/>
                    <a:pt x="339" y="254"/>
                    <a:pt x="339" y="251"/>
                  </a:cubicBezTo>
                  <a:cubicBezTo>
                    <a:pt x="339" y="249"/>
                    <a:pt x="341" y="246"/>
                    <a:pt x="342" y="244"/>
                  </a:cubicBezTo>
                  <a:cubicBezTo>
                    <a:pt x="343" y="244"/>
                    <a:pt x="344" y="242"/>
                    <a:pt x="344" y="241"/>
                  </a:cubicBezTo>
                  <a:cubicBezTo>
                    <a:pt x="344" y="237"/>
                    <a:pt x="346" y="233"/>
                    <a:pt x="346" y="227"/>
                  </a:cubicBezTo>
                  <a:cubicBezTo>
                    <a:pt x="346" y="221"/>
                    <a:pt x="341" y="211"/>
                    <a:pt x="346" y="207"/>
                  </a:cubicBezTo>
                  <a:cubicBezTo>
                    <a:pt x="349" y="204"/>
                    <a:pt x="352" y="204"/>
                    <a:pt x="355" y="199"/>
                  </a:cubicBezTo>
                  <a:cubicBezTo>
                    <a:pt x="356" y="197"/>
                    <a:pt x="357" y="196"/>
                    <a:pt x="359" y="194"/>
                  </a:cubicBezTo>
                  <a:cubicBezTo>
                    <a:pt x="367" y="182"/>
                    <a:pt x="378" y="176"/>
                    <a:pt x="378" y="155"/>
                  </a:cubicBezTo>
                  <a:cubicBezTo>
                    <a:pt x="378" y="149"/>
                    <a:pt x="377" y="143"/>
                    <a:pt x="371" y="142"/>
                  </a:cubicBezTo>
                  <a:cubicBezTo>
                    <a:pt x="370" y="141"/>
                    <a:pt x="369" y="141"/>
                    <a:pt x="368" y="141"/>
                  </a:cubicBezTo>
                  <a:cubicBezTo>
                    <a:pt x="368" y="141"/>
                    <a:pt x="367" y="141"/>
                    <a:pt x="366" y="141"/>
                  </a:cubicBezTo>
                  <a:cubicBezTo>
                    <a:pt x="365" y="142"/>
                    <a:pt x="365" y="142"/>
                    <a:pt x="364" y="142"/>
                  </a:cubicBezTo>
                  <a:cubicBezTo>
                    <a:pt x="363" y="142"/>
                    <a:pt x="362" y="141"/>
                    <a:pt x="361" y="141"/>
                  </a:cubicBezTo>
                  <a:cubicBezTo>
                    <a:pt x="356" y="140"/>
                    <a:pt x="347" y="132"/>
                    <a:pt x="345" y="128"/>
                  </a:cubicBezTo>
                  <a:cubicBezTo>
                    <a:pt x="342" y="126"/>
                    <a:pt x="337" y="124"/>
                    <a:pt x="332" y="123"/>
                  </a:cubicBezTo>
                  <a:cubicBezTo>
                    <a:pt x="321" y="124"/>
                    <a:pt x="321" y="124"/>
                    <a:pt x="321" y="124"/>
                  </a:cubicBezTo>
                  <a:cubicBezTo>
                    <a:pt x="315" y="124"/>
                    <a:pt x="314" y="120"/>
                    <a:pt x="308" y="120"/>
                  </a:cubicBezTo>
                  <a:cubicBezTo>
                    <a:pt x="305" y="120"/>
                    <a:pt x="304" y="122"/>
                    <a:pt x="302" y="123"/>
                  </a:cubicBezTo>
                  <a:cubicBezTo>
                    <a:pt x="300" y="123"/>
                    <a:pt x="300" y="123"/>
                    <a:pt x="300" y="123"/>
                  </a:cubicBezTo>
                  <a:cubicBezTo>
                    <a:pt x="300" y="120"/>
                    <a:pt x="300" y="118"/>
                    <a:pt x="299" y="116"/>
                  </a:cubicBezTo>
                  <a:cubicBezTo>
                    <a:pt x="299" y="114"/>
                    <a:pt x="296" y="114"/>
                    <a:pt x="294" y="113"/>
                  </a:cubicBezTo>
                  <a:cubicBezTo>
                    <a:pt x="290" y="110"/>
                    <a:pt x="280" y="105"/>
                    <a:pt x="275" y="105"/>
                  </a:cubicBezTo>
                  <a:cubicBezTo>
                    <a:pt x="270" y="105"/>
                    <a:pt x="267" y="111"/>
                    <a:pt x="264" y="116"/>
                  </a:cubicBezTo>
                  <a:cubicBezTo>
                    <a:pt x="263" y="117"/>
                    <a:pt x="262" y="119"/>
                    <a:pt x="261" y="119"/>
                  </a:cubicBezTo>
                  <a:cubicBezTo>
                    <a:pt x="260" y="119"/>
                    <a:pt x="259" y="117"/>
                    <a:pt x="259" y="116"/>
                  </a:cubicBezTo>
                  <a:cubicBezTo>
                    <a:pt x="252" y="116"/>
                    <a:pt x="252" y="116"/>
                    <a:pt x="252" y="116"/>
                  </a:cubicBezTo>
                  <a:cubicBezTo>
                    <a:pt x="252" y="113"/>
                    <a:pt x="250" y="111"/>
                    <a:pt x="248" y="109"/>
                  </a:cubicBezTo>
                  <a:cubicBezTo>
                    <a:pt x="246" y="109"/>
                    <a:pt x="244" y="109"/>
                    <a:pt x="244" y="106"/>
                  </a:cubicBezTo>
                  <a:cubicBezTo>
                    <a:pt x="244" y="98"/>
                    <a:pt x="252" y="95"/>
                    <a:pt x="256" y="89"/>
                  </a:cubicBezTo>
                  <a:cubicBezTo>
                    <a:pt x="256" y="86"/>
                    <a:pt x="253" y="86"/>
                    <a:pt x="251" y="83"/>
                  </a:cubicBezTo>
                  <a:cubicBezTo>
                    <a:pt x="250" y="80"/>
                    <a:pt x="246" y="71"/>
                    <a:pt x="246" y="68"/>
                  </a:cubicBezTo>
                  <a:cubicBezTo>
                    <a:pt x="241" y="67"/>
                    <a:pt x="235" y="57"/>
                    <a:pt x="231" y="57"/>
                  </a:cubicBezTo>
                  <a:cubicBezTo>
                    <a:pt x="230" y="57"/>
                    <a:pt x="230" y="57"/>
                    <a:pt x="229" y="57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26" y="57"/>
                    <a:pt x="222" y="54"/>
                    <a:pt x="220" y="54"/>
                  </a:cubicBezTo>
                  <a:cubicBezTo>
                    <a:pt x="212" y="54"/>
                    <a:pt x="212" y="54"/>
                    <a:pt x="212" y="54"/>
                  </a:cubicBezTo>
                  <a:cubicBezTo>
                    <a:pt x="205" y="52"/>
                    <a:pt x="193" y="53"/>
                    <a:pt x="191" y="45"/>
                  </a:cubicBezTo>
                  <a:cubicBezTo>
                    <a:pt x="189" y="45"/>
                    <a:pt x="187" y="44"/>
                    <a:pt x="186" y="43"/>
                  </a:cubicBezTo>
                  <a:cubicBezTo>
                    <a:pt x="183" y="36"/>
                    <a:pt x="180" y="37"/>
                    <a:pt x="175" y="32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6" y="28"/>
                    <a:pt x="167" y="24"/>
                    <a:pt x="163" y="23"/>
                  </a:cubicBezTo>
                  <a:cubicBezTo>
                    <a:pt x="159" y="21"/>
                    <a:pt x="153" y="20"/>
                    <a:pt x="151" y="16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1" y="14"/>
                    <a:pt x="152" y="14"/>
                    <a:pt x="152" y="14"/>
                  </a:cubicBezTo>
                  <a:cubicBezTo>
                    <a:pt x="153" y="14"/>
                    <a:pt x="154" y="14"/>
                    <a:pt x="155" y="13"/>
                  </a:cubicBezTo>
                  <a:cubicBezTo>
                    <a:pt x="155" y="13"/>
                    <a:pt x="150" y="13"/>
                    <a:pt x="147" y="13"/>
                  </a:cubicBezTo>
                  <a:cubicBezTo>
                    <a:pt x="146" y="13"/>
                    <a:pt x="140" y="13"/>
                    <a:pt x="140" y="14"/>
                  </a:cubicBezTo>
                  <a:cubicBezTo>
                    <a:pt x="138" y="17"/>
                    <a:pt x="136" y="17"/>
                    <a:pt x="131" y="18"/>
                  </a:cubicBezTo>
                  <a:cubicBezTo>
                    <a:pt x="129" y="18"/>
                    <a:pt x="126" y="17"/>
                    <a:pt x="126" y="15"/>
                  </a:cubicBezTo>
                  <a:cubicBezTo>
                    <a:pt x="123" y="15"/>
                    <a:pt x="115" y="15"/>
                    <a:pt x="110" y="15"/>
                  </a:cubicBezTo>
                  <a:cubicBezTo>
                    <a:pt x="109" y="15"/>
                    <a:pt x="107" y="13"/>
                    <a:pt x="107" y="10"/>
                  </a:cubicBezTo>
                  <a:cubicBezTo>
                    <a:pt x="103" y="9"/>
                    <a:pt x="96" y="7"/>
                    <a:pt x="95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6"/>
                    <a:pt x="94" y="5"/>
                    <a:pt x="95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6" y="10"/>
                    <a:pt x="81" y="9"/>
                    <a:pt x="81" y="13"/>
                  </a:cubicBezTo>
                  <a:cubicBezTo>
                    <a:pt x="81" y="17"/>
                    <a:pt x="85" y="19"/>
                    <a:pt x="85" y="22"/>
                  </a:cubicBezTo>
                  <a:cubicBezTo>
                    <a:pt x="85" y="23"/>
                    <a:pt x="83" y="27"/>
                    <a:pt x="82" y="27"/>
                  </a:cubicBezTo>
                  <a:cubicBezTo>
                    <a:pt x="79" y="27"/>
                    <a:pt x="78" y="21"/>
                    <a:pt x="78" y="18"/>
                  </a:cubicBezTo>
                  <a:cubicBezTo>
                    <a:pt x="78" y="16"/>
                    <a:pt x="79" y="11"/>
                    <a:pt x="80" y="7"/>
                  </a:cubicBezTo>
                  <a:cubicBezTo>
                    <a:pt x="81" y="7"/>
                    <a:pt x="83" y="6"/>
                    <a:pt x="83" y="3"/>
                  </a:cubicBezTo>
                  <a:cubicBezTo>
                    <a:pt x="83" y="3"/>
                    <a:pt x="82" y="0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104"/>
            <p:cNvSpPr>
              <a:spLocks/>
            </p:cNvSpPr>
            <p:nvPr/>
          </p:nvSpPr>
          <p:spPr bwMode="auto">
            <a:xfrm>
              <a:off x="3721100" y="3440113"/>
              <a:ext cx="19050" cy="22225"/>
            </a:xfrm>
            <a:custGeom>
              <a:avLst/>
              <a:gdLst>
                <a:gd name="T0" fmla="*/ 2 w 5"/>
                <a:gd name="T1" fmla="*/ 0 h 6"/>
                <a:gd name="T2" fmla="*/ 0 w 5"/>
                <a:gd name="T3" fmla="*/ 0 h 6"/>
                <a:gd name="T4" fmla="*/ 3 w 5"/>
                <a:gd name="T5" fmla="*/ 6 h 6"/>
                <a:gd name="T6" fmla="*/ 5 w 5"/>
                <a:gd name="T7" fmla="*/ 4 h 6"/>
                <a:gd name="T8" fmla="*/ 2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4" y="6"/>
                    <a:pt x="5" y="5"/>
                    <a:pt x="5" y="4"/>
                  </a:cubicBezTo>
                  <a:cubicBezTo>
                    <a:pt x="5" y="2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105"/>
            <p:cNvSpPr>
              <a:spLocks/>
            </p:cNvSpPr>
            <p:nvPr/>
          </p:nvSpPr>
          <p:spPr bwMode="auto">
            <a:xfrm>
              <a:off x="3705225" y="3379788"/>
              <a:ext cx="30163" cy="7938"/>
            </a:xfrm>
            <a:custGeom>
              <a:avLst/>
              <a:gdLst>
                <a:gd name="T0" fmla="*/ 4 w 8"/>
                <a:gd name="T1" fmla="*/ 0 h 2"/>
                <a:gd name="T2" fmla="*/ 0 w 8"/>
                <a:gd name="T3" fmla="*/ 2 h 2"/>
                <a:gd name="T4" fmla="*/ 5 w 8"/>
                <a:gd name="T5" fmla="*/ 2 h 2"/>
                <a:gd name="T6" fmla="*/ 8 w 8"/>
                <a:gd name="T7" fmla="*/ 2 h 2"/>
                <a:gd name="T8" fmla="*/ 4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4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1" y="2"/>
                    <a:pt x="3" y="2"/>
                    <a:pt x="5" y="2"/>
                  </a:cubicBezTo>
                  <a:cubicBezTo>
                    <a:pt x="6" y="2"/>
                    <a:pt x="7" y="2"/>
                    <a:pt x="8" y="2"/>
                  </a:cubicBezTo>
                  <a:cubicBezTo>
                    <a:pt x="7" y="1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106"/>
            <p:cNvSpPr>
              <a:spLocks/>
            </p:cNvSpPr>
            <p:nvPr/>
          </p:nvSpPr>
          <p:spPr bwMode="auto">
            <a:xfrm>
              <a:off x="3754438" y="3390900"/>
              <a:ext cx="3175" cy="11113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107"/>
            <p:cNvSpPr>
              <a:spLocks/>
            </p:cNvSpPr>
            <p:nvPr/>
          </p:nvSpPr>
          <p:spPr bwMode="auto">
            <a:xfrm>
              <a:off x="3863975" y="3552825"/>
              <a:ext cx="17463" cy="15875"/>
            </a:xfrm>
            <a:custGeom>
              <a:avLst/>
              <a:gdLst>
                <a:gd name="T0" fmla="*/ 5 w 5"/>
                <a:gd name="T1" fmla="*/ 0 h 4"/>
                <a:gd name="T2" fmla="*/ 1 w 5"/>
                <a:gd name="T3" fmla="*/ 3 h 4"/>
                <a:gd name="T4" fmla="*/ 0 w 5"/>
                <a:gd name="T5" fmla="*/ 3 h 4"/>
                <a:gd name="T6" fmla="*/ 0 w 5"/>
                <a:gd name="T7" fmla="*/ 4 h 4"/>
                <a:gd name="T8" fmla="*/ 1 w 5"/>
                <a:gd name="T9" fmla="*/ 4 h 4"/>
                <a:gd name="T10" fmla="*/ 5 w 5"/>
                <a:gd name="T11" fmla="*/ 3 h 4"/>
                <a:gd name="T12" fmla="*/ 5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1"/>
                    <a:pt x="3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4" y="4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108"/>
            <p:cNvSpPr>
              <a:spLocks/>
            </p:cNvSpPr>
            <p:nvPr/>
          </p:nvSpPr>
          <p:spPr bwMode="auto">
            <a:xfrm>
              <a:off x="2312988" y="2571750"/>
              <a:ext cx="1757363" cy="865188"/>
            </a:xfrm>
            <a:custGeom>
              <a:avLst/>
              <a:gdLst>
                <a:gd name="T0" fmla="*/ 13 w 468"/>
                <a:gd name="T1" fmla="*/ 4 h 230"/>
                <a:gd name="T2" fmla="*/ 17 w 468"/>
                <a:gd name="T3" fmla="*/ 10 h 230"/>
                <a:gd name="T4" fmla="*/ 0 w 468"/>
                <a:gd name="T5" fmla="*/ 15 h 230"/>
                <a:gd name="T6" fmla="*/ 5 w 468"/>
                <a:gd name="T7" fmla="*/ 86 h 230"/>
                <a:gd name="T8" fmla="*/ 30 w 468"/>
                <a:gd name="T9" fmla="*/ 138 h 230"/>
                <a:gd name="T10" fmla="*/ 79 w 468"/>
                <a:gd name="T11" fmla="*/ 163 h 230"/>
                <a:gd name="T12" fmla="*/ 133 w 468"/>
                <a:gd name="T13" fmla="*/ 169 h 230"/>
                <a:gd name="T14" fmla="*/ 172 w 468"/>
                <a:gd name="T15" fmla="*/ 195 h 230"/>
                <a:gd name="T16" fmla="*/ 221 w 468"/>
                <a:gd name="T17" fmla="*/ 221 h 230"/>
                <a:gd name="T18" fmla="*/ 230 w 468"/>
                <a:gd name="T19" fmla="*/ 200 h 230"/>
                <a:gd name="T20" fmla="*/ 235 w 468"/>
                <a:gd name="T21" fmla="*/ 200 h 230"/>
                <a:gd name="T22" fmla="*/ 261 w 468"/>
                <a:gd name="T23" fmla="*/ 191 h 230"/>
                <a:gd name="T24" fmla="*/ 286 w 468"/>
                <a:gd name="T25" fmla="*/ 194 h 230"/>
                <a:gd name="T26" fmla="*/ 281 w 468"/>
                <a:gd name="T27" fmla="*/ 185 h 230"/>
                <a:gd name="T28" fmla="*/ 306 w 468"/>
                <a:gd name="T29" fmla="*/ 183 h 230"/>
                <a:gd name="T30" fmla="*/ 341 w 468"/>
                <a:gd name="T31" fmla="*/ 212 h 230"/>
                <a:gd name="T32" fmla="*/ 361 w 468"/>
                <a:gd name="T33" fmla="*/ 218 h 230"/>
                <a:gd name="T34" fmla="*/ 358 w 468"/>
                <a:gd name="T35" fmla="*/ 206 h 230"/>
                <a:gd name="T36" fmla="*/ 379 w 468"/>
                <a:gd name="T37" fmla="*/ 150 h 230"/>
                <a:gd name="T38" fmla="*/ 395 w 468"/>
                <a:gd name="T39" fmla="*/ 140 h 230"/>
                <a:gd name="T40" fmla="*/ 392 w 468"/>
                <a:gd name="T41" fmla="*/ 136 h 230"/>
                <a:gd name="T42" fmla="*/ 396 w 468"/>
                <a:gd name="T43" fmla="*/ 127 h 230"/>
                <a:gd name="T44" fmla="*/ 394 w 468"/>
                <a:gd name="T45" fmla="*/ 120 h 230"/>
                <a:gd name="T46" fmla="*/ 396 w 468"/>
                <a:gd name="T47" fmla="*/ 115 h 230"/>
                <a:gd name="T48" fmla="*/ 403 w 468"/>
                <a:gd name="T49" fmla="*/ 109 h 230"/>
                <a:gd name="T50" fmla="*/ 404 w 468"/>
                <a:gd name="T51" fmla="*/ 104 h 230"/>
                <a:gd name="T52" fmla="*/ 411 w 468"/>
                <a:gd name="T53" fmla="*/ 86 h 230"/>
                <a:gd name="T54" fmla="*/ 423 w 468"/>
                <a:gd name="T55" fmla="*/ 85 h 230"/>
                <a:gd name="T56" fmla="*/ 436 w 468"/>
                <a:gd name="T57" fmla="*/ 79 h 230"/>
                <a:gd name="T58" fmla="*/ 445 w 468"/>
                <a:gd name="T59" fmla="*/ 76 h 230"/>
                <a:gd name="T60" fmla="*/ 438 w 468"/>
                <a:gd name="T61" fmla="*/ 70 h 230"/>
                <a:gd name="T62" fmla="*/ 459 w 468"/>
                <a:gd name="T63" fmla="*/ 52 h 230"/>
                <a:gd name="T64" fmla="*/ 467 w 468"/>
                <a:gd name="T65" fmla="*/ 45 h 230"/>
                <a:gd name="T66" fmla="*/ 462 w 468"/>
                <a:gd name="T67" fmla="*/ 21 h 230"/>
                <a:gd name="T68" fmla="*/ 462 w 468"/>
                <a:gd name="T69" fmla="*/ 21 h 230"/>
                <a:gd name="T70" fmla="*/ 459 w 468"/>
                <a:gd name="T71" fmla="*/ 19 h 230"/>
                <a:gd name="T72" fmla="*/ 451 w 468"/>
                <a:gd name="T73" fmla="*/ 19 h 230"/>
                <a:gd name="T74" fmla="*/ 428 w 468"/>
                <a:gd name="T75" fmla="*/ 42 h 230"/>
                <a:gd name="T76" fmla="*/ 406 w 468"/>
                <a:gd name="T77" fmla="*/ 43 h 230"/>
                <a:gd name="T78" fmla="*/ 367 w 468"/>
                <a:gd name="T79" fmla="*/ 63 h 230"/>
                <a:gd name="T80" fmla="*/ 365 w 468"/>
                <a:gd name="T81" fmla="*/ 65 h 230"/>
                <a:gd name="T82" fmla="*/ 366 w 468"/>
                <a:gd name="T83" fmla="*/ 70 h 230"/>
                <a:gd name="T84" fmla="*/ 366 w 468"/>
                <a:gd name="T85" fmla="*/ 70 h 230"/>
                <a:gd name="T86" fmla="*/ 362 w 468"/>
                <a:gd name="T87" fmla="*/ 72 h 230"/>
                <a:gd name="T88" fmla="*/ 336 w 468"/>
                <a:gd name="T89" fmla="*/ 73 h 230"/>
                <a:gd name="T90" fmla="*/ 342 w 468"/>
                <a:gd name="T91" fmla="*/ 63 h 230"/>
                <a:gd name="T92" fmla="*/ 336 w 468"/>
                <a:gd name="T93" fmla="*/ 46 h 230"/>
                <a:gd name="T94" fmla="*/ 309 w 468"/>
                <a:gd name="T95" fmla="*/ 57 h 230"/>
                <a:gd name="T96" fmla="*/ 297 w 468"/>
                <a:gd name="T97" fmla="*/ 73 h 230"/>
                <a:gd name="T98" fmla="*/ 316 w 468"/>
                <a:gd name="T99" fmla="*/ 35 h 230"/>
                <a:gd name="T100" fmla="*/ 329 w 468"/>
                <a:gd name="T101" fmla="*/ 32 h 230"/>
                <a:gd name="T102" fmla="*/ 300 w 468"/>
                <a:gd name="T103" fmla="*/ 27 h 230"/>
                <a:gd name="T104" fmla="*/ 284 w 468"/>
                <a:gd name="T105" fmla="*/ 26 h 230"/>
                <a:gd name="T106" fmla="*/ 267 w 468"/>
                <a:gd name="T107" fmla="*/ 29 h 230"/>
                <a:gd name="T108" fmla="*/ 262 w 468"/>
                <a:gd name="T109" fmla="*/ 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8" h="230">
                  <a:moveTo>
                    <a:pt x="240" y="0"/>
                  </a:moveTo>
                  <a:cubicBezTo>
                    <a:pt x="240" y="4"/>
                    <a:pt x="240" y="4"/>
                    <a:pt x="240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6"/>
                    <a:pt x="17" y="7"/>
                    <a:pt x="17" y="10"/>
                  </a:cubicBezTo>
                  <a:cubicBezTo>
                    <a:pt x="17" y="13"/>
                    <a:pt x="14" y="16"/>
                    <a:pt x="13" y="18"/>
                  </a:cubicBezTo>
                  <a:cubicBezTo>
                    <a:pt x="11" y="15"/>
                    <a:pt x="9" y="13"/>
                    <a:pt x="4" y="13"/>
                  </a:cubicBezTo>
                  <a:cubicBezTo>
                    <a:pt x="3" y="13"/>
                    <a:pt x="0" y="13"/>
                    <a:pt x="0" y="15"/>
                  </a:cubicBezTo>
                  <a:cubicBezTo>
                    <a:pt x="0" y="21"/>
                    <a:pt x="7" y="24"/>
                    <a:pt x="7" y="30"/>
                  </a:cubicBezTo>
                  <a:cubicBezTo>
                    <a:pt x="7" y="39"/>
                    <a:pt x="0" y="55"/>
                    <a:pt x="2" y="62"/>
                  </a:cubicBezTo>
                  <a:cubicBezTo>
                    <a:pt x="5" y="69"/>
                    <a:pt x="2" y="80"/>
                    <a:pt x="5" y="86"/>
                  </a:cubicBezTo>
                  <a:cubicBezTo>
                    <a:pt x="3" y="87"/>
                    <a:pt x="1" y="89"/>
                    <a:pt x="2" y="91"/>
                  </a:cubicBezTo>
                  <a:cubicBezTo>
                    <a:pt x="7" y="100"/>
                    <a:pt x="13" y="112"/>
                    <a:pt x="19" y="113"/>
                  </a:cubicBezTo>
                  <a:cubicBezTo>
                    <a:pt x="18" y="125"/>
                    <a:pt x="26" y="128"/>
                    <a:pt x="30" y="138"/>
                  </a:cubicBezTo>
                  <a:cubicBezTo>
                    <a:pt x="31" y="140"/>
                    <a:pt x="30" y="144"/>
                    <a:pt x="32" y="144"/>
                  </a:cubicBezTo>
                  <a:cubicBezTo>
                    <a:pt x="42" y="148"/>
                    <a:pt x="57" y="154"/>
                    <a:pt x="61" y="163"/>
                  </a:cubicBezTo>
                  <a:cubicBezTo>
                    <a:pt x="79" y="163"/>
                    <a:pt x="79" y="163"/>
                    <a:pt x="79" y="163"/>
                  </a:cubicBezTo>
                  <a:cubicBezTo>
                    <a:pt x="110" y="173"/>
                    <a:pt x="110" y="173"/>
                    <a:pt x="110" y="173"/>
                  </a:cubicBezTo>
                  <a:cubicBezTo>
                    <a:pt x="133" y="173"/>
                    <a:pt x="133" y="173"/>
                    <a:pt x="133" y="173"/>
                  </a:cubicBezTo>
                  <a:cubicBezTo>
                    <a:pt x="133" y="169"/>
                    <a:pt x="133" y="169"/>
                    <a:pt x="133" y="169"/>
                  </a:cubicBezTo>
                  <a:cubicBezTo>
                    <a:pt x="139" y="169"/>
                    <a:pt x="139" y="169"/>
                    <a:pt x="139" y="169"/>
                  </a:cubicBezTo>
                  <a:cubicBezTo>
                    <a:pt x="149" y="172"/>
                    <a:pt x="154" y="173"/>
                    <a:pt x="159" y="181"/>
                  </a:cubicBezTo>
                  <a:cubicBezTo>
                    <a:pt x="161" y="185"/>
                    <a:pt x="166" y="195"/>
                    <a:pt x="172" y="195"/>
                  </a:cubicBezTo>
                  <a:cubicBezTo>
                    <a:pt x="177" y="195"/>
                    <a:pt x="175" y="187"/>
                    <a:pt x="181" y="187"/>
                  </a:cubicBezTo>
                  <a:cubicBezTo>
                    <a:pt x="198" y="187"/>
                    <a:pt x="198" y="208"/>
                    <a:pt x="207" y="217"/>
                  </a:cubicBezTo>
                  <a:cubicBezTo>
                    <a:pt x="209" y="219"/>
                    <a:pt x="216" y="220"/>
                    <a:pt x="221" y="221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0" y="219"/>
                    <a:pt x="220" y="219"/>
                    <a:pt x="220" y="218"/>
                  </a:cubicBezTo>
                  <a:cubicBezTo>
                    <a:pt x="220" y="210"/>
                    <a:pt x="224" y="202"/>
                    <a:pt x="230" y="200"/>
                  </a:cubicBezTo>
                  <a:cubicBezTo>
                    <a:pt x="231" y="200"/>
                    <a:pt x="231" y="199"/>
                    <a:pt x="232" y="199"/>
                  </a:cubicBezTo>
                  <a:cubicBezTo>
                    <a:pt x="232" y="199"/>
                    <a:pt x="233" y="200"/>
                    <a:pt x="233" y="200"/>
                  </a:cubicBezTo>
                  <a:cubicBezTo>
                    <a:pt x="234" y="200"/>
                    <a:pt x="234" y="200"/>
                    <a:pt x="235" y="200"/>
                  </a:cubicBezTo>
                  <a:cubicBezTo>
                    <a:pt x="236" y="200"/>
                    <a:pt x="237" y="199"/>
                    <a:pt x="238" y="198"/>
                  </a:cubicBezTo>
                  <a:cubicBezTo>
                    <a:pt x="241" y="195"/>
                    <a:pt x="245" y="188"/>
                    <a:pt x="253" y="188"/>
                  </a:cubicBezTo>
                  <a:cubicBezTo>
                    <a:pt x="256" y="188"/>
                    <a:pt x="258" y="191"/>
                    <a:pt x="261" y="191"/>
                  </a:cubicBezTo>
                  <a:cubicBezTo>
                    <a:pt x="263" y="191"/>
                    <a:pt x="264" y="189"/>
                    <a:pt x="265" y="189"/>
                  </a:cubicBezTo>
                  <a:cubicBezTo>
                    <a:pt x="270" y="189"/>
                    <a:pt x="276" y="195"/>
                    <a:pt x="282" y="195"/>
                  </a:cubicBezTo>
                  <a:cubicBezTo>
                    <a:pt x="283" y="195"/>
                    <a:pt x="285" y="195"/>
                    <a:pt x="286" y="194"/>
                  </a:cubicBezTo>
                  <a:cubicBezTo>
                    <a:pt x="282" y="192"/>
                    <a:pt x="285" y="189"/>
                    <a:pt x="285" y="185"/>
                  </a:cubicBezTo>
                  <a:cubicBezTo>
                    <a:pt x="284" y="186"/>
                    <a:pt x="284" y="186"/>
                    <a:pt x="284" y="186"/>
                  </a:cubicBezTo>
                  <a:cubicBezTo>
                    <a:pt x="283" y="186"/>
                    <a:pt x="283" y="186"/>
                    <a:pt x="281" y="185"/>
                  </a:cubicBezTo>
                  <a:cubicBezTo>
                    <a:pt x="286" y="183"/>
                    <a:pt x="292" y="184"/>
                    <a:pt x="297" y="183"/>
                  </a:cubicBezTo>
                  <a:cubicBezTo>
                    <a:pt x="297" y="184"/>
                    <a:pt x="298" y="185"/>
                    <a:pt x="299" y="185"/>
                  </a:cubicBezTo>
                  <a:cubicBezTo>
                    <a:pt x="301" y="185"/>
                    <a:pt x="302" y="183"/>
                    <a:pt x="306" y="183"/>
                  </a:cubicBezTo>
                  <a:cubicBezTo>
                    <a:pt x="313" y="183"/>
                    <a:pt x="316" y="189"/>
                    <a:pt x="321" y="189"/>
                  </a:cubicBezTo>
                  <a:cubicBezTo>
                    <a:pt x="323" y="189"/>
                    <a:pt x="325" y="186"/>
                    <a:pt x="327" y="186"/>
                  </a:cubicBezTo>
                  <a:cubicBezTo>
                    <a:pt x="340" y="186"/>
                    <a:pt x="336" y="203"/>
                    <a:pt x="341" y="212"/>
                  </a:cubicBezTo>
                  <a:cubicBezTo>
                    <a:pt x="343" y="217"/>
                    <a:pt x="346" y="218"/>
                    <a:pt x="349" y="223"/>
                  </a:cubicBezTo>
                  <a:cubicBezTo>
                    <a:pt x="351" y="225"/>
                    <a:pt x="351" y="230"/>
                    <a:pt x="355" y="230"/>
                  </a:cubicBezTo>
                  <a:cubicBezTo>
                    <a:pt x="360" y="230"/>
                    <a:pt x="361" y="224"/>
                    <a:pt x="361" y="218"/>
                  </a:cubicBezTo>
                  <a:cubicBezTo>
                    <a:pt x="361" y="213"/>
                    <a:pt x="359" y="210"/>
                    <a:pt x="358" y="207"/>
                  </a:cubicBezTo>
                  <a:cubicBezTo>
                    <a:pt x="358" y="205"/>
                    <a:pt x="358" y="205"/>
                    <a:pt x="358" y="205"/>
                  </a:cubicBezTo>
                  <a:cubicBezTo>
                    <a:pt x="358" y="206"/>
                    <a:pt x="358" y="206"/>
                    <a:pt x="358" y="206"/>
                  </a:cubicBezTo>
                  <a:cubicBezTo>
                    <a:pt x="358" y="196"/>
                    <a:pt x="350" y="194"/>
                    <a:pt x="350" y="184"/>
                  </a:cubicBezTo>
                  <a:cubicBezTo>
                    <a:pt x="350" y="164"/>
                    <a:pt x="367" y="158"/>
                    <a:pt x="380" y="151"/>
                  </a:cubicBezTo>
                  <a:cubicBezTo>
                    <a:pt x="379" y="150"/>
                    <a:pt x="379" y="150"/>
                    <a:pt x="379" y="150"/>
                  </a:cubicBezTo>
                  <a:cubicBezTo>
                    <a:pt x="381" y="148"/>
                    <a:pt x="381" y="148"/>
                    <a:pt x="384" y="146"/>
                  </a:cubicBezTo>
                  <a:cubicBezTo>
                    <a:pt x="387" y="146"/>
                    <a:pt x="388" y="144"/>
                    <a:pt x="391" y="143"/>
                  </a:cubicBezTo>
                  <a:cubicBezTo>
                    <a:pt x="393" y="143"/>
                    <a:pt x="394" y="141"/>
                    <a:pt x="395" y="140"/>
                  </a:cubicBezTo>
                  <a:cubicBezTo>
                    <a:pt x="391" y="138"/>
                    <a:pt x="391" y="138"/>
                    <a:pt x="391" y="138"/>
                  </a:cubicBezTo>
                  <a:cubicBezTo>
                    <a:pt x="391" y="136"/>
                    <a:pt x="391" y="136"/>
                    <a:pt x="391" y="136"/>
                  </a:cubicBezTo>
                  <a:cubicBezTo>
                    <a:pt x="392" y="136"/>
                    <a:pt x="392" y="136"/>
                    <a:pt x="392" y="136"/>
                  </a:cubicBezTo>
                  <a:cubicBezTo>
                    <a:pt x="394" y="136"/>
                    <a:pt x="395" y="135"/>
                    <a:pt x="396" y="133"/>
                  </a:cubicBezTo>
                  <a:cubicBezTo>
                    <a:pt x="394" y="132"/>
                    <a:pt x="393" y="132"/>
                    <a:pt x="392" y="130"/>
                  </a:cubicBezTo>
                  <a:cubicBezTo>
                    <a:pt x="393" y="130"/>
                    <a:pt x="396" y="129"/>
                    <a:pt x="396" y="127"/>
                  </a:cubicBezTo>
                  <a:cubicBezTo>
                    <a:pt x="396" y="126"/>
                    <a:pt x="396" y="125"/>
                    <a:pt x="396" y="124"/>
                  </a:cubicBezTo>
                  <a:cubicBezTo>
                    <a:pt x="395" y="124"/>
                    <a:pt x="394" y="124"/>
                    <a:pt x="394" y="124"/>
                  </a:cubicBezTo>
                  <a:cubicBezTo>
                    <a:pt x="392" y="122"/>
                    <a:pt x="394" y="123"/>
                    <a:pt x="394" y="120"/>
                  </a:cubicBezTo>
                  <a:cubicBezTo>
                    <a:pt x="394" y="117"/>
                    <a:pt x="392" y="112"/>
                    <a:pt x="392" y="110"/>
                  </a:cubicBezTo>
                  <a:cubicBezTo>
                    <a:pt x="392" y="110"/>
                    <a:pt x="392" y="107"/>
                    <a:pt x="393" y="106"/>
                  </a:cubicBezTo>
                  <a:cubicBezTo>
                    <a:pt x="393" y="109"/>
                    <a:pt x="396" y="113"/>
                    <a:pt x="396" y="115"/>
                  </a:cubicBezTo>
                  <a:cubicBezTo>
                    <a:pt x="396" y="117"/>
                    <a:pt x="396" y="117"/>
                    <a:pt x="396" y="119"/>
                  </a:cubicBezTo>
                  <a:cubicBezTo>
                    <a:pt x="396" y="119"/>
                    <a:pt x="396" y="120"/>
                    <a:pt x="397" y="120"/>
                  </a:cubicBezTo>
                  <a:cubicBezTo>
                    <a:pt x="398" y="120"/>
                    <a:pt x="403" y="110"/>
                    <a:pt x="403" y="109"/>
                  </a:cubicBezTo>
                  <a:cubicBezTo>
                    <a:pt x="403" y="106"/>
                    <a:pt x="401" y="105"/>
                    <a:pt x="401" y="103"/>
                  </a:cubicBezTo>
                  <a:cubicBezTo>
                    <a:pt x="402" y="102"/>
                    <a:pt x="402" y="102"/>
                    <a:pt x="402" y="102"/>
                  </a:cubicBezTo>
                  <a:cubicBezTo>
                    <a:pt x="403" y="102"/>
                    <a:pt x="403" y="104"/>
                    <a:pt x="404" y="104"/>
                  </a:cubicBezTo>
                  <a:cubicBezTo>
                    <a:pt x="406" y="104"/>
                    <a:pt x="412" y="94"/>
                    <a:pt x="412" y="92"/>
                  </a:cubicBezTo>
                  <a:cubicBezTo>
                    <a:pt x="412" y="92"/>
                    <a:pt x="410" y="90"/>
                    <a:pt x="410" y="88"/>
                  </a:cubicBezTo>
                  <a:cubicBezTo>
                    <a:pt x="410" y="88"/>
                    <a:pt x="410" y="87"/>
                    <a:pt x="411" y="86"/>
                  </a:cubicBezTo>
                  <a:cubicBezTo>
                    <a:pt x="412" y="86"/>
                    <a:pt x="413" y="87"/>
                    <a:pt x="414" y="87"/>
                  </a:cubicBezTo>
                  <a:cubicBezTo>
                    <a:pt x="418" y="87"/>
                    <a:pt x="421" y="87"/>
                    <a:pt x="425" y="85"/>
                  </a:cubicBezTo>
                  <a:cubicBezTo>
                    <a:pt x="424" y="85"/>
                    <a:pt x="423" y="85"/>
                    <a:pt x="423" y="85"/>
                  </a:cubicBezTo>
                  <a:cubicBezTo>
                    <a:pt x="421" y="85"/>
                    <a:pt x="419" y="85"/>
                    <a:pt x="418" y="85"/>
                  </a:cubicBezTo>
                  <a:cubicBezTo>
                    <a:pt x="415" y="85"/>
                    <a:pt x="415" y="85"/>
                    <a:pt x="415" y="85"/>
                  </a:cubicBezTo>
                  <a:cubicBezTo>
                    <a:pt x="420" y="82"/>
                    <a:pt x="430" y="83"/>
                    <a:pt x="436" y="79"/>
                  </a:cubicBezTo>
                  <a:cubicBezTo>
                    <a:pt x="436" y="79"/>
                    <a:pt x="437" y="79"/>
                    <a:pt x="438" y="79"/>
                  </a:cubicBezTo>
                  <a:cubicBezTo>
                    <a:pt x="440" y="79"/>
                    <a:pt x="443" y="79"/>
                    <a:pt x="445" y="78"/>
                  </a:cubicBezTo>
                  <a:cubicBezTo>
                    <a:pt x="445" y="76"/>
                    <a:pt x="445" y="76"/>
                    <a:pt x="445" y="76"/>
                  </a:cubicBezTo>
                  <a:cubicBezTo>
                    <a:pt x="445" y="76"/>
                    <a:pt x="443" y="78"/>
                    <a:pt x="442" y="78"/>
                  </a:cubicBezTo>
                  <a:cubicBezTo>
                    <a:pt x="440" y="78"/>
                    <a:pt x="439" y="74"/>
                    <a:pt x="439" y="73"/>
                  </a:cubicBezTo>
                  <a:cubicBezTo>
                    <a:pt x="438" y="73"/>
                    <a:pt x="438" y="71"/>
                    <a:pt x="438" y="70"/>
                  </a:cubicBezTo>
                  <a:cubicBezTo>
                    <a:pt x="438" y="60"/>
                    <a:pt x="448" y="57"/>
                    <a:pt x="452" y="52"/>
                  </a:cubicBezTo>
                  <a:cubicBezTo>
                    <a:pt x="453" y="52"/>
                    <a:pt x="454" y="51"/>
                    <a:pt x="454" y="51"/>
                  </a:cubicBezTo>
                  <a:cubicBezTo>
                    <a:pt x="456" y="51"/>
                    <a:pt x="457" y="52"/>
                    <a:pt x="459" y="52"/>
                  </a:cubicBezTo>
                  <a:cubicBezTo>
                    <a:pt x="463" y="52"/>
                    <a:pt x="466" y="50"/>
                    <a:pt x="468" y="47"/>
                  </a:cubicBezTo>
                  <a:cubicBezTo>
                    <a:pt x="467" y="47"/>
                    <a:pt x="467" y="46"/>
                    <a:pt x="467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6" y="44"/>
                    <a:pt x="466" y="42"/>
                    <a:pt x="465" y="41"/>
                  </a:cubicBezTo>
                  <a:cubicBezTo>
                    <a:pt x="464" y="34"/>
                    <a:pt x="465" y="27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1" y="20"/>
                    <a:pt x="460" y="19"/>
                    <a:pt x="459" y="19"/>
                  </a:cubicBezTo>
                  <a:cubicBezTo>
                    <a:pt x="458" y="19"/>
                    <a:pt x="458" y="20"/>
                    <a:pt x="457" y="20"/>
                  </a:cubicBezTo>
                  <a:cubicBezTo>
                    <a:pt x="456" y="20"/>
                    <a:pt x="455" y="20"/>
                    <a:pt x="454" y="20"/>
                  </a:cubicBezTo>
                  <a:cubicBezTo>
                    <a:pt x="453" y="20"/>
                    <a:pt x="452" y="20"/>
                    <a:pt x="451" y="19"/>
                  </a:cubicBezTo>
                  <a:cubicBezTo>
                    <a:pt x="443" y="23"/>
                    <a:pt x="443" y="33"/>
                    <a:pt x="438" y="38"/>
                  </a:cubicBezTo>
                  <a:cubicBezTo>
                    <a:pt x="437" y="39"/>
                    <a:pt x="438" y="41"/>
                    <a:pt x="435" y="41"/>
                  </a:cubicBezTo>
                  <a:cubicBezTo>
                    <a:pt x="433" y="41"/>
                    <a:pt x="431" y="42"/>
                    <a:pt x="428" y="42"/>
                  </a:cubicBezTo>
                  <a:cubicBezTo>
                    <a:pt x="426" y="42"/>
                    <a:pt x="424" y="42"/>
                    <a:pt x="421" y="42"/>
                  </a:cubicBezTo>
                  <a:cubicBezTo>
                    <a:pt x="418" y="42"/>
                    <a:pt x="416" y="42"/>
                    <a:pt x="413" y="42"/>
                  </a:cubicBezTo>
                  <a:cubicBezTo>
                    <a:pt x="410" y="42"/>
                    <a:pt x="407" y="42"/>
                    <a:pt x="406" y="43"/>
                  </a:cubicBezTo>
                  <a:cubicBezTo>
                    <a:pt x="404" y="44"/>
                    <a:pt x="394" y="55"/>
                    <a:pt x="393" y="55"/>
                  </a:cubicBezTo>
                  <a:cubicBezTo>
                    <a:pt x="393" y="62"/>
                    <a:pt x="385" y="63"/>
                    <a:pt x="378" y="63"/>
                  </a:cubicBezTo>
                  <a:cubicBezTo>
                    <a:pt x="374" y="63"/>
                    <a:pt x="370" y="63"/>
                    <a:pt x="367" y="63"/>
                  </a:cubicBezTo>
                  <a:cubicBezTo>
                    <a:pt x="366" y="63"/>
                    <a:pt x="366" y="63"/>
                    <a:pt x="364" y="63"/>
                  </a:cubicBezTo>
                  <a:cubicBezTo>
                    <a:pt x="364" y="63"/>
                    <a:pt x="364" y="64"/>
                    <a:pt x="364" y="65"/>
                  </a:cubicBezTo>
                  <a:cubicBezTo>
                    <a:pt x="364" y="65"/>
                    <a:pt x="365" y="65"/>
                    <a:pt x="365" y="65"/>
                  </a:cubicBezTo>
                  <a:cubicBezTo>
                    <a:pt x="365" y="67"/>
                    <a:pt x="366" y="68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5" y="71"/>
                    <a:pt x="364" y="71"/>
                  </a:cubicBezTo>
                  <a:cubicBezTo>
                    <a:pt x="363" y="72"/>
                    <a:pt x="362" y="72"/>
                    <a:pt x="362" y="72"/>
                  </a:cubicBezTo>
                  <a:cubicBezTo>
                    <a:pt x="362" y="72"/>
                    <a:pt x="362" y="72"/>
                    <a:pt x="362" y="72"/>
                  </a:cubicBezTo>
                  <a:cubicBezTo>
                    <a:pt x="355" y="76"/>
                    <a:pt x="346" y="80"/>
                    <a:pt x="340" y="80"/>
                  </a:cubicBezTo>
                  <a:cubicBezTo>
                    <a:pt x="337" y="80"/>
                    <a:pt x="336" y="76"/>
                    <a:pt x="336" y="73"/>
                  </a:cubicBezTo>
                  <a:cubicBezTo>
                    <a:pt x="336" y="73"/>
                    <a:pt x="336" y="73"/>
                    <a:pt x="336" y="73"/>
                  </a:cubicBezTo>
                  <a:cubicBezTo>
                    <a:pt x="336" y="73"/>
                    <a:pt x="336" y="73"/>
                    <a:pt x="336" y="73"/>
                  </a:cubicBezTo>
                  <a:cubicBezTo>
                    <a:pt x="336" y="68"/>
                    <a:pt x="339" y="66"/>
                    <a:pt x="342" y="63"/>
                  </a:cubicBezTo>
                  <a:cubicBezTo>
                    <a:pt x="339" y="61"/>
                    <a:pt x="339" y="59"/>
                    <a:pt x="338" y="54"/>
                  </a:cubicBezTo>
                  <a:cubicBezTo>
                    <a:pt x="335" y="55"/>
                    <a:pt x="336" y="56"/>
                    <a:pt x="333" y="56"/>
                  </a:cubicBezTo>
                  <a:cubicBezTo>
                    <a:pt x="333" y="52"/>
                    <a:pt x="336" y="50"/>
                    <a:pt x="336" y="46"/>
                  </a:cubicBezTo>
                  <a:cubicBezTo>
                    <a:pt x="336" y="42"/>
                    <a:pt x="325" y="37"/>
                    <a:pt x="323" y="37"/>
                  </a:cubicBezTo>
                  <a:cubicBezTo>
                    <a:pt x="318" y="37"/>
                    <a:pt x="323" y="44"/>
                    <a:pt x="313" y="45"/>
                  </a:cubicBezTo>
                  <a:cubicBezTo>
                    <a:pt x="309" y="45"/>
                    <a:pt x="309" y="54"/>
                    <a:pt x="309" y="57"/>
                  </a:cubicBezTo>
                  <a:cubicBezTo>
                    <a:pt x="309" y="57"/>
                    <a:pt x="309" y="63"/>
                    <a:pt x="309" y="66"/>
                  </a:cubicBezTo>
                  <a:cubicBezTo>
                    <a:pt x="309" y="70"/>
                    <a:pt x="308" y="78"/>
                    <a:pt x="304" y="78"/>
                  </a:cubicBezTo>
                  <a:cubicBezTo>
                    <a:pt x="301" y="78"/>
                    <a:pt x="297" y="76"/>
                    <a:pt x="297" y="73"/>
                  </a:cubicBezTo>
                  <a:cubicBezTo>
                    <a:pt x="297" y="65"/>
                    <a:pt x="300" y="51"/>
                    <a:pt x="304" y="45"/>
                  </a:cubicBezTo>
                  <a:cubicBezTo>
                    <a:pt x="302" y="45"/>
                    <a:pt x="300" y="47"/>
                    <a:pt x="298" y="49"/>
                  </a:cubicBezTo>
                  <a:cubicBezTo>
                    <a:pt x="298" y="43"/>
                    <a:pt x="309" y="35"/>
                    <a:pt x="316" y="35"/>
                  </a:cubicBezTo>
                  <a:cubicBezTo>
                    <a:pt x="317" y="35"/>
                    <a:pt x="321" y="36"/>
                    <a:pt x="324" y="36"/>
                  </a:cubicBezTo>
                  <a:cubicBezTo>
                    <a:pt x="325" y="36"/>
                    <a:pt x="327" y="35"/>
                    <a:pt x="329" y="35"/>
                  </a:cubicBezTo>
                  <a:cubicBezTo>
                    <a:pt x="329" y="32"/>
                    <a:pt x="329" y="32"/>
                    <a:pt x="329" y="32"/>
                  </a:cubicBezTo>
                  <a:cubicBezTo>
                    <a:pt x="323" y="32"/>
                    <a:pt x="319" y="28"/>
                    <a:pt x="312" y="28"/>
                  </a:cubicBezTo>
                  <a:cubicBezTo>
                    <a:pt x="309" y="28"/>
                    <a:pt x="308" y="31"/>
                    <a:pt x="304" y="31"/>
                  </a:cubicBezTo>
                  <a:cubicBezTo>
                    <a:pt x="302" y="31"/>
                    <a:pt x="300" y="29"/>
                    <a:pt x="300" y="27"/>
                  </a:cubicBezTo>
                  <a:cubicBezTo>
                    <a:pt x="294" y="27"/>
                    <a:pt x="294" y="27"/>
                    <a:pt x="294" y="27"/>
                  </a:cubicBezTo>
                  <a:cubicBezTo>
                    <a:pt x="295" y="25"/>
                    <a:pt x="297" y="24"/>
                    <a:pt x="297" y="20"/>
                  </a:cubicBezTo>
                  <a:cubicBezTo>
                    <a:pt x="293" y="21"/>
                    <a:pt x="288" y="26"/>
                    <a:pt x="284" y="26"/>
                  </a:cubicBezTo>
                  <a:cubicBezTo>
                    <a:pt x="282" y="26"/>
                    <a:pt x="282" y="30"/>
                    <a:pt x="277" y="30"/>
                  </a:cubicBezTo>
                  <a:cubicBezTo>
                    <a:pt x="274" y="30"/>
                    <a:pt x="274" y="30"/>
                    <a:pt x="273" y="27"/>
                  </a:cubicBezTo>
                  <a:cubicBezTo>
                    <a:pt x="271" y="28"/>
                    <a:pt x="269" y="28"/>
                    <a:pt x="267" y="29"/>
                  </a:cubicBezTo>
                  <a:cubicBezTo>
                    <a:pt x="263" y="29"/>
                    <a:pt x="263" y="29"/>
                    <a:pt x="263" y="29"/>
                  </a:cubicBezTo>
                  <a:cubicBezTo>
                    <a:pt x="270" y="21"/>
                    <a:pt x="278" y="18"/>
                    <a:pt x="285" y="13"/>
                  </a:cubicBezTo>
                  <a:cubicBezTo>
                    <a:pt x="275" y="13"/>
                    <a:pt x="267" y="13"/>
                    <a:pt x="262" y="7"/>
                  </a:cubicBezTo>
                  <a:cubicBezTo>
                    <a:pt x="247" y="7"/>
                    <a:pt x="247" y="7"/>
                    <a:pt x="247" y="7"/>
                  </a:cubicBezTo>
                  <a:cubicBezTo>
                    <a:pt x="244" y="5"/>
                    <a:pt x="244" y="3"/>
                    <a:pt x="24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09"/>
            <p:cNvSpPr>
              <a:spLocks noEditPoints="1"/>
            </p:cNvSpPr>
            <p:nvPr/>
          </p:nvSpPr>
          <p:spPr bwMode="auto">
            <a:xfrm>
              <a:off x="1820863" y="1520825"/>
              <a:ext cx="2590800" cy="1336675"/>
            </a:xfrm>
            <a:custGeom>
              <a:avLst/>
              <a:gdLst>
                <a:gd name="T0" fmla="*/ 144 w 690"/>
                <a:gd name="T1" fmla="*/ 284 h 356"/>
                <a:gd name="T2" fmla="*/ 0 w 690"/>
                <a:gd name="T3" fmla="*/ 32 h 356"/>
                <a:gd name="T4" fmla="*/ 357 w 690"/>
                <a:gd name="T5" fmla="*/ 24 h 356"/>
                <a:gd name="T6" fmla="*/ 362 w 690"/>
                <a:gd name="T7" fmla="*/ 64 h 356"/>
                <a:gd name="T8" fmla="*/ 317 w 690"/>
                <a:gd name="T9" fmla="*/ 59 h 356"/>
                <a:gd name="T10" fmla="*/ 263 w 690"/>
                <a:gd name="T11" fmla="*/ 60 h 356"/>
                <a:gd name="T12" fmla="*/ 215 w 690"/>
                <a:gd name="T13" fmla="*/ 59 h 356"/>
                <a:gd name="T14" fmla="*/ 192 w 690"/>
                <a:gd name="T15" fmla="*/ 44 h 356"/>
                <a:gd name="T16" fmla="*/ 118 w 690"/>
                <a:gd name="T17" fmla="*/ 34 h 356"/>
                <a:gd name="T18" fmla="*/ 57 w 690"/>
                <a:gd name="T19" fmla="*/ 36 h 356"/>
                <a:gd name="T20" fmla="*/ 7 w 690"/>
                <a:gd name="T21" fmla="*/ 36 h 356"/>
                <a:gd name="T22" fmla="*/ 0 w 690"/>
                <a:gd name="T23" fmla="*/ 33 h 356"/>
                <a:gd name="T24" fmla="*/ 15 w 690"/>
                <a:gd name="T25" fmla="*/ 160 h 356"/>
                <a:gd name="T26" fmla="*/ 67 w 690"/>
                <a:gd name="T27" fmla="*/ 190 h 356"/>
                <a:gd name="T28" fmla="*/ 87 w 690"/>
                <a:gd name="T29" fmla="*/ 214 h 356"/>
                <a:gd name="T30" fmla="*/ 96 w 690"/>
                <a:gd name="T31" fmla="*/ 247 h 356"/>
                <a:gd name="T32" fmla="*/ 144 w 690"/>
                <a:gd name="T33" fmla="*/ 284 h 356"/>
                <a:gd name="T34" fmla="*/ 416 w 690"/>
                <a:gd name="T35" fmla="*/ 293 h 356"/>
                <a:gd name="T36" fmla="*/ 438 w 690"/>
                <a:gd name="T37" fmla="*/ 288 h 356"/>
                <a:gd name="T38" fmla="*/ 492 w 690"/>
                <a:gd name="T39" fmla="*/ 326 h 356"/>
                <a:gd name="T40" fmla="*/ 467 w 690"/>
                <a:gd name="T41" fmla="*/ 353 h 356"/>
                <a:gd name="T42" fmla="*/ 486 w 690"/>
                <a:gd name="T43" fmla="*/ 351 h 356"/>
                <a:gd name="T44" fmla="*/ 497 w 690"/>
                <a:gd name="T45" fmla="*/ 350 h 356"/>
                <a:gd name="T46" fmla="*/ 497 w 690"/>
                <a:gd name="T47" fmla="*/ 350 h 356"/>
                <a:gd name="T48" fmla="*/ 524 w 690"/>
                <a:gd name="T49" fmla="*/ 335 h 356"/>
                <a:gd name="T50" fmla="*/ 566 w 690"/>
                <a:gd name="T51" fmla="*/ 321 h 356"/>
                <a:gd name="T52" fmla="*/ 590 w 690"/>
                <a:gd name="T53" fmla="*/ 299 h 356"/>
                <a:gd name="T54" fmla="*/ 593 w 690"/>
                <a:gd name="T55" fmla="*/ 301 h 356"/>
                <a:gd name="T56" fmla="*/ 598 w 690"/>
                <a:gd name="T57" fmla="*/ 325 h 356"/>
                <a:gd name="T58" fmla="*/ 607 w 690"/>
                <a:gd name="T59" fmla="*/ 324 h 356"/>
                <a:gd name="T60" fmla="*/ 612 w 690"/>
                <a:gd name="T61" fmla="*/ 340 h 356"/>
                <a:gd name="T62" fmla="*/ 618 w 690"/>
                <a:gd name="T63" fmla="*/ 295 h 356"/>
                <a:gd name="T64" fmla="*/ 582 w 690"/>
                <a:gd name="T65" fmla="*/ 291 h 356"/>
                <a:gd name="T66" fmla="*/ 649 w 690"/>
                <a:gd name="T67" fmla="*/ 270 h 356"/>
                <a:gd name="T68" fmla="*/ 683 w 690"/>
                <a:gd name="T69" fmla="*/ 226 h 356"/>
                <a:gd name="T70" fmla="*/ 671 w 690"/>
                <a:gd name="T71" fmla="*/ 220 h 356"/>
                <a:gd name="T72" fmla="*/ 641 w 690"/>
                <a:gd name="T73" fmla="*/ 187 h 356"/>
                <a:gd name="T74" fmla="*/ 594 w 690"/>
                <a:gd name="T75" fmla="*/ 178 h 356"/>
                <a:gd name="T76" fmla="*/ 535 w 690"/>
                <a:gd name="T77" fmla="*/ 131 h 356"/>
                <a:gd name="T78" fmla="*/ 501 w 690"/>
                <a:gd name="T79" fmla="*/ 171 h 356"/>
                <a:gd name="T80" fmla="*/ 492 w 690"/>
                <a:gd name="T81" fmla="*/ 260 h 356"/>
                <a:gd name="T82" fmla="*/ 414 w 690"/>
                <a:gd name="T83" fmla="*/ 198 h 356"/>
                <a:gd name="T84" fmla="*/ 373 w 690"/>
                <a:gd name="T85" fmla="*/ 164 h 356"/>
                <a:gd name="T86" fmla="*/ 391 w 690"/>
                <a:gd name="T87" fmla="*/ 113 h 356"/>
                <a:gd name="T88" fmla="*/ 413 w 690"/>
                <a:gd name="T89" fmla="*/ 109 h 356"/>
                <a:gd name="T90" fmla="*/ 416 w 690"/>
                <a:gd name="T91" fmla="*/ 85 h 356"/>
                <a:gd name="T92" fmla="*/ 462 w 690"/>
                <a:gd name="T93" fmla="*/ 79 h 356"/>
                <a:gd name="T94" fmla="*/ 475 w 690"/>
                <a:gd name="T95" fmla="*/ 57 h 356"/>
                <a:gd name="T96" fmla="*/ 448 w 690"/>
                <a:gd name="T97" fmla="*/ 36 h 356"/>
                <a:gd name="T98" fmla="*/ 423 w 690"/>
                <a:gd name="T99" fmla="*/ 55 h 356"/>
                <a:gd name="T100" fmla="*/ 403 w 690"/>
                <a:gd name="T101" fmla="*/ 35 h 356"/>
                <a:gd name="T102" fmla="*/ 369 w 690"/>
                <a:gd name="T103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90" h="356">
                  <a:moveTo>
                    <a:pt x="144" y="284"/>
                  </a:moveTo>
                  <a:cubicBezTo>
                    <a:pt x="144" y="284"/>
                    <a:pt x="144" y="284"/>
                    <a:pt x="144" y="284"/>
                  </a:cubicBezTo>
                  <a:cubicBezTo>
                    <a:pt x="144" y="284"/>
                    <a:pt x="144" y="284"/>
                    <a:pt x="144" y="284"/>
                  </a:cubicBezTo>
                  <a:cubicBezTo>
                    <a:pt x="144" y="284"/>
                    <a:pt x="144" y="284"/>
                    <a:pt x="144" y="284"/>
                  </a:cubicBezTo>
                  <a:cubicBezTo>
                    <a:pt x="144" y="284"/>
                    <a:pt x="144" y="284"/>
                    <a:pt x="144" y="284"/>
                  </a:cubicBezTo>
                  <a:moveTo>
                    <a:pt x="0" y="32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369" y="0"/>
                  </a:moveTo>
                  <a:cubicBezTo>
                    <a:pt x="364" y="0"/>
                    <a:pt x="366" y="4"/>
                    <a:pt x="367" y="6"/>
                  </a:cubicBezTo>
                  <a:cubicBezTo>
                    <a:pt x="363" y="7"/>
                    <a:pt x="359" y="6"/>
                    <a:pt x="359" y="11"/>
                  </a:cubicBezTo>
                  <a:cubicBezTo>
                    <a:pt x="359" y="13"/>
                    <a:pt x="361" y="15"/>
                    <a:pt x="361" y="18"/>
                  </a:cubicBezTo>
                  <a:cubicBezTo>
                    <a:pt x="361" y="21"/>
                    <a:pt x="357" y="20"/>
                    <a:pt x="357" y="24"/>
                  </a:cubicBezTo>
                  <a:cubicBezTo>
                    <a:pt x="357" y="34"/>
                    <a:pt x="376" y="28"/>
                    <a:pt x="376" y="38"/>
                  </a:cubicBezTo>
                  <a:cubicBezTo>
                    <a:pt x="376" y="39"/>
                    <a:pt x="374" y="46"/>
                    <a:pt x="374" y="46"/>
                  </a:cubicBezTo>
                  <a:cubicBezTo>
                    <a:pt x="376" y="45"/>
                    <a:pt x="378" y="44"/>
                    <a:pt x="380" y="43"/>
                  </a:cubicBezTo>
                  <a:cubicBezTo>
                    <a:pt x="384" y="55"/>
                    <a:pt x="365" y="49"/>
                    <a:pt x="365" y="63"/>
                  </a:cubicBezTo>
                  <a:cubicBezTo>
                    <a:pt x="364" y="63"/>
                    <a:pt x="363" y="64"/>
                    <a:pt x="362" y="64"/>
                  </a:cubicBezTo>
                  <a:cubicBezTo>
                    <a:pt x="357" y="64"/>
                    <a:pt x="363" y="56"/>
                    <a:pt x="361" y="53"/>
                  </a:cubicBezTo>
                  <a:cubicBezTo>
                    <a:pt x="360" y="52"/>
                    <a:pt x="352" y="50"/>
                    <a:pt x="348" y="50"/>
                  </a:cubicBezTo>
                  <a:cubicBezTo>
                    <a:pt x="343" y="50"/>
                    <a:pt x="341" y="53"/>
                    <a:pt x="341" y="59"/>
                  </a:cubicBezTo>
                  <a:cubicBezTo>
                    <a:pt x="339" y="59"/>
                    <a:pt x="338" y="59"/>
                    <a:pt x="336" y="59"/>
                  </a:cubicBezTo>
                  <a:cubicBezTo>
                    <a:pt x="333" y="59"/>
                    <a:pt x="328" y="59"/>
                    <a:pt x="317" y="59"/>
                  </a:cubicBezTo>
                  <a:cubicBezTo>
                    <a:pt x="301" y="59"/>
                    <a:pt x="283" y="54"/>
                    <a:pt x="280" y="42"/>
                  </a:cubicBezTo>
                  <a:cubicBezTo>
                    <a:pt x="275" y="43"/>
                    <a:pt x="258" y="44"/>
                    <a:pt x="258" y="50"/>
                  </a:cubicBezTo>
                  <a:cubicBezTo>
                    <a:pt x="258" y="52"/>
                    <a:pt x="259" y="53"/>
                    <a:pt x="261" y="53"/>
                  </a:cubicBezTo>
                  <a:cubicBezTo>
                    <a:pt x="266" y="53"/>
                    <a:pt x="273" y="51"/>
                    <a:pt x="277" y="48"/>
                  </a:cubicBezTo>
                  <a:cubicBezTo>
                    <a:pt x="278" y="58"/>
                    <a:pt x="263" y="50"/>
                    <a:pt x="263" y="60"/>
                  </a:cubicBezTo>
                  <a:cubicBezTo>
                    <a:pt x="263" y="62"/>
                    <a:pt x="266" y="68"/>
                    <a:pt x="265" y="68"/>
                  </a:cubicBezTo>
                  <a:cubicBezTo>
                    <a:pt x="259" y="68"/>
                    <a:pt x="258" y="61"/>
                    <a:pt x="253" y="59"/>
                  </a:cubicBezTo>
                  <a:cubicBezTo>
                    <a:pt x="249" y="57"/>
                    <a:pt x="249" y="57"/>
                    <a:pt x="249" y="57"/>
                  </a:cubicBezTo>
                  <a:cubicBezTo>
                    <a:pt x="242" y="57"/>
                    <a:pt x="238" y="57"/>
                    <a:pt x="231" y="57"/>
                  </a:cubicBezTo>
                  <a:cubicBezTo>
                    <a:pt x="225" y="57"/>
                    <a:pt x="221" y="59"/>
                    <a:pt x="215" y="59"/>
                  </a:cubicBezTo>
                  <a:cubicBezTo>
                    <a:pt x="215" y="60"/>
                    <a:pt x="214" y="60"/>
                    <a:pt x="213" y="60"/>
                  </a:cubicBezTo>
                  <a:cubicBezTo>
                    <a:pt x="204" y="60"/>
                    <a:pt x="204" y="56"/>
                    <a:pt x="204" y="55"/>
                  </a:cubicBezTo>
                  <a:cubicBezTo>
                    <a:pt x="204" y="52"/>
                    <a:pt x="213" y="54"/>
                    <a:pt x="214" y="52"/>
                  </a:cubicBezTo>
                  <a:cubicBezTo>
                    <a:pt x="209" y="45"/>
                    <a:pt x="208" y="43"/>
                    <a:pt x="203" y="43"/>
                  </a:cubicBezTo>
                  <a:cubicBezTo>
                    <a:pt x="201" y="43"/>
                    <a:pt x="197" y="43"/>
                    <a:pt x="192" y="44"/>
                  </a:cubicBezTo>
                  <a:cubicBezTo>
                    <a:pt x="191" y="44"/>
                    <a:pt x="190" y="44"/>
                    <a:pt x="189" y="44"/>
                  </a:cubicBezTo>
                  <a:cubicBezTo>
                    <a:pt x="174" y="44"/>
                    <a:pt x="165" y="31"/>
                    <a:pt x="148" y="31"/>
                  </a:cubicBezTo>
                  <a:cubicBezTo>
                    <a:pt x="143" y="31"/>
                    <a:pt x="141" y="35"/>
                    <a:pt x="136" y="35"/>
                  </a:cubicBezTo>
                  <a:cubicBezTo>
                    <a:pt x="133" y="35"/>
                    <a:pt x="130" y="29"/>
                    <a:pt x="129" y="27"/>
                  </a:cubicBezTo>
                  <a:cubicBezTo>
                    <a:pt x="124" y="28"/>
                    <a:pt x="124" y="34"/>
                    <a:pt x="118" y="34"/>
                  </a:cubicBezTo>
                  <a:cubicBezTo>
                    <a:pt x="113" y="34"/>
                    <a:pt x="105" y="22"/>
                    <a:pt x="103" y="22"/>
                  </a:cubicBezTo>
                  <a:cubicBezTo>
                    <a:pt x="98" y="22"/>
                    <a:pt x="100" y="30"/>
                    <a:pt x="94" y="30"/>
                  </a:cubicBezTo>
                  <a:cubicBezTo>
                    <a:pt x="91" y="30"/>
                    <a:pt x="90" y="28"/>
                    <a:pt x="89" y="26"/>
                  </a:cubicBezTo>
                  <a:cubicBezTo>
                    <a:pt x="80" y="28"/>
                    <a:pt x="77" y="29"/>
                    <a:pt x="69" y="32"/>
                  </a:cubicBezTo>
                  <a:cubicBezTo>
                    <a:pt x="66" y="32"/>
                    <a:pt x="61" y="36"/>
                    <a:pt x="57" y="36"/>
                  </a:cubicBezTo>
                  <a:cubicBezTo>
                    <a:pt x="57" y="36"/>
                    <a:pt x="56" y="36"/>
                    <a:pt x="56" y="35"/>
                  </a:cubicBezTo>
                  <a:cubicBezTo>
                    <a:pt x="54" y="33"/>
                    <a:pt x="52" y="33"/>
                    <a:pt x="51" y="33"/>
                  </a:cubicBezTo>
                  <a:cubicBezTo>
                    <a:pt x="49" y="33"/>
                    <a:pt x="49" y="37"/>
                    <a:pt x="47" y="37"/>
                  </a:cubicBezTo>
                  <a:cubicBezTo>
                    <a:pt x="28" y="38"/>
                    <a:pt x="41" y="45"/>
                    <a:pt x="39" y="45"/>
                  </a:cubicBezTo>
                  <a:cubicBezTo>
                    <a:pt x="31" y="45"/>
                    <a:pt x="19" y="43"/>
                    <a:pt x="7" y="36"/>
                  </a:cubicBezTo>
                  <a:cubicBezTo>
                    <a:pt x="7" y="36"/>
                    <a:pt x="3" y="33"/>
                    <a:pt x="3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1" y="33"/>
                    <a:pt x="0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1" y="157"/>
                    <a:pt x="3" y="157"/>
                    <a:pt x="5" y="157"/>
                  </a:cubicBezTo>
                  <a:cubicBezTo>
                    <a:pt x="6" y="157"/>
                    <a:pt x="6" y="157"/>
                    <a:pt x="7" y="157"/>
                  </a:cubicBezTo>
                  <a:cubicBezTo>
                    <a:pt x="7" y="157"/>
                    <a:pt x="8" y="157"/>
                    <a:pt x="8" y="157"/>
                  </a:cubicBezTo>
                  <a:cubicBezTo>
                    <a:pt x="11" y="157"/>
                    <a:pt x="14" y="157"/>
                    <a:pt x="15" y="160"/>
                  </a:cubicBezTo>
                  <a:cubicBezTo>
                    <a:pt x="18" y="164"/>
                    <a:pt x="24" y="171"/>
                    <a:pt x="29" y="171"/>
                  </a:cubicBezTo>
                  <a:cubicBezTo>
                    <a:pt x="33" y="171"/>
                    <a:pt x="33" y="165"/>
                    <a:pt x="37" y="164"/>
                  </a:cubicBezTo>
                  <a:cubicBezTo>
                    <a:pt x="39" y="164"/>
                    <a:pt x="41" y="164"/>
                    <a:pt x="43" y="163"/>
                  </a:cubicBezTo>
                  <a:cubicBezTo>
                    <a:pt x="51" y="171"/>
                    <a:pt x="56" y="174"/>
                    <a:pt x="63" y="185"/>
                  </a:cubicBezTo>
                  <a:cubicBezTo>
                    <a:pt x="64" y="187"/>
                    <a:pt x="66" y="187"/>
                    <a:pt x="67" y="190"/>
                  </a:cubicBezTo>
                  <a:cubicBezTo>
                    <a:pt x="68" y="193"/>
                    <a:pt x="69" y="197"/>
                    <a:pt x="72" y="201"/>
                  </a:cubicBezTo>
                  <a:cubicBezTo>
                    <a:pt x="74" y="202"/>
                    <a:pt x="78" y="201"/>
                    <a:pt x="79" y="204"/>
                  </a:cubicBezTo>
                  <a:cubicBezTo>
                    <a:pt x="82" y="206"/>
                    <a:pt x="87" y="208"/>
                    <a:pt x="87" y="214"/>
                  </a:cubicBezTo>
                  <a:cubicBezTo>
                    <a:pt x="87" y="214"/>
                    <a:pt x="87" y="214"/>
                    <a:pt x="87" y="214"/>
                  </a:cubicBezTo>
                  <a:cubicBezTo>
                    <a:pt x="87" y="214"/>
                    <a:pt x="87" y="214"/>
                    <a:pt x="87" y="214"/>
                  </a:cubicBezTo>
                  <a:cubicBezTo>
                    <a:pt x="87" y="217"/>
                    <a:pt x="83" y="217"/>
                    <a:pt x="83" y="219"/>
                  </a:cubicBezTo>
                  <a:cubicBezTo>
                    <a:pt x="83" y="221"/>
                    <a:pt x="84" y="222"/>
                    <a:pt x="84" y="223"/>
                  </a:cubicBezTo>
                  <a:cubicBezTo>
                    <a:pt x="84" y="227"/>
                    <a:pt x="83" y="235"/>
                    <a:pt x="87" y="236"/>
                  </a:cubicBezTo>
                  <a:cubicBezTo>
                    <a:pt x="90" y="236"/>
                    <a:pt x="92" y="236"/>
                    <a:pt x="93" y="238"/>
                  </a:cubicBezTo>
                  <a:cubicBezTo>
                    <a:pt x="96" y="241"/>
                    <a:pt x="93" y="244"/>
                    <a:pt x="96" y="247"/>
                  </a:cubicBezTo>
                  <a:cubicBezTo>
                    <a:pt x="96" y="247"/>
                    <a:pt x="104" y="251"/>
                    <a:pt x="104" y="252"/>
                  </a:cubicBezTo>
                  <a:cubicBezTo>
                    <a:pt x="106" y="259"/>
                    <a:pt x="107" y="266"/>
                    <a:pt x="116" y="266"/>
                  </a:cubicBezTo>
                  <a:cubicBezTo>
                    <a:pt x="118" y="272"/>
                    <a:pt x="128" y="268"/>
                    <a:pt x="130" y="276"/>
                  </a:cubicBezTo>
                  <a:cubicBezTo>
                    <a:pt x="131" y="278"/>
                    <a:pt x="138" y="279"/>
                    <a:pt x="141" y="282"/>
                  </a:cubicBezTo>
                  <a:cubicBezTo>
                    <a:pt x="141" y="282"/>
                    <a:pt x="143" y="283"/>
                    <a:pt x="144" y="284"/>
                  </a:cubicBezTo>
                  <a:cubicBezTo>
                    <a:pt x="371" y="284"/>
                    <a:pt x="371" y="284"/>
                    <a:pt x="371" y="284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5" y="283"/>
                    <a:pt x="375" y="285"/>
                    <a:pt x="378" y="287"/>
                  </a:cubicBezTo>
                  <a:cubicBezTo>
                    <a:pt x="393" y="287"/>
                    <a:pt x="393" y="287"/>
                    <a:pt x="393" y="287"/>
                  </a:cubicBezTo>
                  <a:cubicBezTo>
                    <a:pt x="398" y="293"/>
                    <a:pt x="406" y="293"/>
                    <a:pt x="416" y="293"/>
                  </a:cubicBezTo>
                  <a:cubicBezTo>
                    <a:pt x="420" y="292"/>
                    <a:pt x="421" y="293"/>
                    <a:pt x="424" y="292"/>
                  </a:cubicBezTo>
                  <a:cubicBezTo>
                    <a:pt x="427" y="290"/>
                    <a:pt x="425" y="286"/>
                    <a:pt x="428" y="286"/>
                  </a:cubicBezTo>
                  <a:cubicBezTo>
                    <a:pt x="432" y="286"/>
                    <a:pt x="434" y="291"/>
                    <a:pt x="435" y="292"/>
                  </a:cubicBezTo>
                  <a:cubicBezTo>
                    <a:pt x="436" y="291"/>
                    <a:pt x="435" y="288"/>
                    <a:pt x="435" y="288"/>
                  </a:cubicBezTo>
                  <a:cubicBezTo>
                    <a:pt x="436" y="288"/>
                    <a:pt x="437" y="288"/>
                    <a:pt x="438" y="288"/>
                  </a:cubicBezTo>
                  <a:cubicBezTo>
                    <a:pt x="439" y="288"/>
                    <a:pt x="451" y="298"/>
                    <a:pt x="452" y="299"/>
                  </a:cubicBezTo>
                  <a:cubicBezTo>
                    <a:pt x="454" y="302"/>
                    <a:pt x="452" y="305"/>
                    <a:pt x="454" y="307"/>
                  </a:cubicBezTo>
                  <a:cubicBezTo>
                    <a:pt x="461" y="314"/>
                    <a:pt x="469" y="312"/>
                    <a:pt x="477" y="317"/>
                  </a:cubicBezTo>
                  <a:cubicBezTo>
                    <a:pt x="484" y="317"/>
                    <a:pt x="484" y="317"/>
                    <a:pt x="484" y="317"/>
                  </a:cubicBezTo>
                  <a:cubicBezTo>
                    <a:pt x="487" y="319"/>
                    <a:pt x="492" y="322"/>
                    <a:pt x="492" y="326"/>
                  </a:cubicBezTo>
                  <a:cubicBezTo>
                    <a:pt x="492" y="328"/>
                    <a:pt x="491" y="330"/>
                    <a:pt x="489" y="330"/>
                  </a:cubicBezTo>
                  <a:cubicBezTo>
                    <a:pt x="485" y="330"/>
                    <a:pt x="482" y="326"/>
                    <a:pt x="481" y="325"/>
                  </a:cubicBezTo>
                  <a:cubicBezTo>
                    <a:pt x="480" y="329"/>
                    <a:pt x="477" y="343"/>
                    <a:pt x="473" y="343"/>
                  </a:cubicBezTo>
                  <a:cubicBezTo>
                    <a:pt x="473" y="343"/>
                    <a:pt x="473" y="343"/>
                    <a:pt x="473" y="343"/>
                  </a:cubicBezTo>
                  <a:cubicBezTo>
                    <a:pt x="470" y="346"/>
                    <a:pt x="467" y="348"/>
                    <a:pt x="467" y="353"/>
                  </a:cubicBezTo>
                  <a:cubicBezTo>
                    <a:pt x="467" y="353"/>
                    <a:pt x="467" y="353"/>
                    <a:pt x="467" y="353"/>
                  </a:cubicBezTo>
                  <a:cubicBezTo>
                    <a:pt x="468" y="354"/>
                    <a:pt x="469" y="356"/>
                    <a:pt x="471" y="356"/>
                  </a:cubicBezTo>
                  <a:cubicBezTo>
                    <a:pt x="474" y="356"/>
                    <a:pt x="474" y="354"/>
                    <a:pt x="475" y="353"/>
                  </a:cubicBezTo>
                  <a:cubicBezTo>
                    <a:pt x="477" y="351"/>
                    <a:pt x="480" y="351"/>
                    <a:pt x="484" y="351"/>
                  </a:cubicBezTo>
                  <a:cubicBezTo>
                    <a:pt x="484" y="351"/>
                    <a:pt x="485" y="351"/>
                    <a:pt x="486" y="351"/>
                  </a:cubicBezTo>
                  <a:cubicBezTo>
                    <a:pt x="489" y="351"/>
                    <a:pt x="491" y="352"/>
                    <a:pt x="492" y="352"/>
                  </a:cubicBezTo>
                  <a:cubicBezTo>
                    <a:pt x="492" y="352"/>
                    <a:pt x="492" y="352"/>
                    <a:pt x="493" y="352"/>
                  </a:cubicBezTo>
                  <a:cubicBezTo>
                    <a:pt x="493" y="352"/>
                    <a:pt x="493" y="352"/>
                    <a:pt x="493" y="352"/>
                  </a:cubicBezTo>
                  <a:cubicBezTo>
                    <a:pt x="493" y="352"/>
                    <a:pt x="494" y="352"/>
                    <a:pt x="495" y="351"/>
                  </a:cubicBezTo>
                  <a:cubicBezTo>
                    <a:pt x="496" y="351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48"/>
                    <a:pt x="496" y="347"/>
                    <a:pt x="496" y="345"/>
                  </a:cubicBezTo>
                  <a:cubicBezTo>
                    <a:pt x="496" y="345"/>
                    <a:pt x="495" y="345"/>
                    <a:pt x="495" y="345"/>
                  </a:cubicBezTo>
                  <a:cubicBezTo>
                    <a:pt x="495" y="344"/>
                    <a:pt x="494" y="343"/>
                    <a:pt x="494" y="342"/>
                  </a:cubicBezTo>
                  <a:cubicBezTo>
                    <a:pt x="494" y="341"/>
                    <a:pt x="497" y="341"/>
                    <a:pt x="498" y="340"/>
                  </a:cubicBezTo>
                  <a:cubicBezTo>
                    <a:pt x="504" y="338"/>
                    <a:pt x="517" y="335"/>
                    <a:pt x="524" y="335"/>
                  </a:cubicBezTo>
                  <a:cubicBezTo>
                    <a:pt x="525" y="335"/>
                    <a:pt x="535" y="324"/>
                    <a:pt x="537" y="323"/>
                  </a:cubicBezTo>
                  <a:cubicBezTo>
                    <a:pt x="538" y="322"/>
                    <a:pt x="541" y="322"/>
                    <a:pt x="544" y="322"/>
                  </a:cubicBezTo>
                  <a:cubicBezTo>
                    <a:pt x="547" y="322"/>
                    <a:pt x="549" y="322"/>
                    <a:pt x="552" y="322"/>
                  </a:cubicBezTo>
                  <a:cubicBezTo>
                    <a:pt x="555" y="322"/>
                    <a:pt x="557" y="322"/>
                    <a:pt x="559" y="322"/>
                  </a:cubicBezTo>
                  <a:cubicBezTo>
                    <a:pt x="562" y="322"/>
                    <a:pt x="564" y="321"/>
                    <a:pt x="566" y="321"/>
                  </a:cubicBezTo>
                  <a:cubicBezTo>
                    <a:pt x="569" y="321"/>
                    <a:pt x="568" y="319"/>
                    <a:pt x="569" y="318"/>
                  </a:cubicBezTo>
                  <a:cubicBezTo>
                    <a:pt x="574" y="313"/>
                    <a:pt x="574" y="303"/>
                    <a:pt x="582" y="299"/>
                  </a:cubicBezTo>
                  <a:cubicBezTo>
                    <a:pt x="583" y="300"/>
                    <a:pt x="584" y="300"/>
                    <a:pt x="585" y="300"/>
                  </a:cubicBezTo>
                  <a:cubicBezTo>
                    <a:pt x="586" y="300"/>
                    <a:pt x="587" y="300"/>
                    <a:pt x="588" y="300"/>
                  </a:cubicBezTo>
                  <a:cubicBezTo>
                    <a:pt x="589" y="300"/>
                    <a:pt x="589" y="299"/>
                    <a:pt x="590" y="299"/>
                  </a:cubicBezTo>
                  <a:cubicBezTo>
                    <a:pt x="591" y="299"/>
                    <a:pt x="592" y="300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6" y="307"/>
                    <a:pt x="595" y="314"/>
                    <a:pt x="596" y="321"/>
                  </a:cubicBezTo>
                  <a:cubicBezTo>
                    <a:pt x="597" y="322"/>
                    <a:pt x="597" y="324"/>
                    <a:pt x="598" y="325"/>
                  </a:cubicBezTo>
                  <a:cubicBezTo>
                    <a:pt x="598" y="325"/>
                    <a:pt x="598" y="325"/>
                    <a:pt x="598" y="325"/>
                  </a:cubicBezTo>
                  <a:cubicBezTo>
                    <a:pt x="597" y="324"/>
                    <a:pt x="597" y="324"/>
                    <a:pt x="597" y="324"/>
                  </a:cubicBezTo>
                  <a:cubicBezTo>
                    <a:pt x="597" y="323"/>
                    <a:pt x="597" y="323"/>
                    <a:pt x="597" y="323"/>
                  </a:cubicBezTo>
                  <a:cubicBezTo>
                    <a:pt x="598" y="324"/>
                    <a:pt x="598" y="324"/>
                    <a:pt x="598" y="324"/>
                  </a:cubicBezTo>
                  <a:cubicBezTo>
                    <a:pt x="599" y="324"/>
                    <a:pt x="600" y="323"/>
                    <a:pt x="600" y="323"/>
                  </a:cubicBezTo>
                  <a:cubicBezTo>
                    <a:pt x="601" y="323"/>
                    <a:pt x="604" y="324"/>
                    <a:pt x="607" y="324"/>
                  </a:cubicBezTo>
                  <a:cubicBezTo>
                    <a:pt x="609" y="324"/>
                    <a:pt x="611" y="324"/>
                    <a:pt x="612" y="323"/>
                  </a:cubicBezTo>
                  <a:cubicBezTo>
                    <a:pt x="614" y="321"/>
                    <a:pt x="614" y="317"/>
                    <a:pt x="619" y="317"/>
                  </a:cubicBezTo>
                  <a:cubicBezTo>
                    <a:pt x="619" y="321"/>
                    <a:pt x="618" y="321"/>
                    <a:pt x="623" y="321"/>
                  </a:cubicBezTo>
                  <a:cubicBezTo>
                    <a:pt x="616" y="322"/>
                    <a:pt x="606" y="327"/>
                    <a:pt x="606" y="333"/>
                  </a:cubicBezTo>
                  <a:cubicBezTo>
                    <a:pt x="606" y="335"/>
                    <a:pt x="610" y="340"/>
                    <a:pt x="612" y="340"/>
                  </a:cubicBezTo>
                  <a:cubicBezTo>
                    <a:pt x="614" y="340"/>
                    <a:pt x="619" y="332"/>
                    <a:pt x="625" y="331"/>
                  </a:cubicBezTo>
                  <a:cubicBezTo>
                    <a:pt x="626" y="330"/>
                    <a:pt x="646" y="323"/>
                    <a:pt x="646" y="321"/>
                  </a:cubicBezTo>
                  <a:cubicBezTo>
                    <a:pt x="646" y="317"/>
                    <a:pt x="638" y="317"/>
                    <a:pt x="637" y="317"/>
                  </a:cubicBezTo>
                  <a:cubicBezTo>
                    <a:pt x="628" y="317"/>
                    <a:pt x="615" y="309"/>
                    <a:pt x="615" y="302"/>
                  </a:cubicBezTo>
                  <a:cubicBezTo>
                    <a:pt x="615" y="300"/>
                    <a:pt x="618" y="298"/>
                    <a:pt x="618" y="295"/>
                  </a:cubicBezTo>
                  <a:cubicBezTo>
                    <a:pt x="617" y="295"/>
                    <a:pt x="614" y="294"/>
                    <a:pt x="611" y="294"/>
                  </a:cubicBezTo>
                  <a:cubicBezTo>
                    <a:pt x="613" y="292"/>
                    <a:pt x="623" y="291"/>
                    <a:pt x="623" y="285"/>
                  </a:cubicBezTo>
                  <a:cubicBezTo>
                    <a:pt x="623" y="281"/>
                    <a:pt x="619" y="281"/>
                    <a:pt x="614" y="281"/>
                  </a:cubicBezTo>
                  <a:cubicBezTo>
                    <a:pt x="612" y="281"/>
                    <a:pt x="610" y="281"/>
                    <a:pt x="608" y="281"/>
                  </a:cubicBezTo>
                  <a:cubicBezTo>
                    <a:pt x="596" y="281"/>
                    <a:pt x="590" y="290"/>
                    <a:pt x="582" y="291"/>
                  </a:cubicBezTo>
                  <a:cubicBezTo>
                    <a:pt x="585" y="283"/>
                    <a:pt x="591" y="286"/>
                    <a:pt x="597" y="279"/>
                  </a:cubicBezTo>
                  <a:cubicBezTo>
                    <a:pt x="601" y="275"/>
                    <a:pt x="599" y="273"/>
                    <a:pt x="605" y="271"/>
                  </a:cubicBezTo>
                  <a:cubicBezTo>
                    <a:pt x="610" y="269"/>
                    <a:pt x="614" y="269"/>
                    <a:pt x="617" y="269"/>
                  </a:cubicBezTo>
                  <a:cubicBezTo>
                    <a:pt x="622" y="269"/>
                    <a:pt x="627" y="269"/>
                    <a:pt x="632" y="269"/>
                  </a:cubicBezTo>
                  <a:cubicBezTo>
                    <a:pt x="639" y="269"/>
                    <a:pt x="644" y="270"/>
                    <a:pt x="649" y="270"/>
                  </a:cubicBezTo>
                  <a:cubicBezTo>
                    <a:pt x="654" y="270"/>
                    <a:pt x="658" y="269"/>
                    <a:pt x="663" y="263"/>
                  </a:cubicBezTo>
                  <a:cubicBezTo>
                    <a:pt x="667" y="258"/>
                    <a:pt x="690" y="257"/>
                    <a:pt x="690" y="248"/>
                  </a:cubicBezTo>
                  <a:cubicBezTo>
                    <a:pt x="690" y="241"/>
                    <a:pt x="688" y="238"/>
                    <a:pt x="685" y="234"/>
                  </a:cubicBezTo>
                  <a:cubicBezTo>
                    <a:pt x="683" y="234"/>
                    <a:pt x="686" y="231"/>
                    <a:pt x="683" y="230"/>
                  </a:cubicBezTo>
                  <a:cubicBezTo>
                    <a:pt x="683" y="226"/>
                    <a:pt x="683" y="226"/>
                    <a:pt x="683" y="226"/>
                  </a:cubicBezTo>
                  <a:cubicBezTo>
                    <a:pt x="676" y="230"/>
                    <a:pt x="663" y="235"/>
                    <a:pt x="656" y="235"/>
                  </a:cubicBezTo>
                  <a:cubicBezTo>
                    <a:pt x="655" y="235"/>
                    <a:pt x="653" y="234"/>
                    <a:pt x="653" y="234"/>
                  </a:cubicBezTo>
                  <a:cubicBezTo>
                    <a:pt x="659" y="230"/>
                    <a:pt x="674" y="228"/>
                    <a:pt x="676" y="223"/>
                  </a:cubicBezTo>
                  <a:cubicBezTo>
                    <a:pt x="676" y="221"/>
                    <a:pt x="674" y="221"/>
                    <a:pt x="674" y="220"/>
                  </a:cubicBezTo>
                  <a:cubicBezTo>
                    <a:pt x="673" y="220"/>
                    <a:pt x="672" y="220"/>
                    <a:pt x="671" y="220"/>
                  </a:cubicBezTo>
                  <a:cubicBezTo>
                    <a:pt x="664" y="220"/>
                    <a:pt x="652" y="216"/>
                    <a:pt x="652" y="208"/>
                  </a:cubicBezTo>
                  <a:cubicBezTo>
                    <a:pt x="652" y="207"/>
                    <a:pt x="652" y="207"/>
                    <a:pt x="652" y="207"/>
                  </a:cubicBezTo>
                  <a:cubicBezTo>
                    <a:pt x="646" y="207"/>
                    <a:pt x="642" y="203"/>
                    <a:pt x="639" y="200"/>
                  </a:cubicBezTo>
                  <a:cubicBezTo>
                    <a:pt x="640" y="199"/>
                    <a:pt x="643" y="198"/>
                    <a:pt x="643" y="195"/>
                  </a:cubicBezTo>
                  <a:cubicBezTo>
                    <a:pt x="643" y="192"/>
                    <a:pt x="640" y="190"/>
                    <a:pt x="641" y="187"/>
                  </a:cubicBezTo>
                  <a:cubicBezTo>
                    <a:pt x="638" y="186"/>
                    <a:pt x="629" y="180"/>
                    <a:pt x="632" y="175"/>
                  </a:cubicBezTo>
                  <a:cubicBezTo>
                    <a:pt x="635" y="169"/>
                    <a:pt x="623" y="167"/>
                    <a:pt x="622" y="159"/>
                  </a:cubicBezTo>
                  <a:cubicBezTo>
                    <a:pt x="621" y="159"/>
                    <a:pt x="618" y="157"/>
                    <a:pt x="617" y="156"/>
                  </a:cubicBezTo>
                  <a:cubicBezTo>
                    <a:pt x="615" y="157"/>
                    <a:pt x="610" y="160"/>
                    <a:pt x="610" y="164"/>
                  </a:cubicBezTo>
                  <a:cubicBezTo>
                    <a:pt x="610" y="168"/>
                    <a:pt x="601" y="178"/>
                    <a:pt x="594" y="178"/>
                  </a:cubicBezTo>
                  <a:cubicBezTo>
                    <a:pt x="589" y="178"/>
                    <a:pt x="588" y="172"/>
                    <a:pt x="585" y="172"/>
                  </a:cubicBezTo>
                  <a:cubicBezTo>
                    <a:pt x="580" y="172"/>
                    <a:pt x="578" y="158"/>
                    <a:pt x="577" y="152"/>
                  </a:cubicBezTo>
                  <a:cubicBezTo>
                    <a:pt x="576" y="144"/>
                    <a:pt x="561" y="150"/>
                    <a:pt x="561" y="139"/>
                  </a:cubicBezTo>
                  <a:cubicBezTo>
                    <a:pt x="553" y="138"/>
                    <a:pt x="551" y="129"/>
                    <a:pt x="543" y="129"/>
                  </a:cubicBezTo>
                  <a:cubicBezTo>
                    <a:pt x="539" y="129"/>
                    <a:pt x="539" y="131"/>
                    <a:pt x="535" y="131"/>
                  </a:cubicBezTo>
                  <a:cubicBezTo>
                    <a:pt x="527" y="131"/>
                    <a:pt x="522" y="127"/>
                    <a:pt x="514" y="127"/>
                  </a:cubicBezTo>
                  <a:cubicBezTo>
                    <a:pt x="509" y="127"/>
                    <a:pt x="505" y="129"/>
                    <a:pt x="505" y="134"/>
                  </a:cubicBezTo>
                  <a:cubicBezTo>
                    <a:pt x="505" y="137"/>
                    <a:pt x="515" y="141"/>
                    <a:pt x="506" y="147"/>
                  </a:cubicBezTo>
                  <a:cubicBezTo>
                    <a:pt x="502" y="149"/>
                    <a:pt x="511" y="155"/>
                    <a:pt x="512" y="159"/>
                  </a:cubicBezTo>
                  <a:cubicBezTo>
                    <a:pt x="513" y="168"/>
                    <a:pt x="505" y="170"/>
                    <a:pt x="501" y="171"/>
                  </a:cubicBezTo>
                  <a:cubicBezTo>
                    <a:pt x="507" y="182"/>
                    <a:pt x="517" y="186"/>
                    <a:pt x="517" y="205"/>
                  </a:cubicBezTo>
                  <a:cubicBezTo>
                    <a:pt x="517" y="210"/>
                    <a:pt x="500" y="223"/>
                    <a:pt x="495" y="224"/>
                  </a:cubicBezTo>
                  <a:cubicBezTo>
                    <a:pt x="504" y="229"/>
                    <a:pt x="500" y="244"/>
                    <a:pt x="504" y="249"/>
                  </a:cubicBezTo>
                  <a:cubicBezTo>
                    <a:pt x="503" y="251"/>
                    <a:pt x="500" y="253"/>
                    <a:pt x="499" y="256"/>
                  </a:cubicBezTo>
                  <a:cubicBezTo>
                    <a:pt x="496" y="256"/>
                    <a:pt x="494" y="260"/>
                    <a:pt x="492" y="260"/>
                  </a:cubicBezTo>
                  <a:cubicBezTo>
                    <a:pt x="492" y="260"/>
                    <a:pt x="491" y="260"/>
                    <a:pt x="491" y="259"/>
                  </a:cubicBezTo>
                  <a:cubicBezTo>
                    <a:pt x="484" y="254"/>
                    <a:pt x="474" y="245"/>
                    <a:pt x="474" y="237"/>
                  </a:cubicBezTo>
                  <a:cubicBezTo>
                    <a:pt x="474" y="228"/>
                    <a:pt x="475" y="220"/>
                    <a:pt x="468" y="215"/>
                  </a:cubicBezTo>
                  <a:cubicBezTo>
                    <a:pt x="449" y="215"/>
                    <a:pt x="449" y="215"/>
                    <a:pt x="449" y="215"/>
                  </a:cubicBezTo>
                  <a:cubicBezTo>
                    <a:pt x="438" y="208"/>
                    <a:pt x="427" y="203"/>
                    <a:pt x="414" y="198"/>
                  </a:cubicBezTo>
                  <a:cubicBezTo>
                    <a:pt x="412" y="197"/>
                    <a:pt x="405" y="193"/>
                    <a:pt x="401" y="193"/>
                  </a:cubicBezTo>
                  <a:cubicBezTo>
                    <a:pt x="397" y="193"/>
                    <a:pt x="395" y="197"/>
                    <a:pt x="391" y="197"/>
                  </a:cubicBezTo>
                  <a:cubicBezTo>
                    <a:pt x="391" y="190"/>
                    <a:pt x="386" y="174"/>
                    <a:pt x="380" y="174"/>
                  </a:cubicBezTo>
                  <a:cubicBezTo>
                    <a:pt x="377" y="174"/>
                    <a:pt x="376" y="176"/>
                    <a:pt x="373" y="177"/>
                  </a:cubicBezTo>
                  <a:cubicBezTo>
                    <a:pt x="374" y="174"/>
                    <a:pt x="373" y="172"/>
                    <a:pt x="373" y="164"/>
                  </a:cubicBezTo>
                  <a:cubicBezTo>
                    <a:pt x="373" y="153"/>
                    <a:pt x="376" y="146"/>
                    <a:pt x="383" y="139"/>
                  </a:cubicBezTo>
                  <a:cubicBezTo>
                    <a:pt x="385" y="137"/>
                    <a:pt x="390" y="126"/>
                    <a:pt x="392" y="125"/>
                  </a:cubicBezTo>
                  <a:cubicBezTo>
                    <a:pt x="397" y="124"/>
                    <a:pt x="405" y="126"/>
                    <a:pt x="405" y="120"/>
                  </a:cubicBezTo>
                  <a:cubicBezTo>
                    <a:pt x="405" y="115"/>
                    <a:pt x="395" y="115"/>
                    <a:pt x="391" y="113"/>
                  </a:cubicBezTo>
                  <a:cubicBezTo>
                    <a:pt x="391" y="113"/>
                    <a:pt x="391" y="113"/>
                    <a:pt x="391" y="113"/>
                  </a:cubicBezTo>
                  <a:cubicBezTo>
                    <a:pt x="391" y="113"/>
                    <a:pt x="391" y="112"/>
                    <a:pt x="391" y="112"/>
                  </a:cubicBezTo>
                  <a:cubicBezTo>
                    <a:pt x="391" y="112"/>
                    <a:pt x="391" y="111"/>
                    <a:pt x="393" y="111"/>
                  </a:cubicBezTo>
                  <a:cubicBezTo>
                    <a:pt x="394" y="111"/>
                    <a:pt x="399" y="112"/>
                    <a:pt x="408" y="115"/>
                  </a:cubicBezTo>
                  <a:cubicBezTo>
                    <a:pt x="408" y="115"/>
                    <a:pt x="409" y="115"/>
                    <a:pt x="409" y="115"/>
                  </a:cubicBezTo>
                  <a:cubicBezTo>
                    <a:pt x="413" y="115"/>
                    <a:pt x="410" y="109"/>
                    <a:pt x="413" y="109"/>
                  </a:cubicBezTo>
                  <a:cubicBezTo>
                    <a:pt x="414" y="109"/>
                    <a:pt x="416" y="109"/>
                    <a:pt x="420" y="109"/>
                  </a:cubicBezTo>
                  <a:cubicBezTo>
                    <a:pt x="427" y="109"/>
                    <a:pt x="430" y="102"/>
                    <a:pt x="435" y="98"/>
                  </a:cubicBezTo>
                  <a:cubicBezTo>
                    <a:pt x="435" y="94"/>
                    <a:pt x="435" y="94"/>
                    <a:pt x="435" y="94"/>
                  </a:cubicBezTo>
                  <a:cubicBezTo>
                    <a:pt x="425" y="92"/>
                    <a:pt x="415" y="93"/>
                    <a:pt x="411" y="85"/>
                  </a:cubicBezTo>
                  <a:cubicBezTo>
                    <a:pt x="411" y="85"/>
                    <a:pt x="414" y="85"/>
                    <a:pt x="416" y="85"/>
                  </a:cubicBezTo>
                  <a:cubicBezTo>
                    <a:pt x="420" y="87"/>
                    <a:pt x="424" y="91"/>
                    <a:pt x="429" y="91"/>
                  </a:cubicBezTo>
                  <a:cubicBezTo>
                    <a:pt x="434" y="91"/>
                    <a:pt x="442" y="85"/>
                    <a:pt x="442" y="82"/>
                  </a:cubicBezTo>
                  <a:cubicBezTo>
                    <a:pt x="442" y="81"/>
                    <a:pt x="438" y="75"/>
                    <a:pt x="440" y="75"/>
                  </a:cubicBezTo>
                  <a:cubicBezTo>
                    <a:pt x="446" y="75"/>
                    <a:pt x="448" y="81"/>
                    <a:pt x="452" y="81"/>
                  </a:cubicBezTo>
                  <a:cubicBezTo>
                    <a:pt x="455" y="81"/>
                    <a:pt x="457" y="79"/>
                    <a:pt x="462" y="79"/>
                  </a:cubicBezTo>
                  <a:cubicBezTo>
                    <a:pt x="461" y="78"/>
                    <a:pt x="461" y="75"/>
                    <a:pt x="463" y="75"/>
                  </a:cubicBezTo>
                  <a:cubicBezTo>
                    <a:pt x="463" y="75"/>
                    <a:pt x="464" y="76"/>
                    <a:pt x="465" y="77"/>
                  </a:cubicBezTo>
                  <a:cubicBezTo>
                    <a:pt x="465" y="78"/>
                    <a:pt x="466" y="78"/>
                    <a:pt x="466" y="78"/>
                  </a:cubicBezTo>
                  <a:cubicBezTo>
                    <a:pt x="470" y="78"/>
                    <a:pt x="482" y="67"/>
                    <a:pt x="482" y="64"/>
                  </a:cubicBezTo>
                  <a:cubicBezTo>
                    <a:pt x="482" y="61"/>
                    <a:pt x="475" y="59"/>
                    <a:pt x="475" y="57"/>
                  </a:cubicBezTo>
                  <a:cubicBezTo>
                    <a:pt x="475" y="55"/>
                    <a:pt x="471" y="50"/>
                    <a:pt x="480" y="46"/>
                  </a:cubicBezTo>
                  <a:cubicBezTo>
                    <a:pt x="481" y="44"/>
                    <a:pt x="480" y="44"/>
                    <a:pt x="480" y="39"/>
                  </a:cubicBezTo>
                  <a:cubicBezTo>
                    <a:pt x="471" y="39"/>
                    <a:pt x="473" y="32"/>
                    <a:pt x="462" y="32"/>
                  </a:cubicBezTo>
                  <a:cubicBezTo>
                    <a:pt x="459" y="32"/>
                    <a:pt x="457" y="30"/>
                    <a:pt x="455" y="30"/>
                  </a:cubicBezTo>
                  <a:cubicBezTo>
                    <a:pt x="451" y="30"/>
                    <a:pt x="448" y="32"/>
                    <a:pt x="448" y="36"/>
                  </a:cubicBezTo>
                  <a:cubicBezTo>
                    <a:pt x="448" y="39"/>
                    <a:pt x="452" y="41"/>
                    <a:pt x="452" y="43"/>
                  </a:cubicBezTo>
                  <a:cubicBezTo>
                    <a:pt x="452" y="46"/>
                    <a:pt x="445" y="46"/>
                    <a:pt x="444" y="49"/>
                  </a:cubicBezTo>
                  <a:cubicBezTo>
                    <a:pt x="442" y="54"/>
                    <a:pt x="442" y="58"/>
                    <a:pt x="438" y="63"/>
                  </a:cubicBezTo>
                  <a:cubicBezTo>
                    <a:pt x="437" y="65"/>
                    <a:pt x="435" y="65"/>
                    <a:pt x="434" y="65"/>
                  </a:cubicBezTo>
                  <a:cubicBezTo>
                    <a:pt x="428" y="65"/>
                    <a:pt x="423" y="57"/>
                    <a:pt x="423" y="55"/>
                  </a:cubicBezTo>
                  <a:cubicBezTo>
                    <a:pt x="423" y="51"/>
                    <a:pt x="428" y="52"/>
                    <a:pt x="428" y="48"/>
                  </a:cubicBezTo>
                  <a:cubicBezTo>
                    <a:pt x="428" y="46"/>
                    <a:pt x="420" y="38"/>
                    <a:pt x="418" y="38"/>
                  </a:cubicBezTo>
                  <a:cubicBezTo>
                    <a:pt x="409" y="38"/>
                    <a:pt x="415" y="50"/>
                    <a:pt x="406" y="50"/>
                  </a:cubicBezTo>
                  <a:cubicBezTo>
                    <a:pt x="406" y="45"/>
                    <a:pt x="406" y="42"/>
                    <a:pt x="400" y="39"/>
                  </a:cubicBezTo>
                  <a:cubicBezTo>
                    <a:pt x="401" y="37"/>
                    <a:pt x="401" y="36"/>
                    <a:pt x="403" y="35"/>
                  </a:cubicBezTo>
                  <a:cubicBezTo>
                    <a:pt x="398" y="32"/>
                    <a:pt x="392" y="35"/>
                    <a:pt x="388" y="31"/>
                  </a:cubicBezTo>
                  <a:cubicBezTo>
                    <a:pt x="390" y="30"/>
                    <a:pt x="396" y="28"/>
                    <a:pt x="396" y="24"/>
                  </a:cubicBezTo>
                  <a:cubicBezTo>
                    <a:pt x="396" y="19"/>
                    <a:pt x="387" y="19"/>
                    <a:pt x="387" y="15"/>
                  </a:cubicBezTo>
                  <a:cubicBezTo>
                    <a:pt x="387" y="6"/>
                    <a:pt x="380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10"/>
            <p:cNvSpPr>
              <a:spLocks noEditPoints="1"/>
            </p:cNvSpPr>
            <p:nvPr/>
          </p:nvSpPr>
          <p:spPr bwMode="auto">
            <a:xfrm>
              <a:off x="1009650" y="1554163"/>
              <a:ext cx="1138238" cy="819150"/>
            </a:xfrm>
            <a:custGeom>
              <a:avLst/>
              <a:gdLst>
                <a:gd name="T0" fmla="*/ 216 w 303"/>
                <a:gd name="T1" fmla="*/ 23 h 218"/>
                <a:gd name="T2" fmla="*/ 216 w 303"/>
                <a:gd name="T3" fmla="*/ 24 h 218"/>
                <a:gd name="T4" fmla="*/ 216 w 303"/>
                <a:gd name="T5" fmla="*/ 23 h 218"/>
                <a:gd name="T6" fmla="*/ 75 w 303"/>
                <a:gd name="T7" fmla="*/ 8 h 218"/>
                <a:gd name="T8" fmla="*/ 70 w 303"/>
                <a:gd name="T9" fmla="*/ 8 h 218"/>
                <a:gd name="T10" fmla="*/ 65 w 303"/>
                <a:gd name="T11" fmla="*/ 9 h 218"/>
                <a:gd name="T12" fmla="*/ 13 w 303"/>
                <a:gd name="T13" fmla="*/ 36 h 218"/>
                <a:gd name="T14" fmla="*/ 24 w 303"/>
                <a:gd name="T15" fmla="*/ 50 h 218"/>
                <a:gd name="T16" fmla="*/ 49 w 303"/>
                <a:gd name="T17" fmla="*/ 75 h 218"/>
                <a:gd name="T18" fmla="*/ 41 w 303"/>
                <a:gd name="T19" fmla="*/ 75 h 218"/>
                <a:gd name="T20" fmla="*/ 31 w 303"/>
                <a:gd name="T21" fmla="*/ 68 h 218"/>
                <a:gd name="T22" fmla="*/ 0 w 303"/>
                <a:gd name="T23" fmla="*/ 81 h 218"/>
                <a:gd name="T24" fmla="*/ 8 w 303"/>
                <a:gd name="T25" fmla="*/ 88 h 218"/>
                <a:gd name="T26" fmla="*/ 26 w 303"/>
                <a:gd name="T27" fmla="*/ 96 h 218"/>
                <a:gd name="T28" fmla="*/ 38 w 303"/>
                <a:gd name="T29" fmla="*/ 98 h 218"/>
                <a:gd name="T30" fmla="*/ 53 w 303"/>
                <a:gd name="T31" fmla="*/ 93 h 218"/>
                <a:gd name="T32" fmla="*/ 55 w 303"/>
                <a:gd name="T33" fmla="*/ 98 h 218"/>
                <a:gd name="T34" fmla="*/ 51 w 303"/>
                <a:gd name="T35" fmla="*/ 98 h 218"/>
                <a:gd name="T36" fmla="*/ 34 w 303"/>
                <a:gd name="T37" fmla="*/ 116 h 218"/>
                <a:gd name="T38" fmla="*/ 24 w 303"/>
                <a:gd name="T39" fmla="*/ 144 h 218"/>
                <a:gd name="T40" fmla="*/ 38 w 303"/>
                <a:gd name="T41" fmla="*/ 158 h 218"/>
                <a:gd name="T42" fmla="*/ 46 w 303"/>
                <a:gd name="T43" fmla="*/ 157 h 218"/>
                <a:gd name="T44" fmla="*/ 49 w 303"/>
                <a:gd name="T45" fmla="*/ 170 h 218"/>
                <a:gd name="T46" fmla="*/ 57 w 303"/>
                <a:gd name="T47" fmla="*/ 168 h 218"/>
                <a:gd name="T48" fmla="*/ 71 w 303"/>
                <a:gd name="T49" fmla="*/ 172 h 218"/>
                <a:gd name="T50" fmla="*/ 81 w 303"/>
                <a:gd name="T51" fmla="*/ 169 h 218"/>
                <a:gd name="T52" fmla="*/ 95 w 303"/>
                <a:gd name="T53" fmla="*/ 165 h 218"/>
                <a:gd name="T54" fmla="*/ 59 w 303"/>
                <a:gd name="T55" fmla="*/ 198 h 218"/>
                <a:gd name="T56" fmla="*/ 36 w 303"/>
                <a:gd name="T57" fmla="*/ 211 h 218"/>
                <a:gd name="T58" fmla="*/ 27 w 303"/>
                <a:gd name="T59" fmla="*/ 218 h 218"/>
                <a:gd name="T60" fmla="*/ 73 w 303"/>
                <a:gd name="T61" fmla="*/ 199 h 218"/>
                <a:gd name="T62" fmla="*/ 99 w 303"/>
                <a:gd name="T63" fmla="*/ 179 h 218"/>
                <a:gd name="T64" fmla="*/ 112 w 303"/>
                <a:gd name="T65" fmla="*/ 163 h 218"/>
                <a:gd name="T66" fmla="*/ 141 w 303"/>
                <a:gd name="T67" fmla="*/ 138 h 218"/>
                <a:gd name="T68" fmla="*/ 128 w 303"/>
                <a:gd name="T69" fmla="*/ 155 h 218"/>
                <a:gd name="T70" fmla="*/ 126 w 303"/>
                <a:gd name="T71" fmla="*/ 160 h 218"/>
                <a:gd name="T72" fmla="*/ 157 w 303"/>
                <a:gd name="T73" fmla="*/ 146 h 218"/>
                <a:gd name="T74" fmla="*/ 166 w 303"/>
                <a:gd name="T75" fmla="*/ 138 h 218"/>
                <a:gd name="T76" fmla="*/ 209 w 303"/>
                <a:gd name="T77" fmla="*/ 152 h 218"/>
                <a:gd name="T78" fmla="*/ 247 w 303"/>
                <a:gd name="T79" fmla="*/ 173 h 218"/>
                <a:gd name="T80" fmla="*/ 260 w 303"/>
                <a:gd name="T81" fmla="*/ 172 h 218"/>
                <a:gd name="T82" fmla="*/ 265 w 303"/>
                <a:gd name="T83" fmla="*/ 174 h 218"/>
                <a:gd name="T84" fmla="*/ 267 w 303"/>
                <a:gd name="T85" fmla="*/ 184 h 218"/>
                <a:gd name="T86" fmla="*/ 275 w 303"/>
                <a:gd name="T87" fmla="*/ 184 h 218"/>
                <a:gd name="T88" fmla="*/ 275 w 303"/>
                <a:gd name="T89" fmla="*/ 194 h 218"/>
                <a:gd name="T90" fmla="*/ 284 w 303"/>
                <a:gd name="T91" fmla="*/ 202 h 218"/>
                <a:gd name="T92" fmla="*/ 299 w 303"/>
                <a:gd name="T93" fmla="*/ 210 h 218"/>
                <a:gd name="T94" fmla="*/ 303 w 303"/>
                <a:gd name="T95" fmla="*/ 205 h 218"/>
                <a:gd name="T96" fmla="*/ 288 w 303"/>
                <a:gd name="T97" fmla="*/ 192 h 218"/>
                <a:gd name="T98" fmla="*/ 279 w 303"/>
                <a:gd name="T99" fmla="*/ 176 h 218"/>
                <a:gd name="T100" fmla="*/ 253 w 303"/>
                <a:gd name="T101" fmla="*/ 155 h 218"/>
                <a:gd name="T102" fmla="*/ 231 w 303"/>
                <a:gd name="T103" fmla="*/ 151 h 218"/>
                <a:gd name="T104" fmla="*/ 223 w 303"/>
                <a:gd name="T105" fmla="*/ 148 h 218"/>
                <a:gd name="T106" fmla="*/ 216 w 303"/>
                <a:gd name="T107" fmla="*/ 147 h 218"/>
                <a:gd name="T108" fmla="*/ 216 w 303"/>
                <a:gd name="T109" fmla="*/ 24 h 218"/>
                <a:gd name="T110" fmla="*/ 184 w 303"/>
                <a:gd name="T111" fmla="*/ 20 h 218"/>
                <a:gd name="T112" fmla="*/ 130 w 303"/>
                <a:gd name="T113" fmla="*/ 13 h 218"/>
                <a:gd name="T114" fmla="*/ 108 w 303"/>
                <a:gd name="T115" fmla="*/ 7 h 218"/>
                <a:gd name="T116" fmla="*/ 95 w 303"/>
                <a:gd name="T117" fmla="*/ 8 h 218"/>
                <a:gd name="T118" fmla="*/ 96 w 303"/>
                <a:gd name="T119" fmla="*/ 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3" h="218">
                  <a:moveTo>
                    <a:pt x="216" y="23"/>
                  </a:moveTo>
                  <a:cubicBezTo>
                    <a:pt x="216" y="23"/>
                    <a:pt x="216" y="23"/>
                    <a:pt x="216" y="23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3"/>
                    <a:pt x="216" y="23"/>
                    <a:pt x="216" y="23"/>
                  </a:cubicBezTo>
                  <a:cubicBezTo>
                    <a:pt x="216" y="23"/>
                    <a:pt x="216" y="23"/>
                    <a:pt x="216" y="23"/>
                  </a:cubicBezTo>
                  <a:moveTo>
                    <a:pt x="88" y="0"/>
                  </a:moveTo>
                  <a:cubicBezTo>
                    <a:pt x="83" y="0"/>
                    <a:pt x="80" y="6"/>
                    <a:pt x="75" y="8"/>
                  </a:cubicBezTo>
                  <a:cubicBezTo>
                    <a:pt x="74" y="9"/>
                    <a:pt x="73" y="9"/>
                    <a:pt x="72" y="9"/>
                  </a:cubicBezTo>
                  <a:cubicBezTo>
                    <a:pt x="71" y="9"/>
                    <a:pt x="71" y="9"/>
                    <a:pt x="70" y="8"/>
                  </a:cubicBezTo>
                  <a:cubicBezTo>
                    <a:pt x="69" y="8"/>
                    <a:pt x="68" y="8"/>
                    <a:pt x="68" y="8"/>
                  </a:cubicBezTo>
                  <a:cubicBezTo>
                    <a:pt x="67" y="8"/>
                    <a:pt x="66" y="8"/>
                    <a:pt x="65" y="9"/>
                  </a:cubicBezTo>
                  <a:cubicBezTo>
                    <a:pt x="50" y="14"/>
                    <a:pt x="37" y="24"/>
                    <a:pt x="28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7"/>
                    <a:pt x="9" y="44"/>
                    <a:pt x="9" y="44"/>
                  </a:cubicBezTo>
                  <a:cubicBezTo>
                    <a:pt x="9" y="46"/>
                    <a:pt x="20" y="48"/>
                    <a:pt x="24" y="50"/>
                  </a:cubicBezTo>
                  <a:cubicBezTo>
                    <a:pt x="26" y="52"/>
                    <a:pt x="30" y="60"/>
                    <a:pt x="32" y="61"/>
                  </a:cubicBezTo>
                  <a:cubicBezTo>
                    <a:pt x="40" y="65"/>
                    <a:pt x="46" y="66"/>
                    <a:pt x="49" y="75"/>
                  </a:cubicBezTo>
                  <a:cubicBezTo>
                    <a:pt x="48" y="75"/>
                    <a:pt x="47" y="75"/>
                    <a:pt x="47" y="75"/>
                  </a:cubicBezTo>
                  <a:cubicBezTo>
                    <a:pt x="45" y="75"/>
                    <a:pt x="44" y="75"/>
                    <a:pt x="41" y="75"/>
                  </a:cubicBezTo>
                  <a:cubicBezTo>
                    <a:pt x="39" y="75"/>
                    <a:pt x="37" y="75"/>
                    <a:pt x="36" y="75"/>
                  </a:cubicBezTo>
                  <a:cubicBezTo>
                    <a:pt x="33" y="75"/>
                    <a:pt x="31" y="74"/>
                    <a:pt x="31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19" y="73"/>
                    <a:pt x="7" y="77"/>
                    <a:pt x="0" y="81"/>
                  </a:cubicBezTo>
                  <a:cubicBezTo>
                    <a:pt x="1" y="84"/>
                    <a:pt x="4" y="85"/>
                    <a:pt x="9" y="85"/>
                  </a:cubicBezTo>
                  <a:cubicBezTo>
                    <a:pt x="8" y="86"/>
                    <a:pt x="8" y="87"/>
                    <a:pt x="8" y="88"/>
                  </a:cubicBezTo>
                  <a:cubicBezTo>
                    <a:pt x="8" y="91"/>
                    <a:pt x="11" y="92"/>
                    <a:pt x="11" y="96"/>
                  </a:cubicBezTo>
                  <a:cubicBezTo>
                    <a:pt x="14" y="96"/>
                    <a:pt x="21" y="96"/>
                    <a:pt x="26" y="96"/>
                  </a:cubicBezTo>
                  <a:cubicBezTo>
                    <a:pt x="27" y="96"/>
                    <a:pt x="28" y="96"/>
                    <a:pt x="28" y="96"/>
                  </a:cubicBezTo>
                  <a:cubicBezTo>
                    <a:pt x="31" y="96"/>
                    <a:pt x="33" y="98"/>
                    <a:pt x="38" y="98"/>
                  </a:cubicBezTo>
                  <a:cubicBezTo>
                    <a:pt x="44" y="98"/>
                    <a:pt x="46" y="93"/>
                    <a:pt x="51" y="93"/>
                  </a:cubicBezTo>
                  <a:cubicBezTo>
                    <a:pt x="52" y="93"/>
                    <a:pt x="52" y="93"/>
                    <a:pt x="53" y="93"/>
                  </a:cubicBezTo>
                  <a:cubicBezTo>
                    <a:pt x="54" y="93"/>
                    <a:pt x="54" y="93"/>
                    <a:pt x="55" y="93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4" y="97"/>
                    <a:pt x="54" y="97"/>
                    <a:pt x="53" y="97"/>
                  </a:cubicBezTo>
                  <a:cubicBezTo>
                    <a:pt x="53" y="97"/>
                    <a:pt x="52" y="97"/>
                    <a:pt x="51" y="98"/>
                  </a:cubicBezTo>
                  <a:cubicBezTo>
                    <a:pt x="51" y="99"/>
                    <a:pt x="56" y="103"/>
                    <a:pt x="56" y="105"/>
                  </a:cubicBezTo>
                  <a:cubicBezTo>
                    <a:pt x="56" y="109"/>
                    <a:pt x="36" y="116"/>
                    <a:pt x="34" y="116"/>
                  </a:cubicBezTo>
                  <a:cubicBezTo>
                    <a:pt x="28" y="116"/>
                    <a:pt x="12" y="123"/>
                    <a:pt x="12" y="132"/>
                  </a:cubicBezTo>
                  <a:cubicBezTo>
                    <a:pt x="12" y="136"/>
                    <a:pt x="21" y="138"/>
                    <a:pt x="24" y="144"/>
                  </a:cubicBezTo>
                  <a:cubicBezTo>
                    <a:pt x="22" y="144"/>
                    <a:pt x="21" y="145"/>
                    <a:pt x="19" y="145"/>
                  </a:cubicBezTo>
                  <a:cubicBezTo>
                    <a:pt x="21" y="147"/>
                    <a:pt x="35" y="158"/>
                    <a:pt x="38" y="158"/>
                  </a:cubicBezTo>
                  <a:cubicBezTo>
                    <a:pt x="40" y="158"/>
                    <a:pt x="42" y="153"/>
                    <a:pt x="44" y="153"/>
                  </a:cubicBezTo>
                  <a:cubicBezTo>
                    <a:pt x="47" y="153"/>
                    <a:pt x="46" y="157"/>
                    <a:pt x="46" y="157"/>
                  </a:cubicBezTo>
                  <a:cubicBezTo>
                    <a:pt x="46" y="160"/>
                    <a:pt x="46" y="160"/>
                    <a:pt x="46" y="163"/>
                  </a:cubicBezTo>
                  <a:cubicBezTo>
                    <a:pt x="46" y="165"/>
                    <a:pt x="48" y="170"/>
                    <a:pt x="49" y="170"/>
                  </a:cubicBezTo>
                  <a:cubicBezTo>
                    <a:pt x="50" y="170"/>
                    <a:pt x="52" y="168"/>
                    <a:pt x="54" y="168"/>
                  </a:cubicBezTo>
                  <a:cubicBezTo>
                    <a:pt x="55" y="168"/>
                    <a:pt x="54" y="168"/>
                    <a:pt x="57" y="168"/>
                  </a:cubicBezTo>
                  <a:cubicBezTo>
                    <a:pt x="57" y="167"/>
                    <a:pt x="57" y="165"/>
                    <a:pt x="57" y="164"/>
                  </a:cubicBezTo>
                  <a:cubicBezTo>
                    <a:pt x="62" y="167"/>
                    <a:pt x="64" y="169"/>
                    <a:pt x="71" y="172"/>
                  </a:cubicBezTo>
                  <a:cubicBezTo>
                    <a:pt x="71" y="170"/>
                    <a:pt x="72" y="169"/>
                    <a:pt x="73" y="167"/>
                  </a:cubicBezTo>
                  <a:cubicBezTo>
                    <a:pt x="76" y="167"/>
                    <a:pt x="77" y="169"/>
                    <a:pt x="81" y="169"/>
                  </a:cubicBezTo>
                  <a:cubicBezTo>
                    <a:pt x="85" y="169"/>
                    <a:pt x="87" y="167"/>
                    <a:pt x="91" y="165"/>
                  </a:cubicBezTo>
                  <a:cubicBezTo>
                    <a:pt x="95" y="165"/>
                    <a:pt x="95" y="165"/>
                    <a:pt x="95" y="165"/>
                  </a:cubicBezTo>
                  <a:cubicBezTo>
                    <a:pt x="88" y="169"/>
                    <a:pt x="88" y="178"/>
                    <a:pt x="82" y="182"/>
                  </a:cubicBezTo>
                  <a:cubicBezTo>
                    <a:pt x="75" y="187"/>
                    <a:pt x="64" y="192"/>
                    <a:pt x="59" y="198"/>
                  </a:cubicBezTo>
                  <a:cubicBezTo>
                    <a:pt x="56" y="202"/>
                    <a:pt x="50" y="199"/>
                    <a:pt x="46" y="202"/>
                  </a:cubicBezTo>
                  <a:cubicBezTo>
                    <a:pt x="42" y="204"/>
                    <a:pt x="40" y="209"/>
                    <a:pt x="36" y="211"/>
                  </a:cubicBezTo>
                  <a:cubicBezTo>
                    <a:pt x="32" y="214"/>
                    <a:pt x="26" y="212"/>
                    <a:pt x="23" y="217"/>
                  </a:cubicBezTo>
                  <a:cubicBezTo>
                    <a:pt x="24" y="218"/>
                    <a:pt x="26" y="218"/>
                    <a:pt x="27" y="218"/>
                  </a:cubicBezTo>
                  <a:cubicBezTo>
                    <a:pt x="36" y="218"/>
                    <a:pt x="42" y="209"/>
                    <a:pt x="51" y="207"/>
                  </a:cubicBezTo>
                  <a:cubicBezTo>
                    <a:pt x="59" y="206"/>
                    <a:pt x="69" y="203"/>
                    <a:pt x="73" y="199"/>
                  </a:cubicBezTo>
                  <a:cubicBezTo>
                    <a:pt x="78" y="194"/>
                    <a:pt x="88" y="191"/>
                    <a:pt x="92" y="186"/>
                  </a:cubicBezTo>
                  <a:cubicBezTo>
                    <a:pt x="94" y="183"/>
                    <a:pt x="95" y="180"/>
                    <a:pt x="99" y="179"/>
                  </a:cubicBezTo>
                  <a:cubicBezTo>
                    <a:pt x="106" y="176"/>
                    <a:pt x="112" y="174"/>
                    <a:pt x="112" y="167"/>
                  </a:cubicBezTo>
                  <a:cubicBezTo>
                    <a:pt x="112" y="166"/>
                    <a:pt x="112" y="165"/>
                    <a:pt x="112" y="163"/>
                  </a:cubicBezTo>
                  <a:cubicBezTo>
                    <a:pt x="112" y="154"/>
                    <a:pt x="131" y="138"/>
                    <a:pt x="137" y="138"/>
                  </a:cubicBezTo>
                  <a:cubicBezTo>
                    <a:pt x="139" y="138"/>
                    <a:pt x="138" y="138"/>
                    <a:pt x="141" y="138"/>
                  </a:cubicBezTo>
                  <a:cubicBezTo>
                    <a:pt x="141" y="139"/>
                    <a:pt x="141" y="140"/>
                    <a:pt x="141" y="141"/>
                  </a:cubicBezTo>
                  <a:cubicBezTo>
                    <a:pt x="132" y="143"/>
                    <a:pt x="128" y="148"/>
                    <a:pt x="128" y="155"/>
                  </a:cubicBezTo>
                  <a:cubicBezTo>
                    <a:pt x="128" y="156"/>
                    <a:pt x="127" y="156"/>
                    <a:pt x="128" y="158"/>
                  </a:cubicBezTo>
                  <a:cubicBezTo>
                    <a:pt x="128" y="158"/>
                    <a:pt x="126" y="159"/>
                    <a:pt x="126" y="160"/>
                  </a:cubicBezTo>
                  <a:cubicBezTo>
                    <a:pt x="126" y="161"/>
                    <a:pt x="128" y="162"/>
                    <a:pt x="129" y="162"/>
                  </a:cubicBezTo>
                  <a:cubicBezTo>
                    <a:pt x="135" y="162"/>
                    <a:pt x="154" y="152"/>
                    <a:pt x="157" y="146"/>
                  </a:cubicBezTo>
                  <a:cubicBezTo>
                    <a:pt x="156" y="145"/>
                    <a:pt x="155" y="144"/>
                    <a:pt x="154" y="142"/>
                  </a:cubicBezTo>
                  <a:cubicBezTo>
                    <a:pt x="157" y="141"/>
                    <a:pt x="163" y="140"/>
                    <a:pt x="166" y="138"/>
                  </a:cubicBezTo>
                  <a:cubicBezTo>
                    <a:pt x="171" y="148"/>
                    <a:pt x="183" y="149"/>
                    <a:pt x="193" y="152"/>
                  </a:cubicBezTo>
                  <a:cubicBezTo>
                    <a:pt x="209" y="152"/>
                    <a:pt x="209" y="152"/>
                    <a:pt x="209" y="152"/>
                  </a:cubicBezTo>
                  <a:cubicBezTo>
                    <a:pt x="217" y="157"/>
                    <a:pt x="227" y="157"/>
                    <a:pt x="234" y="162"/>
                  </a:cubicBezTo>
                  <a:cubicBezTo>
                    <a:pt x="238" y="165"/>
                    <a:pt x="242" y="173"/>
                    <a:pt x="247" y="173"/>
                  </a:cubicBezTo>
                  <a:cubicBezTo>
                    <a:pt x="250" y="173"/>
                    <a:pt x="251" y="170"/>
                    <a:pt x="252" y="168"/>
                  </a:cubicBezTo>
                  <a:cubicBezTo>
                    <a:pt x="254" y="170"/>
                    <a:pt x="256" y="172"/>
                    <a:pt x="260" y="172"/>
                  </a:cubicBezTo>
                  <a:cubicBezTo>
                    <a:pt x="261" y="172"/>
                    <a:pt x="261" y="171"/>
                    <a:pt x="261" y="171"/>
                  </a:cubicBezTo>
                  <a:cubicBezTo>
                    <a:pt x="263" y="171"/>
                    <a:pt x="264" y="173"/>
                    <a:pt x="265" y="174"/>
                  </a:cubicBezTo>
                  <a:cubicBezTo>
                    <a:pt x="265" y="176"/>
                    <a:pt x="263" y="177"/>
                    <a:pt x="263" y="180"/>
                  </a:cubicBezTo>
                  <a:cubicBezTo>
                    <a:pt x="263" y="182"/>
                    <a:pt x="266" y="184"/>
                    <a:pt x="267" y="184"/>
                  </a:cubicBezTo>
                  <a:cubicBezTo>
                    <a:pt x="271" y="184"/>
                    <a:pt x="269" y="181"/>
                    <a:pt x="275" y="181"/>
                  </a:cubicBezTo>
                  <a:cubicBezTo>
                    <a:pt x="275" y="181"/>
                    <a:pt x="275" y="182"/>
                    <a:pt x="275" y="184"/>
                  </a:cubicBezTo>
                  <a:cubicBezTo>
                    <a:pt x="275" y="187"/>
                    <a:pt x="270" y="187"/>
                    <a:pt x="270" y="189"/>
                  </a:cubicBezTo>
                  <a:cubicBezTo>
                    <a:pt x="270" y="191"/>
                    <a:pt x="271" y="194"/>
                    <a:pt x="275" y="194"/>
                  </a:cubicBezTo>
                  <a:cubicBezTo>
                    <a:pt x="280" y="194"/>
                    <a:pt x="284" y="194"/>
                    <a:pt x="284" y="198"/>
                  </a:cubicBezTo>
                  <a:cubicBezTo>
                    <a:pt x="284" y="200"/>
                    <a:pt x="284" y="200"/>
                    <a:pt x="284" y="202"/>
                  </a:cubicBezTo>
                  <a:cubicBezTo>
                    <a:pt x="284" y="205"/>
                    <a:pt x="291" y="211"/>
                    <a:pt x="296" y="211"/>
                  </a:cubicBezTo>
                  <a:cubicBezTo>
                    <a:pt x="297" y="211"/>
                    <a:pt x="297" y="210"/>
                    <a:pt x="299" y="210"/>
                  </a:cubicBezTo>
                  <a:cubicBezTo>
                    <a:pt x="299" y="208"/>
                    <a:pt x="303" y="208"/>
                    <a:pt x="303" y="205"/>
                  </a:cubicBezTo>
                  <a:cubicBezTo>
                    <a:pt x="303" y="205"/>
                    <a:pt x="303" y="205"/>
                    <a:pt x="303" y="205"/>
                  </a:cubicBezTo>
                  <a:cubicBezTo>
                    <a:pt x="303" y="199"/>
                    <a:pt x="298" y="197"/>
                    <a:pt x="295" y="195"/>
                  </a:cubicBezTo>
                  <a:cubicBezTo>
                    <a:pt x="294" y="192"/>
                    <a:pt x="290" y="193"/>
                    <a:pt x="288" y="192"/>
                  </a:cubicBezTo>
                  <a:cubicBezTo>
                    <a:pt x="285" y="188"/>
                    <a:pt x="284" y="184"/>
                    <a:pt x="283" y="181"/>
                  </a:cubicBezTo>
                  <a:cubicBezTo>
                    <a:pt x="282" y="178"/>
                    <a:pt x="280" y="178"/>
                    <a:pt x="279" y="176"/>
                  </a:cubicBezTo>
                  <a:cubicBezTo>
                    <a:pt x="272" y="165"/>
                    <a:pt x="267" y="162"/>
                    <a:pt x="259" y="154"/>
                  </a:cubicBezTo>
                  <a:cubicBezTo>
                    <a:pt x="257" y="155"/>
                    <a:pt x="255" y="155"/>
                    <a:pt x="253" y="155"/>
                  </a:cubicBezTo>
                  <a:cubicBezTo>
                    <a:pt x="249" y="156"/>
                    <a:pt x="249" y="162"/>
                    <a:pt x="245" y="162"/>
                  </a:cubicBezTo>
                  <a:cubicBezTo>
                    <a:pt x="240" y="162"/>
                    <a:pt x="234" y="155"/>
                    <a:pt x="231" y="151"/>
                  </a:cubicBezTo>
                  <a:cubicBezTo>
                    <a:pt x="230" y="148"/>
                    <a:pt x="227" y="148"/>
                    <a:pt x="224" y="148"/>
                  </a:cubicBezTo>
                  <a:cubicBezTo>
                    <a:pt x="224" y="148"/>
                    <a:pt x="223" y="148"/>
                    <a:pt x="223" y="148"/>
                  </a:cubicBezTo>
                  <a:cubicBezTo>
                    <a:pt x="222" y="148"/>
                    <a:pt x="222" y="148"/>
                    <a:pt x="221" y="148"/>
                  </a:cubicBezTo>
                  <a:cubicBezTo>
                    <a:pt x="219" y="148"/>
                    <a:pt x="217" y="148"/>
                    <a:pt x="216" y="147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09" y="21"/>
                    <a:pt x="206" y="18"/>
                    <a:pt x="198" y="18"/>
                  </a:cubicBezTo>
                  <a:cubicBezTo>
                    <a:pt x="193" y="18"/>
                    <a:pt x="189" y="20"/>
                    <a:pt x="184" y="20"/>
                  </a:cubicBezTo>
                  <a:cubicBezTo>
                    <a:pt x="176" y="20"/>
                    <a:pt x="158" y="19"/>
                    <a:pt x="152" y="13"/>
                  </a:cubicBezTo>
                  <a:cubicBezTo>
                    <a:pt x="130" y="13"/>
                    <a:pt x="130" y="13"/>
                    <a:pt x="130" y="13"/>
                  </a:cubicBezTo>
                  <a:cubicBezTo>
                    <a:pt x="126" y="11"/>
                    <a:pt x="125" y="10"/>
                    <a:pt x="122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5" y="6"/>
                    <a:pt x="104" y="6"/>
                    <a:pt x="101" y="4"/>
                  </a:cubicBezTo>
                  <a:cubicBezTo>
                    <a:pt x="100" y="6"/>
                    <a:pt x="97" y="8"/>
                    <a:pt x="95" y="8"/>
                  </a:cubicBezTo>
                  <a:cubicBezTo>
                    <a:pt x="95" y="8"/>
                    <a:pt x="94" y="8"/>
                    <a:pt x="94" y="8"/>
                  </a:cubicBezTo>
                  <a:cubicBezTo>
                    <a:pt x="95" y="7"/>
                    <a:pt x="95" y="6"/>
                    <a:pt x="96" y="4"/>
                  </a:cubicBezTo>
                  <a:cubicBezTo>
                    <a:pt x="93" y="3"/>
                    <a:pt x="91" y="0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111"/>
            <p:cNvSpPr>
              <a:spLocks/>
            </p:cNvSpPr>
            <p:nvPr/>
          </p:nvSpPr>
          <p:spPr bwMode="auto">
            <a:xfrm>
              <a:off x="2035175" y="2286000"/>
              <a:ext cx="52388" cy="68263"/>
            </a:xfrm>
            <a:custGeom>
              <a:avLst/>
              <a:gdLst>
                <a:gd name="T0" fmla="*/ 3 w 14"/>
                <a:gd name="T1" fmla="*/ 0 h 18"/>
                <a:gd name="T2" fmla="*/ 0 w 14"/>
                <a:gd name="T3" fmla="*/ 7 h 18"/>
                <a:gd name="T4" fmla="*/ 2 w 14"/>
                <a:gd name="T5" fmla="*/ 5 h 18"/>
                <a:gd name="T6" fmla="*/ 6 w 14"/>
                <a:gd name="T7" fmla="*/ 7 h 18"/>
                <a:gd name="T8" fmla="*/ 6 w 14"/>
                <a:gd name="T9" fmla="*/ 12 h 18"/>
                <a:gd name="T10" fmla="*/ 11 w 14"/>
                <a:gd name="T11" fmla="*/ 18 h 18"/>
                <a:gd name="T12" fmla="*/ 14 w 14"/>
                <a:gd name="T13" fmla="*/ 16 h 18"/>
                <a:gd name="T14" fmla="*/ 7 w 14"/>
                <a:gd name="T15" fmla="*/ 1 h 18"/>
                <a:gd name="T16" fmla="*/ 3 w 14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8">
                  <a:moveTo>
                    <a:pt x="3" y="0"/>
                  </a:moveTo>
                  <a:cubicBezTo>
                    <a:pt x="0" y="0"/>
                    <a:pt x="0" y="2"/>
                    <a:pt x="0" y="7"/>
                  </a:cubicBezTo>
                  <a:cubicBezTo>
                    <a:pt x="1" y="6"/>
                    <a:pt x="1" y="5"/>
                    <a:pt x="2" y="5"/>
                  </a:cubicBezTo>
                  <a:cubicBezTo>
                    <a:pt x="3" y="5"/>
                    <a:pt x="3" y="6"/>
                    <a:pt x="6" y="7"/>
                  </a:cubicBezTo>
                  <a:cubicBezTo>
                    <a:pt x="5" y="8"/>
                    <a:pt x="6" y="10"/>
                    <a:pt x="6" y="12"/>
                  </a:cubicBezTo>
                  <a:cubicBezTo>
                    <a:pt x="6" y="12"/>
                    <a:pt x="9" y="18"/>
                    <a:pt x="11" y="18"/>
                  </a:cubicBezTo>
                  <a:cubicBezTo>
                    <a:pt x="13" y="18"/>
                    <a:pt x="14" y="18"/>
                    <a:pt x="14" y="16"/>
                  </a:cubicBezTo>
                  <a:cubicBezTo>
                    <a:pt x="14" y="9"/>
                    <a:pt x="6" y="9"/>
                    <a:pt x="7" y="1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112"/>
            <p:cNvSpPr>
              <a:spLocks/>
            </p:cNvSpPr>
            <p:nvPr/>
          </p:nvSpPr>
          <p:spPr bwMode="auto">
            <a:xfrm>
              <a:off x="1952625" y="2203450"/>
              <a:ext cx="55563" cy="87313"/>
            </a:xfrm>
            <a:custGeom>
              <a:avLst/>
              <a:gdLst>
                <a:gd name="T0" fmla="*/ 10 w 15"/>
                <a:gd name="T1" fmla="*/ 0 h 23"/>
                <a:gd name="T2" fmla="*/ 8 w 15"/>
                <a:gd name="T3" fmla="*/ 1 h 23"/>
                <a:gd name="T4" fmla="*/ 4 w 15"/>
                <a:gd name="T5" fmla="*/ 0 h 23"/>
                <a:gd name="T6" fmla="*/ 0 w 15"/>
                <a:gd name="T7" fmla="*/ 3 h 23"/>
                <a:gd name="T8" fmla="*/ 8 w 15"/>
                <a:gd name="T9" fmla="*/ 11 h 23"/>
                <a:gd name="T10" fmla="*/ 12 w 15"/>
                <a:gd name="T11" fmla="*/ 23 h 23"/>
                <a:gd name="T12" fmla="*/ 13 w 15"/>
                <a:gd name="T13" fmla="*/ 12 h 23"/>
                <a:gd name="T14" fmla="*/ 11 w 15"/>
                <a:gd name="T15" fmla="*/ 12 h 23"/>
                <a:gd name="T16" fmla="*/ 10 w 15"/>
                <a:gd name="T17" fmla="*/ 12 h 23"/>
                <a:gd name="T18" fmla="*/ 10 w 15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23">
                  <a:moveTo>
                    <a:pt x="10" y="0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7" y="1"/>
                    <a:pt x="7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7"/>
                    <a:pt x="4" y="11"/>
                    <a:pt x="8" y="11"/>
                  </a:cubicBezTo>
                  <a:cubicBezTo>
                    <a:pt x="8" y="16"/>
                    <a:pt x="9" y="19"/>
                    <a:pt x="12" y="23"/>
                  </a:cubicBezTo>
                  <a:cubicBezTo>
                    <a:pt x="15" y="20"/>
                    <a:pt x="12" y="16"/>
                    <a:pt x="13" y="12"/>
                  </a:cubicBezTo>
                  <a:cubicBezTo>
                    <a:pt x="13" y="12"/>
                    <a:pt x="12" y="12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7"/>
                    <a:pt x="10" y="7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113"/>
            <p:cNvSpPr>
              <a:spLocks/>
            </p:cNvSpPr>
            <p:nvPr/>
          </p:nvSpPr>
          <p:spPr bwMode="auto">
            <a:xfrm>
              <a:off x="2470150" y="1403350"/>
              <a:ext cx="560388" cy="293688"/>
            </a:xfrm>
            <a:custGeom>
              <a:avLst/>
              <a:gdLst>
                <a:gd name="T0" fmla="*/ 109 w 149"/>
                <a:gd name="T1" fmla="*/ 0 h 78"/>
                <a:gd name="T2" fmla="*/ 100 w 149"/>
                <a:gd name="T3" fmla="*/ 5 h 78"/>
                <a:gd name="T4" fmla="*/ 101 w 149"/>
                <a:gd name="T5" fmla="*/ 7 h 78"/>
                <a:gd name="T6" fmla="*/ 98 w 149"/>
                <a:gd name="T7" fmla="*/ 8 h 78"/>
                <a:gd name="T8" fmla="*/ 93 w 149"/>
                <a:gd name="T9" fmla="*/ 7 h 78"/>
                <a:gd name="T10" fmla="*/ 87 w 149"/>
                <a:gd name="T11" fmla="*/ 11 h 78"/>
                <a:gd name="T12" fmla="*/ 94 w 149"/>
                <a:gd name="T13" fmla="*/ 31 h 78"/>
                <a:gd name="T14" fmla="*/ 90 w 149"/>
                <a:gd name="T15" fmla="*/ 33 h 78"/>
                <a:gd name="T16" fmla="*/ 85 w 149"/>
                <a:gd name="T17" fmla="*/ 23 h 78"/>
                <a:gd name="T18" fmla="*/ 76 w 149"/>
                <a:gd name="T19" fmla="*/ 15 h 78"/>
                <a:gd name="T20" fmla="*/ 70 w 149"/>
                <a:gd name="T21" fmla="*/ 15 h 78"/>
                <a:gd name="T22" fmla="*/ 71 w 149"/>
                <a:gd name="T23" fmla="*/ 20 h 78"/>
                <a:gd name="T24" fmla="*/ 63 w 149"/>
                <a:gd name="T25" fmla="*/ 22 h 78"/>
                <a:gd name="T26" fmla="*/ 50 w 149"/>
                <a:gd name="T27" fmla="*/ 13 h 78"/>
                <a:gd name="T28" fmla="*/ 41 w 149"/>
                <a:gd name="T29" fmla="*/ 18 h 78"/>
                <a:gd name="T30" fmla="*/ 36 w 149"/>
                <a:gd name="T31" fmla="*/ 8 h 78"/>
                <a:gd name="T32" fmla="*/ 0 w 149"/>
                <a:gd name="T33" fmla="*/ 32 h 78"/>
                <a:gd name="T34" fmla="*/ 9 w 149"/>
                <a:gd name="T35" fmla="*/ 38 h 78"/>
                <a:gd name="T36" fmla="*/ 14 w 149"/>
                <a:gd name="T37" fmla="*/ 38 h 78"/>
                <a:gd name="T38" fmla="*/ 19 w 149"/>
                <a:gd name="T39" fmla="*/ 38 h 78"/>
                <a:gd name="T40" fmla="*/ 7 w 149"/>
                <a:gd name="T41" fmla="*/ 44 h 78"/>
                <a:gd name="T42" fmla="*/ 18 w 149"/>
                <a:gd name="T43" fmla="*/ 50 h 78"/>
                <a:gd name="T44" fmla="*/ 29 w 149"/>
                <a:gd name="T45" fmla="*/ 50 h 78"/>
                <a:gd name="T46" fmla="*/ 44 w 149"/>
                <a:gd name="T47" fmla="*/ 50 h 78"/>
                <a:gd name="T48" fmla="*/ 51 w 149"/>
                <a:gd name="T49" fmla="*/ 52 h 78"/>
                <a:gd name="T50" fmla="*/ 42 w 149"/>
                <a:gd name="T51" fmla="*/ 53 h 78"/>
                <a:gd name="T52" fmla="*/ 14 w 149"/>
                <a:gd name="T53" fmla="*/ 60 h 78"/>
                <a:gd name="T54" fmla="*/ 28 w 149"/>
                <a:gd name="T55" fmla="*/ 69 h 78"/>
                <a:gd name="T56" fmla="*/ 35 w 149"/>
                <a:gd name="T57" fmla="*/ 69 h 78"/>
                <a:gd name="T58" fmla="*/ 43 w 149"/>
                <a:gd name="T59" fmla="*/ 71 h 78"/>
                <a:gd name="T60" fmla="*/ 48 w 149"/>
                <a:gd name="T61" fmla="*/ 78 h 78"/>
                <a:gd name="T62" fmla="*/ 74 w 149"/>
                <a:gd name="T63" fmla="*/ 78 h 78"/>
                <a:gd name="T64" fmla="*/ 95 w 149"/>
                <a:gd name="T65" fmla="*/ 72 h 78"/>
                <a:gd name="T66" fmla="*/ 102 w 149"/>
                <a:gd name="T67" fmla="*/ 67 h 78"/>
                <a:gd name="T68" fmla="*/ 125 w 149"/>
                <a:gd name="T69" fmla="*/ 76 h 78"/>
                <a:gd name="T70" fmla="*/ 127 w 149"/>
                <a:gd name="T71" fmla="*/ 76 h 78"/>
                <a:gd name="T72" fmla="*/ 141 w 149"/>
                <a:gd name="T73" fmla="*/ 71 h 78"/>
                <a:gd name="T74" fmla="*/ 139 w 149"/>
                <a:gd name="T75" fmla="*/ 67 h 78"/>
                <a:gd name="T76" fmla="*/ 134 w 149"/>
                <a:gd name="T77" fmla="*/ 64 h 78"/>
                <a:gd name="T78" fmla="*/ 138 w 149"/>
                <a:gd name="T79" fmla="*/ 61 h 78"/>
                <a:gd name="T80" fmla="*/ 143 w 149"/>
                <a:gd name="T81" fmla="*/ 62 h 78"/>
                <a:gd name="T82" fmla="*/ 149 w 149"/>
                <a:gd name="T83" fmla="*/ 59 h 78"/>
                <a:gd name="T84" fmla="*/ 120 w 149"/>
                <a:gd name="T85" fmla="*/ 40 h 78"/>
                <a:gd name="T86" fmla="*/ 112 w 149"/>
                <a:gd name="T87" fmla="*/ 15 h 78"/>
                <a:gd name="T88" fmla="*/ 119 w 149"/>
                <a:gd name="T89" fmla="*/ 6 h 78"/>
                <a:gd name="T90" fmla="*/ 109 w 149"/>
                <a:gd name="T9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78">
                  <a:moveTo>
                    <a:pt x="109" y="0"/>
                  </a:moveTo>
                  <a:cubicBezTo>
                    <a:pt x="104" y="0"/>
                    <a:pt x="100" y="2"/>
                    <a:pt x="100" y="5"/>
                  </a:cubicBezTo>
                  <a:cubicBezTo>
                    <a:pt x="100" y="5"/>
                    <a:pt x="100" y="7"/>
                    <a:pt x="101" y="7"/>
                  </a:cubicBezTo>
                  <a:cubicBezTo>
                    <a:pt x="99" y="8"/>
                    <a:pt x="98" y="8"/>
                    <a:pt x="98" y="8"/>
                  </a:cubicBezTo>
                  <a:cubicBezTo>
                    <a:pt x="96" y="8"/>
                    <a:pt x="96" y="7"/>
                    <a:pt x="93" y="7"/>
                  </a:cubicBezTo>
                  <a:cubicBezTo>
                    <a:pt x="90" y="7"/>
                    <a:pt x="87" y="9"/>
                    <a:pt x="87" y="11"/>
                  </a:cubicBezTo>
                  <a:cubicBezTo>
                    <a:pt x="87" y="14"/>
                    <a:pt x="92" y="27"/>
                    <a:pt x="94" y="31"/>
                  </a:cubicBezTo>
                  <a:cubicBezTo>
                    <a:pt x="93" y="32"/>
                    <a:pt x="93" y="33"/>
                    <a:pt x="90" y="33"/>
                  </a:cubicBezTo>
                  <a:cubicBezTo>
                    <a:pt x="85" y="33"/>
                    <a:pt x="87" y="26"/>
                    <a:pt x="85" y="23"/>
                  </a:cubicBezTo>
                  <a:cubicBezTo>
                    <a:pt x="84" y="19"/>
                    <a:pt x="80" y="16"/>
                    <a:pt x="76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6"/>
                    <a:pt x="71" y="17"/>
                    <a:pt x="71" y="20"/>
                  </a:cubicBezTo>
                  <a:cubicBezTo>
                    <a:pt x="68" y="21"/>
                    <a:pt x="66" y="21"/>
                    <a:pt x="63" y="22"/>
                  </a:cubicBezTo>
                  <a:cubicBezTo>
                    <a:pt x="61" y="17"/>
                    <a:pt x="58" y="13"/>
                    <a:pt x="50" y="13"/>
                  </a:cubicBezTo>
                  <a:cubicBezTo>
                    <a:pt x="45" y="13"/>
                    <a:pt x="43" y="17"/>
                    <a:pt x="41" y="18"/>
                  </a:cubicBezTo>
                  <a:cubicBezTo>
                    <a:pt x="40" y="17"/>
                    <a:pt x="40" y="8"/>
                    <a:pt x="36" y="8"/>
                  </a:cubicBezTo>
                  <a:cubicBezTo>
                    <a:pt x="26" y="8"/>
                    <a:pt x="0" y="19"/>
                    <a:pt x="0" y="32"/>
                  </a:cubicBezTo>
                  <a:cubicBezTo>
                    <a:pt x="0" y="34"/>
                    <a:pt x="6" y="38"/>
                    <a:pt x="9" y="38"/>
                  </a:cubicBezTo>
                  <a:cubicBezTo>
                    <a:pt x="11" y="38"/>
                    <a:pt x="12" y="38"/>
                    <a:pt x="14" y="38"/>
                  </a:cubicBezTo>
                  <a:cubicBezTo>
                    <a:pt x="15" y="38"/>
                    <a:pt x="17" y="38"/>
                    <a:pt x="19" y="38"/>
                  </a:cubicBezTo>
                  <a:cubicBezTo>
                    <a:pt x="15" y="40"/>
                    <a:pt x="7" y="38"/>
                    <a:pt x="7" y="44"/>
                  </a:cubicBezTo>
                  <a:cubicBezTo>
                    <a:pt x="7" y="49"/>
                    <a:pt x="13" y="50"/>
                    <a:pt x="18" y="50"/>
                  </a:cubicBezTo>
                  <a:cubicBezTo>
                    <a:pt x="22" y="50"/>
                    <a:pt x="27" y="50"/>
                    <a:pt x="29" y="50"/>
                  </a:cubicBezTo>
                  <a:cubicBezTo>
                    <a:pt x="32" y="50"/>
                    <a:pt x="39" y="50"/>
                    <a:pt x="44" y="50"/>
                  </a:cubicBezTo>
                  <a:cubicBezTo>
                    <a:pt x="47" y="50"/>
                    <a:pt x="49" y="51"/>
                    <a:pt x="51" y="52"/>
                  </a:cubicBezTo>
                  <a:cubicBezTo>
                    <a:pt x="48" y="53"/>
                    <a:pt x="46" y="53"/>
                    <a:pt x="42" y="53"/>
                  </a:cubicBezTo>
                  <a:cubicBezTo>
                    <a:pt x="30" y="53"/>
                    <a:pt x="21" y="54"/>
                    <a:pt x="14" y="60"/>
                  </a:cubicBezTo>
                  <a:cubicBezTo>
                    <a:pt x="16" y="63"/>
                    <a:pt x="21" y="69"/>
                    <a:pt x="28" y="69"/>
                  </a:cubicBezTo>
                  <a:cubicBezTo>
                    <a:pt x="29" y="69"/>
                    <a:pt x="32" y="69"/>
                    <a:pt x="35" y="69"/>
                  </a:cubicBezTo>
                  <a:cubicBezTo>
                    <a:pt x="38" y="69"/>
                    <a:pt x="42" y="70"/>
                    <a:pt x="43" y="71"/>
                  </a:cubicBezTo>
                  <a:cubicBezTo>
                    <a:pt x="47" y="73"/>
                    <a:pt x="44" y="78"/>
                    <a:pt x="48" y="78"/>
                  </a:cubicBezTo>
                  <a:cubicBezTo>
                    <a:pt x="56" y="78"/>
                    <a:pt x="61" y="78"/>
                    <a:pt x="74" y="78"/>
                  </a:cubicBezTo>
                  <a:cubicBezTo>
                    <a:pt x="80" y="74"/>
                    <a:pt x="87" y="76"/>
                    <a:pt x="95" y="72"/>
                  </a:cubicBezTo>
                  <a:cubicBezTo>
                    <a:pt x="99" y="70"/>
                    <a:pt x="97" y="67"/>
                    <a:pt x="102" y="67"/>
                  </a:cubicBezTo>
                  <a:cubicBezTo>
                    <a:pt x="110" y="67"/>
                    <a:pt x="114" y="76"/>
                    <a:pt x="125" y="76"/>
                  </a:cubicBezTo>
                  <a:cubicBezTo>
                    <a:pt x="126" y="76"/>
                    <a:pt x="127" y="76"/>
                    <a:pt x="127" y="76"/>
                  </a:cubicBezTo>
                  <a:cubicBezTo>
                    <a:pt x="134" y="76"/>
                    <a:pt x="139" y="75"/>
                    <a:pt x="141" y="71"/>
                  </a:cubicBezTo>
                  <a:cubicBezTo>
                    <a:pt x="140" y="70"/>
                    <a:pt x="139" y="69"/>
                    <a:pt x="139" y="67"/>
                  </a:cubicBezTo>
                  <a:cubicBezTo>
                    <a:pt x="138" y="67"/>
                    <a:pt x="134" y="67"/>
                    <a:pt x="134" y="64"/>
                  </a:cubicBezTo>
                  <a:cubicBezTo>
                    <a:pt x="134" y="62"/>
                    <a:pt x="136" y="61"/>
                    <a:pt x="138" y="61"/>
                  </a:cubicBezTo>
                  <a:cubicBezTo>
                    <a:pt x="140" y="61"/>
                    <a:pt x="141" y="62"/>
                    <a:pt x="143" y="62"/>
                  </a:cubicBezTo>
                  <a:cubicBezTo>
                    <a:pt x="145" y="62"/>
                    <a:pt x="146" y="61"/>
                    <a:pt x="149" y="59"/>
                  </a:cubicBezTo>
                  <a:cubicBezTo>
                    <a:pt x="144" y="55"/>
                    <a:pt x="120" y="49"/>
                    <a:pt x="120" y="40"/>
                  </a:cubicBezTo>
                  <a:cubicBezTo>
                    <a:pt x="120" y="32"/>
                    <a:pt x="112" y="26"/>
                    <a:pt x="112" y="15"/>
                  </a:cubicBezTo>
                  <a:cubicBezTo>
                    <a:pt x="112" y="13"/>
                    <a:pt x="119" y="10"/>
                    <a:pt x="119" y="6"/>
                  </a:cubicBezTo>
                  <a:cubicBezTo>
                    <a:pt x="119" y="2"/>
                    <a:pt x="114" y="0"/>
                    <a:pt x="1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114"/>
            <p:cNvSpPr>
              <a:spLocks/>
            </p:cNvSpPr>
            <p:nvPr/>
          </p:nvSpPr>
          <p:spPr bwMode="auto">
            <a:xfrm>
              <a:off x="2263775" y="1358900"/>
              <a:ext cx="315913" cy="203200"/>
            </a:xfrm>
            <a:custGeom>
              <a:avLst/>
              <a:gdLst>
                <a:gd name="T0" fmla="*/ 36 w 84"/>
                <a:gd name="T1" fmla="*/ 0 h 54"/>
                <a:gd name="T2" fmla="*/ 27 w 84"/>
                <a:gd name="T3" fmla="*/ 2 h 54"/>
                <a:gd name="T4" fmla="*/ 16 w 84"/>
                <a:gd name="T5" fmla="*/ 1 h 54"/>
                <a:gd name="T6" fmla="*/ 10 w 84"/>
                <a:gd name="T7" fmla="*/ 2 h 54"/>
                <a:gd name="T8" fmla="*/ 14 w 84"/>
                <a:gd name="T9" fmla="*/ 12 h 54"/>
                <a:gd name="T10" fmla="*/ 0 w 84"/>
                <a:gd name="T11" fmla="*/ 40 h 54"/>
                <a:gd name="T12" fmla="*/ 14 w 84"/>
                <a:gd name="T13" fmla="*/ 46 h 54"/>
                <a:gd name="T14" fmla="*/ 18 w 84"/>
                <a:gd name="T15" fmla="*/ 52 h 54"/>
                <a:gd name="T16" fmla="*/ 22 w 84"/>
                <a:gd name="T17" fmla="*/ 54 h 54"/>
                <a:gd name="T18" fmla="*/ 44 w 84"/>
                <a:gd name="T19" fmla="*/ 45 h 54"/>
                <a:gd name="T20" fmla="*/ 66 w 84"/>
                <a:gd name="T21" fmla="*/ 24 h 54"/>
                <a:gd name="T22" fmla="*/ 84 w 84"/>
                <a:gd name="T23" fmla="*/ 17 h 54"/>
                <a:gd name="T24" fmla="*/ 64 w 84"/>
                <a:gd name="T25" fmla="*/ 5 h 54"/>
                <a:gd name="T26" fmla="*/ 56 w 84"/>
                <a:gd name="T27" fmla="*/ 7 h 54"/>
                <a:gd name="T28" fmla="*/ 54 w 84"/>
                <a:gd name="T29" fmla="*/ 6 h 54"/>
                <a:gd name="T30" fmla="*/ 39 w 84"/>
                <a:gd name="T31" fmla="*/ 0 h 54"/>
                <a:gd name="T32" fmla="*/ 36 w 84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4">
                  <a:moveTo>
                    <a:pt x="36" y="0"/>
                  </a:moveTo>
                  <a:cubicBezTo>
                    <a:pt x="33" y="0"/>
                    <a:pt x="30" y="2"/>
                    <a:pt x="27" y="2"/>
                  </a:cubicBezTo>
                  <a:cubicBezTo>
                    <a:pt x="23" y="2"/>
                    <a:pt x="20" y="1"/>
                    <a:pt x="16" y="1"/>
                  </a:cubicBezTo>
                  <a:cubicBezTo>
                    <a:pt x="14" y="1"/>
                    <a:pt x="13" y="1"/>
                    <a:pt x="10" y="2"/>
                  </a:cubicBezTo>
                  <a:cubicBezTo>
                    <a:pt x="10" y="6"/>
                    <a:pt x="14" y="10"/>
                    <a:pt x="14" y="12"/>
                  </a:cubicBezTo>
                  <a:cubicBezTo>
                    <a:pt x="14" y="23"/>
                    <a:pt x="0" y="31"/>
                    <a:pt x="0" y="40"/>
                  </a:cubicBezTo>
                  <a:cubicBezTo>
                    <a:pt x="0" y="44"/>
                    <a:pt x="12" y="43"/>
                    <a:pt x="14" y="46"/>
                  </a:cubicBezTo>
                  <a:cubicBezTo>
                    <a:pt x="15" y="47"/>
                    <a:pt x="17" y="52"/>
                    <a:pt x="18" y="52"/>
                  </a:cubicBezTo>
                  <a:cubicBezTo>
                    <a:pt x="20" y="52"/>
                    <a:pt x="20" y="54"/>
                    <a:pt x="22" y="54"/>
                  </a:cubicBezTo>
                  <a:cubicBezTo>
                    <a:pt x="25" y="54"/>
                    <a:pt x="44" y="47"/>
                    <a:pt x="44" y="45"/>
                  </a:cubicBezTo>
                  <a:cubicBezTo>
                    <a:pt x="44" y="38"/>
                    <a:pt x="57" y="27"/>
                    <a:pt x="66" y="24"/>
                  </a:cubicBezTo>
                  <a:cubicBezTo>
                    <a:pt x="68" y="23"/>
                    <a:pt x="84" y="21"/>
                    <a:pt x="84" y="17"/>
                  </a:cubicBezTo>
                  <a:cubicBezTo>
                    <a:pt x="84" y="11"/>
                    <a:pt x="70" y="5"/>
                    <a:pt x="64" y="5"/>
                  </a:cubicBezTo>
                  <a:cubicBezTo>
                    <a:pt x="61" y="5"/>
                    <a:pt x="58" y="7"/>
                    <a:pt x="56" y="7"/>
                  </a:cubicBezTo>
                  <a:cubicBezTo>
                    <a:pt x="55" y="7"/>
                    <a:pt x="55" y="7"/>
                    <a:pt x="54" y="6"/>
                  </a:cubicBezTo>
                  <a:cubicBezTo>
                    <a:pt x="48" y="6"/>
                    <a:pt x="45" y="2"/>
                    <a:pt x="39" y="0"/>
                  </a:cubicBezTo>
                  <a:cubicBezTo>
                    <a:pt x="38" y="0"/>
                    <a:pt x="37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115"/>
            <p:cNvSpPr>
              <a:spLocks noEditPoints="1"/>
            </p:cNvSpPr>
            <p:nvPr/>
          </p:nvSpPr>
          <p:spPr bwMode="auto">
            <a:xfrm>
              <a:off x="2516188" y="1212850"/>
              <a:ext cx="371475" cy="153988"/>
            </a:xfrm>
            <a:custGeom>
              <a:avLst/>
              <a:gdLst>
                <a:gd name="T0" fmla="*/ 19 w 99"/>
                <a:gd name="T1" fmla="*/ 22 h 41"/>
                <a:gd name="T2" fmla="*/ 17 w 99"/>
                <a:gd name="T3" fmla="*/ 22 h 41"/>
                <a:gd name="T4" fmla="*/ 19 w 99"/>
                <a:gd name="T5" fmla="*/ 22 h 41"/>
                <a:gd name="T6" fmla="*/ 24 w 99"/>
                <a:gd name="T7" fmla="*/ 16 h 41"/>
                <a:gd name="T8" fmla="*/ 20 w 99"/>
                <a:gd name="T9" fmla="*/ 16 h 41"/>
                <a:gd name="T10" fmla="*/ 24 w 99"/>
                <a:gd name="T11" fmla="*/ 16 h 41"/>
                <a:gd name="T12" fmla="*/ 22 w 99"/>
                <a:gd name="T13" fmla="*/ 11 h 41"/>
                <a:gd name="T14" fmla="*/ 23 w 99"/>
                <a:gd name="T15" fmla="*/ 11 h 41"/>
                <a:gd name="T16" fmla="*/ 22 w 99"/>
                <a:gd name="T17" fmla="*/ 11 h 41"/>
                <a:gd name="T18" fmla="*/ 69 w 99"/>
                <a:gd name="T19" fmla="*/ 0 h 41"/>
                <a:gd name="T20" fmla="*/ 58 w 99"/>
                <a:gd name="T21" fmla="*/ 9 h 41"/>
                <a:gd name="T22" fmla="*/ 65 w 99"/>
                <a:gd name="T23" fmla="*/ 13 h 41"/>
                <a:gd name="T24" fmla="*/ 65 w 99"/>
                <a:gd name="T25" fmla="*/ 17 h 41"/>
                <a:gd name="T26" fmla="*/ 63 w 99"/>
                <a:gd name="T27" fmla="*/ 18 h 41"/>
                <a:gd name="T28" fmla="*/ 68 w 99"/>
                <a:gd name="T29" fmla="*/ 19 h 41"/>
                <a:gd name="T30" fmla="*/ 62 w 99"/>
                <a:gd name="T31" fmla="*/ 22 h 41"/>
                <a:gd name="T32" fmla="*/ 35 w 99"/>
                <a:gd name="T33" fmla="*/ 12 h 41"/>
                <a:gd name="T34" fmla="*/ 29 w 99"/>
                <a:gd name="T35" fmla="*/ 12 h 41"/>
                <a:gd name="T36" fmla="*/ 24 w 99"/>
                <a:gd name="T37" fmla="*/ 7 h 41"/>
                <a:gd name="T38" fmla="*/ 18 w 99"/>
                <a:gd name="T39" fmla="*/ 7 h 41"/>
                <a:gd name="T40" fmla="*/ 14 w 99"/>
                <a:gd name="T41" fmla="*/ 7 h 41"/>
                <a:gd name="T42" fmla="*/ 16 w 99"/>
                <a:gd name="T43" fmla="*/ 10 h 41"/>
                <a:gd name="T44" fmla="*/ 16 w 99"/>
                <a:gd name="T45" fmla="*/ 10 h 41"/>
                <a:gd name="T46" fmla="*/ 10 w 99"/>
                <a:gd name="T47" fmla="*/ 13 h 41"/>
                <a:gd name="T48" fmla="*/ 13 w 99"/>
                <a:gd name="T49" fmla="*/ 15 h 41"/>
                <a:gd name="T50" fmla="*/ 11 w 99"/>
                <a:gd name="T51" fmla="*/ 14 h 41"/>
                <a:gd name="T52" fmla="*/ 9 w 99"/>
                <a:gd name="T53" fmla="*/ 14 h 41"/>
                <a:gd name="T54" fmla="*/ 7 w 99"/>
                <a:gd name="T55" fmla="*/ 14 h 41"/>
                <a:gd name="T56" fmla="*/ 7 w 99"/>
                <a:gd name="T57" fmla="*/ 19 h 41"/>
                <a:gd name="T58" fmla="*/ 9 w 99"/>
                <a:gd name="T59" fmla="*/ 20 h 41"/>
                <a:gd name="T60" fmla="*/ 7 w 99"/>
                <a:gd name="T61" fmla="*/ 19 h 41"/>
                <a:gd name="T62" fmla="*/ 0 w 99"/>
                <a:gd name="T63" fmla="*/ 22 h 41"/>
                <a:gd name="T64" fmla="*/ 0 w 99"/>
                <a:gd name="T65" fmla="*/ 27 h 41"/>
                <a:gd name="T66" fmla="*/ 4 w 99"/>
                <a:gd name="T67" fmla="*/ 31 h 41"/>
                <a:gd name="T68" fmla="*/ 14 w 99"/>
                <a:gd name="T69" fmla="*/ 33 h 41"/>
                <a:gd name="T70" fmla="*/ 26 w 99"/>
                <a:gd name="T71" fmla="*/ 31 h 41"/>
                <a:gd name="T72" fmla="*/ 29 w 99"/>
                <a:gd name="T73" fmla="*/ 27 h 41"/>
                <a:gd name="T74" fmla="*/ 34 w 99"/>
                <a:gd name="T75" fmla="*/ 34 h 41"/>
                <a:gd name="T76" fmla="*/ 30 w 99"/>
                <a:gd name="T77" fmla="*/ 34 h 41"/>
                <a:gd name="T78" fmla="*/ 26 w 99"/>
                <a:gd name="T79" fmla="*/ 37 h 41"/>
                <a:gd name="T80" fmla="*/ 34 w 99"/>
                <a:gd name="T81" fmla="*/ 41 h 41"/>
                <a:gd name="T82" fmla="*/ 52 w 99"/>
                <a:gd name="T83" fmla="*/ 37 h 41"/>
                <a:gd name="T84" fmla="*/ 71 w 99"/>
                <a:gd name="T85" fmla="*/ 32 h 41"/>
                <a:gd name="T86" fmla="*/ 73 w 99"/>
                <a:gd name="T87" fmla="*/ 32 h 41"/>
                <a:gd name="T88" fmla="*/ 80 w 99"/>
                <a:gd name="T89" fmla="*/ 33 h 41"/>
                <a:gd name="T90" fmla="*/ 88 w 99"/>
                <a:gd name="T91" fmla="*/ 33 h 41"/>
                <a:gd name="T92" fmla="*/ 90 w 99"/>
                <a:gd name="T93" fmla="*/ 33 h 41"/>
                <a:gd name="T94" fmla="*/ 99 w 99"/>
                <a:gd name="T95" fmla="*/ 19 h 41"/>
                <a:gd name="T96" fmla="*/ 93 w 99"/>
                <a:gd name="T97" fmla="*/ 12 h 41"/>
                <a:gd name="T98" fmla="*/ 85 w 99"/>
                <a:gd name="T99" fmla="*/ 16 h 41"/>
                <a:gd name="T100" fmla="*/ 74 w 99"/>
                <a:gd name="T101" fmla="*/ 5 h 41"/>
                <a:gd name="T102" fmla="*/ 74 w 99"/>
                <a:gd name="T103" fmla="*/ 2 h 41"/>
                <a:gd name="T104" fmla="*/ 69 w 99"/>
                <a:gd name="T10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" h="41">
                  <a:moveTo>
                    <a:pt x="19" y="22"/>
                  </a:moveTo>
                  <a:cubicBezTo>
                    <a:pt x="19" y="22"/>
                    <a:pt x="18" y="22"/>
                    <a:pt x="17" y="22"/>
                  </a:cubicBezTo>
                  <a:cubicBezTo>
                    <a:pt x="18" y="22"/>
                    <a:pt x="19" y="22"/>
                    <a:pt x="19" y="22"/>
                  </a:cubicBezTo>
                  <a:moveTo>
                    <a:pt x="24" y="16"/>
                  </a:moveTo>
                  <a:cubicBezTo>
                    <a:pt x="23" y="16"/>
                    <a:pt x="22" y="16"/>
                    <a:pt x="20" y="16"/>
                  </a:cubicBezTo>
                  <a:cubicBezTo>
                    <a:pt x="21" y="16"/>
                    <a:pt x="23" y="16"/>
                    <a:pt x="24" y="16"/>
                  </a:cubicBezTo>
                  <a:moveTo>
                    <a:pt x="22" y="11"/>
                  </a:moveTo>
                  <a:cubicBezTo>
                    <a:pt x="22" y="11"/>
                    <a:pt x="23" y="11"/>
                    <a:pt x="23" y="11"/>
                  </a:cubicBezTo>
                  <a:cubicBezTo>
                    <a:pt x="23" y="11"/>
                    <a:pt x="22" y="11"/>
                    <a:pt x="22" y="11"/>
                  </a:cubicBezTo>
                  <a:moveTo>
                    <a:pt x="69" y="0"/>
                  </a:moveTo>
                  <a:cubicBezTo>
                    <a:pt x="66" y="2"/>
                    <a:pt x="58" y="4"/>
                    <a:pt x="58" y="9"/>
                  </a:cubicBezTo>
                  <a:cubicBezTo>
                    <a:pt x="58" y="11"/>
                    <a:pt x="63" y="13"/>
                    <a:pt x="65" y="13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3" y="17"/>
                    <a:pt x="63" y="18"/>
                  </a:cubicBezTo>
                  <a:cubicBezTo>
                    <a:pt x="64" y="18"/>
                    <a:pt x="65" y="19"/>
                    <a:pt x="68" y="19"/>
                  </a:cubicBezTo>
                  <a:cubicBezTo>
                    <a:pt x="67" y="21"/>
                    <a:pt x="66" y="22"/>
                    <a:pt x="62" y="22"/>
                  </a:cubicBezTo>
                  <a:cubicBezTo>
                    <a:pt x="50" y="22"/>
                    <a:pt x="44" y="12"/>
                    <a:pt x="35" y="12"/>
                  </a:cubicBezTo>
                  <a:cubicBezTo>
                    <a:pt x="34" y="12"/>
                    <a:pt x="32" y="12"/>
                    <a:pt x="29" y="12"/>
                  </a:cubicBezTo>
                  <a:cubicBezTo>
                    <a:pt x="28" y="8"/>
                    <a:pt x="25" y="7"/>
                    <a:pt x="24" y="7"/>
                  </a:cubicBezTo>
                  <a:cubicBezTo>
                    <a:pt x="22" y="7"/>
                    <a:pt x="21" y="7"/>
                    <a:pt x="18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3" y="10"/>
                    <a:pt x="11" y="12"/>
                    <a:pt x="10" y="13"/>
                  </a:cubicBezTo>
                  <a:cubicBezTo>
                    <a:pt x="11" y="14"/>
                    <a:pt x="12" y="14"/>
                    <a:pt x="13" y="15"/>
                  </a:cubicBezTo>
                  <a:cubicBezTo>
                    <a:pt x="12" y="14"/>
                    <a:pt x="12" y="14"/>
                    <a:pt x="11" y="14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8" y="14"/>
                    <a:pt x="7" y="14"/>
                    <a:pt x="7" y="1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9" y="20"/>
                  </a:cubicBezTo>
                  <a:cubicBezTo>
                    <a:pt x="9" y="20"/>
                    <a:pt x="8" y="19"/>
                    <a:pt x="7" y="19"/>
                  </a:cubicBezTo>
                  <a:cubicBezTo>
                    <a:pt x="4" y="19"/>
                    <a:pt x="2" y="22"/>
                    <a:pt x="0" y="22"/>
                  </a:cubicBezTo>
                  <a:cubicBezTo>
                    <a:pt x="1" y="24"/>
                    <a:pt x="0" y="24"/>
                    <a:pt x="0" y="27"/>
                  </a:cubicBezTo>
                  <a:cubicBezTo>
                    <a:pt x="0" y="29"/>
                    <a:pt x="1" y="31"/>
                    <a:pt x="4" y="31"/>
                  </a:cubicBezTo>
                  <a:cubicBezTo>
                    <a:pt x="6" y="31"/>
                    <a:pt x="10" y="33"/>
                    <a:pt x="14" y="33"/>
                  </a:cubicBezTo>
                  <a:cubicBezTo>
                    <a:pt x="17" y="33"/>
                    <a:pt x="21" y="31"/>
                    <a:pt x="26" y="31"/>
                  </a:cubicBezTo>
                  <a:cubicBezTo>
                    <a:pt x="26" y="29"/>
                    <a:pt x="27" y="27"/>
                    <a:pt x="29" y="27"/>
                  </a:cubicBezTo>
                  <a:cubicBezTo>
                    <a:pt x="29" y="30"/>
                    <a:pt x="32" y="31"/>
                    <a:pt x="34" y="34"/>
                  </a:cubicBezTo>
                  <a:cubicBezTo>
                    <a:pt x="33" y="34"/>
                    <a:pt x="31" y="34"/>
                    <a:pt x="30" y="34"/>
                  </a:cubicBezTo>
                  <a:cubicBezTo>
                    <a:pt x="28" y="34"/>
                    <a:pt x="26" y="34"/>
                    <a:pt x="26" y="37"/>
                  </a:cubicBezTo>
                  <a:cubicBezTo>
                    <a:pt x="26" y="39"/>
                    <a:pt x="30" y="41"/>
                    <a:pt x="34" y="41"/>
                  </a:cubicBezTo>
                  <a:cubicBezTo>
                    <a:pt x="41" y="41"/>
                    <a:pt x="46" y="39"/>
                    <a:pt x="52" y="37"/>
                  </a:cubicBezTo>
                  <a:cubicBezTo>
                    <a:pt x="53" y="37"/>
                    <a:pt x="71" y="33"/>
                    <a:pt x="71" y="32"/>
                  </a:cubicBezTo>
                  <a:cubicBezTo>
                    <a:pt x="71" y="32"/>
                    <a:pt x="72" y="32"/>
                    <a:pt x="73" y="32"/>
                  </a:cubicBezTo>
                  <a:cubicBezTo>
                    <a:pt x="74" y="32"/>
                    <a:pt x="77" y="32"/>
                    <a:pt x="80" y="33"/>
                  </a:cubicBezTo>
                  <a:cubicBezTo>
                    <a:pt x="83" y="33"/>
                    <a:pt x="87" y="33"/>
                    <a:pt x="88" y="33"/>
                  </a:cubicBezTo>
                  <a:cubicBezTo>
                    <a:pt x="89" y="33"/>
                    <a:pt x="89" y="33"/>
                    <a:pt x="90" y="33"/>
                  </a:cubicBezTo>
                  <a:cubicBezTo>
                    <a:pt x="92" y="32"/>
                    <a:pt x="99" y="23"/>
                    <a:pt x="99" y="19"/>
                  </a:cubicBezTo>
                  <a:cubicBezTo>
                    <a:pt x="99" y="16"/>
                    <a:pt x="96" y="12"/>
                    <a:pt x="93" y="12"/>
                  </a:cubicBezTo>
                  <a:cubicBezTo>
                    <a:pt x="89" y="12"/>
                    <a:pt x="87" y="16"/>
                    <a:pt x="85" y="16"/>
                  </a:cubicBezTo>
                  <a:cubicBezTo>
                    <a:pt x="79" y="16"/>
                    <a:pt x="74" y="10"/>
                    <a:pt x="74" y="5"/>
                  </a:cubicBezTo>
                  <a:cubicBezTo>
                    <a:pt x="74" y="5"/>
                    <a:pt x="74" y="4"/>
                    <a:pt x="74" y="2"/>
                  </a:cubicBezTo>
                  <a:cubicBezTo>
                    <a:pt x="72" y="2"/>
                    <a:pt x="70" y="1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116"/>
            <p:cNvSpPr>
              <a:spLocks/>
            </p:cNvSpPr>
            <p:nvPr/>
          </p:nvSpPr>
          <p:spPr bwMode="auto">
            <a:xfrm>
              <a:off x="2459038" y="1265238"/>
              <a:ext cx="52388" cy="36513"/>
            </a:xfrm>
            <a:custGeom>
              <a:avLst/>
              <a:gdLst>
                <a:gd name="T0" fmla="*/ 13 w 14"/>
                <a:gd name="T1" fmla="*/ 0 h 10"/>
                <a:gd name="T2" fmla="*/ 0 w 14"/>
                <a:gd name="T3" fmla="*/ 7 h 10"/>
                <a:gd name="T4" fmla="*/ 5 w 14"/>
                <a:gd name="T5" fmla="*/ 10 h 10"/>
                <a:gd name="T6" fmla="*/ 14 w 14"/>
                <a:gd name="T7" fmla="*/ 0 h 10"/>
                <a:gd name="T8" fmla="*/ 13 w 1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3" y="0"/>
                  </a:moveTo>
                  <a:cubicBezTo>
                    <a:pt x="10" y="0"/>
                    <a:pt x="0" y="3"/>
                    <a:pt x="0" y="7"/>
                  </a:cubicBezTo>
                  <a:cubicBezTo>
                    <a:pt x="0" y="9"/>
                    <a:pt x="3" y="10"/>
                    <a:pt x="5" y="10"/>
                  </a:cubicBezTo>
                  <a:cubicBezTo>
                    <a:pt x="9" y="10"/>
                    <a:pt x="13" y="4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117"/>
            <p:cNvSpPr>
              <a:spLocks/>
            </p:cNvSpPr>
            <p:nvPr/>
          </p:nvSpPr>
          <p:spPr bwMode="auto">
            <a:xfrm>
              <a:off x="2593975" y="1212850"/>
              <a:ext cx="38100" cy="14288"/>
            </a:xfrm>
            <a:custGeom>
              <a:avLst/>
              <a:gdLst>
                <a:gd name="T0" fmla="*/ 10 w 10"/>
                <a:gd name="T1" fmla="*/ 0 h 4"/>
                <a:gd name="T2" fmla="*/ 0 w 10"/>
                <a:gd name="T3" fmla="*/ 0 h 4"/>
                <a:gd name="T4" fmla="*/ 4 w 10"/>
                <a:gd name="T5" fmla="*/ 4 h 4"/>
                <a:gd name="T6" fmla="*/ 10 w 10"/>
                <a:gd name="T7" fmla="*/ 4 h 4"/>
                <a:gd name="T8" fmla="*/ 10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3" y="4"/>
                    <a:pt x="4" y="4"/>
                  </a:cubicBezTo>
                  <a:cubicBezTo>
                    <a:pt x="4" y="4"/>
                    <a:pt x="9" y="4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118"/>
            <p:cNvSpPr>
              <a:spLocks/>
            </p:cNvSpPr>
            <p:nvPr/>
          </p:nvSpPr>
          <p:spPr bwMode="auto">
            <a:xfrm>
              <a:off x="2354263" y="1174750"/>
              <a:ext cx="214313" cy="109538"/>
            </a:xfrm>
            <a:custGeom>
              <a:avLst/>
              <a:gdLst>
                <a:gd name="T0" fmla="*/ 52 w 57"/>
                <a:gd name="T1" fmla="*/ 0 h 29"/>
                <a:gd name="T2" fmla="*/ 40 w 57"/>
                <a:gd name="T3" fmla="*/ 2 h 29"/>
                <a:gd name="T4" fmla="*/ 35 w 57"/>
                <a:gd name="T5" fmla="*/ 1 h 29"/>
                <a:gd name="T6" fmla="*/ 20 w 57"/>
                <a:gd name="T7" fmla="*/ 12 h 29"/>
                <a:gd name="T8" fmla="*/ 6 w 57"/>
                <a:gd name="T9" fmla="*/ 17 h 29"/>
                <a:gd name="T10" fmla="*/ 0 w 57"/>
                <a:gd name="T11" fmla="*/ 22 h 29"/>
                <a:gd name="T12" fmla="*/ 3 w 57"/>
                <a:gd name="T13" fmla="*/ 27 h 29"/>
                <a:gd name="T14" fmla="*/ 8 w 57"/>
                <a:gd name="T15" fmla="*/ 24 h 29"/>
                <a:gd name="T16" fmla="*/ 13 w 57"/>
                <a:gd name="T17" fmla="*/ 25 h 29"/>
                <a:gd name="T18" fmla="*/ 15 w 57"/>
                <a:gd name="T19" fmla="*/ 24 h 29"/>
                <a:gd name="T20" fmla="*/ 20 w 57"/>
                <a:gd name="T21" fmla="*/ 29 h 29"/>
                <a:gd name="T22" fmla="*/ 26 w 57"/>
                <a:gd name="T23" fmla="*/ 22 h 29"/>
                <a:gd name="T24" fmla="*/ 27 w 57"/>
                <a:gd name="T25" fmla="*/ 22 h 29"/>
                <a:gd name="T26" fmla="*/ 36 w 57"/>
                <a:gd name="T27" fmla="*/ 14 h 29"/>
                <a:gd name="T28" fmla="*/ 43 w 57"/>
                <a:gd name="T29" fmla="*/ 22 h 29"/>
                <a:gd name="T30" fmla="*/ 55 w 57"/>
                <a:gd name="T31" fmla="*/ 12 h 29"/>
                <a:gd name="T32" fmla="*/ 53 w 57"/>
                <a:gd name="T33" fmla="*/ 7 h 29"/>
                <a:gd name="T34" fmla="*/ 57 w 57"/>
                <a:gd name="T35" fmla="*/ 2 h 29"/>
                <a:gd name="T36" fmla="*/ 52 w 57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29">
                  <a:moveTo>
                    <a:pt x="52" y="0"/>
                  </a:moveTo>
                  <a:cubicBezTo>
                    <a:pt x="47" y="0"/>
                    <a:pt x="40" y="2"/>
                    <a:pt x="40" y="2"/>
                  </a:cubicBezTo>
                  <a:cubicBezTo>
                    <a:pt x="37" y="1"/>
                    <a:pt x="37" y="1"/>
                    <a:pt x="35" y="1"/>
                  </a:cubicBezTo>
                  <a:cubicBezTo>
                    <a:pt x="27" y="1"/>
                    <a:pt x="25" y="8"/>
                    <a:pt x="20" y="12"/>
                  </a:cubicBezTo>
                  <a:cubicBezTo>
                    <a:pt x="15" y="14"/>
                    <a:pt x="11" y="15"/>
                    <a:pt x="6" y="17"/>
                  </a:cubicBezTo>
                  <a:cubicBezTo>
                    <a:pt x="5" y="18"/>
                    <a:pt x="0" y="22"/>
                    <a:pt x="0" y="22"/>
                  </a:cubicBezTo>
                  <a:cubicBezTo>
                    <a:pt x="0" y="23"/>
                    <a:pt x="2" y="25"/>
                    <a:pt x="3" y="27"/>
                  </a:cubicBezTo>
                  <a:cubicBezTo>
                    <a:pt x="5" y="26"/>
                    <a:pt x="6" y="24"/>
                    <a:pt x="8" y="24"/>
                  </a:cubicBezTo>
                  <a:cubicBezTo>
                    <a:pt x="9" y="24"/>
                    <a:pt x="11" y="25"/>
                    <a:pt x="13" y="25"/>
                  </a:cubicBezTo>
                  <a:cubicBezTo>
                    <a:pt x="13" y="25"/>
                    <a:pt x="14" y="25"/>
                    <a:pt x="15" y="24"/>
                  </a:cubicBezTo>
                  <a:cubicBezTo>
                    <a:pt x="16" y="25"/>
                    <a:pt x="18" y="29"/>
                    <a:pt x="20" y="29"/>
                  </a:cubicBezTo>
                  <a:cubicBezTo>
                    <a:pt x="23" y="29"/>
                    <a:pt x="26" y="25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2" y="22"/>
                    <a:pt x="35" y="18"/>
                    <a:pt x="36" y="14"/>
                  </a:cubicBezTo>
                  <a:cubicBezTo>
                    <a:pt x="39" y="15"/>
                    <a:pt x="38" y="22"/>
                    <a:pt x="43" y="2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0"/>
                    <a:pt x="53" y="10"/>
                    <a:pt x="53" y="7"/>
                  </a:cubicBezTo>
                  <a:cubicBezTo>
                    <a:pt x="55" y="6"/>
                    <a:pt x="57" y="4"/>
                    <a:pt x="57" y="2"/>
                  </a:cubicBezTo>
                  <a:cubicBezTo>
                    <a:pt x="57" y="0"/>
                    <a:pt x="55" y="0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119"/>
            <p:cNvSpPr>
              <a:spLocks/>
            </p:cNvSpPr>
            <p:nvPr/>
          </p:nvSpPr>
          <p:spPr bwMode="auto">
            <a:xfrm>
              <a:off x="2640013" y="1089025"/>
              <a:ext cx="119063" cy="36513"/>
            </a:xfrm>
            <a:custGeom>
              <a:avLst/>
              <a:gdLst>
                <a:gd name="T0" fmla="*/ 21 w 32"/>
                <a:gd name="T1" fmla="*/ 0 h 10"/>
                <a:gd name="T2" fmla="*/ 0 w 32"/>
                <a:gd name="T3" fmla="*/ 10 h 10"/>
                <a:gd name="T4" fmla="*/ 5 w 32"/>
                <a:gd name="T5" fmla="*/ 8 h 10"/>
                <a:gd name="T6" fmla="*/ 13 w 32"/>
                <a:gd name="T7" fmla="*/ 10 h 10"/>
                <a:gd name="T8" fmla="*/ 25 w 32"/>
                <a:gd name="T9" fmla="*/ 10 h 10"/>
                <a:gd name="T10" fmla="*/ 32 w 32"/>
                <a:gd name="T11" fmla="*/ 7 h 10"/>
                <a:gd name="T12" fmla="*/ 21 w 3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0">
                  <a:moveTo>
                    <a:pt x="21" y="0"/>
                  </a:moveTo>
                  <a:cubicBezTo>
                    <a:pt x="17" y="0"/>
                    <a:pt x="0" y="6"/>
                    <a:pt x="0" y="10"/>
                  </a:cubicBezTo>
                  <a:cubicBezTo>
                    <a:pt x="2" y="10"/>
                    <a:pt x="3" y="8"/>
                    <a:pt x="5" y="8"/>
                  </a:cubicBezTo>
                  <a:cubicBezTo>
                    <a:pt x="8" y="8"/>
                    <a:pt x="9" y="10"/>
                    <a:pt x="13" y="10"/>
                  </a:cubicBezTo>
                  <a:cubicBezTo>
                    <a:pt x="19" y="10"/>
                    <a:pt x="17" y="10"/>
                    <a:pt x="25" y="10"/>
                  </a:cubicBezTo>
                  <a:cubicBezTo>
                    <a:pt x="28" y="10"/>
                    <a:pt x="30" y="8"/>
                    <a:pt x="32" y="7"/>
                  </a:cubicBezTo>
                  <a:cubicBezTo>
                    <a:pt x="31" y="3"/>
                    <a:pt x="27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120"/>
            <p:cNvSpPr>
              <a:spLocks/>
            </p:cNvSpPr>
            <p:nvPr/>
          </p:nvSpPr>
          <p:spPr bwMode="auto">
            <a:xfrm>
              <a:off x="2643188" y="1130300"/>
              <a:ext cx="104775" cy="55563"/>
            </a:xfrm>
            <a:custGeom>
              <a:avLst/>
              <a:gdLst>
                <a:gd name="T0" fmla="*/ 23 w 28"/>
                <a:gd name="T1" fmla="*/ 0 h 15"/>
                <a:gd name="T2" fmla="*/ 0 w 28"/>
                <a:gd name="T3" fmla="*/ 7 h 15"/>
                <a:gd name="T4" fmla="*/ 9 w 28"/>
                <a:gd name="T5" fmla="*/ 15 h 15"/>
                <a:gd name="T6" fmla="*/ 24 w 28"/>
                <a:gd name="T7" fmla="*/ 6 h 15"/>
                <a:gd name="T8" fmla="*/ 16 w 28"/>
                <a:gd name="T9" fmla="*/ 6 h 15"/>
                <a:gd name="T10" fmla="*/ 28 w 28"/>
                <a:gd name="T11" fmla="*/ 3 h 15"/>
                <a:gd name="T12" fmla="*/ 23 w 28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5">
                  <a:moveTo>
                    <a:pt x="23" y="0"/>
                  </a:moveTo>
                  <a:cubicBezTo>
                    <a:pt x="17" y="0"/>
                    <a:pt x="0" y="1"/>
                    <a:pt x="0" y="7"/>
                  </a:cubicBezTo>
                  <a:cubicBezTo>
                    <a:pt x="0" y="10"/>
                    <a:pt x="4" y="15"/>
                    <a:pt x="9" y="15"/>
                  </a:cubicBezTo>
                  <a:cubicBezTo>
                    <a:pt x="15" y="15"/>
                    <a:pt x="24" y="12"/>
                    <a:pt x="24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0" y="6"/>
                    <a:pt x="25" y="6"/>
                    <a:pt x="28" y="3"/>
                  </a:cubicBezTo>
                  <a:cubicBezTo>
                    <a:pt x="27" y="2"/>
                    <a:pt x="26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121"/>
            <p:cNvSpPr>
              <a:spLocks/>
            </p:cNvSpPr>
            <p:nvPr/>
          </p:nvSpPr>
          <p:spPr bwMode="auto">
            <a:xfrm>
              <a:off x="2590800" y="1136650"/>
              <a:ext cx="38100" cy="26988"/>
            </a:xfrm>
            <a:custGeom>
              <a:avLst/>
              <a:gdLst>
                <a:gd name="T0" fmla="*/ 2 w 10"/>
                <a:gd name="T1" fmla="*/ 0 h 7"/>
                <a:gd name="T2" fmla="*/ 0 w 10"/>
                <a:gd name="T3" fmla="*/ 3 h 7"/>
                <a:gd name="T4" fmla="*/ 6 w 10"/>
                <a:gd name="T5" fmla="*/ 7 h 7"/>
                <a:gd name="T6" fmla="*/ 10 w 10"/>
                <a:gd name="T7" fmla="*/ 4 h 7"/>
                <a:gd name="T8" fmla="*/ 2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2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3" y="7"/>
                    <a:pt x="6" y="7"/>
                  </a:cubicBezTo>
                  <a:cubicBezTo>
                    <a:pt x="8" y="7"/>
                    <a:pt x="9" y="6"/>
                    <a:pt x="10" y="4"/>
                  </a:cubicBezTo>
                  <a:cubicBezTo>
                    <a:pt x="8" y="3"/>
                    <a:pt x="5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122"/>
            <p:cNvSpPr>
              <a:spLocks/>
            </p:cNvSpPr>
            <p:nvPr/>
          </p:nvSpPr>
          <p:spPr bwMode="auto">
            <a:xfrm>
              <a:off x="2984500" y="1403350"/>
              <a:ext cx="184150" cy="147638"/>
            </a:xfrm>
            <a:custGeom>
              <a:avLst/>
              <a:gdLst>
                <a:gd name="T0" fmla="*/ 21 w 49"/>
                <a:gd name="T1" fmla="*/ 0 h 39"/>
                <a:gd name="T2" fmla="*/ 10 w 49"/>
                <a:gd name="T3" fmla="*/ 4 h 39"/>
                <a:gd name="T4" fmla="*/ 8 w 49"/>
                <a:gd name="T5" fmla="*/ 6 h 39"/>
                <a:gd name="T6" fmla="*/ 17 w 49"/>
                <a:gd name="T7" fmla="*/ 10 h 39"/>
                <a:gd name="T8" fmla="*/ 17 w 49"/>
                <a:gd name="T9" fmla="*/ 17 h 39"/>
                <a:gd name="T10" fmla="*/ 13 w 49"/>
                <a:gd name="T11" fmla="*/ 17 h 39"/>
                <a:gd name="T12" fmla="*/ 0 w 49"/>
                <a:gd name="T13" fmla="*/ 14 h 39"/>
                <a:gd name="T14" fmla="*/ 0 w 49"/>
                <a:gd name="T15" fmla="*/ 19 h 39"/>
                <a:gd name="T16" fmla="*/ 25 w 49"/>
                <a:gd name="T17" fmla="*/ 34 h 39"/>
                <a:gd name="T18" fmla="*/ 32 w 49"/>
                <a:gd name="T19" fmla="*/ 39 h 39"/>
                <a:gd name="T20" fmla="*/ 37 w 49"/>
                <a:gd name="T21" fmla="*/ 34 h 39"/>
                <a:gd name="T22" fmla="*/ 49 w 49"/>
                <a:gd name="T23" fmla="*/ 20 h 39"/>
                <a:gd name="T24" fmla="*/ 42 w 49"/>
                <a:gd name="T25" fmla="*/ 18 h 39"/>
                <a:gd name="T26" fmla="*/ 43 w 49"/>
                <a:gd name="T27" fmla="*/ 14 h 39"/>
                <a:gd name="T28" fmla="*/ 40 w 49"/>
                <a:gd name="T29" fmla="*/ 12 h 39"/>
                <a:gd name="T30" fmla="*/ 32 w 49"/>
                <a:gd name="T31" fmla="*/ 14 h 39"/>
                <a:gd name="T32" fmla="*/ 41 w 49"/>
                <a:gd name="T33" fmla="*/ 3 h 39"/>
                <a:gd name="T34" fmla="*/ 39 w 49"/>
                <a:gd name="T35" fmla="*/ 0 h 39"/>
                <a:gd name="T36" fmla="*/ 27 w 49"/>
                <a:gd name="T37" fmla="*/ 0 h 39"/>
                <a:gd name="T38" fmla="*/ 21 w 49"/>
                <a:gd name="T3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39">
                  <a:moveTo>
                    <a:pt x="21" y="0"/>
                  </a:moveTo>
                  <a:cubicBezTo>
                    <a:pt x="17" y="0"/>
                    <a:pt x="13" y="1"/>
                    <a:pt x="10" y="4"/>
                  </a:cubicBezTo>
                  <a:cubicBezTo>
                    <a:pt x="10" y="5"/>
                    <a:pt x="8" y="5"/>
                    <a:pt x="8" y="6"/>
                  </a:cubicBezTo>
                  <a:cubicBezTo>
                    <a:pt x="8" y="10"/>
                    <a:pt x="14" y="9"/>
                    <a:pt x="17" y="10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7"/>
                    <a:pt x="16" y="17"/>
                    <a:pt x="13" y="17"/>
                  </a:cubicBezTo>
                  <a:cubicBezTo>
                    <a:pt x="8" y="17"/>
                    <a:pt x="4" y="14"/>
                    <a:pt x="0" y="1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8" y="27"/>
                    <a:pt x="17" y="26"/>
                    <a:pt x="25" y="34"/>
                  </a:cubicBezTo>
                  <a:cubicBezTo>
                    <a:pt x="27" y="36"/>
                    <a:pt x="28" y="39"/>
                    <a:pt x="32" y="39"/>
                  </a:cubicBezTo>
                  <a:cubicBezTo>
                    <a:pt x="34" y="39"/>
                    <a:pt x="35" y="35"/>
                    <a:pt x="37" y="34"/>
                  </a:cubicBezTo>
                  <a:cubicBezTo>
                    <a:pt x="46" y="31"/>
                    <a:pt x="47" y="35"/>
                    <a:pt x="49" y="20"/>
                  </a:cubicBezTo>
                  <a:cubicBezTo>
                    <a:pt x="47" y="19"/>
                    <a:pt x="43" y="19"/>
                    <a:pt x="42" y="18"/>
                  </a:cubicBezTo>
                  <a:cubicBezTo>
                    <a:pt x="42" y="15"/>
                    <a:pt x="43" y="18"/>
                    <a:pt x="43" y="14"/>
                  </a:cubicBezTo>
                  <a:cubicBezTo>
                    <a:pt x="43" y="13"/>
                    <a:pt x="42" y="12"/>
                    <a:pt x="40" y="12"/>
                  </a:cubicBezTo>
                  <a:cubicBezTo>
                    <a:pt x="38" y="12"/>
                    <a:pt x="34" y="14"/>
                    <a:pt x="32" y="14"/>
                  </a:cubicBezTo>
                  <a:cubicBezTo>
                    <a:pt x="34" y="11"/>
                    <a:pt x="41" y="9"/>
                    <a:pt x="41" y="3"/>
                  </a:cubicBezTo>
                  <a:cubicBezTo>
                    <a:pt x="41" y="2"/>
                    <a:pt x="39" y="0"/>
                    <a:pt x="39" y="0"/>
                  </a:cubicBezTo>
                  <a:cubicBezTo>
                    <a:pt x="39" y="0"/>
                    <a:pt x="32" y="0"/>
                    <a:pt x="27" y="0"/>
                  </a:cubicBezTo>
                  <a:cubicBezTo>
                    <a:pt x="25" y="0"/>
                    <a:pt x="23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123"/>
            <p:cNvSpPr>
              <a:spLocks/>
            </p:cNvSpPr>
            <p:nvPr/>
          </p:nvSpPr>
          <p:spPr bwMode="auto">
            <a:xfrm>
              <a:off x="2921000" y="1227138"/>
              <a:ext cx="203200" cy="101600"/>
            </a:xfrm>
            <a:custGeom>
              <a:avLst/>
              <a:gdLst>
                <a:gd name="T0" fmla="*/ 27 w 54"/>
                <a:gd name="T1" fmla="*/ 0 h 27"/>
                <a:gd name="T2" fmla="*/ 24 w 54"/>
                <a:gd name="T3" fmla="*/ 0 h 27"/>
                <a:gd name="T4" fmla="*/ 34 w 54"/>
                <a:gd name="T5" fmla="*/ 4 h 27"/>
                <a:gd name="T6" fmla="*/ 34 w 54"/>
                <a:gd name="T7" fmla="*/ 10 h 27"/>
                <a:gd name="T8" fmla="*/ 19 w 54"/>
                <a:gd name="T9" fmla="*/ 4 h 27"/>
                <a:gd name="T10" fmla="*/ 19 w 54"/>
                <a:gd name="T11" fmla="*/ 8 h 27"/>
                <a:gd name="T12" fmla="*/ 24 w 54"/>
                <a:gd name="T13" fmla="*/ 12 h 27"/>
                <a:gd name="T14" fmla="*/ 22 w 54"/>
                <a:gd name="T15" fmla="*/ 13 h 27"/>
                <a:gd name="T16" fmla="*/ 3 w 54"/>
                <a:gd name="T17" fmla="*/ 0 h 27"/>
                <a:gd name="T18" fmla="*/ 0 w 54"/>
                <a:gd name="T19" fmla="*/ 0 h 27"/>
                <a:gd name="T20" fmla="*/ 1 w 54"/>
                <a:gd name="T21" fmla="*/ 4 h 27"/>
                <a:gd name="T22" fmla="*/ 0 w 54"/>
                <a:gd name="T23" fmla="*/ 3 h 27"/>
                <a:gd name="T24" fmla="*/ 0 w 54"/>
                <a:gd name="T25" fmla="*/ 8 h 27"/>
                <a:gd name="T26" fmla="*/ 6 w 54"/>
                <a:gd name="T27" fmla="*/ 11 h 27"/>
                <a:gd name="T28" fmla="*/ 7 w 54"/>
                <a:gd name="T29" fmla="*/ 11 h 27"/>
                <a:gd name="T30" fmla="*/ 8 w 54"/>
                <a:gd name="T31" fmla="*/ 14 h 27"/>
                <a:gd name="T32" fmla="*/ 12 w 54"/>
                <a:gd name="T33" fmla="*/ 14 h 27"/>
                <a:gd name="T34" fmla="*/ 16 w 54"/>
                <a:gd name="T35" fmla="*/ 17 h 27"/>
                <a:gd name="T36" fmla="*/ 37 w 54"/>
                <a:gd name="T37" fmla="*/ 15 h 27"/>
                <a:gd name="T38" fmla="*/ 40 w 54"/>
                <a:gd name="T39" fmla="*/ 15 h 27"/>
                <a:gd name="T40" fmla="*/ 33 w 54"/>
                <a:gd name="T41" fmla="*/ 20 h 27"/>
                <a:gd name="T42" fmla="*/ 33 w 54"/>
                <a:gd name="T43" fmla="*/ 23 h 27"/>
                <a:gd name="T44" fmla="*/ 31 w 54"/>
                <a:gd name="T45" fmla="*/ 25 h 27"/>
                <a:gd name="T46" fmla="*/ 35 w 54"/>
                <a:gd name="T47" fmla="*/ 27 h 27"/>
                <a:gd name="T48" fmla="*/ 40 w 54"/>
                <a:gd name="T49" fmla="*/ 27 h 27"/>
                <a:gd name="T50" fmla="*/ 51 w 54"/>
                <a:gd name="T51" fmla="*/ 25 h 27"/>
                <a:gd name="T52" fmla="*/ 54 w 54"/>
                <a:gd name="T53" fmla="*/ 8 h 27"/>
                <a:gd name="T54" fmla="*/ 48 w 54"/>
                <a:gd name="T55" fmla="*/ 0 h 27"/>
                <a:gd name="T56" fmla="*/ 42 w 54"/>
                <a:gd name="T57" fmla="*/ 3 h 27"/>
                <a:gd name="T58" fmla="*/ 29 w 54"/>
                <a:gd name="T59" fmla="*/ 0 h 27"/>
                <a:gd name="T60" fmla="*/ 27 w 54"/>
                <a:gd name="T6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" h="27">
                  <a:moveTo>
                    <a:pt x="27" y="0"/>
                  </a:moveTo>
                  <a:cubicBezTo>
                    <a:pt x="26" y="0"/>
                    <a:pt x="25" y="0"/>
                    <a:pt x="24" y="0"/>
                  </a:cubicBezTo>
                  <a:cubicBezTo>
                    <a:pt x="25" y="4"/>
                    <a:pt x="29" y="4"/>
                    <a:pt x="34" y="4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27" y="10"/>
                    <a:pt x="25" y="4"/>
                    <a:pt x="19" y="4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9"/>
                    <a:pt x="22" y="11"/>
                    <a:pt x="24" y="12"/>
                  </a:cubicBezTo>
                  <a:cubicBezTo>
                    <a:pt x="24" y="13"/>
                    <a:pt x="23" y="13"/>
                    <a:pt x="22" y="13"/>
                  </a:cubicBezTo>
                  <a:cubicBezTo>
                    <a:pt x="15" y="13"/>
                    <a:pt x="11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10"/>
                    <a:pt x="4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6"/>
                    <a:pt x="14" y="17"/>
                    <a:pt x="16" y="17"/>
                  </a:cubicBezTo>
                  <a:cubicBezTo>
                    <a:pt x="21" y="17"/>
                    <a:pt x="31" y="15"/>
                    <a:pt x="37" y="15"/>
                  </a:cubicBezTo>
                  <a:cubicBezTo>
                    <a:pt x="38" y="15"/>
                    <a:pt x="39" y="15"/>
                    <a:pt x="40" y="15"/>
                  </a:cubicBezTo>
                  <a:cubicBezTo>
                    <a:pt x="38" y="17"/>
                    <a:pt x="33" y="17"/>
                    <a:pt x="33" y="20"/>
                  </a:cubicBezTo>
                  <a:cubicBezTo>
                    <a:pt x="33" y="21"/>
                    <a:pt x="33" y="22"/>
                    <a:pt x="33" y="23"/>
                  </a:cubicBezTo>
                  <a:cubicBezTo>
                    <a:pt x="32" y="23"/>
                    <a:pt x="31" y="24"/>
                    <a:pt x="31" y="25"/>
                  </a:cubicBezTo>
                  <a:cubicBezTo>
                    <a:pt x="31" y="27"/>
                    <a:pt x="33" y="27"/>
                    <a:pt x="35" y="27"/>
                  </a:cubicBezTo>
                  <a:cubicBezTo>
                    <a:pt x="37" y="27"/>
                    <a:pt x="39" y="27"/>
                    <a:pt x="40" y="27"/>
                  </a:cubicBezTo>
                  <a:cubicBezTo>
                    <a:pt x="41" y="27"/>
                    <a:pt x="47" y="27"/>
                    <a:pt x="51" y="25"/>
                  </a:cubicBezTo>
                  <a:cubicBezTo>
                    <a:pt x="50" y="17"/>
                    <a:pt x="54" y="14"/>
                    <a:pt x="54" y="8"/>
                  </a:cubicBezTo>
                  <a:cubicBezTo>
                    <a:pt x="54" y="3"/>
                    <a:pt x="53" y="0"/>
                    <a:pt x="48" y="0"/>
                  </a:cubicBezTo>
                  <a:cubicBezTo>
                    <a:pt x="46" y="0"/>
                    <a:pt x="45" y="3"/>
                    <a:pt x="42" y="3"/>
                  </a:cubicBezTo>
                  <a:cubicBezTo>
                    <a:pt x="37" y="3"/>
                    <a:pt x="34" y="0"/>
                    <a:pt x="29" y="0"/>
                  </a:cubicBezTo>
                  <a:cubicBezTo>
                    <a:pt x="28" y="0"/>
                    <a:pt x="27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124"/>
            <p:cNvSpPr>
              <a:spLocks/>
            </p:cNvSpPr>
            <p:nvPr/>
          </p:nvSpPr>
          <p:spPr bwMode="auto">
            <a:xfrm>
              <a:off x="3074988" y="1633538"/>
              <a:ext cx="120650" cy="71438"/>
            </a:xfrm>
            <a:custGeom>
              <a:avLst/>
              <a:gdLst>
                <a:gd name="T0" fmla="*/ 14 w 32"/>
                <a:gd name="T1" fmla="*/ 0 h 19"/>
                <a:gd name="T2" fmla="*/ 6 w 32"/>
                <a:gd name="T3" fmla="*/ 9 h 19"/>
                <a:gd name="T4" fmla="*/ 5 w 32"/>
                <a:gd name="T5" fmla="*/ 9 h 19"/>
                <a:gd name="T6" fmla="*/ 4 w 32"/>
                <a:gd name="T7" fmla="*/ 9 h 19"/>
                <a:gd name="T8" fmla="*/ 3 w 32"/>
                <a:gd name="T9" fmla="*/ 9 h 19"/>
                <a:gd name="T10" fmla="*/ 0 w 32"/>
                <a:gd name="T11" fmla="*/ 10 h 19"/>
                <a:gd name="T12" fmla="*/ 25 w 32"/>
                <a:gd name="T13" fmla="*/ 19 h 19"/>
                <a:gd name="T14" fmla="*/ 32 w 32"/>
                <a:gd name="T15" fmla="*/ 14 h 19"/>
                <a:gd name="T16" fmla="*/ 14 w 32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9">
                  <a:moveTo>
                    <a:pt x="14" y="0"/>
                  </a:moveTo>
                  <a:cubicBezTo>
                    <a:pt x="8" y="0"/>
                    <a:pt x="9" y="8"/>
                    <a:pt x="6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0" y="11"/>
                    <a:pt x="21" y="19"/>
                    <a:pt x="25" y="19"/>
                  </a:cubicBezTo>
                  <a:cubicBezTo>
                    <a:pt x="28" y="19"/>
                    <a:pt x="29" y="16"/>
                    <a:pt x="32" y="14"/>
                  </a:cubicBezTo>
                  <a:cubicBezTo>
                    <a:pt x="30" y="10"/>
                    <a:pt x="18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25"/>
            <p:cNvSpPr>
              <a:spLocks/>
            </p:cNvSpPr>
            <p:nvPr/>
          </p:nvSpPr>
          <p:spPr bwMode="auto">
            <a:xfrm>
              <a:off x="3187700" y="1381125"/>
              <a:ext cx="157163" cy="128588"/>
            </a:xfrm>
            <a:custGeom>
              <a:avLst/>
              <a:gdLst>
                <a:gd name="T0" fmla="*/ 14 w 42"/>
                <a:gd name="T1" fmla="*/ 0 h 34"/>
                <a:gd name="T2" fmla="*/ 7 w 42"/>
                <a:gd name="T3" fmla="*/ 4 h 34"/>
                <a:gd name="T4" fmla="*/ 7 w 42"/>
                <a:gd name="T5" fmla="*/ 7 h 34"/>
                <a:gd name="T6" fmla="*/ 0 w 42"/>
                <a:gd name="T7" fmla="*/ 7 h 34"/>
                <a:gd name="T8" fmla="*/ 0 w 42"/>
                <a:gd name="T9" fmla="*/ 12 h 34"/>
                <a:gd name="T10" fmla="*/ 5 w 42"/>
                <a:gd name="T11" fmla="*/ 26 h 34"/>
                <a:gd name="T12" fmla="*/ 5 w 42"/>
                <a:gd name="T13" fmla="*/ 34 h 34"/>
                <a:gd name="T14" fmla="*/ 10 w 42"/>
                <a:gd name="T15" fmla="*/ 34 h 34"/>
                <a:gd name="T16" fmla="*/ 17 w 42"/>
                <a:gd name="T17" fmla="*/ 25 h 34"/>
                <a:gd name="T18" fmla="*/ 13 w 42"/>
                <a:gd name="T19" fmla="*/ 25 h 34"/>
                <a:gd name="T20" fmla="*/ 15 w 42"/>
                <a:gd name="T21" fmla="*/ 22 h 34"/>
                <a:gd name="T22" fmla="*/ 21 w 42"/>
                <a:gd name="T23" fmla="*/ 23 h 34"/>
                <a:gd name="T24" fmla="*/ 37 w 42"/>
                <a:gd name="T25" fmla="*/ 11 h 34"/>
                <a:gd name="T26" fmla="*/ 42 w 42"/>
                <a:gd name="T27" fmla="*/ 7 h 34"/>
                <a:gd name="T28" fmla="*/ 42 w 42"/>
                <a:gd name="T29" fmla="*/ 3 h 34"/>
                <a:gd name="T30" fmla="*/ 14 w 42"/>
                <a:gd name="T3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4" y="0"/>
                  </a:moveTo>
                  <a:cubicBezTo>
                    <a:pt x="9" y="0"/>
                    <a:pt x="7" y="4"/>
                    <a:pt x="7" y="4"/>
                  </a:cubicBezTo>
                  <a:cubicBezTo>
                    <a:pt x="7" y="5"/>
                    <a:pt x="6" y="7"/>
                    <a:pt x="7" y="7"/>
                  </a:cubicBezTo>
                  <a:cubicBezTo>
                    <a:pt x="6" y="7"/>
                    <a:pt x="3" y="7"/>
                    <a:pt x="0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0" y="21"/>
                    <a:pt x="5" y="26"/>
                  </a:cubicBezTo>
                  <a:cubicBezTo>
                    <a:pt x="5" y="27"/>
                    <a:pt x="5" y="31"/>
                    <a:pt x="5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4" y="31"/>
                    <a:pt x="16" y="30"/>
                    <a:pt x="17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2"/>
                    <a:pt x="14" y="22"/>
                    <a:pt x="15" y="22"/>
                  </a:cubicBezTo>
                  <a:cubicBezTo>
                    <a:pt x="16" y="22"/>
                    <a:pt x="17" y="23"/>
                    <a:pt x="21" y="23"/>
                  </a:cubicBezTo>
                  <a:cubicBezTo>
                    <a:pt x="30" y="23"/>
                    <a:pt x="34" y="17"/>
                    <a:pt x="37" y="11"/>
                  </a:cubicBezTo>
                  <a:cubicBezTo>
                    <a:pt x="37" y="11"/>
                    <a:pt x="42" y="8"/>
                    <a:pt x="42" y="7"/>
                  </a:cubicBezTo>
                  <a:cubicBezTo>
                    <a:pt x="42" y="6"/>
                    <a:pt x="42" y="5"/>
                    <a:pt x="42" y="3"/>
                  </a:cubicBezTo>
                  <a:cubicBezTo>
                    <a:pt x="32" y="3"/>
                    <a:pt x="2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126"/>
            <p:cNvSpPr>
              <a:spLocks/>
            </p:cNvSpPr>
            <p:nvPr/>
          </p:nvSpPr>
          <p:spPr bwMode="auto">
            <a:xfrm>
              <a:off x="2868613" y="1152525"/>
              <a:ext cx="52388" cy="44450"/>
            </a:xfrm>
            <a:custGeom>
              <a:avLst/>
              <a:gdLst>
                <a:gd name="T0" fmla="*/ 0 w 14"/>
                <a:gd name="T1" fmla="*/ 0 h 12"/>
                <a:gd name="T2" fmla="*/ 10 w 14"/>
                <a:gd name="T3" fmla="*/ 12 h 12"/>
                <a:gd name="T4" fmla="*/ 14 w 14"/>
                <a:gd name="T5" fmla="*/ 8 h 12"/>
                <a:gd name="T6" fmla="*/ 0 w 1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0" y="0"/>
                  </a:moveTo>
                  <a:cubicBezTo>
                    <a:pt x="0" y="4"/>
                    <a:pt x="7" y="12"/>
                    <a:pt x="10" y="12"/>
                  </a:cubicBezTo>
                  <a:cubicBezTo>
                    <a:pt x="12" y="12"/>
                    <a:pt x="14" y="10"/>
                    <a:pt x="14" y="8"/>
                  </a:cubicBezTo>
                  <a:cubicBezTo>
                    <a:pt x="8" y="6"/>
                    <a:pt x="7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127"/>
            <p:cNvSpPr>
              <a:spLocks/>
            </p:cNvSpPr>
            <p:nvPr/>
          </p:nvSpPr>
          <p:spPr bwMode="auto">
            <a:xfrm>
              <a:off x="2898775" y="1298575"/>
              <a:ext cx="36513" cy="30163"/>
            </a:xfrm>
            <a:custGeom>
              <a:avLst/>
              <a:gdLst>
                <a:gd name="T0" fmla="*/ 8 w 10"/>
                <a:gd name="T1" fmla="*/ 0 h 8"/>
                <a:gd name="T2" fmla="*/ 0 w 10"/>
                <a:gd name="T3" fmla="*/ 8 h 8"/>
                <a:gd name="T4" fmla="*/ 2 w 10"/>
                <a:gd name="T5" fmla="*/ 7 h 8"/>
                <a:gd name="T6" fmla="*/ 6 w 10"/>
                <a:gd name="T7" fmla="*/ 8 h 8"/>
                <a:gd name="T8" fmla="*/ 10 w 10"/>
                <a:gd name="T9" fmla="*/ 4 h 8"/>
                <a:gd name="T10" fmla="*/ 8 w 10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8">
                  <a:moveTo>
                    <a:pt x="8" y="0"/>
                  </a:moveTo>
                  <a:cubicBezTo>
                    <a:pt x="4" y="1"/>
                    <a:pt x="2" y="3"/>
                    <a:pt x="0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3" y="7"/>
                    <a:pt x="4" y="8"/>
                    <a:pt x="6" y="8"/>
                  </a:cubicBezTo>
                  <a:cubicBezTo>
                    <a:pt x="8" y="8"/>
                    <a:pt x="10" y="8"/>
                    <a:pt x="10" y="4"/>
                  </a:cubicBezTo>
                  <a:cubicBezTo>
                    <a:pt x="10" y="2"/>
                    <a:pt x="9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128"/>
            <p:cNvSpPr>
              <a:spLocks/>
            </p:cNvSpPr>
            <p:nvPr/>
          </p:nvSpPr>
          <p:spPr bwMode="auto">
            <a:xfrm>
              <a:off x="2882900" y="1046163"/>
              <a:ext cx="195263" cy="106363"/>
            </a:xfrm>
            <a:custGeom>
              <a:avLst/>
              <a:gdLst>
                <a:gd name="T0" fmla="*/ 9 w 52"/>
                <a:gd name="T1" fmla="*/ 0 h 28"/>
                <a:gd name="T2" fmla="*/ 0 w 52"/>
                <a:gd name="T3" fmla="*/ 2 h 28"/>
                <a:gd name="T4" fmla="*/ 4 w 52"/>
                <a:gd name="T5" fmla="*/ 7 h 28"/>
                <a:gd name="T6" fmla="*/ 2 w 52"/>
                <a:gd name="T7" fmla="*/ 9 h 28"/>
                <a:gd name="T8" fmla="*/ 5 w 52"/>
                <a:gd name="T9" fmla="*/ 10 h 28"/>
                <a:gd name="T10" fmla="*/ 12 w 52"/>
                <a:gd name="T11" fmla="*/ 9 h 28"/>
                <a:gd name="T12" fmla="*/ 12 w 52"/>
                <a:gd name="T13" fmla="*/ 13 h 28"/>
                <a:gd name="T14" fmla="*/ 4 w 52"/>
                <a:gd name="T15" fmla="*/ 16 h 28"/>
                <a:gd name="T16" fmla="*/ 10 w 52"/>
                <a:gd name="T17" fmla="*/ 19 h 28"/>
                <a:gd name="T18" fmla="*/ 12 w 52"/>
                <a:gd name="T19" fmla="*/ 19 h 28"/>
                <a:gd name="T20" fmla="*/ 18 w 52"/>
                <a:gd name="T21" fmla="*/ 18 h 28"/>
                <a:gd name="T22" fmla="*/ 21 w 52"/>
                <a:gd name="T23" fmla="*/ 20 h 28"/>
                <a:gd name="T24" fmla="*/ 23 w 52"/>
                <a:gd name="T25" fmla="*/ 20 h 28"/>
                <a:gd name="T26" fmla="*/ 34 w 52"/>
                <a:gd name="T27" fmla="*/ 21 h 28"/>
                <a:gd name="T28" fmla="*/ 47 w 52"/>
                <a:gd name="T29" fmla="*/ 28 h 28"/>
                <a:gd name="T30" fmla="*/ 52 w 52"/>
                <a:gd name="T31" fmla="*/ 24 h 28"/>
                <a:gd name="T32" fmla="*/ 44 w 52"/>
                <a:gd name="T33" fmla="*/ 17 h 28"/>
                <a:gd name="T34" fmla="*/ 47 w 52"/>
                <a:gd name="T35" fmla="*/ 14 h 28"/>
                <a:gd name="T36" fmla="*/ 38 w 52"/>
                <a:gd name="T37" fmla="*/ 7 h 28"/>
                <a:gd name="T38" fmla="*/ 34 w 52"/>
                <a:gd name="T39" fmla="*/ 9 h 28"/>
                <a:gd name="T40" fmla="*/ 25 w 52"/>
                <a:gd name="T41" fmla="*/ 3 h 28"/>
                <a:gd name="T42" fmla="*/ 20 w 52"/>
                <a:gd name="T43" fmla="*/ 5 h 28"/>
                <a:gd name="T44" fmla="*/ 9 w 52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28">
                  <a:moveTo>
                    <a:pt x="9" y="0"/>
                  </a:moveTo>
                  <a:cubicBezTo>
                    <a:pt x="5" y="0"/>
                    <a:pt x="3" y="2"/>
                    <a:pt x="0" y="2"/>
                  </a:cubicBezTo>
                  <a:cubicBezTo>
                    <a:pt x="0" y="6"/>
                    <a:pt x="0" y="7"/>
                    <a:pt x="4" y="7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8" y="9"/>
                    <a:pt x="12" y="9"/>
                  </a:cubicBezTo>
                  <a:cubicBezTo>
                    <a:pt x="12" y="10"/>
                    <a:pt x="12" y="12"/>
                    <a:pt x="12" y="13"/>
                  </a:cubicBezTo>
                  <a:cubicBezTo>
                    <a:pt x="9" y="14"/>
                    <a:pt x="6" y="14"/>
                    <a:pt x="4" y="16"/>
                  </a:cubicBezTo>
                  <a:cubicBezTo>
                    <a:pt x="6" y="18"/>
                    <a:pt x="7" y="19"/>
                    <a:pt x="10" y="19"/>
                  </a:cubicBezTo>
                  <a:cubicBezTo>
                    <a:pt x="10" y="19"/>
                    <a:pt x="11" y="19"/>
                    <a:pt x="12" y="19"/>
                  </a:cubicBezTo>
                  <a:cubicBezTo>
                    <a:pt x="14" y="19"/>
                    <a:pt x="16" y="18"/>
                    <a:pt x="18" y="18"/>
                  </a:cubicBezTo>
                  <a:cubicBezTo>
                    <a:pt x="19" y="18"/>
                    <a:pt x="20" y="18"/>
                    <a:pt x="21" y="20"/>
                  </a:cubicBezTo>
                  <a:cubicBezTo>
                    <a:pt x="22" y="20"/>
                    <a:pt x="22" y="20"/>
                    <a:pt x="23" y="20"/>
                  </a:cubicBezTo>
                  <a:cubicBezTo>
                    <a:pt x="27" y="20"/>
                    <a:pt x="30" y="21"/>
                    <a:pt x="34" y="21"/>
                  </a:cubicBezTo>
                  <a:cubicBezTo>
                    <a:pt x="41" y="21"/>
                    <a:pt x="40" y="28"/>
                    <a:pt x="47" y="28"/>
                  </a:cubicBezTo>
                  <a:cubicBezTo>
                    <a:pt x="49" y="28"/>
                    <a:pt x="52" y="27"/>
                    <a:pt x="52" y="24"/>
                  </a:cubicBezTo>
                  <a:cubicBezTo>
                    <a:pt x="52" y="21"/>
                    <a:pt x="47" y="19"/>
                    <a:pt x="44" y="17"/>
                  </a:cubicBezTo>
                  <a:cubicBezTo>
                    <a:pt x="45" y="16"/>
                    <a:pt x="46" y="15"/>
                    <a:pt x="47" y="14"/>
                  </a:cubicBezTo>
                  <a:cubicBezTo>
                    <a:pt x="45" y="12"/>
                    <a:pt x="42" y="7"/>
                    <a:pt x="38" y="7"/>
                  </a:cubicBezTo>
                  <a:cubicBezTo>
                    <a:pt x="36" y="7"/>
                    <a:pt x="35" y="9"/>
                    <a:pt x="34" y="9"/>
                  </a:cubicBezTo>
                  <a:cubicBezTo>
                    <a:pt x="31" y="9"/>
                    <a:pt x="31" y="3"/>
                    <a:pt x="25" y="3"/>
                  </a:cubicBezTo>
                  <a:cubicBezTo>
                    <a:pt x="23" y="3"/>
                    <a:pt x="22" y="5"/>
                    <a:pt x="20" y="5"/>
                  </a:cubicBezTo>
                  <a:cubicBezTo>
                    <a:pt x="16" y="5"/>
                    <a:pt x="15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29"/>
            <p:cNvSpPr>
              <a:spLocks/>
            </p:cNvSpPr>
            <p:nvPr/>
          </p:nvSpPr>
          <p:spPr bwMode="auto">
            <a:xfrm>
              <a:off x="2959100" y="1136650"/>
              <a:ext cx="55563" cy="15875"/>
            </a:xfrm>
            <a:custGeom>
              <a:avLst/>
              <a:gdLst>
                <a:gd name="T0" fmla="*/ 8 w 15"/>
                <a:gd name="T1" fmla="*/ 0 h 4"/>
                <a:gd name="T2" fmla="*/ 6 w 15"/>
                <a:gd name="T3" fmla="*/ 4 h 4"/>
                <a:gd name="T4" fmla="*/ 15 w 15"/>
                <a:gd name="T5" fmla="*/ 2 h 4"/>
                <a:gd name="T6" fmla="*/ 8 w 1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4">
                  <a:moveTo>
                    <a:pt x="8" y="0"/>
                  </a:moveTo>
                  <a:cubicBezTo>
                    <a:pt x="7" y="0"/>
                    <a:pt x="0" y="4"/>
                    <a:pt x="6" y="4"/>
                  </a:cubicBezTo>
                  <a:cubicBezTo>
                    <a:pt x="10" y="4"/>
                    <a:pt x="13" y="4"/>
                    <a:pt x="15" y="2"/>
                  </a:cubicBezTo>
                  <a:cubicBezTo>
                    <a:pt x="12" y="2"/>
                    <a:pt x="11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30"/>
            <p:cNvSpPr>
              <a:spLocks/>
            </p:cNvSpPr>
            <p:nvPr/>
          </p:nvSpPr>
          <p:spPr bwMode="auto">
            <a:xfrm>
              <a:off x="3154363" y="1201738"/>
              <a:ext cx="525463" cy="160338"/>
            </a:xfrm>
            <a:custGeom>
              <a:avLst/>
              <a:gdLst>
                <a:gd name="T0" fmla="*/ 9 w 140"/>
                <a:gd name="T1" fmla="*/ 0 h 43"/>
                <a:gd name="T2" fmla="*/ 0 w 140"/>
                <a:gd name="T3" fmla="*/ 4 h 43"/>
                <a:gd name="T4" fmla="*/ 21 w 140"/>
                <a:gd name="T5" fmla="*/ 14 h 43"/>
                <a:gd name="T6" fmla="*/ 26 w 140"/>
                <a:gd name="T7" fmla="*/ 11 h 43"/>
                <a:gd name="T8" fmla="*/ 38 w 140"/>
                <a:gd name="T9" fmla="*/ 26 h 43"/>
                <a:gd name="T10" fmla="*/ 34 w 140"/>
                <a:gd name="T11" fmla="*/ 30 h 43"/>
                <a:gd name="T12" fmla="*/ 55 w 140"/>
                <a:gd name="T13" fmla="*/ 43 h 43"/>
                <a:gd name="T14" fmla="*/ 63 w 140"/>
                <a:gd name="T15" fmla="*/ 38 h 43"/>
                <a:gd name="T16" fmla="*/ 66 w 140"/>
                <a:gd name="T17" fmla="*/ 38 h 43"/>
                <a:gd name="T18" fmla="*/ 75 w 140"/>
                <a:gd name="T19" fmla="*/ 43 h 43"/>
                <a:gd name="T20" fmla="*/ 80 w 140"/>
                <a:gd name="T21" fmla="*/ 42 h 43"/>
                <a:gd name="T22" fmla="*/ 103 w 140"/>
                <a:gd name="T23" fmla="*/ 42 h 43"/>
                <a:gd name="T24" fmla="*/ 110 w 140"/>
                <a:gd name="T25" fmla="*/ 39 h 43"/>
                <a:gd name="T26" fmla="*/ 116 w 140"/>
                <a:gd name="T27" fmla="*/ 43 h 43"/>
                <a:gd name="T28" fmla="*/ 140 w 140"/>
                <a:gd name="T29" fmla="*/ 33 h 43"/>
                <a:gd name="T30" fmla="*/ 138 w 140"/>
                <a:gd name="T31" fmla="*/ 33 h 43"/>
                <a:gd name="T32" fmla="*/ 136 w 140"/>
                <a:gd name="T33" fmla="*/ 33 h 43"/>
                <a:gd name="T34" fmla="*/ 137 w 140"/>
                <a:gd name="T35" fmla="*/ 30 h 43"/>
                <a:gd name="T36" fmla="*/ 140 w 140"/>
                <a:gd name="T37" fmla="*/ 30 h 43"/>
                <a:gd name="T38" fmla="*/ 117 w 140"/>
                <a:gd name="T39" fmla="*/ 22 h 43"/>
                <a:gd name="T40" fmla="*/ 81 w 140"/>
                <a:gd name="T41" fmla="*/ 29 h 43"/>
                <a:gd name="T42" fmla="*/ 62 w 140"/>
                <a:gd name="T43" fmla="*/ 25 h 43"/>
                <a:gd name="T44" fmla="*/ 59 w 140"/>
                <a:gd name="T45" fmla="*/ 26 h 43"/>
                <a:gd name="T46" fmla="*/ 57 w 140"/>
                <a:gd name="T47" fmla="*/ 24 h 43"/>
                <a:gd name="T48" fmla="*/ 59 w 140"/>
                <a:gd name="T49" fmla="*/ 22 h 43"/>
                <a:gd name="T50" fmla="*/ 46 w 140"/>
                <a:gd name="T51" fmla="*/ 16 h 43"/>
                <a:gd name="T52" fmla="*/ 58 w 140"/>
                <a:gd name="T53" fmla="*/ 16 h 43"/>
                <a:gd name="T54" fmla="*/ 44 w 140"/>
                <a:gd name="T55" fmla="*/ 7 h 43"/>
                <a:gd name="T56" fmla="*/ 39 w 140"/>
                <a:gd name="T57" fmla="*/ 7 h 43"/>
                <a:gd name="T58" fmla="*/ 33 w 140"/>
                <a:gd name="T59" fmla="*/ 10 h 43"/>
                <a:gd name="T60" fmla="*/ 9 w 140"/>
                <a:gd name="T6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0" h="43">
                  <a:moveTo>
                    <a:pt x="9" y="0"/>
                  </a:moveTo>
                  <a:cubicBezTo>
                    <a:pt x="5" y="0"/>
                    <a:pt x="0" y="0"/>
                    <a:pt x="0" y="4"/>
                  </a:cubicBezTo>
                  <a:cubicBezTo>
                    <a:pt x="0" y="7"/>
                    <a:pt x="18" y="14"/>
                    <a:pt x="21" y="14"/>
                  </a:cubicBezTo>
                  <a:cubicBezTo>
                    <a:pt x="23" y="14"/>
                    <a:pt x="25" y="13"/>
                    <a:pt x="26" y="11"/>
                  </a:cubicBezTo>
                  <a:cubicBezTo>
                    <a:pt x="31" y="16"/>
                    <a:pt x="33" y="20"/>
                    <a:pt x="38" y="26"/>
                  </a:cubicBezTo>
                  <a:cubicBezTo>
                    <a:pt x="37" y="26"/>
                    <a:pt x="34" y="28"/>
                    <a:pt x="34" y="30"/>
                  </a:cubicBezTo>
                  <a:cubicBezTo>
                    <a:pt x="34" y="36"/>
                    <a:pt x="49" y="43"/>
                    <a:pt x="55" y="43"/>
                  </a:cubicBezTo>
                  <a:cubicBezTo>
                    <a:pt x="57" y="43"/>
                    <a:pt x="62" y="40"/>
                    <a:pt x="63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42"/>
                    <a:pt x="70" y="43"/>
                    <a:pt x="75" y="43"/>
                  </a:cubicBezTo>
                  <a:cubicBezTo>
                    <a:pt x="77" y="43"/>
                    <a:pt x="79" y="43"/>
                    <a:pt x="80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6" y="41"/>
                    <a:pt x="106" y="39"/>
                    <a:pt x="110" y="39"/>
                  </a:cubicBezTo>
                  <a:cubicBezTo>
                    <a:pt x="111" y="41"/>
                    <a:pt x="112" y="43"/>
                    <a:pt x="116" y="43"/>
                  </a:cubicBezTo>
                  <a:cubicBezTo>
                    <a:pt x="126" y="43"/>
                    <a:pt x="139" y="43"/>
                    <a:pt x="140" y="33"/>
                  </a:cubicBezTo>
                  <a:cubicBezTo>
                    <a:pt x="140" y="33"/>
                    <a:pt x="139" y="33"/>
                    <a:pt x="138" y="33"/>
                  </a:cubicBezTo>
                  <a:cubicBezTo>
                    <a:pt x="138" y="33"/>
                    <a:pt x="137" y="33"/>
                    <a:pt x="136" y="33"/>
                  </a:cubicBezTo>
                  <a:cubicBezTo>
                    <a:pt x="136" y="32"/>
                    <a:pt x="137" y="31"/>
                    <a:pt x="137" y="30"/>
                  </a:cubicBezTo>
                  <a:cubicBezTo>
                    <a:pt x="138" y="30"/>
                    <a:pt x="139" y="30"/>
                    <a:pt x="140" y="30"/>
                  </a:cubicBezTo>
                  <a:cubicBezTo>
                    <a:pt x="136" y="22"/>
                    <a:pt x="128" y="22"/>
                    <a:pt x="117" y="22"/>
                  </a:cubicBezTo>
                  <a:cubicBezTo>
                    <a:pt x="102" y="22"/>
                    <a:pt x="97" y="29"/>
                    <a:pt x="81" y="29"/>
                  </a:cubicBezTo>
                  <a:cubicBezTo>
                    <a:pt x="74" y="29"/>
                    <a:pt x="68" y="27"/>
                    <a:pt x="62" y="25"/>
                  </a:cubicBezTo>
                  <a:cubicBezTo>
                    <a:pt x="61" y="26"/>
                    <a:pt x="60" y="26"/>
                    <a:pt x="59" y="26"/>
                  </a:cubicBezTo>
                  <a:cubicBezTo>
                    <a:pt x="58" y="26"/>
                    <a:pt x="57" y="26"/>
                    <a:pt x="57" y="24"/>
                  </a:cubicBezTo>
                  <a:cubicBezTo>
                    <a:pt x="57" y="23"/>
                    <a:pt x="58" y="23"/>
                    <a:pt x="59" y="22"/>
                  </a:cubicBezTo>
                  <a:cubicBezTo>
                    <a:pt x="55" y="19"/>
                    <a:pt x="48" y="24"/>
                    <a:pt x="46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5" y="12"/>
                    <a:pt x="42" y="14"/>
                    <a:pt x="44" y="7"/>
                  </a:cubicBezTo>
                  <a:cubicBezTo>
                    <a:pt x="44" y="7"/>
                    <a:pt x="41" y="7"/>
                    <a:pt x="39" y="7"/>
                  </a:cubicBezTo>
                  <a:cubicBezTo>
                    <a:pt x="38" y="9"/>
                    <a:pt x="36" y="10"/>
                    <a:pt x="33" y="10"/>
                  </a:cubicBezTo>
                  <a:cubicBezTo>
                    <a:pt x="24" y="10"/>
                    <a:pt x="2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131"/>
            <p:cNvSpPr>
              <a:spLocks/>
            </p:cNvSpPr>
            <p:nvPr/>
          </p:nvSpPr>
          <p:spPr bwMode="auto">
            <a:xfrm>
              <a:off x="3160713" y="1287463"/>
              <a:ext cx="90488" cy="71438"/>
            </a:xfrm>
            <a:custGeom>
              <a:avLst/>
              <a:gdLst>
                <a:gd name="T0" fmla="*/ 12 w 24"/>
                <a:gd name="T1" fmla="*/ 0 h 19"/>
                <a:gd name="T2" fmla="*/ 4 w 24"/>
                <a:gd name="T3" fmla="*/ 7 h 19"/>
                <a:gd name="T4" fmla="*/ 0 w 24"/>
                <a:gd name="T5" fmla="*/ 11 h 19"/>
                <a:gd name="T6" fmla="*/ 19 w 24"/>
                <a:gd name="T7" fmla="*/ 19 h 19"/>
                <a:gd name="T8" fmla="*/ 24 w 24"/>
                <a:gd name="T9" fmla="*/ 9 h 19"/>
                <a:gd name="T10" fmla="*/ 12 w 24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9">
                  <a:moveTo>
                    <a:pt x="12" y="0"/>
                  </a:moveTo>
                  <a:cubicBezTo>
                    <a:pt x="6" y="0"/>
                    <a:pt x="7" y="7"/>
                    <a:pt x="4" y="7"/>
                  </a:cubicBezTo>
                  <a:cubicBezTo>
                    <a:pt x="3" y="7"/>
                    <a:pt x="0" y="8"/>
                    <a:pt x="0" y="11"/>
                  </a:cubicBezTo>
                  <a:cubicBezTo>
                    <a:pt x="0" y="11"/>
                    <a:pt x="17" y="19"/>
                    <a:pt x="19" y="19"/>
                  </a:cubicBezTo>
                  <a:cubicBezTo>
                    <a:pt x="23" y="19"/>
                    <a:pt x="24" y="14"/>
                    <a:pt x="24" y="9"/>
                  </a:cubicBezTo>
                  <a:cubicBezTo>
                    <a:pt x="24" y="6"/>
                    <a:pt x="17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132"/>
            <p:cNvSpPr>
              <a:spLocks/>
            </p:cNvSpPr>
            <p:nvPr/>
          </p:nvSpPr>
          <p:spPr bwMode="auto">
            <a:xfrm>
              <a:off x="3171825" y="1152525"/>
              <a:ext cx="82550" cy="25400"/>
            </a:xfrm>
            <a:custGeom>
              <a:avLst/>
              <a:gdLst>
                <a:gd name="T0" fmla="*/ 22 w 22"/>
                <a:gd name="T1" fmla="*/ 0 h 7"/>
                <a:gd name="T2" fmla="*/ 21 w 22"/>
                <a:gd name="T3" fmla="*/ 1 h 7"/>
                <a:gd name="T4" fmla="*/ 18 w 22"/>
                <a:gd name="T5" fmla="*/ 0 h 7"/>
                <a:gd name="T6" fmla="*/ 0 w 22"/>
                <a:gd name="T7" fmla="*/ 4 h 7"/>
                <a:gd name="T8" fmla="*/ 18 w 22"/>
                <a:gd name="T9" fmla="*/ 7 h 7"/>
                <a:gd name="T10" fmla="*/ 22 w 22"/>
                <a:gd name="T11" fmla="*/ 4 h 7"/>
                <a:gd name="T12" fmla="*/ 22 w 2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7">
                  <a:moveTo>
                    <a:pt x="22" y="0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21" y="0"/>
                    <a:pt x="18" y="0"/>
                  </a:cubicBezTo>
                  <a:cubicBezTo>
                    <a:pt x="13" y="0"/>
                    <a:pt x="3" y="1"/>
                    <a:pt x="0" y="4"/>
                  </a:cubicBezTo>
                  <a:cubicBezTo>
                    <a:pt x="0" y="4"/>
                    <a:pt x="16" y="7"/>
                    <a:pt x="18" y="7"/>
                  </a:cubicBezTo>
                  <a:cubicBezTo>
                    <a:pt x="20" y="7"/>
                    <a:pt x="22" y="6"/>
                    <a:pt x="22" y="4"/>
                  </a:cubicBezTo>
                  <a:cubicBezTo>
                    <a:pt x="22" y="4"/>
                    <a:pt x="22" y="2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133"/>
            <p:cNvSpPr>
              <a:spLocks/>
            </p:cNvSpPr>
            <p:nvPr/>
          </p:nvSpPr>
          <p:spPr bwMode="auto">
            <a:xfrm>
              <a:off x="3108325" y="1073150"/>
              <a:ext cx="98425" cy="74613"/>
            </a:xfrm>
            <a:custGeom>
              <a:avLst/>
              <a:gdLst>
                <a:gd name="T0" fmla="*/ 6 w 26"/>
                <a:gd name="T1" fmla="*/ 0 h 20"/>
                <a:gd name="T2" fmla="*/ 0 w 26"/>
                <a:gd name="T3" fmla="*/ 4 h 20"/>
                <a:gd name="T4" fmla="*/ 9 w 26"/>
                <a:gd name="T5" fmla="*/ 15 h 20"/>
                <a:gd name="T6" fmla="*/ 6 w 26"/>
                <a:gd name="T7" fmla="*/ 18 h 20"/>
                <a:gd name="T8" fmla="*/ 12 w 26"/>
                <a:gd name="T9" fmla="*/ 20 h 20"/>
                <a:gd name="T10" fmla="*/ 26 w 26"/>
                <a:gd name="T11" fmla="*/ 18 h 20"/>
                <a:gd name="T12" fmla="*/ 26 w 26"/>
                <a:gd name="T13" fmla="*/ 11 h 20"/>
                <a:gd name="T14" fmla="*/ 16 w 26"/>
                <a:gd name="T15" fmla="*/ 4 h 20"/>
                <a:gd name="T16" fmla="*/ 6 w 26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0">
                  <a:moveTo>
                    <a:pt x="6" y="0"/>
                  </a:moveTo>
                  <a:cubicBezTo>
                    <a:pt x="4" y="0"/>
                    <a:pt x="0" y="2"/>
                    <a:pt x="0" y="4"/>
                  </a:cubicBezTo>
                  <a:cubicBezTo>
                    <a:pt x="0" y="10"/>
                    <a:pt x="6" y="12"/>
                    <a:pt x="9" y="15"/>
                  </a:cubicBezTo>
                  <a:cubicBezTo>
                    <a:pt x="8" y="16"/>
                    <a:pt x="6" y="17"/>
                    <a:pt x="6" y="18"/>
                  </a:cubicBezTo>
                  <a:cubicBezTo>
                    <a:pt x="6" y="20"/>
                    <a:pt x="8" y="20"/>
                    <a:pt x="12" y="20"/>
                  </a:cubicBezTo>
                  <a:cubicBezTo>
                    <a:pt x="15" y="20"/>
                    <a:pt x="21" y="19"/>
                    <a:pt x="26" y="18"/>
                  </a:cubicBezTo>
                  <a:cubicBezTo>
                    <a:pt x="26" y="15"/>
                    <a:pt x="26" y="13"/>
                    <a:pt x="26" y="11"/>
                  </a:cubicBezTo>
                  <a:cubicBezTo>
                    <a:pt x="26" y="5"/>
                    <a:pt x="16" y="11"/>
                    <a:pt x="16" y="4"/>
                  </a:cubicBezTo>
                  <a:cubicBezTo>
                    <a:pt x="13" y="4"/>
                    <a:pt x="7" y="2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134"/>
            <p:cNvSpPr>
              <a:spLocks/>
            </p:cNvSpPr>
            <p:nvPr/>
          </p:nvSpPr>
          <p:spPr bwMode="auto">
            <a:xfrm>
              <a:off x="3071813" y="1001713"/>
              <a:ext cx="36513" cy="22225"/>
            </a:xfrm>
            <a:custGeom>
              <a:avLst/>
              <a:gdLst>
                <a:gd name="T0" fmla="*/ 4 w 10"/>
                <a:gd name="T1" fmla="*/ 0 h 6"/>
                <a:gd name="T2" fmla="*/ 0 w 10"/>
                <a:gd name="T3" fmla="*/ 0 h 6"/>
                <a:gd name="T4" fmla="*/ 5 w 10"/>
                <a:gd name="T5" fmla="*/ 6 h 6"/>
                <a:gd name="T6" fmla="*/ 10 w 10"/>
                <a:gd name="T7" fmla="*/ 6 h 6"/>
                <a:gd name="T8" fmla="*/ 10 w 10"/>
                <a:gd name="T9" fmla="*/ 0 h 6"/>
                <a:gd name="T10" fmla="*/ 4 w 1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3" y="4"/>
                    <a:pt x="5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135"/>
            <p:cNvSpPr>
              <a:spLocks/>
            </p:cNvSpPr>
            <p:nvPr/>
          </p:nvSpPr>
          <p:spPr bwMode="auto">
            <a:xfrm>
              <a:off x="3176588" y="908050"/>
              <a:ext cx="333375" cy="222250"/>
            </a:xfrm>
            <a:custGeom>
              <a:avLst/>
              <a:gdLst>
                <a:gd name="T0" fmla="*/ 16 w 89"/>
                <a:gd name="T1" fmla="*/ 0 h 59"/>
                <a:gd name="T2" fmla="*/ 25 w 89"/>
                <a:gd name="T3" fmla="*/ 6 h 59"/>
                <a:gd name="T4" fmla="*/ 20 w 89"/>
                <a:gd name="T5" fmla="*/ 6 h 59"/>
                <a:gd name="T6" fmla="*/ 17 w 89"/>
                <a:gd name="T7" fmla="*/ 5 h 59"/>
                <a:gd name="T8" fmla="*/ 9 w 89"/>
                <a:gd name="T9" fmla="*/ 8 h 59"/>
                <a:gd name="T10" fmla="*/ 13 w 89"/>
                <a:gd name="T11" fmla="*/ 13 h 59"/>
                <a:gd name="T12" fmla="*/ 18 w 89"/>
                <a:gd name="T13" fmla="*/ 12 h 59"/>
                <a:gd name="T14" fmla="*/ 21 w 89"/>
                <a:gd name="T15" fmla="*/ 13 h 59"/>
                <a:gd name="T16" fmla="*/ 17 w 89"/>
                <a:gd name="T17" fmla="*/ 16 h 59"/>
                <a:gd name="T18" fmla="*/ 10 w 89"/>
                <a:gd name="T19" fmla="*/ 14 h 59"/>
                <a:gd name="T20" fmla="*/ 9 w 89"/>
                <a:gd name="T21" fmla="*/ 14 h 59"/>
                <a:gd name="T22" fmla="*/ 3 w 89"/>
                <a:gd name="T23" fmla="*/ 17 h 59"/>
                <a:gd name="T24" fmla="*/ 16 w 89"/>
                <a:gd name="T25" fmla="*/ 23 h 59"/>
                <a:gd name="T26" fmla="*/ 13 w 89"/>
                <a:gd name="T27" fmla="*/ 25 h 59"/>
                <a:gd name="T28" fmla="*/ 5 w 89"/>
                <a:gd name="T29" fmla="*/ 22 h 59"/>
                <a:gd name="T30" fmla="*/ 0 w 89"/>
                <a:gd name="T31" fmla="*/ 22 h 59"/>
                <a:gd name="T32" fmla="*/ 17 w 89"/>
                <a:gd name="T33" fmla="*/ 31 h 59"/>
                <a:gd name="T34" fmla="*/ 10 w 89"/>
                <a:gd name="T35" fmla="*/ 35 h 59"/>
                <a:gd name="T36" fmla="*/ 13 w 89"/>
                <a:gd name="T37" fmla="*/ 38 h 59"/>
                <a:gd name="T38" fmla="*/ 19 w 89"/>
                <a:gd name="T39" fmla="*/ 36 h 59"/>
                <a:gd name="T40" fmla="*/ 23 w 89"/>
                <a:gd name="T41" fmla="*/ 39 h 59"/>
                <a:gd name="T42" fmla="*/ 31 w 89"/>
                <a:gd name="T43" fmla="*/ 37 h 59"/>
                <a:gd name="T44" fmla="*/ 43 w 89"/>
                <a:gd name="T45" fmla="*/ 39 h 59"/>
                <a:gd name="T46" fmla="*/ 21 w 89"/>
                <a:gd name="T47" fmla="*/ 45 h 59"/>
                <a:gd name="T48" fmla="*/ 34 w 89"/>
                <a:gd name="T49" fmla="*/ 52 h 59"/>
                <a:gd name="T50" fmla="*/ 30 w 89"/>
                <a:gd name="T51" fmla="*/ 54 h 59"/>
                <a:gd name="T52" fmla="*/ 42 w 89"/>
                <a:gd name="T53" fmla="*/ 59 h 59"/>
                <a:gd name="T54" fmla="*/ 48 w 89"/>
                <a:gd name="T55" fmla="*/ 53 h 59"/>
                <a:gd name="T56" fmla="*/ 58 w 89"/>
                <a:gd name="T57" fmla="*/ 58 h 59"/>
                <a:gd name="T58" fmla="*/ 59 w 89"/>
                <a:gd name="T59" fmla="*/ 58 h 59"/>
                <a:gd name="T60" fmla="*/ 59 w 89"/>
                <a:gd name="T61" fmla="*/ 54 h 59"/>
                <a:gd name="T62" fmla="*/ 64 w 89"/>
                <a:gd name="T63" fmla="*/ 54 h 59"/>
                <a:gd name="T64" fmla="*/ 60 w 89"/>
                <a:gd name="T65" fmla="*/ 48 h 59"/>
                <a:gd name="T66" fmla="*/ 64 w 89"/>
                <a:gd name="T67" fmla="*/ 44 h 59"/>
                <a:gd name="T68" fmla="*/ 68 w 89"/>
                <a:gd name="T69" fmla="*/ 50 h 59"/>
                <a:gd name="T70" fmla="*/ 81 w 89"/>
                <a:gd name="T71" fmla="*/ 41 h 59"/>
                <a:gd name="T72" fmla="*/ 88 w 89"/>
                <a:gd name="T73" fmla="*/ 39 h 59"/>
                <a:gd name="T74" fmla="*/ 88 w 89"/>
                <a:gd name="T75" fmla="*/ 35 h 59"/>
                <a:gd name="T76" fmla="*/ 74 w 89"/>
                <a:gd name="T77" fmla="*/ 31 h 59"/>
                <a:gd name="T78" fmla="*/ 71 w 89"/>
                <a:gd name="T79" fmla="*/ 33 h 59"/>
                <a:gd name="T80" fmla="*/ 70 w 89"/>
                <a:gd name="T81" fmla="*/ 31 h 59"/>
                <a:gd name="T82" fmla="*/ 72 w 89"/>
                <a:gd name="T83" fmla="*/ 27 h 59"/>
                <a:gd name="T84" fmla="*/ 68 w 89"/>
                <a:gd name="T85" fmla="*/ 23 h 59"/>
                <a:gd name="T86" fmla="*/ 64 w 89"/>
                <a:gd name="T87" fmla="*/ 18 h 59"/>
                <a:gd name="T88" fmla="*/ 62 w 89"/>
                <a:gd name="T89" fmla="*/ 18 h 59"/>
                <a:gd name="T90" fmla="*/ 63 w 89"/>
                <a:gd name="T91" fmla="*/ 20 h 59"/>
                <a:gd name="T92" fmla="*/ 63 w 89"/>
                <a:gd name="T93" fmla="*/ 24 h 59"/>
                <a:gd name="T94" fmla="*/ 60 w 89"/>
                <a:gd name="T95" fmla="*/ 24 h 59"/>
                <a:gd name="T96" fmla="*/ 54 w 89"/>
                <a:gd name="T97" fmla="*/ 16 h 59"/>
                <a:gd name="T98" fmla="*/ 51 w 89"/>
                <a:gd name="T99" fmla="*/ 15 h 59"/>
                <a:gd name="T100" fmla="*/ 49 w 89"/>
                <a:gd name="T101" fmla="*/ 15 h 59"/>
                <a:gd name="T102" fmla="*/ 46 w 89"/>
                <a:gd name="T103" fmla="*/ 16 h 59"/>
                <a:gd name="T104" fmla="*/ 43 w 89"/>
                <a:gd name="T105" fmla="*/ 15 h 59"/>
                <a:gd name="T106" fmla="*/ 34 w 89"/>
                <a:gd name="T107" fmla="*/ 3 h 59"/>
                <a:gd name="T108" fmla="*/ 16 w 89"/>
                <a:gd name="T10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9" h="59">
                  <a:moveTo>
                    <a:pt x="16" y="0"/>
                  </a:moveTo>
                  <a:cubicBezTo>
                    <a:pt x="16" y="4"/>
                    <a:pt x="21" y="4"/>
                    <a:pt x="25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8" y="5"/>
                    <a:pt x="17" y="5"/>
                  </a:cubicBezTo>
                  <a:cubicBezTo>
                    <a:pt x="14" y="5"/>
                    <a:pt x="12" y="7"/>
                    <a:pt x="9" y="8"/>
                  </a:cubicBezTo>
                  <a:cubicBezTo>
                    <a:pt x="9" y="9"/>
                    <a:pt x="12" y="13"/>
                    <a:pt x="13" y="13"/>
                  </a:cubicBezTo>
                  <a:cubicBezTo>
                    <a:pt x="14" y="13"/>
                    <a:pt x="16" y="12"/>
                    <a:pt x="18" y="12"/>
                  </a:cubicBezTo>
                  <a:cubicBezTo>
                    <a:pt x="19" y="12"/>
                    <a:pt x="20" y="12"/>
                    <a:pt x="21" y="13"/>
                  </a:cubicBezTo>
                  <a:cubicBezTo>
                    <a:pt x="20" y="14"/>
                    <a:pt x="19" y="16"/>
                    <a:pt x="17" y="16"/>
                  </a:cubicBezTo>
                  <a:cubicBezTo>
                    <a:pt x="15" y="16"/>
                    <a:pt x="14" y="14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6" y="14"/>
                    <a:pt x="3" y="14"/>
                    <a:pt x="3" y="17"/>
                  </a:cubicBezTo>
                  <a:cubicBezTo>
                    <a:pt x="3" y="20"/>
                    <a:pt x="12" y="22"/>
                    <a:pt x="16" y="23"/>
                  </a:cubicBezTo>
                  <a:cubicBezTo>
                    <a:pt x="16" y="23"/>
                    <a:pt x="14" y="25"/>
                    <a:pt x="13" y="25"/>
                  </a:cubicBezTo>
                  <a:cubicBezTo>
                    <a:pt x="11" y="25"/>
                    <a:pt x="6" y="23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31"/>
                    <a:pt x="7" y="31"/>
                    <a:pt x="17" y="31"/>
                  </a:cubicBezTo>
                  <a:cubicBezTo>
                    <a:pt x="15" y="34"/>
                    <a:pt x="13" y="34"/>
                    <a:pt x="10" y="35"/>
                  </a:cubicBezTo>
                  <a:cubicBezTo>
                    <a:pt x="10" y="37"/>
                    <a:pt x="11" y="38"/>
                    <a:pt x="13" y="38"/>
                  </a:cubicBezTo>
                  <a:cubicBezTo>
                    <a:pt x="15" y="38"/>
                    <a:pt x="16" y="37"/>
                    <a:pt x="19" y="36"/>
                  </a:cubicBezTo>
                  <a:cubicBezTo>
                    <a:pt x="19" y="37"/>
                    <a:pt x="20" y="39"/>
                    <a:pt x="23" y="39"/>
                  </a:cubicBezTo>
                  <a:cubicBezTo>
                    <a:pt x="26" y="39"/>
                    <a:pt x="27" y="37"/>
                    <a:pt x="31" y="37"/>
                  </a:cubicBezTo>
                  <a:cubicBezTo>
                    <a:pt x="35" y="37"/>
                    <a:pt x="39" y="38"/>
                    <a:pt x="43" y="39"/>
                  </a:cubicBezTo>
                  <a:cubicBezTo>
                    <a:pt x="39" y="40"/>
                    <a:pt x="21" y="40"/>
                    <a:pt x="21" y="45"/>
                  </a:cubicBezTo>
                  <a:cubicBezTo>
                    <a:pt x="21" y="49"/>
                    <a:pt x="29" y="52"/>
                    <a:pt x="34" y="52"/>
                  </a:cubicBezTo>
                  <a:cubicBezTo>
                    <a:pt x="33" y="53"/>
                    <a:pt x="32" y="54"/>
                    <a:pt x="30" y="54"/>
                  </a:cubicBezTo>
                  <a:cubicBezTo>
                    <a:pt x="31" y="58"/>
                    <a:pt x="37" y="59"/>
                    <a:pt x="42" y="59"/>
                  </a:cubicBezTo>
                  <a:cubicBezTo>
                    <a:pt x="46" y="59"/>
                    <a:pt x="48" y="58"/>
                    <a:pt x="48" y="53"/>
                  </a:cubicBezTo>
                  <a:cubicBezTo>
                    <a:pt x="51" y="54"/>
                    <a:pt x="56" y="58"/>
                    <a:pt x="58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3" y="52"/>
                    <a:pt x="62" y="51"/>
                    <a:pt x="60" y="48"/>
                  </a:cubicBezTo>
                  <a:cubicBezTo>
                    <a:pt x="62" y="47"/>
                    <a:pt x="62" y="46"/>
                    <a:pt x="64" y="44"/>
                  </a:cubicBezTo>
                  <a:cubicBezTo>
                    <a:pt x="64" y="47"/>
                    <a:pt x="64" y="50"/>
                    <a:pt x="68" y="50"/>
                  </a:cubicBezTo>
                  <a:cubicBezTo>
                    <a:pt x="72" y="50"/>
                    <a:pt x="76" y="41"/>
                    <a:pt x="81" y="41"/>
                  </a:cubicBezTo>
                  <a:cubicBezTo>
                    <a:pt x="84" y="40"/>
                    <a:pt x="87" y="41"/>
                    <a:pt x="88" y="39"/>
                  </a:cubicBezTo>
                  <a:cubicBezTo>
                    <a:pt x="89" y="38"/>
                    <a:pt x="88" y="37"/>
                    <a:pt x="88" y="35"/>
                  </a:cubicBezTo>
                  <a:cubicBezTo>
                    <a:pt x="85" y="35"/>
                    <a:pt x="77" y="31"/>
                    <a:pt x="74" y="31"/>
                  </a:cubicBezTo>
                  <a:cubicBezTo>
                    <a:pt x="74" y="31"/>
                    <a:pt x="72" y="33"/>
                    <a:pt x="71" y="33"/>
                  </a:cubicBezTo>
                  <a:cubicBezTo>
                    <a:pt x="70" y="33"/>
                    <a:pt x="70" y="32"/>
                    <a:pt x="70" y="31"/>
                  </a:cubicBezTo>
                  <a:cubicBezTo>
                    <a:pt x="70" y="30"/>
                    <a:pt x="72" y="29"/>
                    <a:pt x="72" y="27"/>
                  </a:cubicBezTo>
                  <a:cubicBezTo>
                    <a:pt x="72" y="25"/>
                    <a:pt x="68" y="25"/>
                    <a:pt x="68" y="23"/>
                  </a:cubicBezTo>
                  <a:cubicBezTo>
                    <a:pt x="68" y="19"/>
                    <a:pt x="68" y="18"/>
                    <a:pt x="64" y="18"/>
                  </a:cubicBezTo>
                  <a:cubicBezTo>
                    <a:pt x="64" y="18"/>
                    <a:pt x="62" y="18"/>
                    <a:pt x="62" y="18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7" y="21"/>
                    <a:pt x="59" y="17"/>
                    <a:pt x="54" y="16"/>
                  </a:cubicBezTo>
                  <a:cubicBezTo>
                    <a:pt x="53" y="15"/>
                    <a:pt x="52" y="15"/>
                    <a:pt x="51" y="15"/>
                  </a:cubicBezTo>
                  <a:cubicBezTo>
                    <a:pt x="51" y="15"/>
                    <a:pt x="50" y="15"/>
                    <a:pt x="49" y="15"/>
                  </a:cubicBezTo>
                  <a:cubicBezTo>
                    <a:pt x="48" y="16"/>
                    <a:pt x="47" y="16"/>
                    <a:pt x="46" y="16"/>
                  </a:cubicBezTo>
                  <a:cubicBezTo>
                    <a:pt x="45" y="16"/>
                    <a:pt x="44" y="16"/>
                    <a:pt x="43" y="15"/>
                  </a:cubicBezTo>
                  <a:cubicBezTo>
                    <a:pt x="39" y="13"/>
                    <a:pt x="40" y="5"/>
                    <a:pt x="34" y="3"/>
                  </a:cubicBezTo>
                  <a:cubicBezTo>
                    <a:pt x="29" y="1"/>
                    <a:pt x="23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136"/>
            <p:cNvSpPr>
              <a:spLocks/>
            </p:cNvSpPr>
            <p:nvPr/>
          </p:nvSpPr>
          <p:spPr bwMode="auto">
            <a:xfrm>
              <a:off x="3446463" y="1839913"/>
              <a:ext cx="214313" cy="134938"/>
            </a:xfrm>
            <a:custGeom>
              <a:avLst/>
              <a:gdLst>
                <a:gd name="T0" fmla="*/ 16 w 57"/>
                <a:gd name="T1" fmla="*/ 0 h 36"/>
                <a:gd name="T2" fmla="*/ 7 w 57"/>
                <a:gd name="T3" fmla="*/ 17 h 36"/>
                <a:gd name="T4" fmla="*/ 7 w 57"/>
                <a:gd name="T5" fmla="*/ 21 h 36"/>
                <a:gd name="T6" fmla="*/ 4 w 57"/>
                <a:gd name="T7" fmla="*/ 25 h 36"/>
                <a:gd name="T8" fmla="*/ 0 w 57"/>
                <a:gd name="T9" fmla="*/ 30 h 36"/>
                <a:gd name="T10" fmla="*/ 6 w 57"/>
                <a:gd name="T11" fmla="*/ 30 h 36"/>
                <a:gd name="T12" fmla="*/ 12 w 57"/>
                <a:gd name="T13" fmla="*/ 30 h 36"/>
                <a:gd name="T14" fmla="*/ 14 w 57"/>
                <a:gd name="T15" fmla="*/ 36 h 36"/>
                <a:gd name="T16" fmla="*/ 16 w 57"/>
                <a:gd name="T17" fmla="*/ 34 h 36"/>
                <a:gd name="T18" fmla="*/ 18 w 57"/>
                <a:gd name="T19" fmla="*/ 34 h 36"/>
                <a:gd name="T20" fmla="*/ 29 w 57"/>
                <a:gd name="T21" fmla="*/ 23 h 36"/>
                <a:gd name="T22" fmla="*/ 40 w 57"/>
                <a:gd name="T23" fmla="*/ 30 h 36"/>
                <a:gd name="T24" fmla="*/ 48 w 57"/>
                <a:gd name="T25" fmla="*/ 30 h 36"/>
                <a:gd name="T26" fmla="*/ 57 w 57"/>
                <a:gd name="T27" fmla="*/ 27 h 36"/>
                <a:gd name="T28" fmla="*/ 45 w 57"/>
                <a:gd name="T29" fmla="*/ 22 h 36"/>
                <a:gd name="T30" fmla="*/ 43 w 57"/>
                <a:gd name="T31" fmla="*/ 17 h 36"/>
                <a:gd name="T32" fmla="*/ 23 w 57"/>
                <a:gd name="T33" fmla="*/ 5 h 36"/>
                <a:gd name="T34" fmla="*/ 20 w 57"/>
                <a:gd name="T35" fmla="*/ 7 h 36"/>
                <a:gd name="T36" fmla="*/ 16 w 57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36">
                  <a:moveTo>
                    <a:pt x="16" y="0"/>
                  </a:moveTo>
                  <a:cubicBezTo>
                    <a:pt x="8" y="0"/>
                    <a:pt x="7" y="12"/>
                    <a:pt x="7" y="17"/>
                  </a:cubicBezTo>
                  <a:cubicBezTo>
                    <a:pt x="7" y="19"/>
                    <a:pt x="7" y="18"/>
                    <a:pt x="7" y="21"/>
                  </a:cubicBezTo>
                  <a:cubicBezTo>
                    <a:pt x="7" y="23"/>
                    <a:pt x="5" y="23"/>
                    <a:pt x="4" y="25"/>
                  </a:cubicBezTo>
                  <a:cubicBezTo>
                    <a:pt x="3" y="26"/>
                    <a:pt x="0" y="25"/>
                    <a:pt x="0" y="30"/>
                  </a:cubicBezTo>
                  <a:cubicBezTo>
                    <a:pt x="1" y="30"/>
                    <a:pt x="4" y="30"/>
                    <a:pt x="6" y="30"/>
                  </a:cubicBezTo>
                  <a:cubicBezTo>
                    <a:pt x="8" y="30"/>
                    <a:pt x="10" y="30"/>
                    <a:pt x="12" y="30"/>
                  </a:cubicBezTo>
                  <a:cubicBezTo>
                    <a:pt x="11" y="33"/>
                    <a:pt x="10" y="36"/>
                    <a:pt x="14" y="36"/>
                  </a:cubicBezTo>
                  <a:cubicBezTo>
                    <a:pt x="15" y="36"/>
                    <a:pt x="15" y="35"/>
                    <a:pt x="16" y="34"/>
                  </a:cubicBezTo>
                  <a:cubicBezTo>
                    <a:pt x="16" y="34"/>
                    <a:pt x="17" y="34"/>
                    <a:pt x="18" y="34"/>
                  </a:cubicBezTo>
                  <a:cubicBezTo>
                    <a:pt x="22" y="34"/>
                    <a:pt x="29" y="29"/>
                    <a:pt x="29" y="23"/>
                  </a:cubicBezTo>
                  <a:cubicBezTo>
                    <a:pt x="31" y="24"/>
                    <a:pt x="40" y="30"/>
                    <a:pt x="40" y="30"/>
                  </a:cubicBezTo>
                  <a:cubicBezTo>
                    <a:pt x="43" y="30"/>
                    <a:pt x="44" y="30"/>
                    <a:pt x="48" y="30"/>
                  </a:cubicBezTo>
                  <a:cubicBezTo>
                    <a:pt x="52" y="30"/>
                    <a:pt x="54" y="29"/>
                    <a:pt x="57" y="27"/>
                  </a:cubicBezTo>
                  <a:cubicBezTo>
                    <a:pt x="55" y="24"/>
                    <a:pt x="50" y="25"/>
                    <a:pt x="45" y="22"/>
                  </a:cubicBezTo>
                  <a:cubicBezTo>
                    <a:pt x="44" y="21"/>
                    <a:pt x="44" y="19"/>
                    <a:pt x="43" y="17"/>
                  </a:cubicBezTo>
                  <a:cubicBezTo>
                    <a:pt x="38" y="10"/>
                    <a:pt x="29" y="13"/>
                    <a:pt x="23" y="5"/>
                  </a:cubicBezTo>
                  <a:cubicBezTo>
                    <a:pt x="22" y="6"/>
                    <a:pt x="21" y="6"/>
                    <a:pt x="20" y="7"/>
                  </a:cubicBezTo>
                  <a:cubicBezTo>
                    <a:pt x="19" y="5"/>
                    <a:pt x="17" y="4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137"/>
            <p:cNvSpPr>
              <a:spLocks/>
            </p:cNvSpPr>
            <p:nvPr/>
          </p:nvSpPr>
          <p:spPr bwMode="auto">
            <a:xfrm>
              <a:off x="3751263" y="1716088"/>
              <a:ext cx="66675" cy="52388"/>
            </a:xfrm>
            <a:custGeom>
              <a:avLst/>
              <a:gdLst>
                <a:gd name="T0" fmla="*/ 9 w 18"/>
                <a:gd name="T1" fmla="*/ 0 h 14"/>
                <a:gd name="T2" fmla="*/ 0 w 18"/>
                <a:gd name="T3" fmla="*/ 8 h 14"/>
                <a:gd name="T4" fmla="*/ 8 w 18"/>
                <a:gd name="T5" fmla="*/ 14 h 14"/>
                <a:gd name="T6" fmla="*/ 18 w 18"/>
                <a:gd name="T7" fmla="*/ 8 h 14"/>
                <a:gd name="T8" fmla="*/ 9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9" y="0"/>
                  </a:moveTo>
                  <a:cubicBezTo>
                    <a:pt x="4" y="0"/>
                    <a:pt x="0" y="2"/>
                    <a:pt x="0" y="8"/>
                  </a:cubicBezTo>
                  <a:cubicBezTo>
                    <a:pt x="0" y="11"/>
                    <a:pt x="3" y="14"/>
                    <a:pt x="8" y="14"/>
                  </a:cubicBezTo>
                  <a:cubicBezTo>
                    <a:pt x="11" y="14"/>
                    <a:pt x="18" y="11"/>
                    <a:pt x="18" y="8"/>
                  </a:cubicBezTo>
                  <a:cubicBezTo>
                    <a:pt x="18" y="3"/>
                    <a:pt x="13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138"/>
            <p:cNvSpPr>
              <a:spLocks/>
            </p:cNvSpPr>
            <p:nvPr/>
          </p:nvSpPr>
          <p:spPr bwMode="auto">
            <a:xfrm>
              <a:off x="3556000" y="1982788"/>
              <a:ext cx="52388" cy="41275"/>
            </a:xfrm>
            <a:custGeom>
              <a:avLst/>
              <a:gdLst>
                <a:gd name="T0" fmla="*/ 10 w 14"/>
                <a:gd name="T1" fmla="*/ 0 h 11"/>
                <a:gd name="T2" fmla="*/ 6 w 14"/>
                <a:gd name="T3" fmla="*/ 0 h 11"/>
                <a:gd name="T4" fmla="*/ 0 w 14"/>
                <a:gd name="T5" fmla="*/ 7 h 11"/>
                <a:gd name="T6" fmla="*/ 0 w 14"/>
                <a:gd name="T7" fmla="*/ 11 h 11"/>
                <a:gd name="T8" fmla="*/ 14 w 14"/>
                <a:gd name="T9" fmla="*/ 1 h 11"/>
                <a:gd name="T10" fmla="*/ 10 w 1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10" y="0"/>
                  </a:moveTo>
                  <a:cubicBezTo>
                    <a:pt x="9" y="0"/>
                    <a:pt x="8" y="0"/>
                    <a:pt x="6" y="0"/>
                  </a:cubicBezTo>
                  <a:cubicBezTo>
                    <a:pt x="6" y="2"/>
                    <a:pt x="2" y="4"/>
                    <a:pt x="0" y="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0"/>
                    <a:pt x="11" y="4"/>
                    <a:pt x="14" y="1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139"/>
            <p:cNvSpPr>
              <a:spLocks/>
            </p:cNvSpPr>
            <p:nvPr/>
          </p:nvSpPr>
          <p:spPr bwMode="auto">
            <a:xfrm>
              <a:off x="3641725" y="1403350"/>
              <a:ext cx="142875" cy="65088"/>
            </a:xfrm>
            <a:custGeom>
              <a:avLst/>
              <a:gdLst>
                <a:gd name="T0" fmla="*/ 4 w 38"/>
                <a:gd name="T1" fmla="*/ 0 h 17"/>
                <a:gd name="T2" fmla="*/ 0 w 38"/>
                <a:gd name="T3" fmla="*/ 5 h 17"/>
                <a:gd name="T4" fmla="*/ 5 w 38"/>
                <a:gd name="T5" fmla="*/ 11 h 17"/>
                <a:gd name="T6" fmla="*/ 14 w 38"/>
                <a:gd name="T7" fmla="*/ 17 h 17"/>
                <a:gd name="T8" fmla="*/ 24 w 38"/>
                <a:gd name="T9" fmla="*/ 14 h 17"/>
                <a:gd name="T10" fmla="*/ 33 w 38"/>
                <a:gd name="T11" fmla="*/ 16 h 17"/>
                <a:gd name="T12" fmla="*/ 38 w 38"/>
                <a:gd name="T13" fmla="*/ 11 h 17"/>
                <a:gd name="T14" fmla="*/ 19 w 38"/>
                <a:gd name="T15" fmla="*/ 3 h 17"/>
                <a:gd name="T16" fmla="*/ 4 w 38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7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3" y="9"/>
                    <a:pt x="5" y="11"/>
                  </a:cubicBezTo>
                  <a:cubicBezTo>
                    <a:pt x="3" y="15"/>
                    <a:pt x="8" y="17"/>
                    <a:pt x="14" y="17"/>
                  </a:cubicBezTo>
                  <a:cubicBezTo>
                    <a:pt x="19" y="17"/>
                    <a:pt x="21" y="14"/>
                    <a:pt x="24" y="14"/>
                  </a:cubicBezTo>
                  <a:cubicBezTo>
                    <a:pt x="27" y="14"/>
                    <a:pt x="29" y="16"/>
                    <a:pt x="33" y="16"/>
                  </a:cubicBezTo>
                  <a:cubicBezTo>
                    <a:pt x="35" y="16"/>
                    <a:pt x="37" y="14"/>
                    <a:pt x="38" y="11"/>
                  </a:cubicBezTo>
                  <a:cubicBezTo>
                    <a:pt x="33" y="9"/>
                    <a:pt x="26" y="3"/>
                    <a:pt x="19" y="3"/>
                  </a:cubicBezTo>
                  <a:cubicBezTo>
                    <a:pt x="13" y="3"/>
                    <a:pt x="11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140"/>
            <p:cNvSpPr>
              <a:spLocks/>
            </p:cNvSpPr>
            <p:nvPr/>
          </p:nvSpPr>
          <p:spPr bwMode="auto">
            <a:xfrm>
              <a:off x="3652838" y="2012950"/>
              <a:ext cx="33338" cy="30163"/>
            </a:xfrm>
            <a:custGeom>
              <a:avLst/>
              <a:gdLst>
                <a:gd name="T0" fmla="*/ 4 w 9"/>
                <a:gd name="T1" fmla="*/ 0 h 8"/>
                <a:gd name="T2" fmla="*/ 0 w 9"/>
                <a:gd name="T3" fmla="*/ 4 h 8"/>
                <a:gd name="T4" fmla="*/ 4 w 9"/>
                <a:gd name="T5" fmla="*/ 8 h 8"/>
                <a:gd name="T6" fmla="*/ 9 w 9"/>
                <a:gd name="T7" fmla="*/ 2 h 8"/>
                <a:gd name="T8" fmla="*/ 4 w 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4"/>
                    <a:pt x="4" y="8"/>
                    <a:pt x="4" y="8"/>
                  </a:cubicBezTo>
                  <a:cubicBezTo>
                    <a:pt x="7" y="8"/>
                    <a:pt x="8" y="4"/>
                    <a:pt x="9" y="2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141"/>
            <p:cNvSpPr>
              <a:spLocks/>
            </p:cNvSpPr>
            <p:nvPr/>
          </p:nvSpPr>
          <p:spPr bwMode="auto">
            <a:xfrm>
              <a:off x="3829050" y="1719263"/>
              <a:ext cx="34925" cy="19050"/>
            </a:xfrm>
            <a:custGeom>
              <a:avLst/>
              <a:gdLst>
                <a:gd name="T0" fmla="*/ 4 w 9"/>
                <a:gd name="T1" fmla="*/ 0 h 5"/>
                <a:gd name="T2" fmla="*/ 0 w 9"/>
                <a:gd name="T3" fmla="*/ 3 h 5"/>
                <a:gd name="T4" fmla="*/ 4 w 9"/>
                <a:gd name="T5" fmla="*/ 5 h 5"/>
                <a:gd name="T6" fmla="*/ 6 w 9"/>
                <a:gd name="T7" fmla="*/ 5 h 5"/>
                <a:gd name="T8" fmla="*/ 9 w 9"/>
                <a:gd name="T9" fmla="*/ 5 h 5"/>
                <a:gd name="T10" fmla="*/ 4 w 9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cubicBezTo>
                    <a:pt x="3" y="0"/>
                    <a:pt x="0" y="2"/>
                    <a:pt x="0" y="3"/>
                  </a:cubicBezTo>
                  <a:cubicBezTo>
                    <a:pt x="0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7" y="5"/>
                    <a:pt x="7" y="5"/>
                    <a:pt x="9" y="5"/>
                  </a:cubicBezTo>
                  <a:cubicBezTo>
                    <a:pt x="8" y="4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142"/>
            <p:cNvSpPr>
              <a:spLocks/>
            </p:cNvSpPr>
            <p:nvPr/>
          </p:nvSpPr>
          <p:spPr bwMode="auto">
            <a:xfrm>
              <a:off x="3679825" y="1658938"/>
              <a:ext cx="33338" cy="22225"/>
            </a:xfrm>
            <a:custGeom>
              <a:avLst/>
              <a:gdLst>
                <a:gd name="T0" fmla="*/ 9 w 9"/>
                <a:gd name="T1" fmla="*/ 0 h 6"/>
                <a:gd name="T2" fmla="*/ 3 w 9"/>
                <a:gd name="T3" fmla="*/ 6 h 6"/>
                <a:gd name="T4" fmla="*/ 9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9" y="0"/>
                  </a:moveTo>
                  <a:cubicBezTo>
                    <a:pt x="6" y="0"/>
                    <a:pt x="0" y="6"/>
                    <a:pt x="3" y="6"/>
                  </a:cubicBezTo>
                  <a:cubicBezTo>
                    <a:pt x="6" y="6"/>
                    <a:pt x="9" y="3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143"/>
            <p:cNvSpPr>
              <a:spLocks/>
            </p:cNvSpPr>
            <p:nvPr/>
          </p:nvSpPr>
          <p:spPr bwMode="auto">
            <a:xfrm>
              <a:off x="3355975" y="1403350"/>
              <a:ext cx="879475" cy="631825"/>
            </a:xfrm>
            <a:custGeom>
              <a:avLst/>
              <a:gdLst>
                <a:gd name="T0" fmla="*/ 8 w 234"/>
                <a:gd name="T1" fmla="*/ 10 h 168"/>
                <a:gd name="T2" fmla="*/ 0 w 234"/>
                <a:gd name="T3" fmla="*/ 31 h 168"/>
                <a:gd name="T4" fmla="*/ 20 w 234"/>
                <a:gd name="T5" fmla="*/ 42 h 168"/>
                <a:gd name="T6" fmla="*/ 11 w 234"/>
                <a:gd name="T7" fmla="*/ 44 h 168"/>
                <a:gd name="T8" fmla="*/ 14 w 234"/>
                <a:gd name="T9" fmla="*/ 53 h 168"/>
                <a:gd name="T10" fmla="*/ 36 w 234"/>
                <a:gd name="T11" fmla="*/ 59 h 168"/>
                <a:gd name="T12" fmla="*/ 79 w 234"/>
                <a:gd name="T13" fmla="*/ 59 h 168"/>
                <a:gd name="T14" fmla="*/ 95 w 234"/>
                <a:gd name="T15" fmla="*/ 54 h 168"/>
                <a:gd name="T16" fmla="*/ 109 w 234"/>
                <a:gd name="T17" fmla="*/ 74 h 168"/>
                <a:gd name="T18" fmla="*/ 120 w 234"/>
                <a:gd name="T19" fmla="*/ 74 h 168"/>
                <a:gd name="T20" fmla="*/ 136 w 234"/>
                <a:gd name="T21" fmla="*/ 108 h 168"/>
                <a:gd name="T22" fmla="*/ 134 w 234"/>
                <a:gd name="T23" fmla="*/ 118 h 168"/>
                <a:gd name="T24" fmla="*/ 109 w 234"/>
                <a:gd name="T25" fmla="*/ 122 h 168"/>
                <a:gd name="T26" fmla="*/ 110 w 234"/>
                <a:gd name="T27" fmla="*/ 138 h 168"/>
                <a:gd name="T28" fmla="*/ 123 w 234"/>
                <a:gd name="T29" fmla="*/ 135 h 168"/>
                <a:gd name="T30" fmla="*/ 151 w 234"/>
                <a:gd name="T31" fmla="*/ 145 h 168"/>
                <a:gd name="T32" fmla="*/ 191 w 234"/>
                <a:gd name="T33" fmla="*/ 165 h 168"/>
                <a:gd name="T34" fmla="*/ 196 w 234"/>
                <a:gd name="T35" fmla="*/ 165 h 168"/>
                <a:gd name="T36" fmla="*/ 180 w 234"/>
                <a:gd name="T37" fmla="*/ 145 h 168"/>
                <a:gd name="T38" fmla="*/ 211 w 234"/>
                <a:gd name="T39" fmla="*/ 145 h 168"/>
                <a:gd name="T40" fmla="*/ 206 w 234"/>
                <a:gd name="T41" fmla="*/ 133 h 168"/>
                <a:gd name="T42" fmla="*/ 199 w 234"/>
                <a:gd name="T43" fmla="*/ 130 h 168"/>
                <a:gd name="T44" fmla="*/ 197 w 234"/>
                <a:gd name="T45" fmla="*/ 130 h 168"/>
                <a:gd name="T46" fmla="*/ 186 w 234"/>
                <a:gd name="T47" fmla="*/ 118 h 168"/>
                <a:gd name="T48" fmla="*/ 183 w 234"/>
                <a:gd name="T49" fmla="*/ 114 h 168"/>
                <a:gd name="T50" fmla="*/ 187 w 234"/>
                <a:gd name="T51" fmla="*/ 114 h 168"/>
                <a:gd name="T52" fmla="*/ 184 w 234"/>
                <a:gd name="T53" fmla="*/ 111 h 168"/>
                <a:gd name="T54" fmla="*/ 187 w 234"/>
                <a:gd name="T55" fmla="*/ 107 h 168"/>
                <a:gd name="T56" fmla="*/ 219 w 234"/>
                <a:gd name="T57" fmla="*/ 118 h 168"/>
                <a:gd name="T58" fmla="*/ 225 w 234"/>
                <a:gd name="T59" fmla="*/ 111 h 168"/>
                <a:gd name="T60" fmla="*/ 226 w 234"/>
                <a:gd name="T61" fmla="*/ 100 h 168"/>
                <a:gd name="T62" fmla="*/ 218 w 234"/>
                <a:gd name="T63" fmla="*/ 96 h 168"/>
                <a:gd name="T64" fmla="*/ 205 w 234"/>
                <a:gd name="T65" fmla="*/ 87 h 168"/>
                <a:gd name="T66" fmla="*/ 183 w 234"/>
                <a:gd name="T67" fmla="*/ 75 h 168"/>
                <a:gd name="T68" fmla="*/ 188 w 234"/>
                <a:gd name="T69" fmla="*/ 66 h 168"/>
                <a:gd name="T70" fmla="*/ 189 w 234"/>
                <a:gd name="T71" fmla="*/ 61 h 168"/>
                <a:gd name="T72" fmla="*/ 177 w 234"/>
                <a:gd name="T73" fmla="*/ 54 h 168"/>
                <a:gd name="T74" fmla="*/ 157 w 234"/>
                <a:gd name="T75" fmla="*/ 42 h 168"/>
                <a:gd name="T76" fmla="*/ 140 w 234"/>
                <a:gd name="T77" fmla="*/ 36 h 168"/>
                <a:gd name="T78" fmla="*/ 101 w 234"/>
                <a:gd name="T79" fmla="*/ 17 h 168"/>
                <a:gd name="T80" fmla="*/ 83 w 234"/>
                <a:gd name="T81" fmla="*/ 22 h 168"/>
                <a:gd name="T82" fmla="*/ 78 w 234"/>
                <a:gd name="T83" fmla="*/ 19 h 168"/>
                <a:gd name="T84" fmla="*/ 36 w 234"/>
                <a:gd name="T85" fmla="*/ 17 h 168"/>
                <a:gd name="T86" fmla="*/ 33 w 234"/>
                <a:gd name="T87" fmla="*/ 30 h 168"/>
                <a:gd name="T88" fmla="*/ 30 w 234"/>
                <a:gd name="T89" fmla="*/ 20 h 168"/>
                <a:gd name="T90" fmla="*/ 40 w 234"/>
                <a:gd name="T91" fmla="*/ 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4" h="168">
                  <a:moveTo>
                    <a:pt x="31" y="0"/>
                  </a:moveTo>
                  <a:cubicBezTo>
                    <a:pt x="21" y="0"/>
                    <a:pt x="14" y="5"/>
                    <a:pt x="8" y="10"/>
                  </a:cubicBezTo>
                  <a:cubicBezTo>
                    <a:pt x="7" y="11"/>
                    <a:pt x="8" y="17"/>
                    <a:pt x="6" y="18"/>
                  </a:cubicBezTo>
                  <a:cubicBezTo>
                    <a:pt x="2" y="21"/>
                    <a:pt x="0" y="23"/>
                    <a:pt x="0" y="31"/>
                  </a:cubicBezTo>
                  <a:cubicBezTo>
                    <a:pt x="0" y="34"/>
                    <a:pt x="4" y="39"/>
                    <a:pt x="4" y="39"/>
                  </a:cubicBezTo>
                  <a:cubicBezTo>
                    <a:pt x="4" y="39"/>
                    <a:pt x="18" y="40"/>
                    <a:pt x="20" y="42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7" y="45"/>
                    <a:pt x="13" y="44"/>
                    <a:pt x="11" y="44"/>
                  </a:cubicBezTo>
                  <a:cubicBezTo>
                    <a:pt x="9" y="44"/>
                    <a:pt x="8" y="44"/>
                    <a:pt x="7" y="44"/>
                  </a:cubicBezTo>
                  <a:cubicBezTo>
                    <a:pt x="8" y="48"/>
                    <a:pt x="12" y="49"/>
                    <a:pt x="14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9" y="55"/>
                    <a:pt x="33" y="59"/>
                    <a:pt x="36" y="59"/>
                  </a:cubicBezTo>
                  <a:cubicBezTo>
                    <a:pt x="44" y="59"/>
                    <a:pt x="57" y="58"/>
                    <a:pt x="67" y="58"/>
                  </a:cubicBezTo>
                  <a:cubicBezTo>
                    <a:pt x="72" y="58"/>
                    <a:pt x="76" y="58"/>
                    <a:pt x="79" y="59"/>
                  </a:cubicBezTo>
                  <a:cubicBezTo>
                    <a:pt x="79" y="61"/>
                    <a:pt x="78" y="65"/>
                    <a:pt x="81" y="65"/>
                  </a:cubicBezTo>
                  <a:cubicBezTo>
                    <a:pt x="86" y="65"/>
                    <a:pt x="91" y="54"/>
                    <a:pt x="95" y="54"/>
                  </a:cubicBezTo>
                  <a:cubicBezTo>
                    <a:pt x="98" y="54"/>
                    <a:pt x="113" y="67"/>
                    <a:pt x="116" y="70"/>
                  </a:cubicBezTo>
                  <a:cubicBezTo>
                    <a:pt x="114" y="70"/>
                    <a:pt x="109" y="71"/>
                    <a:pt x="109" y="74"/>
                  </a:cubicBezTo>
                  <a:cubicBezTo>
                    <a:pt x="109" y="74"/>
                    <a:pt x="110" y="77"/>
                    <a:pt x="111" y="77"/>
                  </a:cubicBezTo>
                  <a:cubicBezTo>
                    <a:pt x="115" y="77"/>
                    <a:pt x="117" y="74"/>
                    <a:pt x="120" y="74"/>
                  </a:cubicBezTo>
                  <a:cubicBezTo>
                    <a:pt x="126" y="74"/>
                    <a:pt x="144" y="88"/>
                    <a:pt x="144" y="95"/>
                  </a:cubicBezTo>
                  <a:cubicBezTo>
                    <a:pt x="144" y="99"/>
                    <a:pt x="138" y="105"/>
                    <a:pt x="136" y="108"/>
                  </a:cubicBezTo>
                  <a:cubicBezTo>
                    <a:pt x="134" y="110"/>
                    <a:pt x="129" y="107"/>
                    <a:pt x="129" y="112"/>
                  </a:cubicBezTo>
                  <a:cubicBezTo>
                    <a:pt x="129" y="114"/>
                    <a:pt x="132" y="117"/>
                    <a:pt x="134" y="118"/>
                  </a:cubicBezTo>
                  <a:cubicBezTo>
                    <a:pt x="130" y="120"/>
                    <a:pt x="124" y="122"/>
                    <a:pt x="121" y="122"/>
                  </a:cubicBezTo>
                  <a:cubicBezTo>
                    <a:pt x="119" y="122"/>
                    <a:pt x="114" y="122"/>
                    <a:pt x="109" y="122"/>
                  </a:cubicBezTo>
                  <a:cubicBezTo>
                    <a:pt x="105" y="122"/>
                    <a:pt x="97" y="127"/>
                    <a:pt x="97" y="130"/>
                  </a:cubicBezTo>
                  <a:cubicBezTo>
                    <a:pt x="97" y="134"/>
                    <a:pt x="107" y="138"/>
                    <a:pt x="110" y="138"/>
                  </a:cubicBezTo>
                  <a:cubicBezTo>
                    <a:pt x="113" y="138"/>
                    <a:pt x="115" y="133"/>
                    <a:pt x="118" y="133"/>
                  </a:cubicBezTo>
                  <a:cubicBezTo>
                    <a:pt x="121" y="133"/>
                    <a:pt x="120" y="135"/>
                    <a:pt x="123" y="135"/>
                  </a:cubicBezTo>
                  <a:cubicBezTo>
                    <a:pt x="126" y="135"/>
                    <a:pt x="127" y="133"/>
                    <a:pt x="129" y="131"/>
                  </a:cubicBezTo>
                  <a:cubicBezTo>
                    <a:pt x="137" y="136"/>
                    <a:pt x="142" y="141"/>
                    <a:pt x="151" y="145"/>
                  </a:cubicBezTo>
                  <a:cubicBezTo>
                    <a:pt x="146" y="155"/>
                    <a:pt x="163" y="154"/>
                    <a:pt x="170" y="158"/>
                  </a:cubicBezTo>
                  <a:cubicBezTo>
                    <a:pt x="177" y="162"/>
                    <a:pt x="183" y="161"/>
                    <a:pt x="191" y="165"/>
                  </a:cubicBezTo>
                  <a:cubicBezTo>
                    <a:pt x="192" y="165"/>
                    <a:pt x="192" y="168"/>
                    <a:pt x="194" y="168"/>
                  </a:cubicBezTo>
                  <a:cubicBezTo>
                    <a:pt x="195" y="168"/>
                    <a:pt x="196" y="167"/>
                    <a:pt x="196" y="165"/>
                  </a:cubicBezTo>
                  <a:cubicBezTo>
                    <a:pt x="196" y="157"/>
                    <a:pt x="181" y="151"/>
                    <a:pt x="176" y="145"/>
                  </a:cubicBezTo>
                  <a:cubicBezTo>
                    <a:pt x="180" y="145"/>
                    <a:pt x="180" y="145"/>
                    <a:pt x="180" y="145"/>
                  </a:cubicBezTo>
                  <a:cubicBezTo>
                    <a:pt x="183" y="149"/>
                    <a:pt x="201" y="156"/>
                    <a:pt x="206" y="156"/>
                  </a:cubicBezTo>
                  <a:cubicBezTo>
                    <a:pt x="208" y="153"/>
                    <a:pt x="211" y="148"/>
                    <a:pt x="211" y="145"/>
                  </a:cubicBezTo>
                  <a:cubicBezTo>
                    <a:pt x="211" y="142"/>
                    <a:pt x="206" y="140"/>
                    <a:pt x="206" y="138"/>
                  </a:cubicBezTo>
                  <a:cubicBezTo>
                    <a:pt x="205" y="137"/>
                    <a:pt x="205" y="137"/>
                    <a:pt x="206" y="133"/>
                  </a:cubicBezTo>
                  <a:cubicBezTo>
                    <a:pt x="204" y="133"/>
                    <a:pt x="204" y="133"/>
                    <a:pt x="201" y="133"/>
                  </a:cubicBezTo>
                  <a:cubicBezTo>
                    <a:pt x="200" y="130"/>
                    <a:pt x="200" y="130"/>
                    <a:pt x="199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7" y="130"/>
                    <a:pt x="197" y="130"/>
                    <a:pt x="197" y="130"/>
                  </a:cubicBezTo>
                  <a:cubicBezTo>
                    <a:pt x="196" y="130"/>
                    <a:pt x="194" y="130"/>
                    <a:pt x="193" y="129"/>
                  </a:cubicBezTo>
                  <a:cubicBezTo>
                    <a:pt x="190" y="128"/>
                    <a:pt x="187" y="122"/>
                    <a:pt x="186" y="118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83" y="114"/>
                    <a:pt x="183" y="114"/>
                    <a:pt x="183" y="114"/>
                  </a:cubicBezTo>
                  <a:cubicBezTo>
                    <a:pt x="183" y="114"/>
                    <a:pt x="184" y="115"/>
                    <a:pt x="185" y="115"/>
                  </a:cubicBezTo>
                  <a:cubicBezTo>
                    <a:pt x="185" y="115"/>
                    <a:pt x="186" y="114"/>
                    <a:pt x="187" y="114"/>
                  </a:cubicBezTo>
                  <a:cubicBezTo>
                    <a:pt x="187" y="111"/>
                    <a:pt x="187" y="111"/>
                    <a:pt x="187" y="111"/>
                  </a:cubicBezTo>
                  <a:cubicBezTo>
                    <a:pt x="186" y="111"/>
                    <a:pt x="185" y="111"/>
                    <a:pt x="184" y="111"/>
                  </a:cubicBezTo>
                  <a:cubicBezTo>
                    <a:pt x="184" y="111"/>
                    <a:pt x="183" y="111"/>
                    <a:pt x="181" y="110"/>
                  </a:cubicBezTo>
                  <a:cubicBezTo>
                    <a:pt x="182" y="110"/>
                    <a:pt x="185" y="107"/>
                    <a:pt x="187" y="107"/>
                  </a:cubicBezTo>
                  <a:cubicBezTo>
                    <a:pt x="201" y="107"/>
                    <a:pt x="201" y="126"/>
                    <a:pt x="215" y="126"/>
                  </a:cubicBezTo>
                  <a:cubicBezTo>
                    <a:pt x="219" y="126"/>
                    <a:pt x="219" y="122"/>
                    <a:pt x="219" y="118"/>
                  </a:cubicBezTo>
                  <a:cubicBezTo>
                    <a:pt x="225" y="118"/>
                    <a:pt x="225" y="116"/>
                    <a:pt x="225" y="115"/>
                  </a:cubicBezTo>
                  <a:cubicBezTo>
                    <a:pt x="225" y="114"/>
                    <a:pt x="226" y="114"/>
                    <a:pt x="225" y="111"/>
                  </a:cubicBezTo>
                  <a:cubicBezTo>
                    <a:pt x="229" y="111"/>
                    <a:pt x="234" y="110"/>
                    <a:pt x="234" y="106"/>
                  </a:cubicBezTo>
                  <a:cubicBezTo>
                    <a:pt x="234" y="102"/>
                    <a:pt x="232" y="100"/>
                    <a:pt x="226" y="100"/>
                  </a:cubicBezTo>
                  <a:cubicBezTo>
                    <a:pt x="225" y="100"/>
                    <a:pt x="223" y="100"/>
                    <a:pt x="221" y="98"/>
                  </a:cubicBezTo>
                  <a:cubicBezTo>
                    <a:pt x="220" y="96"/>
                    <a:pt x="219" y="96"/>
                    <a:pt x="218" y="96"/>
                  </a:cubicBezTo>
                  <a:cubicBezTo>
                    <a:pt x="217" y="96"/>
                    <a:pt x="215" y="97"/>
                    <a:pt x="211" y="97"/>
                  </a:cubicBezTo>
                  <a:cubicBezTo>
                    <a:pt x="207" y="97"/>
                    <a:pt x="206" y="92"/>
                    <a:pt x="205" y="87"/>
                  </a:cubicBezTo>
                  <a:cubicBezTo>
                    <a:pt x="199" y="87"/>
                    <a:pt x="191" y="84"/>
                    <a:pt x="191" y="77"/>
                  </a:cubicBezTo>
                  <a:cubicBezTo>
                    <a:pt x="187" y="77"/>
                    <a:pt x="185" y="76"/>
                    <a:pt x="183" y="75"/>
                  </a:cubicBezTo>
                  <a:cubicBezTo>
                    <a:pt x="185" y="71"/>
                    <a:pt x="188" y="71"/>
                    <a:pt x="192" y="68"/>
                  </a:cubicBezTo>
                  <a:cubicBezTo>
                    <a:pt x="191" y="67"/>
                    <a:pt x="189" y="66"/>
                    <a:pt x="188" y="66"/>
                  </a:cubicBezTo>
                  <a:cubicBezTo>
                    <a:pt x="185" y="66"/>
                    <a:pt x="184" y="66"/>
                    <a:pt x="179" y="65"/>
                  </a:cubicBezTo>
                  <a:cubicBezTo>
                    <a:pt x="182" y="62"/>
                    <a:pt x="185" y="62"/>
                    <a:pt x="189" y="61"/>
                  </a:cubicBezTo>
                  <a:cubicBezTo>
                    <a:pt x="188" y="57"/>
                    <a:pt x="185" y="54"/>
                    <a:pt x="181" y="54"/>
                  </a:cubicBezTo>
                  <a:cubicBezTo>
                    <a:pt x="181" y="54"/>
                    <a:pt x="178" y="54"/>
                    <a:pt x="177" y="54"/>
                  </a:cubicBezTo>
                  <a:cubicBezTo>
                    <a:pt x="177" y="50"/>
                    <a:pt x="177" y="50"/>
                    <a:pt x="177" y="50"/>
                  </a:cubicBezTo>
                  <a:cubicBezTo>
                    <a:pt x="169" y="49"/>
                    <a:pt x="164" y="44"/>
                    <a:pt x="157" y="42"/>
                  </a:cubicBezTo>
                  <a:cubicBezTo>
                    <a:pt x="157" y="37"/>
                    <a:pt x="150" y="36"/>
                    <a:pt x="147" y="36"/>
                  </a:cubicBezTo>
                  <a:cubicBezTo>
                    <a:pt x="145" y="36"/>
                    <a:pt x="144" y="36"/>
                    <a:pt x="140" y="36"/>
                  </a:cubicBezTo>
                  <a:cubicBezTo>
                    <a:pt x="131" y="36"/>
                    <a:pt x="129" y="26"/>
                    <a:pt x="122" y="22"/>
                  </a:cubicBezTo>
                  <a:cubicBezTo>
                    <a:pt x="119" y="19"/>
                    <a:pt x="107" y="17"/>
                    <a:pt x="101" y="17"/>
                  </a:cubicBezTo>
                  <a:cubicBezTo>
                    <a:pt x="96" y="17"/>
                    <a:pt x="95" y="25"/>
                    <a:pt x="90" y="25"/>
                  </a:cubicBezTo>
                  <a:cubicBezTo>
                    <a:pt x="87" y="25"/>
                    <a:pt x="86" y="22"/>
                    <a:pt x="83" y="22"/>
                  </a:cubicBezTo>
                  <a:cubicBezTo>
                    <a:pt x="80" y="22"/>
                    <a:pt x="79" y="25"/>
                    <a:pt x="78" y="25"/>
                  </a:cubicBezTo>
                  <a:cubicBezTo>
                    <a:pt x="76" y="25"/>
                    <a:pt x="78" y="20"/>
                    <a:pt x="78" y="19"/>
                  </a:cubicBezTo>
                  <a:cubicBezTo>
                    <a:pt x="78" y="13"/>
                    <a:pt x="74" y="3"/>
                    <a:pt x="66" y="3"/>
                  </a:cubicBezTo>
                  <a:cubicBezTo>
                    <a:pt x="55" y="3"/>
                    <a:pt x="36" y="6"/>
                    <a:pt x="36" y="17"/>
                  </a:cubicBezTo>
                  <a:cubicBezTo>
                    <a:pt x="36" y="20"/>
                    <a:pt x="39" y="22"/>
                    <a:pt x="39" y="25"/>
                  </a:cubicBezTo>
                  <a:cubicBezTo>
                    <a:pt x="39" y="27"/>
                    <a:pt x="35" y="30"/>
                    <a:pt x="33" y="30"/>
                  </a:cubicBezTo>
                  <a:cubicBezTo>
                    <a:pt x="29" y="30"/>
                    <a:pt x="30" y="28"/>
                    <a:pt x="30" y="25"/>
                  </a:cubicBezTo>
                  <a:cubicBezTo>
                    <a:pt x="30" y="25"/>
                    <a:pt x="29" y="22"/>
                    <a:pt x="30" y="20"/>
                  </a:cubicBezTo>
                  <a:cubicBezTo>
                    <a:pt x="29" y="20"/>
                    <a:pt x="28" y="19"/>
                    <a:pt x="28" y="17"/>
                  </a:cubicBezTo>
                  <a:cubicBezTo>
                    <a:pt x="28" y="9"/>
                    <a:pt x="37" y="9"/>
                    <a:pt x="40" y="3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144"/>
            <p:cNvSpPr>
              <a:spLocks/>
            </p:cNvSpPr>
            <p:nvPr/>
          </p:nvSpPr>
          <p:spPr bwMode="auto">
            <a:xfrm>
              <a:off x="3716338" y="1955800"/>
              <a:ext cx="26988" cy="15875"/>
            </a:xfrm>
            <a:custGeom>
              <a:avLst/>
              <a:gdLst>
                <a:gd name="T0" fmla="*/ 3 w 7"/>
                <a:gd name="T1" fmla="*/ 0 h 4"/>
                <a:gd name="T2" fmla="*/ 0 w 7"/>
                <a:gd name="T3" fmla="*/ 2 h 4"/>
                <a:gd name="T4" fmla="*/ 3 w 7"/>
                <a:gd name="T5" fmla="*/ 4 h 4"/>
                <a:gd name="T6" fmla="*/ 7 w 7"/>
                <a:gd name="T7" fmla="*/ 2 h 4"/>
                <a:gd name="T8" fmla="*/ 3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3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1" y="3"/>
                    <a:pt x="2" y="4"/>
                    <a:pt x="3" y="4"/>
                  </a:cubicBezTo>
                  <a:cubicBezTo>
                    <a:pt x="4" y="4"/>
                    <a:pt x="5" y="3"/>
                    <a:pt x="7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145"/>
            <p:cNvSpPr>
              <a:spLocks/>
            </p:cNvSpPr>
            <p:nvPr/>
          </p:nvSpPr>
          <p:spPr bwMode="auto">
            <a:xfrm>
              <a:off x="3536950" y="1831975"/>
              <a:ext cx="22225" cy="19050"/>
            </a:xfrm>
            <a:custGeom>
              <a:avLst/>
              <a:gdLst>
                <a:gd name="T0" fmla="*/ 2 w 6"/>
                <a:gd name="T1" fmla="*/ 0 h 5"/>
                <a:gd name="T2" fmla="*/ 1 w 6"/>
                <a:gd name="T3" fmla="*/ 0 h 5"/>
                <a:gd name="T4" fmla="*/ 6 w 6"/>
                <a:gd name="T5" fmla="*/ 5 h 5"/>
                <a:gd name="T6" fmla="*/ 2 w 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2"/>
                    <a:pt x="3" y="4"/>
                    <a:pt x="6" y="5"/>
                  </a:cubicBezTo>
                  <a:cubicBezTo>
                    <a:pt x="5" y="3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146"/>
            <p:cNvSpPr>
              <a:spLocks/>
            </p:cNvSpPr>
            <p:nvPr/>
          </p:nvSpPr>
          <p:spPr bwMode="auto">
            <a:xfrm>
              <a:off x="3303588" y="768350"/>
              <a:ext cx="935038" cy="488950"/>
            </a:xfrm>
            <a:custGeom>
              <a:avLst/>
              <a:gdLst>
                <a:gd name="T0" fmla="*/ 141 w 249"/>
                <a:gd name="T1" fmla="*/ 4 h 130"/>
                <a:gd name="T2" fmla="*/ 127 w 249"/>
                <a:gd name="T3" fmla="*/ 3 h 130"/>
                <a:gd name="T4" fmla="*/ 87 w 249"/>
                <a:gd name="T5" fmla="*/ 7 h 130"/>
                <a:gd name="T6" fmla="*/ 82 w 249"/>
                <a:gd name="T7" fmla="*/ 7 h 130"/>
                <a:gd name="T8" fmla="*/ 48 w 249"/>
                <a:gd name="T9" fmla="*/ 14 h 130"/>
                <a:gd name="T10" fmla="*/ 35 w 249"/>
                <a:gd name="T11" fmla="*/ 22 h 130"/>
                <a:gd name="T12" fmla="*/ 0 w 249"/>
                <a:gd name="T13" fmla="*/ 33 h 130"/>
                <a:gd name="T14" fmla="*/ 10 w 249"/>
                <a:gd name="T15" fmla="*/ 31 h 130"/>
                <a:gd name="T16" fmla="*/ 11 w 249"/>
                <a:gd name="T17" fmla="*/ 36 h 130"/>
                <a:gd name="T18" fmla="*/ 28 w 249"/>
                <a:gd name="T19" fmla="*/ 33 h 130"/>
                <a:gd name="T20" fmla="*/ 16 w 249"/>
                <a:gd name="T21" fmla="*/ 42 h 130"/>
                <a:gd name="T22" fmla="*/ 29 w 249"/>
                <a:gd name="T23" fmla="*/ 42 h 130"/>
                <a:gd name="T24" fmla="*/ 37 w 249"/>
                <a:gd name="T25" fmla="*/ 51 h 130"/>
                <a:gd name="T26" fmla="*/ 47 w 249"/>
                <a:gd name="T27" fmla="*/ 48 h 130"/>
                <a:gd name="T28" fmla="*/ 64 w 249"/>
                <a:gd name="T29" fmla="*/ 51 h 130"/>
                <a:gd name="T30" fmla="*/ 95 w 249"/>
                <a:gd name="T31" fmla="*/ 47 h 130"/>
                <a:gd name="T32" fmla="*/ 86 w 249"/>
                <a:gd name="T33" fmla="*/ 55 h 130"/>
                <a:gd name="T34" fmla="*/ 70 w 249"/>
                <a:gd name="T35" fmla="*/ 58 h 130"/>
                <a:gd name="T36" fmla="*/ 79 w 249"/>
                <a:gd name="T37" fmla="*/ 67 h 130"/>
                <a:gd name="T38" fmla="*/ 55 w 249"/>
                <a:gd name="T39" fmla="*/ 56 h 130"/>
                <a:gd name="T40" fmla="*/ 45 w 249"/>
                <a:gd name="T41" fmla="*/ 56 h 130"/>
                <a:gd name="T42" fmla="*/ 47 w 249"/>
                <a:gd name="T43" fmla="*/ 60 h 130"/>
                <a:gd name="T44" fmla="*/ 40 w 249"/>
                <a:gd name="T45" fmla="*/ 62 h 130"/>
                <a:gd name="T46" fmla="*/ 44 w 249"/>
                <a:gd name="T47" fmla="*/ 84 h 130"/>
                <a:gd name="T48" fmla="*/ 36 w 249"/>
                <a:gd name="T49" fmla="*/ 97 h 130"/>
                <a:gd name="T50" fmla="*/ 43 w 249"/>
                <a:gd name="T51" fmla="*/ 95 h 130"/>
                <a:gd name="T52" fmla="*/ 60 w 249"/>
                <a:gd name="T53" fmla="*/ 109 h 130"/>
                <a:gd name="T54" fmla="*/ 37 w 249"/>
                <a:gd name="T55" fmla="*/ 101 h 130"/>
                <a:gd name="T56" fmla="*/ 30 w 249"/>
                <a:gd name="T57" fmla="*/ 104 h 130"/>
                <a:gd name="T58" fmla="*/ 18 w 249"/>
                <a:gd name="T59" fmla="*/ 124 h 130"/>
                <a:gd name="T60" fmla="*/ 25 w 249"/>
                <a:gd name="T61" fmla="*/ 123 h 130"/>
                <a:gd name="T62" fmla="*/ 60 w 249"/>
                <a:gd name="T63" fmla="*/ 126 h 130"/>
                <a:gd name="T64" fmla="*/ 91 w 249"/>
                <a:gd name="T65" fmla="*/ 130 h 130"/>
                <a:gd name="T66" fmla="*/ 110 w 249"/>
                <a:gd name="T67" fmla="*/ 118 h 130"/>
                <a:gd name="T68" fmla="*/ 102 w 249"/>
                <a:gd name="T69" fmla="*/ 118 h 130"/>
                <a:gd name="T70" fmla="*/ 112 w 249"/>
                <a:gd name="T71" fmla="*/ 100 h 130"/>
                <a:gd name="T72" fmla="*/ 139 w 249"/>
                <a:gd name="T73" fmla="*/ 87 h 130"/>
                <a:gd name="T74" fmla="*/ 135 w 249"/>
                <a:gd name="T75" fmla="*/ 81 h 130"/>
                <a:gd name="T76" fmla="*/ 131 w 249"/>
                <a:gd name="T77" fmla="*/ 75 h 130"/>
                <a:gd name="T78" fmla="*/ 152 w 249"/>
                <a:gd name="T79" fmla="*/ 69 h 130"/>
                <a:gd name="T80" fmla="*/ 160 w 249"/>
                <a:gd name="T81" fmla="*/ 70 h 130"/>
                <a:gd name="T82" fmla="*/ 191 w 249"/>
                <a:gd name="T83" fmla="*/ 47 h 130"/>
                <a:gd name="T84" fmla="*/ 222 w 249"/>
                <a:gd name="T85" fmla="*/ 33 h 130"/>
                <a:gd name="T86" fmla="*/ 208 w 249"/>
                <a:gd name="T87" fmla="*/ 34 h 130"/>
                <a:gd name="T88" fmla="*/ 242 w 249"/>
                <a:gd name="T89" fmla="*/ 21 h 130"/>
                <a:gd name="T90" fmla="*/ 231 w 249"/>
                <a:gd name="T91" fmla="*/ 10 h 130"/>
                <a:gd name="T92" fmla="*/ 221 w 249"/>
                <a:gd name="T93" fmla="*/ 3 h 130"/>
                <a:gd name="T94" fmla="*/ 203 w 249"/>
                <a:gd name="T95" fmla="*/ 6 h 130"/>
                <a:gd name="T96" fmla="*/ 166 w 249"/>
                <a:gd name="T97" fmla="*/ 2 h 130"/>
                <a:gd name="T98" fmla="*/ 150 w 249"/>
                <a:gd name="T9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9" h="130">
                  <a:moveTo>
                    <a:pt x="150" y="0"/>
                  </a:moveTo>
                  <a:cubicBezTo>
                    <a:pt x="146" y="0"/>
                    <a:pt x="145" y="4"/>
                    <a:pt x="141" y="4"/>
                  </a:cubicBezTo>
                  <a:cubicBezTo>
                    <a:pt x="136" y="4"/>
                    <a:pt x="135" y="1"/>
                    <a:pt x="130" y="1"/>
                  </a:cubicBezTo>
                  <a:cubicBezTo>
                    <a:pt x="129" y="1"/>
                    <a:pt x="127" y="2"/>
                    <a:pt x="127" y="3"/>
                  </a:cubicBezTo>
                  <a:cubicBezTo>
                    <a:pt x="112" y="3"/>
                    <a:pt x="109" y="3"/>
                    <a:pt x="94" y="3"/>
                  </a:cubicBezTo>
                  <a:cubicBezTo>
                    <a:pt x="91" y="3"/>
                    <a:pt x="89" y="4"/>
                    <a:pt x="87" y="7"/>
                  </a:cubicBezTo>
                  <a:cubicBezTo>
                    <a:pt x="86" y="8"/>
                    <a:pt x="85" y="8"/>
                    <a:pt x="85" y="8"/>
                  </a:cubicBezTo>
                  <a:cubicBezTo>
                    <a:pt x="85" y="8"/>
                    <a:pt x="85" y="7"/>
                    <a:pt x="82" y="7"/>
                  </a:cubicBezTo>
                  <a:cubicBezTo>
                    <a:pt x="73" y="7"/>
                    <a:pt x="70" y="13"/>
                    <a:pt x="67" y="20"/>
                  </a:cubicBezTo>
                  <a:cubicBezTo>
                    <a:pt x="65" y="19"/>
                    <a:pt x="54" y="14"/>
                    <a:pt x="48" y="14"/>
                  </a:cubicBezTo>
                  <a:cubicBezTo>
                    <a:pt x="42" y="14"/>
                    <a:pt x="46" y="20"/>
                    <a:pt x="37" y="20"/>
                  </a:cubicBezTo>
                  <a:cubicBezTo>
                    <a:pt x="37" y="21"/>
                    <a:pt x="36" y="22"/>
                    <a:pt x="35" y="22"/>
                  </a:cubicBezTo>
                  <a:cubicBezTo>
                    <a:pt x="34" y="22"/>
                    <a:pt x="32" y="22"/>
                    <a:pt x="28" y="22"/>
                  </a:cubicBezTo>
                  <a:cubicBezTo>
                    <a:pt x="20" y="22"/>
                    <a:pt x="2" y="26"/>
                    <a:pt x="0" y="33"/>
                  </a:cubicBezTo>
                  <a:cubicBezTo>
                    <a:pt x="2" y="33"/>
                    <a:pt x="5" y="33"/>
                    <a:pt x="6" y="33"/>
                  </a:cubicBezTo>
                  <a:cubicBezTo>
                    <a:pt x="7" y="32"/>
                    <a:pt x="9" y="31"/>
                    <a:pt x="10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6" y="32"/>
                    <a:pt x="14" y="33"/>
                    <a:pt x="11" y="36"/>
                  </a:cubicBezTo>
                  <a:cubicBezTo>
                    <a:pt x="12" y="36"/>
                    <a:pt x="15" y="38"/>
                    <a:pt x="16" y="38"/>
                  </a:cubicBezTo>
                  <a:cubicBezTo>
                    <a:pt x="22" y="38"/>
                    <a:pt x="22" y="33"/>
                    <a:pt x="28" y="33"/>
                  </a:cubicBezTo>
                  <a:cubicBezTo>
                    <a:pt x="30" y="33"/>
                    <a:pt x="31" y="33"/>
                    <a:pt x="33" y="33"/>
                  </a:cubicBezTo>
                  <a:cubicBezTo>
                    <a:pt x="26" y="36"/>
                    <a:pt x="19" y="35"/>
                    <a:pt x="16" y="42"/>
                  </a:cubicBezTo>
                  <a:cubicBezTo>
                    <a:pt x="16" y="42"/>
                    <a:pt x="18" y="42"/>
                    <a:pt x="19" y="42"/>
                  </a:cubicBezTo>
                  <a:cubicBezTo>
                    <a:pt x="22" y="42"/>
                    <a:pt x="25" y="42"/>
                    <a:pt x="29" y="42"/>
                  </a:cubicBezTo>
                  <a:cubicBezTo>
                    <a:pt x="25" y="42"/>
                    <a:pt x="23" y="44"/>
                    <a:pt x="21" y="45"/>
                  </a:cubicBezTo>
                  <a:cubicBezTo>
                    <a:pt x="23" y="48"/>
                    <a:pt x="31" y="51"/>
                    <a:pt x="37" y="51"/>
                  </a:cubicBezTo>
                  <a:cubicBezTo>
                    <a:pt x="40" y="51"/>
                    <a:pt x="41" y="50"/>
                    <a:pt x="43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5" y="52"/>
                    <a:pt x="53" y="54"/>
                    <a:pt x="58" y="54"/>
                  </a:cubicBezTo>
                  <a:cubicBezTo>
                    <a:pt x="61" y="54"/>
                    <a:pt x="62" y="51"/>
                    <a:pt x="64" y="51"/>
                  </a:cubicBezTo>
                  <a:cubicBezTo>
                    <a:pt x="67" y="51"/>
                    <a:pt x="69" y="54"/>
                    <a:pt x="74" y="54"/>
                  </a:cubicBezTo>
                  <a:cubicBezTo>
                    <a:pt x="83" y="54"/>
                    <a:pt x="90" y="52"/>
                    <a:pt x="95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96" y="51"/>
                    <a:pt x="91" y="53"/>
                    <a:pt x="86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1" y="56"/>
                    <a:pt x="70" y="57"/>
                    <a:pt x="70" y="58"/>
                  </a:cubicBezTo>
                  <a:cubicBezTo>
                    <a:pt x="70" y="60"/>
                    <a:pt x="79" y="65"/>
                    <a:pt x="80" y="67"/>
                  </a:cubicBezTo>
                  <a:cubicBezTo>
                    <a:pt x="80" y="67"/>
                    <a:pt x="79" y="67"/>
                    <a:pt x="79" y="67"/>
                  </a:cubicBezTo>
                  <a:cubicBezTo>
                    <a:pt x="72" y="67"/>
                    <a:pt x="69" y="59"/>
                    <a:pt x="63" y="57"/>
                  </a:cubicBezTo>
                  <a:cubicBezTo>
                    <a:pt x="60" y="56"/>
                    <a:pt x="58" y="56"/>
                    <a:pt x="55" y="56"/>
                  </a:cubicBezTo>
                  <a:cubicBezTo>
                    <a:pt x="52" y="56"/>
                    <a:pt x="49" y="56"/>
                    <a:pt x="47" y="56"/>
                  </a:cubicBezTo>
                  <a:cubicBezTo>
                    <a:pt x="47" y="56"/>
                    <a:pt x="46" y="56"/>
                    <a:pt x="45" y="56"/>
                  </a:cubicBezTo>
                  <a:cubicBezTo>
                    <a:pt x="44" y="56"/>
                    <a:pt x="44" y="56"/>
                    <a:pt x="43" y="56"/>
                  </a:cubicBezTo>
                  <a:cubicBezTo>
                    <a:pt x="44" y="59"/>
                    <a:pt x="44" y="60"/>
                    <a:pt x="47" y="60"/>
                  </a:cubicBezTo>
                  <a:cubicBezTo>
                    <a:pt x="47" y="60"/>
                    <a:pt x="46" y="60"/>
                    <a:pt x="45" y="60"/>
                  </a:cubicBezTo>
                  <a:cubicBezTo>
                    <a:pt x="43" y="60"/>
                    <a:pt x="40" y="60"/>
                    <a:pt x="40" y="62"/>
                  </a:cubicBezTo>
                  <a:cubicBezTo>
                    <a:pt x="40" y="67"/>
                    <a:pt x="60" y="67"/>
                    <a:pt x="60" y="76"/>
                  </a:cubicBezTo>
                  <a:cubicBezTo>
                    <a:pt x="60" y="84"/>
                    <a:pt x="51" y="82"/>
                    <a:pt x="44" y="84"/>
                  </a:cubicBezTo>
                  <a:cubicBezTo>
                    <a:pt x="40" y="85"/>
                    <a:pt x="38" y="89"/>
                    <a:pt x="36" y="93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1" y="96"/>
                    <a:pt x="41" y="96"/>
                    <a:pt x="43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7" y="102"/>
                    <a:pt x="56" y="105"/>
                    <a:pt x="60" y="109"/>
                  </a:cubicBezTo>
                  <a:cubicBezTo>
                    <a:pt x="55" y="109"/>
                    <a:pt x="55" y="109"/>
                    <a:pt x="55" y="109"/>
                  </a:cubicBezTo>
                  <a:cubicBezTo>
                    <a:pt x="49" y="106"/>
                    <a:pt x="46" y="101"/>
                    <a:pt x="37" y="101"/>
                  </a:cubicBezTo>
                  <a:cubicBezTo>
                    <a:pt x="36" y="101"/>
                    <a:pt x="35" y="101"/>
                    <a:pt x="34" y="101"/>
                  </a:cubicBezTo>
                  <a:cubicBezTo>
                    <a:pt x="32" y="101"/>
                    <a:pt x="30" y="101"/>
                    <a:pt x="30" y="104"/>
                  </a:cubicBezTo>
                  <a:cubicBezTo>
                    <a:pt x="30" y="109"/>
                    <a:pt x="36" y="110"/>
                    <a:pt x="39" y="112"/>
                  </a:cubicBezTo>
                  <a:cubicBezTo>
                    <a:pt x="33" y="117"/>
                    <a:pt x="18" y="112"/>
                    <a:pt x="18" y="124"/>
                  </a:cubicBezTo>
                  <a:cubicBezTo>
                    <a:pt x="18" y="125"/>
                    <a:pt x="19" y="126"/>
                    <a:pt x="21" y="126"/>
                  </a:cubicBezTo>
                  <a:cubicBezTo>
                    <a:pt x="23" y="126"/>
                    <a:pt x="24" y="125"/>
                    <a:pt x="25" y="123"/>
                  </a:cubicBezTo>
                  <a:cubicBezTo>
                    <a:pt x="35" y="126"/>
                    <a:pt x="42" y="129"/>
                    <a:pt x="52" y="129"/>
                  </a:cubicBezTo>
                  <a:cubicBezTo>
                    <a:pt x="56" y="129"/>
                    <a:pt x="58" y="126"/>
                    <a:pt x="60" y="126"/>
                  </a:cubicBezTo>
                  <a:cubicBezTo>
                    <a:pt x="67" y="126"/>
                    <a:pt x="73" y="126"/>
                    <a:pt x="82" y="126"/>
                  </a:cubicBezTo>
                  <a:cubicBezTo>
                    <a:pt x="87" y="126"/>
                    <a:pt x="84" y="130"/>
                    <a:pt x="91" y="130"/>
                  </a:cubicBezTo>
                  <a:cubicBezTo>
                    <a:pt x="98" y="130"/>
                    <a:pt x="114" y="125"/>
                    <a:pt x="114" y="120"/>
                  </a:cubicBezTo>
                  <a:cubicBezTo>
                    <a:pt x="114" y="118"/>
                    <a:pt x="111" y="118"/>
                    <a:pt x="110" y="118"/>
                  </a:cubicBezTo>
                  <a:cubicBezTo>
                    <a:pt x="110" y="118"/>
                    <a:pt x="110" y="118"/>
                    <a:pt x="109" y="118"/>
                  </a:cubicBezTo>
                  <a:cubicBezTo>
                    <a:pt x="107" y="118"/>
                    <a:pt x="107" y="118"/>
                    <a:pt x="102" y="118"/>
                  </a:cubicBezTo>
                  <a:cubicBezTo>
                    <a:pt x="102" y="108"/>
                    <a:pt x="114" y="114"/>
                    <a:pt x="114" y="105"/>
                  </a:cubicBezTo>
                  <a:cubicBezTo>
                    <a:pt x="114" y="103"/>
                    <a:pt x="113" y="102"/>
                    <a:pt x="112" y="100"/>
                  </a:cubicBezTo>
                  <a:cubicBezTo>
                    <a:pt x="115" y="100"/>
                    <a:pt x="114" y="100"/>
                    <a:pt x="127" y="100"/>
                  </a:cubicBezTo>
                  <a:cubicBezTo>
                    <a:pt x="131" y="97"/>
                    <a:pt x="133" y="90"/>
                    <a:pt x="139" y="87"/>
                  </a:cubicBezTo>
                  <a:cubicBezTo>
                    <a:pt x="138" y="83"/>
                    <a:pt x="135" y="82"/>
                    <a:pt x="131" y="81"/>
                  </a:cubicBezTo>
                  <a:cubicBezTo>
                    <a:pt x="133" y="81"/>
                    <a:pt x="134" y="81"/>
                    <a:pt x="135" y="81"/>
                  </a:cubicBezTo>
                  <a:cubicBezTo>
                    <a:pt x="138" y="81"/>
                    <a:pt x="140" y="80"/>
                    <a:pt x="139" y="75"/>
                  </a:cubicBezTo>
                  <a:cubicBezTo>
                    <a:pt x="131" y="75"/>
                    <a:pt x="131" y="75"/>
                    <a:pt x="131" y="75"/>
                  </a:cubicBezTo>
                  <a:cubicBezTo>
                    <a:pt x="136" y="72"/>
                    <a:pt x="143" y="71"/>
                    <a:pt x="149" y="69"/>
                  </a:cubicBezTo>
                  <a:cubicBezTo>
                    <a:pt x="150" y="69"/>
                    <a:pt x="151" y="69"/>
                    <a:pt x="152" y="69"/>
                  </a:cubicBezTo>
                  <a:cubicBezTo>
                    <a:pt x="153" y="69"/>
                    <a:pt x="155" y="69"/>
                    <a:pt x="156" y="69"/>
                  </a:cubicBezTo>
                  <a:cubicBezTo>
                    <a:pt x="157" y="69"/>
                    <a:pt x="159" y="70"/>
                    <a:pt x="160" y="70"/>
                  </a:cubicBezTo>
                  <a:cubicBezTo>
                    <a:pt x="161" y="70"/>
                    <a:pt x="163" y="69"/>
                    <a:pt x="164" y="68"/>
                  </a:cubicBezTo>
                  <a:cubicBezTo>
                    <a:pt x="173" y="62"/>
                    <a:pt x="179" y="51"/>
                    <a:pt x="191" y="47"/>
                  </a:cubicBezTo>
                  <a:cubicBezTo>
                    <a:pt x="201" y="44"/>
                    <a:pt x="217" y="40"/>
                    <a:pt x="223" y="33"/>
                  </a:cubicBezTo>
                  <a:cubicBezTo>
                    <a:pt x="223" y="33"/>
                    <a:pt x="222" y="33"/>
                    <a:pt x="222" y="33"/>
                  </a:cubicBezTo>
                  <a:cubicBezTo>
                    <a:pt x="220" y="33"/>
                    <a:pt x="217" y="33"/>
                    <a:pt x="215" y="33"/>
                  </a:cubicBezTo>
                  <a:cubicBezTo>
                    <a:pt x="213" y="34"/>
                    <a:pt x="211" y="34"/>
                    <a:pt x="208" y="34"/>
                  </a:cubicBezTo>
                  <a:cubicBezTo>
                    <a:pt x="205" y="34"/>
                    <a:pt x="203" y="33"/>
                    <a:pt x="202" y="32"/>
                  </a:cubicBezTo>
                  <a:cubicBezTo>
                    <a:pt x="217" y="25"/>
                    <a:pt x="231" y="30"/>
                    <a:pt x="242" y="21"/>
                  </a:cubicBezTo>
                  <a:cubicBezTo>
                    <a:pt x="244" y="20"/>
                    <a:pt x="249" y="21"/>
                    <a:pt x="249" y="17"/>
                  </a:cubicBezTo>
                  <a:cubicBezTo>
                    <a:pt x="249" y="12"/>
                    <a:pt x="234" y="13"/>
                    <a:pt x="231" y="10"/>
                  </a:cubicBezTo>
                  <a:cubicBezTo>
                    <a:pt x="229" y="8"/>
                    <a:pt x="229" y="6"/>
                    <a:pt x="226" y="5"/>
                  </a:cubicBezTo>
                  <a:cubicBezTo>
                    <a:pt x="224" y="5"/>
                    <a:pt x="223" y="4"/>
                    <a:pt x="221" y="3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201" y="9"/>
                    <a:pt x="202" y="8"/>
                    <a:pt x="203" y="6"/>
                  </a:cubicBezTo>
                  <a:cubicBezTo>
                    <a:pt x="199" y="2"/>
                    <a:pt x="183" y="1"/>
                    <a:pt x="173" y="1"/>
                  </a:cubicBezTo>
                  <a:cubicBezTo>
                    <a:pt x="170" y="1"/>
                    <a:pt x="168" y="2"/>
                    <a:pt x="166" y="2"/>
                  </a:cubicBezTo>
                  <a:cubicBezTo>
                    <a:pt x="164" y="2"/>
                    <a:pt x="162" y="2"/>
                    <a:pt x="158" y="2"/>
                  </a:cubicBezTo>
                  <a:cubicBezTo>
                    <a:pt x="156" y="2"/>
                    <a:pt x="154" y="0"/>
                    <a:pt x="1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147"/>
            <p:cNvSpPr>
              <a:spLocks/>
            </p:cNvSpPr>
            <p:nvPr/>
          </p:nvSpPr>
          <p:spPr bwMode="auto">
            <a:xfrm>
              <a:off x="3889375" y="720725"/>
              <a:ext cx="1831975" cy="1393825"/>
            </a:xfrm>
            <a:custGeom>
              <a:avLst/>
              <a:gdLst>
                <a:gd name="T0" fmla="*/ 264 w 488"/>
                <a:gd name="T1" fmla="*/ 8 h 371"/>
                <a:gd name="T2" fmla="*/ 253 w 488"/>
                <a:gd name="T3" fmla="*/ 12 h 371"/>
                <a:gd name="T4" fmla="*/ 229 w 488"/>
                <a:gd name="T5" fmla="*/ 10 h 371"/>
                <a:gd name="T6" fmla="*/ 200 w 488"/>
                <a:gd name="T7" fmla="*/ 23 h 371"/>
                <a:gd name="T8" fmla="*/ 177 w 488"/>
                <a:gd name="T9" fmla="*/ 24 h 371"/>
                <a:gd name="T10" fmla="*/ 168 w 488"/>
                <a:gd name="T11" fmla="*/ 34 h 371"/>
                <a:gd name="T12" fmla="*/ 153 w 488"/>
                <a:gd name="T13" fmla="*/ 36 h 371"/>
                <a:gd name="T14" fmla="*/ 93 w 488"/>
                <a:gd name="T15" fmla="*/ 38 h 371"/>
                <a:gd name="T16" fmla="*/ 46 w 488"/>
                <a:gd name="T17" fmla="*/ 66 h 371"/>
                <a:gd name="T18" fmla="*/ 54 w 488"/>
                <a:gd name="T19" fmla="*/ 91 h 371"/>
                <a:gd name="T20" fmla="*/ 37 w 488"/>
                <a:gd name="T21" fmla="*/ 92 h 371"/>
                <a:gd name="T22" fmla="*/ 0 w 488"/>
                <a:gd name="T23" fmla="*/ 107 h 371"/>
                <a:gd name="T24" fmla="*/ 42 w 488"/>
                <a:gd name="T25" fmla="*/ 116 h 371"/>
                <a:gd name="T26" fmla="*/ 33 w 488"/>
                <a:gd name="T27" fmla="*/ 123 h 371"/>
                <a:gd name="T28" fmla="*/ 12 w 488"/>
                <a:gd name="T29" fmla="*/ 131 h 371"/>
                <a:gd name="T30" fmla="*/ 34 w 488"/>
                <a:gd name="T31" fmla="*/ 135 h 371"/>
                <a:gd name="T32" fmla="*/ 49 w 488"/>
                <a:gd name="T33" fmla="*/ 147 h 371"/>
                <a:gd name="T34" fmla="*/ 53 w 488"/>
                <a:gd name="T35" fmla="*/ 143 h 371"/>
                <a:gd name="T36" fmla="*/ 79 w 488"/>
                <a:gd name="T37" fmla="*/ 141 h 371"/>
                <a:gd name="T38" fmla="*/ 146 w 488"/>
                <a:gd name="T39" fmla="*/ 199 h 371"/>
                <a:gd name="T40" fmla="*/ 155 w 488"/>
                <a:gd name="T41" fmla="*/ 212 h 371"/>
                <a:gd name="T42" fmla="*/ 155 w 488"/>
                <a:gd name="T43" fmla="*/ 228 h 371"/>
                <a:gd name="T44" fmla="*/ 181 w 488"/>
                <a:gd name="T45" fmla="*/ 240 h 371"/>
                <a:gd name="T46" fmla="*/ 165 w 488"/>
                <a:gd name="T47" fmla="*/ 260 h 371"/>
                <a:gd name="T48" fmla="*/ 153 w 488"/>
                <a:gd name="T49" fmla="*/ 283 h 371"/>
                <a:gd name="T50" fmla="*/ 156 w 488"/>
                <a:gd name="T51" fmla="*/ 290 h 371"/>
                <a:gd name="T52" fmla="*/ 170 w 488"/>
                <a:gd name="T53" fmla="*/ 316 h 371"/>
                <a:gd name="T54" fmla="*/ 179 w 488"/>
                <a:gd name="T55" fmla="*/ 316 h 371"/>
                <a:gd name="T56" fmla="*/ 193 w 488"/>
                <a:gd name="T57" fmla="*/ 353 h 371"/>
                <a:gd name="T58" fmla="*/ 228 w 488"/>
                <a:gd name="T59" fmla="*/ 370 h 371"/>
                <a:gd name="T60" fmla="*/ 248 w 488"/>
                <a:gd name="T61" fmla="*/ 353 h 371"/>
                <a:gd name="T62" fmla="*/ 258 w 488"/>
                <a:gd name="T63" fmla="*/ 316 h 371"/>
                <a:gd name="T64" fmla="*/ 281 w 488"/>
                <a:gd name="T65" fmla="*/ 297 h 371"/>
                <a:gd name="T66" fmla="*/ 291 w 488"/>
                <a:gd name="T67" fmla="*/ 296 h 371"/>
                <a:gd name="T68" fmla="*/ 329 w 488"/>
                <a:gd name="T69" fmla="*/ 268 h 371"/>
                <a:gd name="T70" fmla="*/ 377 w 488"/>
                <a:gd name="T71" fmla="*/ 256 h 371"/>
                <a:gd name="T72" fmla="*/ 379 w 488"/>
                <a:gd name="T73" fmla="*/ 227 h 371"/>
                <a:gd name="T74" fmla="*/ 384 w 488"/>
                <a:gd name="T75" fmla="*/ 217 h 371"/>
                <a:gd name="T76" fmla="*/ 416 w 488"/>
                <a:gd name="T77" fmla="*/ 227 h 371"/>
                <a:gd name="T78" fmla="*/ 390 w 488"/>
                <a:gd name="T79" fmla="*/ 192 h 371"/>
                <a:gd name="T80" fmla="*/ 411 w 488"/>
                <a:gd name="T81" fmla="*/ 197 h 371"/>
                <a:gd name="T82" fmla="*/ 409 w 488"/>
                <a:gd name="T83" fmla="*/ 190 h 371"/>
                <a:gd name="T84" fmla="*/ 434 w 488"/>
                <a:gd name="T85" fmla="*/ 168 h 371"/>
                <a:gd name="T86" fmla="*/ 432 w 488"/>
                <a:gd name="T87" fmla="*/ 152 h 371"/>
                <a:gd name="T88" fmla="*/ 424 w 488"/>
                <a:gd name="T89" fmla="*/ 131 h 371"/>
                <a:gd name="T90" fmla="*/ 432 w 488"/>
                <a:gd name="T91" fmla="*/ 116 h 371"/>
                <a:gd name="T92" fmla="*/ 420 w 488"/>
                <a:gd name="T93" fmla="*/ 110 h 371"/>
                <a:gd name="T94" fmla="*/ 433 w 488"/>
                <a:gd name="T95" fmla="*/ 85 h 371"/>
                <a:gd name="T96" fmla="*/ 446 w 488"/>
                <a:gd name="T97" fmla="*/ 70 h 371"/>
                <a:gd name="T98" fmla="*/ 453 w 488"/>
                <a:gd name="T99" fmla="*/ 61 h 371"/>
                <a:gd name="T100" fmla="*/ 471 w 488"/>
                <a:gd name="T101" fmla="*/ 33 h 371"/>
                <a:gd name="T102" fmla="*/ 441 w 488"/>
                <a:gd name="T103" fmla="*/ 42 h 371"/>
                <a:gd name="T104" fmla="*/ 416 w 488"/>
                <a:gd name="T105" fmla="*/ 42 h 371"/>
                <a:gd name="T106" fmla="*/ 401 w 488"/>
                <a:gd name="T107" fmla="*/ 32 h 371"/>
                <a:gd name="T108" fmla="*/ 373 w 488"/>
                <a:gd name="T109" fmla="*/ 34 h 371"/>
                <a:gd name="T110" fmla="*/ 321 w 488"/>
                <a:gd name="T111" fmla="*/ 34 h 371"/>
                <a:gd name="T112" fmla="*/ 387 w 488"/>
                <a:gd name="T113" fmla="*/ 17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88" h="371">
                  <a:moveTo>
                    <a:pt x="345" y="0"/>
                  </a:moveTo>
                  <a:cubicBezTo>
                    <a:pt x="330" y="0"/>
                    <a:pt x="319" y="0"/>
                    <a:pt x="303" y="0"/>
                  </a:cubicBezTo>
                  <a:cubicBezTo>
                    <a:pt x="289" y="0"/>
                    <a:pt x="278" y="8"/>
                    <a:pt x="264" y="8"/>
                  </a:cubicBezTo>
                  <a:cubicBezTo>
                    <a:pt x="261" y="8"/>
                    <a:pt x="259" y="8"/>
                    <a:pt x="257" y="8"/>
                  </a:cubicBezTo>
                  <a:cubicBezTo>
                    <a:pt x="255" y="8"/>
                    <a:pt x="254" y="8"/>
                    <a:pt x="253" y="8"/>
                  </a:cubicBezTo>
                  <a:cubicBezTo>
                    <a:pt x="253" y="12"/>
                    <a:pt x="253" y="12"/>
                    <a:pt x="253" y="12"/>
                  </a:cubicBezTo>
                  <a:cubicBezTo>
                    <a:pt x="247" y="12"/>
                    <a:pt x="247" y="12"/>
                    <a:pt x="247" y="12"/>
                  </a:cubicBezTo>
                  <a:cubicBezTo>
                    <a:pt x="242" y="10"/>
                    <a:pt x="238" y="10"/>
                    <a:pt x="233" y="10"/>
                  </a:cubicBezTo>
                  <a:cubicBezTo>
                    <a:pt x="232" y="10"/>
                    <a:pt x="231" y="10"/>
                    <a:pt x="229" y="10"/>
                  </a:cubicBezTo>
                  <a:cubicBezTo>
                    <a:pt x="220" y="10"/>
                    <a:pt x="213" y="12"/>
                    <a:pt x="205" y="15"/>
                  </a:cubicBezTo>
                  <a:cubicBezTo>
                    <a:pt x="207" y="17"/>
                    <a:pt x="209" y="18"/>
                    <a:pt x="211" y="20"/>
                  </a:cubicBezTo>
                  <a:cubicBezTo>
                    <a:pt x="208" y="20"/>
                    <a:pt x="200" y="19"/>
                    <a:pt x="200" y="23"/>
                  </a:cubicBezTo>
                  <a:cubicBezTo>
                    <a:pt x="200" y="28"/>
                    <a:pt x="211" y="32"/>
                    <a:pt x="216" y="34"/>
                  </a:cubicBezTo>
                  <a:cubicBezTo>
                    <a:pt x="203" y="34"/>
                    <a:pt x="203" y="34"/>
                    <a:pt x="203" y="34"/>
                  </a:cubicBezTo>
                  <a:cubicBezTo>
                    <a:pt x="196" y="31"/>
                    <a:pt x="189" y="24"/>
                    <a:pt x="177" y="24"/>
                  </a:cubicBezTo>
                  <a:cubicBezTo>
                    <a:pt x="174" y="24"/>
                    <a:pt x="170" y="25"/>
                    <a:pt x="170" y="28"/>
                  </a:cubicBezTo>
                  <a:cubicBezTo>
                    <a:pt x="170" y="30"/>
                    <a:pt x="172" y="32"/>
                    <a:pt x="172" y="34"/>
                  </a:cubicBezTo>
                  <a:cubicBezTo>
                    <a:pt x="172" y="34"/>
                    <a:pt x="170" y="34"/>
                    <a:pt x="168" y="34"/>
                  </a:cubicBezTo>
                  <a:cubicBezTo>
                    <a:pt x="163" y="32"/>
                    <a:pt x="158" y="33"/>
                    <a:pt x="155" y="27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32"/>
                    <a:pt x="153" y="34"/>
                    <a:pt x="153" y="36"/>
                  </a:cubicBezTo>
                  <a:cubicBezTo>
                    <a:pt x="148" y="36"/>
                    <a:pt x="146" y="27"/>
                    <a:pt x="141" y="27"/>
                  </a:cubicBezTo>
                  <a:cubicBezTo>
                    <a:pt x="134" y="27"/>
                    <a:pt x="128" y="32"/>
                    <a:pt x="120" y="34"/>
                  </a:cubicBezTo>
                  <a:cubicBezTo>
                    <a:pt x="109" y="34"/>
                    <a:pt x="105" y="37"/>
                    <a:pt x="93" y="38"/>
                  </a:cubicBezTo>
                  <a:cubicBezTo>
                    <a:pt x="84" y="39"/>
                    <a:pt x="92" y="52"/>
                    <a:pt x="82" y="52"/>
                  </a:cubicBezTo>
                  <a:cubicBezTo>
                    <a:pt x="79" y="52"/>
                    <a:pt x="77" y="52"/>
                    <a:pt x="75" y="50"/>
                  </a:cubicBezTo>
                  <a:cubicBezTo>
                    <a:pt x="69" y="56"/>
                    <a:pt x="56" y="63"/>
                    <a:pt x="46" y="66"/>
                  </a:cubicBezTo>
                  <a:cubicBezTo>
                    <a:pt x="45" y="66"/>
                    <a:pt x="41" y="67"/>
                    <a:pt x="41" y="70"/>
                  </a:cubicBezTo>
                  <a:cubicBezTo>
                    <a:pt x="41" y="75"/>
                    <a:pt x="57" y="75"/>
                    <a:pt x="62" y="76"/>
                  </a:cubicBezTo>
                  <a:cubicBezTo>
                    <a:pt x="62" y="83"/>
                    <a:pt x="59" y="88"/>
                    <a:pt x="54" y="91"/>
                  </a:cubicBezTo>
                  <a:cubicBezTo>
                    <a:pt x="52" y="92"/>
                    <a:pt x="50" y="92"/>
                    <a:pt x="47" y="92"/>
                  </a:cubicBezTo>
                  <a:cubicBezTo>
                    <a:pt x="45" y="92"/>
                    <a:pt x="44" y="92"/>
                    <a:pt x="42" y="92"/>
                  </a:cubicBezTo>
                  <a:cubicBezTo>
                    <a:pt x="40" y="92"/>
                    <a:pt x="38" y="92"/>
                    <a:pt x="37" y="92"/>
                  </a:cubicBezTo>
                  <a:cubicBezTo>
                    <a:pt x="34" y="92"/>
                    <a:pt x="32" y="92"/>
                    <a:pt x="30" y="93"/>
                  </a:cubicBezTo>
                  <a:cubicBezTo>
                    <a:pt x="25" y="94"/>
                    <a:pt x="22" y="98"/>
                    <a:pt x="17" y="99"/>
                  </a:cubicBezTo>
                  <a:cubicBezTo>
                    <a:pt x="10" y="101"/>
                    <a:pt x="0" y="98"/>
                    <a:pt x="0" y="107"/>
                  </a:cubicBezTo>
                  <a:cubicBezTo>
                    <a:pt x="0" y="112"/>
                    <a:pt x="28" y="119"/>
                    <a:pt x="29" y="119"/>
                  </a:cubicBezTo>
                  <a:cubicBezTo>
                    <a:pt x="33" y="119"/>
                    <a:pt x="34" y="119"/>
                    <a:pt x="39" y="119"/>
                  </a:cubicBezTo>
                  <a:cubicBezTo>
                    <a:pt x="40" y="119"/>
                    <a:pt x="41" y="118"/>
                    <a:pt x="42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2" y="119"/>
                    <a:pt x="52" y="121"/>
                    <a:pt x="49" y="123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2" y="125"/>
                    <a:pt x="31" y="125"/>
                    <a:pt x="28" y="125"/>
                  </a:cubicBezTo>
                  <a:cubicBezTo>
                    <a:pt x="26" y="125"/>
                    <a:pt x="24" y="125"/>
                    <a:pt x="21" y="125"/>
                  </a:cubicBezTo>
                  <a:cubicBezTo>
                    <a:pt x="19" y="125"/>
                    <a:pt x="13" y="127"/>
                    <a:pt x="12" y="131"/>
                  </a:cubicBezTo>
                  <a:cubicBezTo>
                    <a:pt x="14" y="131"/>
                    <a:pt x="15" y="131"/>
                    <a:pt x="16" y="131"/>
                  </a:cubicBezTo>
                  <a:cubicBezTo>
                    <a:pt x="18" y="131"/>
                    <a:pt x="18" y="131"/>
                    <a:pt x="22" y="131"/>
                  </a:cubicBezTo>
                  <a:cubicBezTo>
                    <a:pt x="26" y="131"/>
                    <a:pt x="29" y="134"/>
                    <a:pt x="34" y="135"/>
                  </a:cubicBezTo>
                  <a:cubicBezTo>
                    <a:pt x="33" y="138"/>
                    <a:pt x="31" y="138"/>
                    <a:pt x="28" y="140"/>
                  </a:cubicBezTo>
                  <a:cubicBezTo>
                    <a:pt x="31" y="144"/>
                    <a:pt x="41" y="147"/>
                    <a:pt x="46" y="147"/>
                  </a:cubicBezTo>
                  <a:cubicBezTo>
                    <a:pt x="48" y="147"/>
                    <a:pt x="48" y="147"/>
                    <a:pt x="49" y="147"/>
                  </a:cubicBezTo>
                  <a:cubicBezTo>
                    <a:pt x="49" y="147"/>
                    <a:pt x="49" y="147"/>
                    <a:pt x="50" y="146"/>
                  </a:cubicBezTo>
                  <a:cubicBezTo>
                    <a:pt x="49" y="146"/>
                    <a:pt x="48" y="145"/>
                    <a:pt x="47" y="144"/>
                  </a:cubicBezTo>
                  <a:cubicBezTo>
                    <a:pt x="49" y="143"/>
                    <a:pt x="50" y="143"/>
                    <a:pt x="53" y="143"/>
                  </a:cubicBezTo>
                  <a:cubicBezTo>
                    <a:pt x="56" y="143"/>
                    <a:pt x="59" y="145"/>
                    <a:pt x="62" y="145"/>
                  </a:cubicBezTo>
                  <a:cubicBezTo>
                    <a:pt x="65" y="145"/>
                    <a:pt x="67" y="141"/>
                    <a:pt x="71" y="141"/>
                  </a:cubicBezTo>
                  <a:cubicBezTo>
                    <a:pt x="73" y="141"/>
                    <a:pt x="74" y="141"/>
                    <a:pt x="79" y="141"/>
                  </a:cubicBezTo>
                  <a:cubicBezTo>
                    <a:pt x="111" y="141"/>
                    <a:pt x="131" y="166"/>
                    <a:pt x="139" y="190"/>
                  </a:cubicBezTo>
                  <a:cubicBezTo>
                    <a:pt x="139" y="195"/>
                    <a:pt x="139" y="195"/>
                    <a:pt x="139" y="195"/>
                  </a:cubicBezTo>
                  <a:cubicBezTo>
                    <a:pt x="141" y="195"/>
                    <a:pt x="146" y="195"/>
                    <a:pt x="146" y="199"/>
                  </a:cubicBezTo>
                  <a:cubicBezTo>
                    <a:pt x="146" y="206"/>
                    <a:pt x="140" y="205"/>
                    <a:pt x="140" y="212"/>
                  </a:cubicBezTo>
                  <a:cubicBezTo>
                    <a:pt x="140" y="216"/>
                    <a:pt x="142" y="216"/>
                    <a:pt x="147" y="216"/>
                  </a:cubicBezTo>
                  <a:cubicBezTo>
                    <a:pt x="151" y="216"/>
                    <a:pt x="152" y="212"/>
                    <a:pt x="155" y="212"/>
                  </a:cubicBezTo>
                  <a:cubicBezTo>
                    <a:pt x="164" y="212"/>
                    <a:pt x="167" y="225"/>
                    <a:pt x="175" y="228"/>
                  </a:cubicBezTo>
                  <a:cubicBezTo>
                    <a:pt x="175" y="230"/>
                    <a:pt x="175" y="232"/>
                    <a:pt x="172" y="232"/>
                  </a:cubicBezTo>
                  <a:cubicBezTo>
                    <a:pt x="166" y="232"/>
                    <a:pt x="161" y="228"/>
                    <a:pt x="155" y="228"/>
                  </a:cubicBezTo>
                  <a:cubicBezTo>
                    <a:pt x="154" y="228"/>
                    <a:pt x="153" y="227"/>
                    <a:pt x="152" y="227"/>
                  </a:cubicBezTo>
                  <a:cubicBezTo>
                    <a:pt x="152" y="227"/>
                    <a:pt x="151" y="227"/>
                    <a:pt x="150" y="228"/>
                  </a:cubicBezTo>
                  <a:cubicBezTo>
                    <a:pt x="151" y="236"/>
                    <a:pt x="172" y="237"/>
                    <a:pt x="181" y="240"/>
                  </a:cubicBezTo>
                  <a:cubicBezTo>
                    <a:pt x="178" y="248"/>
                    <a:pt x="174" y="251"/>
                    <a:pt x="172" y="259"/>
                  </a:cubicBezTo>
                  <a:cubicBezTo>
                    <a:pt x="171" y="259"/>
                    <a:pt x="170" y="258"/>
                    <a:pt x="169" y="258"/>
                  </a:cubicBezTo>
                  <a:cubicBezTo>
                    <a:pt x="168" y="258"/>
                    <a:pt x="167" y="259"/>
                    <a:pt x="165" y="260"/>
                  </a:cubicBezTo>
                  <a:cubicBezTo>
                    <a:pt x="165" y="261"/>
                    <a:pt x="165" y="261"/>
                    <a:pt x="165" y="261"/>
                  </a:cubicBezTo>
                  <a:cubicBezTo>
                    <a:pt x="159" y="265"/>
                    <a:pt x="157" y="271"/>
                    <a:pt x="153" y="276"/>
                  </a:cubicBezTo>
                  <a:cubicBezTo>
                    <a:pt x="153" y="283"/>
                    <a:pt x="153" y="283"/>
                    <a:pt x="153" y="283"/>
                  </a:cubicBezTo>
                  <a:cubicBezTo>
                    <a:pt x="154" y="282"/>
                    <a:pt x="155" y="282"/>
                    <a:pt x="156" y="282"/>
                  </a:cubicBezTo>
                  <a:cubicBezTo>
                    <a:pt x="157" y="282"/>
                    <a:pt x="158" y="282"/>
                    <a:pt x="159" y="283"/>
                  </a:cubicBezTo>
                  <a:cubicBezTo>
                    <a:pt x="158" y="286"/>
                    <a:pt x="156" y="287"/>
                    <a:pt x="156" y="290"/>
                  </a:cubicBezTo>
                  <a:cubicBezTo>
                    <a:pt x="156" y="298"/>
                    <a:pt x="164" y="301"/>
                    <a:pt x="165" y="306"/>
                  </a:cubicBezTo>
                  <a:cubicBezTo>
                    <a:pt x="166" y="309"/>
                    <a:pt x="167" y="314"/>
                    <a:pt x="168" y="315"/>
                  </a:cubicBezTo>
                  <a:cubicBezTo>
                    <a:pt x="169" y="316"/>
                    <a:pt x="170" y="316"/>
                    <a:pt x="170" y="316"/>
                  </a:cubicBezTo>
                  <a:cubicBezTo>
                    <a:pt x="171" y="316"/>
                    <a:pt x="172" y="316"/>
                    <a:pt x="173" y="315"/>
                  </a:cubicBezTo>
                  <a:cubicBezTo>
                    <a:pt x="174" y="315"/>
                    <a:pt x="175" y="314"/>
                    <a:pt x="176" y="314"/>
                  </a:cubicBezTo>
                  <a:cubicBezTo>
                    <a:pt x="177" y="314"/>
                    <a:pt x="178" y="315"/>
                    <a:pt x="179" y="316"/>
                  </a:cubicBezTo>
                  <a:cubicBezTo>
                    <a:pt x="177" y="318"/>
                    <a:pt x="174" y="318"/>
                    <a:pt x="174" y="322"/>
                  </a:cubicBezTo>
                  <a:cubicBezTo>
                    <a:pt x="174" y="330"/>
                    <a:pt x="185" y="343"/>
                    <a:pt x="191" y="347"/>
                  </a:cubicBezTo>
                  <a:cubicBezTo>
                    <a:pt x="192" y="348"/>
                    <a:pt x="191" y="352"/>
                    <a:pt x="193" y="353"/>
                  </a:cubicBezTo>
                  <a:cubicBezTo>
                    <a:pt x="198" y="356"/>
                    <a:pt x="200" y="354"/>
                    <a:pt x="202" y="361"/>
                  </a:cubicBezTo>
                  <a:cubicBezTo>
                    <a:pt x="206" y="361"/>
                    <a:pt x="210" y="357"/>
                    <a:pt x="214" y="357"/>
                  </a:cubicBezTo>
                  <a:cubicBezTo>
                    <a:pt x="221" y="357"/>
                    <a:pt x="221" y="370"/>
                    <a:pt x="228" y="370"/>
                  </a:cubicBezTo>
                  <a:cubicBezTo>
                    <a:pt x="230" y="370"/>
                    <a:pt x="230" y="368"/>
                    <a:pt x="234" y="368"/>
                  </a:cubicBezTo>
                  <a:cubicBezTo>
                    <a:pt x="234" y="370"/>
                    <a:pt x="235" y="371"/>
                    <a:pt x="237" y="371"/>
                  </a:cubicBezTo>
                  <a:cubicBezTo>
                    <a:pt x="245" y="371"/>
                    <a:pt x="241" y="356"/>
                    <a:pt x="248" y="353"/>
                  </a:cubicBezTo>
                  <a:cubicBezTo>
                    <a:pt x="247" y="350"/>
                    <a:pt x="248" y="342"/>
                    <a:pt x="248" y="337"/>
                  </a:cubicBezTo>
                  <a:cubicBezTo>
                    <a:pt x="248" y="329"/>
                    <a:pt x="261" y="332"/>
                    <a:pt x="261" y="323"/>
                  </a:cubicBezTo>
                  <a:cubicBezTo>
                    <a:pt x="261" y="319"/>
                    <a:pt x="258" y="318"/>
                    <a:pt x="258" y="316"/>
                  </a:cubicBezTo>
                  <a:cubicBezTo>
                    <a:pt x="258" y="315"/>
                    <a:pt x="259" y="314"/>
                    <a:pt x="260" y="313"/>
                  </a:cubicBezTo>
                  <a:cubicBezTo>
                    <a:pt x="260" y="312"/>
                    <a:pt x="259" y="311"/>
                    <a:pt x="259" y="310"/>
                  </a:cubicBezTo>
                  <a:cubicBezTo>
                    <a:pt x="259" y="300"/>
                    <a:pt x="275" y="303"/>
                    <a:pt x="281" y="297"/>
                  </a:cubicBezTo>
                  <a:cubicBezTo>
                    <a:pt x="283" y="294"/>
                    <a:pt x="282" y="292"/>
                    <a:pt x="286" y="290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91" y="296"/>
                    <a:pt x="291" y="296"/>
                    <a:pt x="291" y="296"/>
                  </a:cubicBezTo>
                  <a:cubicBezTo>
                    <a:pt x="296" y="291"/>
                    <a:pt x="306" y="293"/>
                    <a:pt x="312" y="287"/>
                  </a:cubicBezTo>
                  <a:cubicBezTo>
                    <a:pt x="316" y="283"/>
                    <a:pt x="316" y="277"/>
                    <a:pt x="322" y="273"/>
                  </a:cubicBezTo>
                  <a:cubicBezTo>
                    <a:pt x="329" y="268"/>
                    <a:pt x="329" y="268"/>
                    <a:pt x="329" y="268"/>
                  </a:cubicBezTo>
                  <a:cubicBezTo>
                    <a:pt x="329" y="265"/>
                    <a:pt x="332" y="265"/>
                    <a:pt x="335" y="263"/>
                  </a:cubicBezTo>
                  <a:cubicBezTo>
                    <a:pt x="348" y="263"/>
                    <a:pt x="348" y="263"/>
                    <a:pt x="348" y="263"/>
                  </a:cubicBezTo>
                  <a:cubicBezTo>
                    <a:pt x="359" y="258"/>
                    <a:pt x="367" y="259"/>
                    <a:pt x="377" y="256"/>
                  </a:cubicBezTo>
                  <a:cubicBezTo>
                    <a:pt x="386" y="253"/>
                    <a:pt x="388" y="245"/>
                    <a:pt x="398" y="242"/>
                  </a:cubicBezTo>
                  <a:cubicBezTo>
                    <a:pt x="403" y="240"/>
                    <a:pt x="406" y="240"/>
                    <a:pt x="410" y="237"/>
                  </a:cubicBezTo>
                  <a:cubicBezTo>
                    <a:pt x="404" y="235"/>
                    <a:pt x="379" y="236"/>
                    <a:pt x="379" y="227"/>
                  </a:cubicBezTo>
                  <a:cubicBezTo>
                    <a:pt x="380" y="227"/>
                    <a:pt x="385" y="226"/>
                    <a:pt x="385" y="224"/>
                  </a:cubicBezTo>
                  <a:cubicBezTo>
                    <a:pt x="385" y="221"/>
                    <a:pt x="382" y="220"/>
                    <a:pt x="382" y="216"/>
                  </a:cubicBezTo>
                  <a:cubicBezTo>
                    <a:pt x="383" y="217"/>
                    <a:pt x="383" y="217"/>
                    <a:pt x="384" y="217"/>
                  </a:cubicBezTo>
                  <a:cubicBezTo>
                    <a:pt x="384" y="217"/>
                    <a:pt x="385" y="216"/>
                    <a:pt x="386" y="216"/>
                  </a:cubicBezTo>
                  <a:cubicBezTo>
                    <a:pt x="398" y="216"/>
                    <a:pt x="395" y="231"/>
                    <a:pt x="409" y="231"/>
                  </a:cubicBezTo>
                  <a:cubicBezTo>
                    <a:pt x="412" y="231"/>
                    <a:pt x="416" y="230"/>
                    <a:pt x="416" y="227"/>
                  </a:cubicBezTo>
                  <a:cubicBezTo>
                    <a:pt x="416" y="211"/>
                    <a:pt x="398" y="206"/>
                    <a:pt x="388" y="196"/>
                  </a:cubicBezTo>
                  <a:cubicBezTo>
                    <a:pt x="388" y="192"/>
                    <a:pt x="388" y="192"/>
                    <a:pt x="388" y="192"/>
                  </a:cubicBezTo>
                  <a:cubicBezTo>
                    <a:pt x="388" y="192"/>
                    <a:pt x="389" y="192"/>
                    <a:pt x="390" y="192"/>
                  </a:cubicBezTo>
                  <a:cubicBezTo>
                    <a:pt x="390" y="192"/>
                    <a:pt x="391" y="192"/>
                    <a:pt x="391" y="192"/>
                  </a:cubicBezTo>
                  <a:cubicBezTo>
                    <a:pt x="393" y="197"/>
                    <a:pt x="402" y="205"/>
                    <a:pt x="407" y="205"/>
                  </a:cubicBezTo>
                  <a:cubicBezTo>
                    <a:pt x="411" y="205"/>
                    <a:pt x="411" y="200"/>
                    <a:pt x="411" y="197"/>
                  </a:cubicBezTo>
                  <a:cubicBezTo>
                    <a:pt x="411" y="189"/>
                    <a:pt x="399" y="191"/>
                    <a:pt x="396" y="184"/>
                  </a:cubicBezTo>
                  <a:cubicBezTo>
                    <a:pt x="400" y="184"/>
                    <a:pt x="400" y="184"/>
                    <a:pt x="400" y="184"/>
                  </a:cubicBezTo>
                  <a:cubicBezTo>
                    <a:pt x="402" y="187"/>
                    <a:pt x="405" y="188"/>
                    <a:pt x="409" y="190"/>
                  </a:cubicBezTo>
                  <a:cubicBezTo>
                    <a:pt x="411" y="184"/>
                    <a:pt x="422" y="188"/>
                    <a:pt x="424" y="179"/>
                  </a:cubicBezTo>
                  <a:cubicBezTo>
                    <a:pt x="423" y="179"/>
                    <a:pt x="421" y="177"/>
                    <a:pt x="421" y="175"/>
                  </a:cubicBezTo>
                  <a:cubicBezTo>
                    <a:pt x="427" y="175"/>
                    <a:pt x="432" y="172"/>
                    <a:pt x="434" y="168"/>
                  </a:cubicBezTo>
                  <a:cubicBezTo>
                    <a:pt x="431" y="166"/>
                    <a:pt x="423" y="167"/>
                    <a:pt x="423" y="162"/>
                  </a:cubicBezTo>
                  <a:cubicBezTo>
                    <a:pt x="423" y="158"/>
                    <a:pt x="427" y="158"/>
                    <a:pt x="432" y="158"/>
                  </a:cubicBezTo>
                  <a:cubicBezTo>
                    <a:pt x="430" y="156"/>
                    <a:pt x="432" y="154"/>
                    <a:pt x="432" y="152"/>
                  </a:cubicBezTo>
                  <a:cubicBezTo>
                    <a:pt x="432" y="148"/>
                    <a:pt x="428" y="146"/>
                    <a:pt x="428" y="140"/>
                  </a:cubicBezTo>
                  <a:cubicBezTo>
                    <a:pt x="424" y="140"/>
                    <a:pt x="419" y="140"/>
                    <a:pt x="419" y="135"/>
                  </a:cubicBezTo>
                  <a:cubicBezTo>
                    <a:pt x="419" y="133"/>
                    <a:pt x="421" y="131"/>
                    <a:pt x="424" y="131"/>
                  </a:cubicBezTo>
                  <a:cubicBezTo>
                    <a:pt x="426" y="131"/>
                    <a:pt x="430" y="131"/>
                    <a:pt x="434" y="131"/>
                  </a:cubicBezTo>
                  <a:cubicBezTo>
                    <a:pt x="439" y="131"/>
                    <a:pt x="444" y="130"/>
                    <a:pt x="444" y="126"/>
                  </a:cubicBezTo>
                  <a:cubicBezTo>
                    <a:pt x="444" y="119"/>
                    <a:pt x="433" y="121"/>
                    <a:pt x="432" y="116"/>
                  </a:cubicBezTo>
                  <a:cubicBezTo>
                    <a:pt x="434" y="116"/>
                    <a:pt x="436" y="115"/>
                    <a:pt x="437" y="115"/>
                  </a:cubicBezTo>
                  <a:cubicBezTo>
                    <a:pt x="434" y="112"/>
                    <a:pt x="430" y="109"/>
                    <a:pt x="426" y="109"/>
                  </a:cubicBezTo>
                  <a:cubicBezTo>
                    <a:pt x="424" y="109"/>
                    <a:pt x="422" y="110"/>
                    <a:pt x="420" y="110"/>
                  </a:cubicBezTo>
                  <a:cubicBezTo>
                    <a:pt x="419" y="110"/>
                    <a:pt x="418" y="110"/>
                    <a:pt x="417" y="109"/>
                  </a:cubicBezTo>
                  <a:cubicBezTo>
                    <a:pt x="419" y="106"/>
                    <a:pt x="419" y="100"/>
                    <a:pt x="422" y="97"/>
                  </a:cubicBezTo>
                  <a:cubicBezTo>
                    <a:pt x="427" y="93"/>
                    <a:pt x="433" y="91"/>
                    <a:pt x="433" y="85"/>
                  </a:cubicBezTo>
                  <a:cubicBezTo>
                    <a:pt x="433" y="84"/>
                    <a:pt x="434" y="84"/>
                    <a:pt x="433" y="81"/>
                  </a:cubicBezTo>
                  <a:cubicBezTo>
                    <a:pt x="439" y="79"/>
                    <a:pt x="446" y="78"/>
                    <a:pt x="446" y="74"/>
                  </a:cubicBezTo>
                  <a:cubicBezTo>
                    <a:pt x="446" y="71"/>
                    <a:pt x="448" y="74"/>
                    <a:pt x="446" y="70"/>
                  </a:cubicBezTo>
                  <a:cubicBezTo>
                    <a:pt x="451" y="69"/>
                    <a:pt x="459" y="69"/>
                    <a:pt x="459" y="61"/>
                  </a:cubicBezTo>
                  <a:cubicBezTo>
                    <a:pt x="458" y="62"/>
                    <a:pt x="457" y="62"/>
                    <a:pt x="456" y="62"/>
                  </a:cubicBezTo>
                  <a:cubicBezTo>
                    <a:pt x="456" y="62"/>
                    <a:pt x="455" y="62"/>
                    <a:pt x="453" y="61"/>
                  </a:cubicBezTo>
                  <a:cubicBezTo>
                    <a:pt x="466" y="61"/>
                    <a:pt x="472" y="53"/>
                    <a:pt x="481" y="50"/>
                  </a:cubicBezTo>
                  <a:cubicBezTo>
                    <a:pt x="483" y="49"/>
                    <a:pt x="488" y="46"/>
                    <a:pt x="488" y="43"/>
                  </a:cubicBezTo>
                  <a:cubicBezTo>
                    <a:pt x="488" y="39"/>
                    <a:pt x="475" y="33"/>
                    <a:pt x="471" y="33"/>
                  </a:cubicBezTo>
                  <a:cubicBezTo>
                    <a:pt x="468" y="33"/>
                    <a:pt x="466" y="33"/>
                    <a:pt x="465" y="37"/>
                  </a:cubicBezTo>
                  <a:cubicBezTo>
                    <a:pt x="452" y="37"/>
                    <a:pt x="452" y="37"/>
                    <a:pt x="452" y="37"/>
                  </a:cubicBezTo>
                  <a:cubicBezTo>
                    <a:pt x="447" y="39"/>
                    <a:pt x="446" y="40"/>
                    <a:pt x="441" y="42"/>
                  </a:cubicBezTo>
                  <a:cubicBezTo>
                    <a:pt x="441" y="42"/>
                    <a:pt x="441" y="42"/>
                    <a:pt x="441" y="42"/>
                  </a:cubicBezTo>
                  <a:cubicBezTo>
                    <a:pt x="439" y="42"/>
                    <a:pt x="435" y="42"/>
                    <a:pt x="435" y="42"/>
                  </a:cubicBezTo>
                  <a:cubicBezTo>
                    <a:pt x="435" y="42"/>
                    <a:pt x="423" y="42"/>
                    <a:pt x="416" y="42"/>
                  </a:cubicBezTo>
                  <a:cubicBezTo>
                    <a:pt x="411" y="45"/>
                    <a:pt x="397" y="64"/>
                    <a:pt x="389" y="66"/>
                  </a:cubicBezTo>
                  <a:cubicBezTo>
                    <a:pt x="390" y="63"/>
                    <a:pt x="409" y="44"/>
                    <a:pt x="409" y="41"/>
                  </a:cubicBezTo>
                  <a:cubicBezTo>
                    <a:pt x="409" y="37"/>
                    <a:pt x="407" y="32"/>
                    <a:pt x="401" y="32"/>
                  </a:cubicBezTo>
                  <a:cubicBezTo>
                    <a:pt x="392" y="32"/>
                    <a:pt x="375" y="49"/>
                    <a:pt x="368" y="49"/>
                  </a:cubicBezTo>
                  <a:cubicBezTo>
                    <a:pt x="366" y="49"/>
                    <a:pt x="378" y="37"/>
                    <a:pt x="379" y="34"/>
                  </a:cubicBezTo>
                  <a:cubicBezTo>
                    <a:pt x="378" y="34"/>
                    <a:pt x="376" y="34"/>
                    <a:pt x="373" y="34"/>
                  </a:cubicBezTo>
                  <a:cubicBezTo>
                    <a:pt x="369" y="34"/>
                    <a:pt x="361" y="34"/>
                    <a:pt x="354" y="35"/>
                  </a:cubicBezTo>
                  <a:cubicBezTo>
                    <a:pt x="346" y="35"/>
                    <a:pt x="338" y="36"/>
                    <a:pt x="332" y="36"/>
                  </a:cubicBezTo>
                  <a:cubicBezTo>
                    <a:pt x="326" y="36"/>
                    <a:pt x="322" y="35"/>
                    <a:pt x="321" y="34"/>
                  </a:cubicBezTo>
                  <a:cubicBezTo>
                    <a:pt x="384" y="31"/>
                    <a:pt x="384" y="31"/>
                    <a:pt x="384" y="31"/>
                  </a:cubicBezTo>
                  <a:cubicBezTo>
                    <a:pt x="391" y="28"/>
                    <a:pt x="411" y="30"/>
                    <a:pt x="412" y="20"/>
                  </a:cubicBezTo>
                  <a:cubicBezTo>
                    <a:pt x="405" y="18"/>
                    <a:pt x="395" y="20"/>
                    <a:pt x="387" y="17"/>
                  </a:cubicBezTo>
                  <a:cubicBezTo>
                    <a:pt x="374" y="11"/>
                    <a:pt x="361" y="0"/>
                    <a:pt x="3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148"/>
            <p:cNvSpPr>
              <a:spLocks/>
            </p:cNvSpPr>
            <p:nvPr/>
          </p:nvSpPr>
          <p:spPr bwMode="auto">
            <a:xfrm>
              <a:off x="4433888" y="1598613"/>
              <a:ext cx="90488" cy="57150"/>
            </a:xfrm>
            <a:custGeom>
              <a:avLst/>
              <a:gdLst>
                <a:gd name="T0" fmla="*/ 7 w 24"/>
                <a:gd name="T1" fmla="*/ 0 h 15"/>
                <a:gd name="T2" fmla="*/ 0 w 24"/>
                <a:gd name="T3" fmla="*/ 5 h 15"/>
                <a:gd name="T4" fmla="*/ 6 w 24"/>
                <a:gd name="T5" fmla="*/ 15 h 15"/>
                <a:gd name="T6" fmla="*/ 12 w 24"/>
                <a:gd name="T7" fmla="*/ 15 h 15"/>
                <a:gd name="T8" fmla="*/ 24 w 24"/>
                <a:gd name="T9" fmla="*/ 9 h 15"/>
                <a:gd name="T10" fmla="*/ 7 w 24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5">
                  <a:moveTo>
                    <a:pt x="7" y="0"/>
                  </a:moveTo>
                  <a:cubicBezTo>
                    <a:pt x="4" y="0"/>
                    <a:pt x="0" y="1"/>
                    <a:pt x="0" y="5"/>
                  </a:cubicBezTo>
                  <a:cubicBezTo>
                    <a:pt x="0" y="9"/>
                    <a:pt x="4" y="15"/>
                    <a:pt x="6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15"/>
                    <a:pt x="23" y="14"/>
                    <a:pt x="24" y="9"/>
                  </a:cubicBezTo>
                  <a:cubicBezTo>
                    <a:pt x="16" y="7"/>
                    <a:pt x="14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149"/>
            <p:cNvSpPr>
              <a:spLocks/>
            </p:cNvSpPr>
            <p:nvPr/>
          </p:nvSpPr>
          <p:spPr bwMode="auto">
            <a:xfrm>
              <a:off x="5526088" y="1298575"/>
              <a:ext cx="49213" cy="30163"/>
            </a:xfrm>
            <a:custGeom>
              <a:avLst/>
              <a:gdLst>
                <a:gd name="T0" fmla="*/ 8 w 13"/>
                <a:gd name="T1" fmla="*/ 0 h 8"/>
                <a:gd name="T2" fmla="*/ 3 w 13"/>
                <a:gd name="T3" fmla="*/ 0 h 8"/>
                <a:gd name="T4" fmla="*/ 0 w 13"/>
                <a:gd name="T5" fmla="*/ 4 h 8"/>
                <a:gd name="T6" fmla="*/ 4 w 13"/>
                <a:gd name="T7" fmla="*/ 8 h 8"/>
                <a:gd name="T8" fmla="*/ 13 w 13"/>
                <a:gd name="T9" fmla="*/ 4 h 8"/>
                <a:gd name="T10" fmla="*/ 8 w 13"/>
                <a:gd name="T11" fmla="*/ 4 h 8"/>
                <a:gd name="T12" fmla="*/ 8 w 13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">
                  <a:moveTo>
                    <a:pt x="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5"/>
                    <a:pt x="2" y="8"/>
                    <a:pt x="4" y="8"/>
                  </a:cubicBezTo>
                  <a:cubicBezTo>
                    <a:pt x="7" y="8"/>
                    <a:pt x="12" y="4"/>
                    <a:pt x="13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8" y="2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150"/>
            <p:cNvSpPr>
              <a:spLocks/>
            </p:cNvSpPr>
            <p:nvPr/>
          </p:nvSpPr>
          <p:spPr bwMode="auto">
            <a:xfrm>
              <a:off x="4302125" y="2482850"/>
              <a:ext cx="200025" cy="195263"/>
            </a:xfrm>
            <a:custGeom>
              <a:avLst/>
              <a:gdLst>
                <a:gd name="T0" fmla="*/ 27 w 53"/>
                <a:gd name="T1" fmla="*/ 0 h 52"/>
                <a:gd name="T2" fmla="*/ 19 w 53"/>
                <a:gd name="T3" fmla="*/ 8 h 52"/>
                <a:gd name="T4" fmla="*/ 3 w 53"/>
                <a:gd name="T5" fmla="*/ 32 h 52"/>
                <a:gd name="T6" fmla="*/ 6 w 53"/>
                <a:gd name="T7" fmla="*/ 33 h 52"/>
                <a:gd name="T8" fmla="*/ 6 w 53"/>
                <a:gd name="T9" fmla="*/ 35 h 52"/>
                <a:gd name="T10" fmla="*/ 0 w 53"/>
                <a:gd name="T11" fmla="*/ 40 h 52"/>
                <a:gd name="T12" fmla="*/ 3 w 53"/>
                <a:gd name="T13" fmla="*/ 43 h 52"/>
                <a:gd name="T14" fmla="*/ 12 w 53"/>
                <a:gd name="T15" fmla="*/ 41 h 52"/>
                <a:gd name="T16" fmla="*/ 21 w 53"/>
                <a:gd name="T17" fmla="*/ 43 h 52"/>
                <a:gd name="T18" fmla="*/ 26 w 53"/>
                <a:gd name="T19" fmla="*/ 42 h 52"/>
                <a:gd name="T20" fmla="*/ 29 w 53"/>
                <a:gd name="T21" fmla="*/ 43 h 52"/>
                <a:gd name="T22" fmla="*/ 34 w 53"/>
                <a:gd name="T23" fmla="*/ 43 h 52"/>
                <a:gd name="T24" fmla="*/ 31 w 53"/>
                <a:gd name="T25" fmla="*/ 48 h 52"/>
                <a:gd name="T26" fmla="*/ 32 w 53"/>
                <a:gd name="T27" fmla="*/ 48 h 52"/>
                <a:gd name="T28" fmla="*/ 33 w 53"/>
                <a:gd name="T29" fmla="*/ 48 h 52"/>
                <a:gd name="T30" fmla="*/ 41 w 53"/>
                <a:gd name="T31" fmla="*/ 40 h 52"/>
                <a:gd name="T32" fmla="*/ 44 w 53"/>
                <a:gd name="T33" fmla="*/ 48 h 52"/>
                <a:gd name="T34" fmla="*/ 46 w 53"/>
                <a:gd name="T35" fmla="*/ 48 h 52"/>
                <a:gd name="T36" fmla="*/ 49 w 53"/>
                <a:gd name="T37" fmla="*/ 52 h 52"/>
                <a:gd name="T38" fmla="*/ 53 w 53"/>
                <a:gd name="T39" fmla="*/ 45 h 52"/>
                <a:gd name="T40" fmla="*/ 51 w 53"/>
                <a:gd name="T41" fmla="*/ 39 h 52"/>
                <a:gd name="T42" fmla="*/ 48 w 53"/>
                <a:gd name="T43" fmla="*/ 40 h 52"/>
                <a:gd name="T44" fmla="*/ 46 w 53"/>
                <a:gd name="T45" fmla="*/ 36 h 52"/>
                <a:gd name="T46" fmla="*/ 49 w 53"/>
                <a:gd name="T47" fmla="*/ 32 h 52"/>
                <a:gd name="T48" fmla="*/ 45 w 53"/>
                <a:gd name="T49" fmla="*/ 32 h 52"/>
                <a:gd name="T50" fmla="*/ 46 w 53"/>
                <a:gd name="T51" fmla="*/ 23 h 52"/>
                <a:gd name="T52" fmla="*/ 42 w 53"/>
                <a:gd name="T53" fmla="*/ 24 h 52"/>
                <a:gd name="T54" fmla="*/ 37 w 53"/>
                <a:gd name="T55" fmla="*/ 23 h 52"/>
                <a:gd name="T56" fmla="*/ 34 w 53"/>
                <a:gd name="T57" fmla="*/ 24 h 52"/>
                <a:gd name="T58" fmla="*/ 34 w 53"/>
                <a:gd name="T59" fmla="*/ 23 h 52"/>
                <a:gd name="T60" fmla="*/ 29 w 53"/>
                <a:gd name="T61" fmla="*/ 23 h 52"/>
                <a:gd name="T62" fmla="*/ 29 w 53"/>
                <a:gd name="T63" fmla="*/ 20 h 52"/>
                <a:gd name="T64" fmla="*/ 30 w 53"/>
                <a:gd name="T65" fmla="*/ 19 h 52"/>
                <a:gd name="T66" fmla="*/ 26 w 53"/>
                <a:gd name="T67" fmla="*/ 17 h 52"/>
                <a:gd name="T68" fmla="*/ 22 w 53"/>
                <a:gd name="T69" fmla="*/ 20 h 52"/>
                <a:gd name="T70" fmla="*/ 22 w 53"/>
                <a:gd name="T71" fmla="*/ 17 h 52"/>
                <a:gd name="T72" fmla="*/ 29 w 53"/>
                <a:gd name="T73" fmla="*/ 3 h 52"/>
                <a:gd name="T74" fmla="*/ 27 w 53"/>
                <a:gd name="T7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2">
                  <a:moveTo>
                    <a:pt x="27" y="0"/>
                  </a:moveTo>
                  <a:cubicBezTo>
                    <a:pt x="23" y="0"/>
                    <a:pt x="21" y="5"/>
                    <a:pt x="19" y="8"/>
                  </a:cubicBezTo>
                  <a:cubicBezTo>
                    <a:pt x="14" y="15"/>
                    <a:pt x="11" y="28"/>
                    <a:pt x="3" y="32"/>
                  </a:cubicBezTo>
                  <a:cubicBezTo>
                    <a:pt x="4" y="32"/>
                    <a:pt x="5" y="33"/>
                    <a:pt x="6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0" y="39"/>
                    <a:pt x="0" y="40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7" y="43"/>
                    <a:pt x="8" y="41"/>
                    <a:pt x="12" y="41"/>
                  </a:cubicBezTo>
                  <a:cubicBezTo>
                    <a:pt x="15" y="41"/>
                    <a:pt x="17" y="43"/>
                    <a:pt x="21" y="43"/>
                  </a:cubicBezTo>
                  <a:cubicBezTo>
                    <a:pt x="23" y="43"/>
                    <a:pt x="24" y="43"/>
                    <a:pt x="26" y="42"/>
                  </a:cubicBezTo>
                  <a:cubicBezTo>
                    <a:pt x="27" y="43"/>
                    <a:pt x="28" y="43"/>
                    <a:pt x="29" y="43"/>
                  </a:cubicBezTo>
                  <a:cubicBezTo>
                    <a:pt x="31" y="43"/>
                    <a:pt x="33" y="43"/>
                    <a:pt x="34" y="43"/>
                  </a:cubicBezTo>
                  <a:cubicBezTo>
                    <a:pt x="33" y="45"/>
                    <a:pt x="31" y="45"/>
                    <a:pt x="31" y="48"/>
                  </a:cubicBezTo>
                  <a:cubicBezTo>
                    <a:pt x="31" y="48"/>
                    <a:pt x="31" y="48"/>
                    <a:pt x="32" y="48"/>
                  </a:cubicBezTo>
                  <a:cubicBezTo>
                    <a:pt x="32" y="48"/>
                    <a:pt x="33" y="48"/>
                    <a:pt x="33" y="48"/>
                  </a:cubicBezTo>
                  <a:cubicBezTo>
                    <a:pt x="36" y="48"/>
                    <a:pt x="39" y="43"/>
                    <a:pt x="41" y="40"/>
                  </a:cubicBezTo>
                  <a:cubicBezTo>
                    <a:pt x="43" y="42"/>
                    <a:pt x="42" y="48"/>
                    <a:pt x="44" y="48"/>
                  </a:cubicBezTo>
                  <a:cubicBezTo>
                    <a:pt x="45" y="48"/>
                    <a:pt x="45" y="48"/>
                    <a:pt x="46" y="48"/>
                  </a:cubicBezTo>
                  <a:cubicBezTo>
                    <a:pt x="46" y="49"/>
                    <a:pt x="47" y="52"/>
                    <a:pt x="49" y="52"/>
                  </a:cubicBezTo>
                  <a:cubicBezTo>
                    <a:pt x="52" y="52"/>
                    <a:pt x="53" y="48"/>
                    <a:pt x="53" y="45"/>
                  </a:cubicBezTo>
                  <a:cubicBezTo>
                    <a:pt x="53" y="42"/>
                    <a:pt x="51" y="42"/>
                    <a:pt x="51" y="39"/>
                  </a:cubicBezTo>
                  <a:cubicBezTo>
                    <a:pt x="50" y="40"/>
                    <a:pt x="51" y="40"/>
                    <a:pt x="48" y="40"/>
                  </a:cubicBezTo>
                  <a:cubicBezTo>
                    <a:pt x="48" y="38"/>
                    <a:pt x="46" y="37"/>
                    <a:pt x="46" y="36"/>
                  </a:cubicBezTo>
                  <a:cubicBezTo>
                    <a:pt x="46" y="35"/>
                    <a:pt x="48" y="34"/>
                    <a:pt x="49" y="32"/>
                  </a:cubicBezTo>
                  <a:cubicBezTo>
                    <a:pt x="47" y="32"/>
                    <a:pt x="46" y="32"/>
                    <a:pt x="45" y="32"/>
                  </a:cubicBezTo>
                  <a:cubicBezTo>
                    <a:pt x="45" y="28"/>
                    <a:pt x="46" y="26"/>
                    <a:pt x="46" y="23"/>
                  </a:cubicBezTo>
                  <a:cubicBezTo>
                    <a:pt x="45" y="23"/>
                    <a:pt x="44" y="24"/>
                    <a:pt x="42" y="24"/>
                  </a:cubicBezTo>
                  <a:cubicBezTo>
                    <a:pt x="41" y="24"/>
                    <a:pt x="39" y="23"/>
                    <a:pt x="37" y="23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9" y="18"/>
                    <a:pt x="28" y="17"/>
                    <a:pt x="26" y="17"/>
                  </a:cubicBezTo>
                  <a:cubicBezTo>
                    <a:pt x="24" y="17"/>
                    <a:pt x="24" y="19"/>
                    <a:pt x="22" y="20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2"/>
                    <a:pt x="29" y="9"/>
                    <a:pt x="29" y="3"/>
                  </a:cubicBezTo>
                  <a:cubicBezTo>
                    <a:pt x="29" y="1"/>
                    <a:pt x="28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151"/>
            <p:cNvSpPr>
              <a:spLocks/>
            </p:cNvSpPr>
            <p:nvPr/>
          </p:nvSpPr>
          <p:spPr bwMode="auto">
            <a:xfrm>
              <a:off x="10263188" y="1238250"/>
              <a:ext cx="236538" cy="90488"/>
            </a:xfrm>
            <a:custGeom>
              <a:avLst/>
              <a:gdLst>
                <a:gd name="T0" fmla="*/ 13 w 63"/>
                <a:gd name="T1" fmla="*/ 0 h 24"/>
                <a:gd name="T2" fmla="*/ 0 w 63"/>
                <a:gd name="T3" fmla="*/ 11 h 24"/>
                <a:gd name="T4" fmla="*/ 15 w 63"/>
                <a:gd name="T5" fmla="*/ 24 h 24"/>
                <a:gd name="T6" fmla="*/ 21 w 63"/>
                <a:gd name="T7" fmla="*/ 20 h 24"/>
                <a:gd name="T8" fmla="*/ 26 w 63"/>
                <a:gd name="T9" fmla="*/ 22 h 24"/>
                <a:gd name="T10" fmla="*/ 32 w 63"/>
                <a:gd name="T11" fmla="*/ 20 h 24"/>
                <a:gd name="T12" fmla="*/ 38 w 63"/>
                <a:gd name="T13" fmla="*/ 18 h 24"/>
                <a:gd name="T14" fmla="*/ 43 w 63"/>
                <a:gd name="T15" fmla="*/ 21 h 24"/>
                <a:gd name="T16" fmla="*/ 50 w 63"/>
                <a:gd name="T17" fmla="*/ 18 h 24"/>
                <a:gd name="T18" fmla="*/ 58 w 63"/>
                <a:gd name="T19" fmla="*/ 18 h 24"/>
                <a:gd name="T20" fmla="*/ 63 w 63"/>
                <a:gd name="T21" fmla="*/ 9 h 24"/>
                <a:gd name="T22" fmla="*/ 35 w 63"/>
                <a:gd name="T23" fmla="*/ 1 h 24"/>
                <a:gd name="T24" fmla="*/ 30 w 63"/>
                <a:gd name="T25" fmla="*/ 9 h 24"/>
                <a:gd name="T26" fmla="*/ 13 w 63"/>
                <a:gd name="T2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24">
                  <a:moveTo>
                    <a:pt x="13" y="0"/>
                  </a:moveTo>
                  <a:cubicBezTo>
                    <a:pt x="7" y="0"/>
                    <a:pt x="0" y="5"/>
                    <a:pt x="0" y="11"/>
                  </a:cubicBezTo>
                  <a:cubicBezTo>
                    <a:pt x="0" y="18"/>
                    <a:pt x="7" y="24"/>
                    <a:pt x="15" y="24"/>
                  </a:cubicBezTo>
                  <a:cubicBezTo>
                    <a:pt x="17" y="24"/>
                    <a:pt x="19" y="21"/>
                    <a:pt x="21" y="20"/>
                  </a:cubicBezTo>
                  <a:cubicBezTo>
                    <a:pt x="22" y="21"/>
                    <a:pt x="23" y="22"/>
                    <a:pt x="26" y="22"/>
                  </a:cubicBezTo>
                  <a:cubicBezTo>
                    <a:pt x="29" y="22"/>
                    <a:pt x="31" y="20"/>
                    <a:pt x="32" y="20"/>
                  </a:cubicBezTo>
                  <a:cubicBezTo>
                    <a:pt x="35" y="20"/>
                    <a:pt x="36" y="18"/>
                    <a:pt x="38" y="18"/>
                  </a:cubicBezTo>
                  <a:cubicBezTo>
                    <a:pt x="40" y="18"/>
                    <a:pt x="41" y="21"/>
                    <a:pt x="43" y="21"/>
                  </a:cubicBezTo>
                  <a:cubicBezTo>
                    <a:pt x="46" y="21"/>
                    <a:pt x="48" y="18"/>
                    <a:pt x="50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6"/>
                    <a:pt x="62" y="13"/>
                    <a:pt x="63" y="9"/>
                  </a:cubicBezTo>
                  <a:cubicBezTo>
                    <a:pt x="57" y="7"/>
                    <a:pt x="40" y="1"/>
                    <a:pt x="35" y="1"/>
                  </a:cubicBezTo>
                  <a:cubicBezTo>
                    <a:pt x="32" y="1"/>
                    <a:pt x="30" y="5"/>
                    <a:pt x="30" y="9"/>
                  </a:cubicBezTo>
                  <a:cubicBezTo>
                    <a:pt x="23" y="9"/>
                    <a:pt x="22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152"/>
            <p:cNvSpPr>
              <a:spLocks noEditPoints="1"/>
            </p:cNvSpPr>
            <p:nvPr/>
          </p:nvSpPr>
          <p:spPr bwMode="auto">
            <a:xfrm>
              <a:off x="2541588" y="3184525"/>
              <a:ext cx="1216025" cy="819150"/>
            </a:xfrm>
            <a:custGeom>
              <a:avLst/>
              <a:gdLst>
                <a:gd name="T0" fmla="*/ 160 w 324"/>
                <a:gd name="T1" fmla="*/ 58 h 218"/>
                <a:gd name="T2" fmla="*/ 159 w 324"/>
                <a:gd name="T3" fmla="*/ 56 h 218"/>
                <a:gd name="T4" fmla="*/ 0 w 324"/>
                <a:gd name="T5" fmla="*/ 0 h 218"/>
                <a:gd name="T6" fmla="*/ 0 w 324"/>
                <a:gd name="T7" fmla="*/ 2 h 218"/>
                <a:gd name="T8" fmla="*/ 25 w 324"/>
                <a:gd name="T9" fmla="*/ 44 h 218"/>
                <a:gd name="T10" fmla="*/ 33 w 324"/>
                <a:gd name="T11" fmla="*/ 54 h 218"/>
                <a:gd name="T12" fmla="*/ 44 w 324"/>
                <a:gd name="T13" fmla="*/ 73 h 218"/>
                <a:gd name="T14" fmla="*/ 62 w 324"/>
                <a:gd name="T15" fmla="*/ 84 h 218"/>
                <a:gd name="T16" fmla="*/ 47 w 324"/>
                <a:gd name="T17" fmla="*/ 61 h 218"/>
                <a:gd name="T18" fmla="*/ 23 w 324"/>
                <a:gd name="T19" fmla="*/ 27 h 218"/>
                <a:gd name="T20" fmla="*/ 31 w 324"/>
                <a:gd name="T21" fmla="*/ 14 h 218"/>
                <a:gd name="T22" fmla="*/ 49 w 324"/>
                <a:gd name="T23" fmla="*/ 44 h 218"/>
                <a:gd name="T24" fmla="*/ 64 w 324"/>
                <a:gd name="T25" fmla="*/ 57 h 218"/>
                <a:gd name="T26" fmla="*/ 95 w 324"/>
                <a:gd name="T27" fmla="*/ 96 h 218"/>
                <a:gd name="T28" fmla="*/ 99 w 324"/>
                <a:gd name="T29" fmla="*/ 117 h 218"/>
                <a:gd name="T30" fmla="*/ 125 w 324"/>
                <a:gd name="T31" fmla="*/ 130 h 218"/>
                <a:gd name="T32" fmla="*/ 138 w 324"/>
                <a:gd name="T33" fmla="*/ 137 h 218"/>
                <a:gd name="T34" fmla="*/ 158 w 324"/>
                <a:gd name="T35" fmla="*/ 146 h 218"/>
                <a:gd name="T36" fmla="*/ 170 w 324"/>
                <a:gd name="T37" fmla="*/ 149 h 218"/>
                <a:gd name="T38" fmla="*/ 189 w 324"/>
                <a:gd name="T39" fmla="*/ 146 h 218"/>
                <a:gd name="T40" fmla="*/ 234 w 324"/>
                <a:gd name="T41" fmla="*/ 169 h 218"/>
                <a:gd name="T42" fmla="*/ 252 w 324"/>
                <a:gd name="T43" fmla="*/ 181 h 218"/>
                <a:gd name="T44" fmla="*/ 261 w 324"/>
                <a:gd name="T45" fmla="*/ 197 h 218"/>
                <a:gd name="T46" fmla="*/ 277 w 324"/>
                <a:gd name="T47" fmla="*/ 208 h 218"/>
                <a:gd name="T48" fmla="*/ 287 w 324"/>
                <a:gd name="T49" fmla="*/ 210 h 218"/>
                <a:gd name="T50" fmla="*/ 299 w 324"/>
                <a:gd name="T51" fmla="*/ 211 h 218"/>
                <a:gd name="T52" fmla="*/ 314 w 324"/>
                <a:gd name="T53" fmla="*/ 212 h 218"/>
                <a:gd name="T54" fmla="*/ 318 w 324"/>
                <a:gd name="T55" fmla="*/ 214 h 218"/>
                <a:gd name="T56" fmla="*/ 308 w 324"/>
                <a:gd name="T57" fmla="*/ 198 h 218"/>
                <a:gd name="T58" fmla="*/ 272 w 324"/>
                <a:gd name="T59" fmla="*/ 186 h 218"/>
                <a:gd name="T60" fmla="*/ 274 w 324"/>
                <a:gd name="T61" fmla="*/ 152 h 218"/>
                <a:gd name="T62" fmla="*/ 230 w 324"/>
                <a:gd name="T63" fmla="*/ 144 h 218"/>
                <a:gd name="T64" fmla="*/ 235 w 324"/>
                <a:gd name="T65" fmla="*/ 124 h 218"/>
                <a:gd name="T66" fmla="*/ 241 w 324"/>
                <a:gd name="T67" fmla="*/ 116 h 218"/>
                <a:gd name="T68" fmla="*/ 239 w 324"/>
                <a:gd name="T69" fmla="*/ 99 h 218"/>
                <a:gd name="T70" fmla="*/ 210 w 324"/>
                <a:gd name="T71" fmla="*/ 120 h 218"/>
                <a:gd name="T72" fmla="*/ 185 w 324"/>
                <a:gd name="T73" fmla="*/ 127 h 218"/>
                <a:gd name="T74" fmla="*/ 161 w 324"/>
                <a:gd name="T75" fmla="*/ 103 h 218"/>
                <a:gd name="T76" fmla="*/ 158 w 324"/>
                <a:gd name="T77" fmla="*/ 75 h 218"/>
                <a:gd name="T78" fmla="*/ 160 w 324"/>
                <a:gd name="T79" fmla="*/ 58 h 218"/>
                <a:gd name="T80" fmla="*/ 111 w 324"/>
                <a:gd name="T81" fmla="*/ 32 h 218"/>
                <a:gd name="T82" fmla="*/ 72 w 324"/>
                <a:gd name="T83" fmla="*/ 6 h 218"/>
                <a:gd name="T84" fmla="*/ 18 w 324"/>
                <a:gd name="T8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4" h="218">
                  <a:moveTo>
                    <a:pt x="159" y="56"/>
                  </a:moveTo>
                  <a:cubicBezTo>
                    <a:pt x="160" y="58"/>
                    <a:pt x="160" y="58"/>
                    <a:pt x="160" y="58"/>
                  </a:cubicBezTo>
                  <a:cubicBezTo>
                    <a:pt x="160" y="58"/>
                    <a:pt x="160" y="58"/>
                    <a:pt x="160" y="58"/>
                  </a:cubicBezTo>
                  <a:cubicBezTo>
                    <a:pt x="160" y="57"/>
                    <a:pt x="159" y="57"/>
                    <a:pt x="159" y="56"/>
                  </a:cubicBezTo>
                  <a:moveTo>
                    <a:pt x="159" y="55"/>
                  </a:moveTo>
                  <a:cubicBezTo>
                    <a:pt x="159" y="56"/>
                    <a:pt x="159" y="56"/>
                    <a:pt x="159" y="56"/>
                  </a:cubicBezTo>
                  <a:cubicBezTo>
                    <a:pt x="159" y="55"/>
                    <a:pt x="159" y="55"/>
                    <a:pt x="159" y="55"/>
                  </a:cubicBezTo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4" y="10"/>
                    <a:pt x="7" y="15"/>
                  </a:cubicBezTo>
                  <a:cubicBezTo>
                    <a:pt x="8" y="19"/>
                    <a:pt x="8" y="27"/>
                    <a:pt x="12" y="29"/>
                  </a:cubicBezTo>
                  <a:cubicBezTo>
                    <a:pt x="17" y="32"/>
                    <a:pt x="21" y="38"/>
                    <a:pt x="25" y="44"/>
                  </a:cubicBezTo>
                  <a:cubicBezTo>
                    <a:pt x="27" y="46"/>
                    <a:pt x="25" y="47"/>
                    <a:pt x="23" y="47"/>
                  </a:cubicBezTo>
                  <a:cubicBezTo>
                    <a:pt x="22" y="47"/>
                    <a:pt x="20" y="47"/>
                    <a:pt x="20" y="47"/>
                  </a:cubicBezTo>
                  <a:cubicBezTo>
                    <a:pt x="23" y="51"/>
                    <a:pt x="29" y="50"/>
                    <a:pt x="33" y="54"/>
                  </a:cubicBezTo>
                  <a:cubicBezTo>
                    <a:pt x="36" y="57"/>
                    <a:pt x="38" y="60"/>
                    <a:pt x="41" y="63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2" y="72"/>
                    <a:pt x="42" y="72"/>
                    <a:pt x="44" y="73"/>
                  </a:cubicBezTo>
                  <a:cubicBezTo>
                    <a:pt x="47" y="75"/>
                    <a:pt x="50" y="82"/>
                    <a:pt x="55" y="82"/>
                  </a:cubicBezTo>
                  <a:cubicBezTo>
                    <a:pt x="55" y="83"/>
                    <a:pt x="59" y="88"/>
                    <a:pt x="60" y="88"/>
                  </a:cubicBezTo>
                  <a:cubicBezTo>
                    <a:pt x="60" y="88"/>
                    <a:pt x="62" y="85"/>
                    <a:pt x="62" y="84"/>
                  </a:cubicBezTo>
                  <a:cubicBezTo>
                    <a:pt x="62" y="82"/>
                    <a:pt x="59" y="78"/>
                    <a:pt x="57" y="78"/>
                  </a:cubicBezTo>
                  <a:cubicBezTo>
                    <a:pt x="57" y="78"/>
                    <a:pt x="56" y="78"/>
                    <a:pt x="56" y="79"/>
                  </a:cubicBezTo>
                  <a:cubicBezTo>
                    <a:pt x="51" y="75"/>
                    <a:pt x="49" y="68"/>
                    <a:pt x="47" y="61"/>
                  </a:cubicBezTo>
                  <a:cubicBezTo>
                    <a:pt x="45" y="55"/>
                    <a:pt x="39" y="52"/>
                    <a:pt x="37" y="45"/>
                  </a:cubicBezTo>
                  <a:cubicBezTo>
                    <a:pt x="36" y="41"/>
                    <a:pt x="35" y="38"/>
                    <a:pt x="31" y="34"/>
                  </a:cubicBezTo>
                  <a:cubicBezTo>
                    <a:pt x="28" y="31"/>
                    <a:pt x="25" y="31"/>
                    <a:pt x="23" y="27"/>
                  </a:cubicBezTo>
                  <a:cubicBezTo>
                    <a:pt x="20" y="22"/>
                    <a:pt x="18" y="18"/>
                    <a:pt x="18" y="12"/>
                  </a:cubicBezTo>
                  <a:cubicBezTo>
                    <a:pt x="18" y="11"/>
                    <a:pt x="17" y="10"/>
                    <a:pt x="18" y="8"/>
                  </a:cubicBezTo>
                  <a:cubicBezTo>
                    <a:pt x="22" y="12"/>
                    <a:pt x="26" y="12"/>
                    <a:pt x="31" y="14"/>
                  </a:cubicBezTo>
                  <a:cubicBezTo>
                    <a:pt x="33" y="15"/>
                    <a:pt x="33" y="22"/>
                    <a:pt x="35" y="24"/>
                  </a:cubicBezTo>
                  <a:cubicBezTo>
                    <a:pt x="38" y="27"/>
                    <a:pt x="37" y="31"/>
                    <a:pt x="40" y="34"/>
                  </a:cubicBezTo>
                  <a:cubicBezTo>
                    <a:pt x="43" y="37"/>
                    <a:pt x="46" y="40"/>
                    <a:pt x="49" y="44"/>
                  </a:cubicBezTo>
                  <a:cubicBezTo>
                    <a:pt x="50" y="44"/>
                    <a:pt x="50" y="43"/>
                    <a:pt x="50" y="43"/>
                  </a:cubicBezTo>
                  <a:cubicBezTo>
                    <a:pt x="51" y="43"/>
                    <a:pt x="51" y="44"/>
                    <a:pt x="53" y="44"/>
                  </a:cubicBezTo>
                  <a:cubicBezTo>
                    <a:pt x="53" y="51"/>
                    <a:pt x="61" y="51"/>
                    <a:pt x="64" y="57"/>
                  </a:cubicBezTo>
                  <a:cubicBezTo>
                    <a:pt x="65" y="60"/>
                    <a:pt x="63" y="62"/>
                    <a:pt x="66" y="65"/>
                  </a:cubicBezTo>
                  <a:cubicBezTo>
                    <a:pt x="68" y="68"/>
                    <a:pt x="73" y="69"/>
                    <a:pt x="76" y="72"/>
                  </a:cubicBezTo>
                  <a:cubicBezTo>
                    <a:pt x="82" y="78"/>
                    <a:pt x="92" y="86"/>
                    <a:pt x="95" y="96"/>
                  </a:cubicBezTo>
                  <a:cubicBezTo>
                    <a:pt x="96" y="98"/>
                    <a:pt x="98" y="99"/>
                    <a:pt x="98" y="103"/>
                  </a:cubicBezTo>
                  <a:cubicBezTo>
                    <a:pt x="98" y="106"/>
                    <a:pt x="95" y="108"/>
                    <a:pt x="95" y="111"/>
                  </a:cubicBezTo>
                  <a:cubicBezTo>
                    <a:pt x="95" y="113"/>
                    <a:pt x="97" y="117"/>
                    <a:pt x="99" y="117"/>
                  </a:cubicBezTo>
                  <a:cubicBezTo>
                    <a:pt x="100" y="120"/>
                    <a:pt x="109" y="122"/>
                    <a:pt x="113" y="126"/>
                  </a:cubicBezTo>
                  <a:cubicBezTo>
                    <a:pt x="113" y="126"/>
                    <a:pt x="114" y="127"/>
                    <a:pt x="116" y="128"/>
                  </a:cubicBezTo>
                  <a:cubicBezTo>
                    <a:pt x="119" y="129"/>
                    <a:pt x="121" y="129"/>
                    <a:pt x="125" y="130"/>
                  </a:cubicBezTo>
                  <a:cubicBezTo>
                    <a:pt x="129" y="132"/>
                    <a:pt x="130" y="136"/>
                    <a:pt x="134" y="137"/>
                  </a:cubicBezTo>
                  <a:cubicBezTo>
                    <a:pt x="135" y="137"/>
                    <a:pt x="135" y="137"/>
                    <a:pt x="136" y="137"/>
                  </a:cubicBezTo>
                  <a:cubicBezTo>
                    <a:pt x="136" y="137"/>
                    <a:pt x="137" y="137"/>
                    <a:pt x="138" y="137"/>
                  </a:cubicBezTo>
                  <a:cubicBezTo>
                    <a:pt x="138" y="137"/>
                    <a:pt x="139" y="137"/>
                    <a:pt x="139" y="137"/>
                  </a:cubicBezTo>
                  <a:cubicBezTo>
                    <a:pt x="140" y="137"/>
                    <a:pt x="141" y="137"/>
                    <a:pt x="142" y="138"/>
                  </a:cubicBezTo>
                  <a:cubicBezTo>
                    <a:pt x="145" y="139"/>
                    <a:pt x="155" y="146"/>
                    <a:pt x="158" y="146"/>
                  </a:cubicBezTo>
                  <a:cubicBezTo>
                    <a:pt x="159" y="146"/>
                    <a:pt x="160" y="146"/>
                    <a:pt x="161" y="146"/>
                  </a:cubicBezTo>
                  <a:cubicBezTo>
                    <a:pt x="162" y="146"/>
                    <a:pt x="163" y="146"/>
                    <a:pt x="165" y="146"/>
                  </a:cubicBezTo>
                  <a:cubicBezTo>
                    <a:pt x="166" y="147"/>
                    <a:pt x="168" y="149"/>
                    <a:pt x="170" y="149"/>
                  </a:cubicBezTo>
                  <a:cubicBezTo>
                    <a:pt x="175" y="149"/>
                    <a:pt x="176" y="143"/>
                    <a:pt x="181" y="143"/>
                  </a:cubicBezTo>
                  <a:cubicBezTo>
                    <a:pt x="183" y="143"/>
                    <a:pt x="185" y="144"/>
                    <a:pt x="187" y="146"/>
                  </a:cubicBezTo>
                  <a:cubicBezTo>
                    <a:pt x="189" y="146"/>
                    <a:pt x="189" y="146"/>
                    <a:pt x="189" y="146"/>
                  </a:cubicBezTo>
                  <a:cubicBezTo>
                    <a:pt x="197" y="149"/>
                    <a:pt x="198" y="156"/>
                    <a:pt x="207" y="160"/>
                  </a:cubicBezTo>
                  <a:cubicBezTo>
                    <a:pt x="212" y="163"/>
                    <a:pt x="216" y="161"/>
                    <a:pt x="222" y="164"/>
                  </a:cubicBezTo>
                  <a:cubicBezTo>
                    <a:pt x="225" y="166"/>
                    <a:pt x="228" y="169"/>
                    <a:pt x="234" y="169"/>
                  </a:cubicBezTo>
                  <a:cubicBezTo>
                    <a:pt x="236" y="169"/>
                    <a:pt x="237" y="167"/>
                    <a:pt x="239" y="167"/>
                  </a:cubicBezTo>
                  <a:cubicBezTo>
                    <a:pt x="240" y="167"/>
                    <a:pt x="240" y="167"/>
                    <a:pt x="241" y="167"/>
                  </a:cubicBezTo>
                  <a:cubicBezTo>
                    <a:pt x="243" y="174"/>
                    <a:pt x="247" y="177"/>
                    <a:pt x="252" y="181"/>
                  </a:cubicBezTo>
                  <a:cubicBezTo>
                    <a:pt x="253" y="183"/>
                    <a:pt x="255" y="183"/>
                    <a:pt x="256" y="186"/>
                  </a:cubicBezTo>
                  <a:cubicBezTo>
                    <a:pt x="257" y="190"/>
                    <a:pt x="254" y="194"/>
                    <a:pt x="258" y="197"/>
                  </a:cubicBezTo>
                  <a:cubicBezTo>
                    <a:pt x="261" y="197"/>
                    <a:pt x="261" y="197"/>
                    <a:pt x="261" y="197"/>
                  </a:cubicBezTo>
                  <a:cubicBezTo>
                    <a:pt x="261" y="197"/>
                    <a:pt x="261" y="196"/>
                    <a:pt x="261" y="195"/>
                  </a:cubicBezTo>
                  <a:cubicBezTo>
                    <a:pt x="262" y="195"/>
                    <a:pt x="271" y="201"/>
                    <a:pt x="272" y="202"/>
                  </a:cubicBezTo>
                  <a:cubicBezTo>
                    <a:pt x="273" y="205"/>
                    <a:pt x="273" y="208"/>
                    <a:pt x="277" y="208"/>
                  </a:cubicBezTo>
                  <a:cubicBezTo>
                    <a:pt x="277" y="209"/>
                    <a:pt x="278" y="210"/>
                    <a:pt x="279" y="210"/>
                  </a:cubicBezTo>
                  <a:cubicBezTo>
                    <a:pt x="280" y="210"/>
                    <a:pt x="282" y="209"/>
                    <a:pt x="284" y="209"/>
                  </a:cubicBezTo>
                  <a:cubicBezTo>
                    <a:pt x="285" y="209"/>
                    <a:pt x="286" y="210"/>
                    <a:pt x="287" y="210"/>
                  </a:cubicBezTo>
                  <a:cubicBezTo>
                    <a:pt x="289" y="213"/>
                    <a:pt x="292" y="218"/>
                    <a:pt x="297" y="218"/>
                  </a:cubicBezTo>
                  <a:cubicBezTo>
                    <a:pt x="299" y="218"/>
                    <a:pt x="301" y="217"/>
                    <a:pt x="301" y="214"/>
                  </a:cubicBezTo>
                  <a:cubicBezTo>
                    <a:pt x="301" y="213"/>
                    <a:pt x="299" y="212"/>
                    <a:pt x="299" y="211"/>
                  </a:cubicBezTo>
                  <a:cubicBezTo>
                    <a:pt x="299" y="210"/>
                    <a:pt x="307" y="204"/>
                    <a:pt x="309" y="204"/>
                  </a:cubicBezTo>
                  <a:cubicBezTo>
                    <a:pt x="312" y="204"/>
                    <a:pt x="313" y="208"/>
                    <a:pt x="316" y="209"/>
                  </a:cubicBezTo>
                  <a:cubicBezTo>
                    <a:pt x="315" y="210"/>
                    <a:pt x="314" y="211"/>
                    <a:pt x="314" y="212"/>
                  </a:cubicBezTo>
                  <a:cubicBezTo>
                    <a:pt x="314" y="213"/>
                    <a:pt x="317" y="213"/>
                    <a:pt x="317" y="214"/>
                  </a:cubicBezTo>
                  <a:cubicBezTo>
                    <a:pt x="317" y="214"/>
                    <a:pt x="317" y="214"/>
                    <a:pt x="317" y="214"/>
                  </a:cubicBezTo>
                  <a:cubicBezTo>
                    <a:pt x="318" y="214"/>
                    <a:pt x="318" y="214"/>
                    <a:pt x="318" y="214"/>
                  </a:cubicBezTo>
                  <a:cubicBezTo>
                    <a:pt x="319" y="213"/>
                    <a:pt x="321" y="211"/>
                    <a:pt x="323" y="209"/>
                  </a:cubicBezTo>
                  <a:cubicBezTo>
                    <a:pt x="324" y="208"/>
                    <a:pt x="324" y="207"/>
                    <a:pt x="324" y="207"/>
                  </a:cubicBezTo>
                  <a:cubicBezTo>
                    <a:pt x="320" y="204"/>
                    <a:pt x="316" y="198"/>
                    <a:pt x="308" y="198"/>
                  </a:cubicBezTo>
                  <a:cubicBezTo>
                    <a:pt x="302" y="198"/>
                    <a:pt x="298" y="204"/>
                    <a:pt x="291" y="204"/>
                  </a:cubicBezTo>
                  <a:cubicBezTo>
                    <a:pt x="286" y="204"/>
                    <a:pt x="286" y="198"/>
                    <a:pt x="283" y="197"/>
                  </a:cubicBezTo>
                  <a:cubicBezTo>
                    <a:pt x="278" y="195"/>
                    <a:pt x="272" y="192"/>
                    <a:pt x="272" y="186"/>
                  </a:cubicBezTo>
                  <a:cubicBezTo>
                    <a:pt x="272" y="181"/>
                    <a:pt x="272" y="175"/>
                    <a:pt x="272" y="169"/>
                  </a:cubicBezTo>
                  <a:cubicBezTo>
                    <a:pt x="274" y="166"/>
                    <a:pt x="274" y="159"/>
                    <a:pt x="274" y="156"/>
                  </a:cubicBezTo>
                  <a:cubicBezTo>
                    <a:pt x="274" y="155"/>
                    <a:pt x="274" y="153"/>
                    <a:pt x="274" y="152"/>
                  </a:cubicBezTo>
                  <a:cubicBezTo>
                    <a:pt x="269" y="151"/>
                    <a:pt x="267" y="146"/>
                    <a:pt x="260" y="146"/>
                  </a:cubicBezTo>
                  <a:cubicBezTo>
                    <a:pt x="250" y="146"/>
                    <a:pt x="243" y="148"/>
                    <a:pt x="233" y="148"/>
                  </a:cubicBezTo>
                  <a:cubicBezTo>
                    <a:pt x="232" y="148"/>
                    <a:pt x="230" y="146"/>
                    <a:pt x="230" y="144"/>
                  </a:cubicBezTo>
                  <a:cubicBezTo>
                    <a:pt x="230" y="144"/>
                    <a:pt x="230" y="144"/>
                    <a:pt x="230" y="143"/>
                  </a:cubicBezTo>
                  <a:cubicBezTo>
                    <a:pt x="232" y="141"/>
                    <a:pt x="235" y="140"/>
                    <a:pt x="235" y="137"/>
                  </a:cubicBezTo>
                  <a:cubicBezTo>
                    <a:pt x="235" y="133"/>
                    <a:pt x="235" y="127"/>
                    <a:pt x="235" y="124"/>
                  </a:cubicBezTo>
                  <a:cubicBezTo>
                    <a:pt x="236" y="124"/>
                    <a:pt x="237" y="124"/>
                    <a:pt x="237" y="124"/>
                  </a:cubicBezTo>
                  <a:cubicBezTo>
                    <a:pt x="237" y="124"/>
                    <a:pt x="237" y="125"/>
                    <a:pt x="237" y="126"/>
                  </a:cubicBezTo>
                  <a:cubicBezTo>
                    <a:pt x="239" y="123"/>
                    <a:pt x="241" y="121"/>
                    <a:pt x="241" y="116"/>
                  </a:cubicBezTo>
                  <a:cubicBezTo>
                    <a:pt x="241" y="111"/>
                    <a:pt x="246" y="106"/>
                    <a:pt x="246" y="102"/>
                  </a:cubicBezTo>
                  <a:cubicBezTo>
                    <a:pt x="246" y="101"/>
                    <a:pt x="246" y="100"/>
                    <a:pt x="246" y="99"/>
                  </a:cubicBezTo>
                  <a:cubicBezTo>
                    <a:pt x="244" y="99"/>
                    <a:pt x="240" y="99"/>
                    <a:pt x="239" y="99"/>
                  </a:cubicBezTo>
                  <a:cubicBezTo>
                    <a:pt x="238" y="98"/>
                    <a:pt x="236" y="98"/>
                    <a:pt x="233" y="98"/>
                  </a:cubicBezTo>
                  <a:cubicBezTo>
                    <a:pt x="226" y="98"/>
                    <a:pt x="216" y="101"/>
                    <a:pt x="216" y="109"/>
                  </a:cubicBezTo>
                  <a:cubicBezTo>
                    <a:pt x="216" y="113"/>
                    <a:pt x="212" y="117"/>
                    <a:pt x="210" y="120"/>
                  </a:cubicBezTo>
                  <a:cubicBezTo>
                    <a:pt x="210" y="121"/>
                    <a:pt x="209" y="125"/>
                    <a:pt x="206" y="125"/>
                  </a:cubicBezTo>
                  <a:cubicBezTo>
                    <a:pt x="205" y="125"/>
                    <a:pt x="204" y="123"/>
                    <a:pt x="201" y="123"/>
                  </a:cubicBezTo>
                  <a:cubicBezTo>
                    <a:pt x="195" y="123"/>
                    <a:pt x="191" y="127"/>
                    <a:pt x="185" y="127"/>
                  </a:cubicBezTo>
                  <a:cubicBezTo>
                    <a:pt x="183" y="127"/>
                    <a:pt x="183" y="124"/>
                    <a:pt x="181" y="124"/>
                  </a:cubicBezTo>
                  <a:cubicBezTo>
                    <a:pt x="173" y="121"/>
                    <a:pt x="173" y="117"/>
                    <a:pt x="168" y="111"/>
                  </a:cubicBezTo>
                  <a:cubicBezTo>
                    <a:pt x="166" y="109"/>
                    <a:pt x="162" y="105"/>
                    <a:pt x="161" y="103"/>
                  </a:cubicBezTo>
                  <a:cubicBezTo>
                    <a:pt x="160" y="101"/>
                    <a:pt x="161" y="99"/>
                    <a:pt x="160" y="96"/>
                  </a:cubicBezTo>
                  <a:cubicBezTo>
                    <a:pt x="160" y="95"/>
                    <a:pt x="157" y="93"/>
                    <a:pt x="158" y="91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9" y="70"/>
                    <a:pt x="161" y="68"/>
                    <a:pt x="161" y="63"/>
                  </a:cubicBezTo>
                  <a:cubicBezTo>
                    <a:pt x="161" y="62"/>
                    <a:pt x="160" y="60"/>
                    <a:pt x="160" y="59"/>
                  </a:cubicBezTo>
                  <a:cubicBezTo>
                    <a:pt x="160" y="58"/>
                    <a:pt x="160" y="58"/>
                    <a:pt x="160" y="58"/>
                  </a:cubicBezTo>
                  <a:cubicBezTo>
                    <a:pt x="155" y="57"/>
                    <a:pt x="148" y="56"/>
                    <a:pt x="146" y="54"/>
                  </a:cubicBezTo>
                  <a:cubicBezTo>
                    <a:pt x="137" y="45"/>
                    <a:pt x="137" y="24"/>
                    <a:pt x="120" y="24"/>
                  </a:cubicBezTo>
                  <a:cubicBezTo>
                    <a:pt x="114" y="24"/>
                    <a:pt x="116" y="32"/>
                    <a:pt x="111" y="32"/>
                  </a:cubicBezTo>
                  <a:cubicBezTo>
                    <a:pt x="105" y="32"/>
                    <a:pt x="100" y="22"/>
                    <a:pt x="98" y="18"/>
                  </a:cubicBezTo>
                  <a:cubicBezTo>
                    <a:pt x="93" y="10"/>
                    <a:pt x="88" y="9"/>
                    <a:pt x="78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153"/>
            <p:cNvSpPr>
              <a:spLocks/>
            </p:cNvSpPr>
            <p:nvPr/>
          </p:nvSpPr>
          <p:spPr bwMode="auto">
            <a:xfrm>
              <a:off x="3611563" y="2422525"/>
              <a:ext cx="38100" cy="14288"/>
            </a:xfrm>
            <a:custGeom>
              <a:avLst/>
              <a:gdLst>
                <a:gd name="T0" fmla="*/ 0 w 10"/>
                <a:gd name="T1" fmla="*/ 0 h 4"/>
                <a:gd name="T2" fmla="*/ 0 w 10"/>
                <a:gd name="T3" fmla="*/ 2 h 4"/>
                <a:gd name="T4" fmla="*/ 8 w 10"/>
                <a:gd name="T5" fmla="*/ 4 h 4"/>
                <a:gd name="T6" fmla="*/ 10 w 10"/>
                <a:gd name="T7" fmla="*/ 4 h 4"/>
                <a:gd name="T8" fmla="*/ 0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2" y="3"/>
                    <a:pt x="6" y="4"/>
                    <a:pt x="8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0"/>
                    <a:pt x="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154"/>
            <p:cNvSpPr>
              <a:spLocks/>
            </p:cNvSpPr>
            <p:nvPr/>
          </p:nvSpPr>
          <p:spPr bwMode="auto">
            <a:xfrm>
              <a:off x="2200275" y="2524125"/>
              <a:ext cx="142875" cy="88900"/>
            </a:xfrm>
            <a:custGeom>
              <a:avLst/>
              <a:gdLst>
                <a:gd name="T0" fmla="*/ 4 w 38"/>
                <a:gd name="T1" fmla="*/ 0 h 24"/>
                <a:gd name="T2" fmla="*/ 0 w 38"/>
                <a:gd name="T3" fmla="*/ 1 h 24"/>
                <a:gd name="T4" fmla="*/ 1 w 38"/>
                <a:gd name="T5" fmla="*/ 1 h 24"/>
                <a:gd name="T6" fmla="*/ 6 w 38"/>
                <a:gd name="T7" fmla="*/ 2 h 24"/>
                <a:gd name="T8" fmla="*/ 3 w 38"/>
                <a:gd name="T9" fmla="*/ 5 h 24"/>
                <a:gd name="T10" fmla="*/ 18 w 38"/>
                <a:gd name="T11" fmla="*/ 11 h 24"/>
                <a:gd name="T12" fmla="*/ 15 w 38"/>
                <a:gd name="T13" fmla="*/ 14 h 24"/>
                <a:gd name="T14" fmla="*/ 36 w 38"/>
                <a:gd name="T15" fmla="*/ 24 h 24"/>
                <a:gd name="T16" fmla="*/ 38 w 38"/>
                <a:gd name="T17" fmla="*/ 24 h 24"/>
                <a:gd name="T18" fmla="*/ 38 w 38"/>
                <a:gd name="T19" fmla="*/ 22 h 24"/>
                <a:gd name="T20" fmla="*/ 12 w 38"/>
                <a:gd name="T21" fmla="*/ 4 h 24"/>
                <a:gd name="T22" fmla="*/ 4 w 38"/>
                <a:gd name="T2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4" y="2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4" y="8"/>
                    <a:pt x="12" y="11"/>
                    <a:pt x="18" y="11"/>
                  </a:cubicBezTo>
                  <a:cubicBezTo>
                    <a:pt x="17" y="12"/>
                    <a:pt x="15" y="12"/>
                    <a:pt x="15" y="14"/>
                  </a:cubicBezTo>
                  <a:cubicBezTo>
                    <a:pt x="19" y="17"/>
                    <a:pt x="29" y="24"/>
                    <a:pt x="36" y="24"/>
                  </a:cubicBezTo>
                  <a:cubicBezTo>
                    <a:pt x="37" y="24"/>
                    <a:pt x="37" y="24"/>
                    <a:pt x="38" y="24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1" y="14"/>
                    <a:pt x="24" y="8"/>
                    <a:pt x="12" y="4"/>
                  </a:cubicBezTo>
                  <a:cubicBezTo>
                    <a:pt x="10" y="3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155"/>
            <p:cNvSpPr>
              <a:spLocks/>
            </p:cNvSpPr>
            <p:nvPr/>
          </p:nvSpPr>
          <p:spPr bwMode="auto">
            <a:xfrm>
              <a:off x="2057400" y="2387600"/>
              <a:ext cx="52388" cy="71438"/>
            </a:xfrm>
            <a:custGeom>
              <a:avLst/>
              <a:gdLst>
                <a:gd name="T0" fmla="*/ 0 w 14"/>
                <a:gd name="T1" fmla="*/ 0 h 19"/>
                <a:gd name="T2" fmla="*/ 0 w 14"/>
                <a:gd name="T3" fmla="*/ 2 h 19"/>
                <a:gd name="T4" fmla="*/ 3 w 14"/>
                <a:gd name="T5" fmla="*/ 7 h 19"/>
                <a:gd name="T6" fmla="*/ 8 w 14"/>
                <a:gd name="T7" fmla="*/ 11 h 19"/>
                <a:gd name="T8" fmla="*/ 7 w 14"/>
                <a:gd name="T9" fmla="*/ 14 h 19"/>
                <a:gd name="T10" fmla="*/ 11 w 14"/>
                <a:gd name="T11" fmla="*/ 19 h 19"/>
                <a:gd name="T12" fmla="*/ 9 w 14"/>
                <a:gd name="T13" fmla="*/ 14 h 19"/>
                <a:gd name="T14" fmla="*/ 10 w 14"/>
                <a:gd name="T15" fmla="*/ 11 h 19"/>
                <a:gd name="T16" fmla="*/ 9 w 14"/>
                <a:gd name="T17" fmla="*/ 8 h 19"/>
                <a:gd name="T18" fmla="*/ 9 w 14"/>
                <a:gd name="T19" fmla="*/ 1 h 19"/>
                <a:gd name="T20" fmla="*/ 5 w 14"/>
                <a:gd name="T21" fmla="*/ 5 h 19"/>
                <a:gd name="T22" fmla="*/ 7 w 14"/>
                <a:gd name="T23" fmla="*/ 2 h 19"/>
                <a:gd name="T24" fmla="*/ 0 w 14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9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2" y="7"/>
                    <a:pt x="3" y="7"/>
                  </a:cubicBezTo>
                  <a:cubicBezTo>
                    <a:pt x="5" y="7"/>
                    <a:pt x="6" y="10"/>
                    <a:pt x="8" y="11"/>
                  </a:cubicBezTo>
                  <a:cubicBezTo>
                    <a:pt x="8" y="11"/>
                    <a:pt x="7" y="12"/>
                    <a:pt x="7" y="14"/>
                  </a:cubicBezTo>
                  <a:cubicBezTo>
                    <a:pt x="7" y="16"/>
                    <a:pt x="9" y="19"/>
                    <a:pt x="11" y="19"/>
                  </a:cubicBezTo>
                  <a:cubicBezTo>
                    <a:pt x="14" y="19"/>
                    <a:pt x="9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0"/>
                    <a:pt x="9" y="9"/>
                    <a:pt x="9" y="8"/>
                  </a:cubicBezTo>
                  <a:cubicBezTo>
                    <a:pt x="9" y="5"/>
                    <a:pt x="9" y="3"/>
                    <a:pt x="9" y="1"/>
                  </a:cubicBezTo>
                  <a:cubicBezTo>
                    <a:pt x="8" y="3"/>
                    <a:pt x="7" y="5"/>
                    <a:pt x="5" y="5"/>
                  </a:cubicBezTo>
                  <a:cubicBezTo>
                    <a:pt x="3" y="5"/>
                    <a:pt x="7" y="2"/>
                    <a:pt x="7" y="2"/>
                  </a:cubicBezTo>
                  <a:cubicBezTo>
                    <a:pt x="4" y="1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156"/>
            <p:cNvSpPr>
              <a:spLocks/>
            </p:cNvSpPr>
            <p:nvPr/>
          </p:nvSpPr>
          <p:spPr bwMode="auto">
            <a:xfrm>
              <a:off x="1404938" y="2227263"/>
              <a:ext cx="63500" cy="41275"/>
            </a:xfrm>
            <a:custGeom>
              <a:avLst/>
              <a:gdLst>
                <a:gd name="T0" fmla="*/ 17 w 17"/>
                <a:gd name="T1" fmla="*/ 0 h 11"/>
                <a:gd name="T2" fmla="*/ 14 w 17"/>
                <a:gd name="T3" fmla="*/ 0 h 11"/>
                <a:gd name="T4" fmla="*/ 0 w 17"/>
                <a:gd name="T5" fmla="*/ 4 h 11"/>
                <a:gd name="T6" fmla="*/ 0 w 17"/>
                <a:gd name="T7" fmla="*/ 7 h 11"/>
                <a:gd name="T8" fmla="*/ 6 w 17"/>
                <a:gd name="T9" fmla="*/ 11 h 11"/>
                <a:gd name="T10" fmla="*/ 17 w 17"/>
                <a:gd name="T11" fmla="*/ 3 h 11"/>
                <a:gd name="T12" fmla="*/ 17 w 17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6" y="0"/>
                    <a:pt x="16" y="0"/>
                    <a:pt x="14" y="0"/>
                  </a:cubicBezTo>
                  <a:cubicBezTo>
                    <a:pt x="9" y="0"/>
                    <a:pt x="5" y="3"/>
                    <a:pt x="0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9"/>
                    <a:pt x="4" y="9"/>
                    <a:pt x="6" y="11"/>
                  </a:cubicBezTo>
                  <a:cubicBezTo>
                    <a:pt x="11" y="8"/>
                    <a:pt x="12" y="6"/>
                    <a:pt x="17" y="3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157"/>
            <p:cNvSpPr>
              <a:spLocks/>
            </p:cNvSpPr>
            <p:nvPr/>
          </p:nvSpPr>
          <p:spPr bwMode="auto">
            <a:xfrm>
              <a:off x="6475413" y="2989263"/>
              <a:ext cx="82550" cy="49213"/>
            </a:xfrm>
            <a:custGeom>
              <a:avLst/>
              <a:gdLst>
                <a:gd name="T0" fmla="*/ 21 w 22"/>
                <a:gd name="T1" fmla="*/ 0 h 13"/>
                <a:gd name="T2" fmla="*/ 13 w 22"/>
                <a:gd name="T3" fmla="*/ 2 h 13"/>
                <a:gd name="T4" fmla="*/ 5 w 22"/>
                <a:gd name="T5" fmla="*/ 0 h 13"/>
                <a:gd name="T6" fmla="*/ 0 w 22"/>
                <a:gd name="T7" fmla="*/ 1 h 13"/>
                <a:gd name="T8" fmla="*/ 0 w 22"/>
                <a:gd name="T9" fmla="*/ 3 h 13"/>
                <a:gd name="T10" fmla="*/ 4 w 22"/>
                <a:gd name="T11" fmla="*/ 4 h 13"/>
                <a:gd name="T12" fmla="*/ 17 w 22"/>
                <a:gd name="T13" fmla="*/ 12 h 13"/>
                <a:gd name="T14" fmla="*/ 20 w 22"/>
                <a:gd name="T15" fmla="*/ 13 h 13"/>
                <a:gd name="T16" fmla="*/ 21 w 22"/>
                <a:gd name="T17" fmla="*/ 11 h 13"/>
                <a:gd name="T18" fmla="*/ 20 w 22"/>
                <a:gd name="T19" fmla="*/ 6 h 13"/>
                <a:gd name="T20" fmla="*/ 21 w 22"/>
                <a:gd name="T21" fmla="*/ 3 h 13"/>
                <a:gd name="T22" fmla="*/ 22 w 22"/>
                <a:gd name="T23" fmla="*/ 0 h 13"/>
                <a:gd name="T24" fmla="*/ 21 w 22"/>
                <a:gd name="T2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3">
                  <a:moveTo>
                    <a:pt x="21" y="0"/>
                  </a:moveTo>
                  <a:cubicBezTo>
                    <a:pt x="18" y="0"/>
                    <a:pt x="16" y="2"/>
                    <a:pt x="13" y="2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2" y="0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9" y="6"/>
                    <a:pt x="13" y="10"/>
                    <a:pt x="17" y="12"/>
                  </a:cubicBezTo>
                  <a:cubicBezTo>
                    <a:pt x="17" y="12"/>
                    <a:pt x="19" y="13"/>
                    <a:pt x="20" y="13"/>
                  </a:cubicBezTo>
                  <a:cubicBezTo>
                    <a:pt x="20" y="13"/>
                    <a:pt x="21" y="12"/>
                    <a:pt x="21" y="11"/>
                  </a:cubicBezTo>
                  <a:cubicBezTo>
                    <a:pt x="21" y="8"/>
                    <a:pt x="20" y="8"/>
                    <a:pt x="20" y="6"/>
                  </a:cubicBezTo>
                  <a:cubicBezTo>
                    <a:pt x="20" y="5"/>
                    <a:pt x="21" y="3"/>
                    <a:pt x="21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158"/>
            <p:cNvSpPr>
              <a:spLocks/>
            </p:cNvSpPr>
            <p:nvPr/>
          </p:nvSpPr>
          <p:spPr bwMode="auto">
            <a:xfrm>
              <a:off x="6359525" y="2813050"/>
              <a:ext cx="30163" cy="55563"/>
            </a:xfrm>
            <a:custGeom>
              <a:avLst/>
              <a:gdLst>
                <a:gd name="T0" fmla="*/ 7 w 8"/>
                <a:gd name="T1" fmla="*/ 0 h 15"/>
                <a:gd name="T2" fmla="*/ 2 w 8"/>
                <a:gd name="T3" fmla="*/ 3 h 15"/>
                <a:gd name="T4" fmla="*/ 0 w 8"/>
                <a:gd name="T5" fmla="*/ 4 h 15"/>
                <a:gd name="T6" fmla="*/ 5 w 8"/>
                <a:gd name="T7" fmla="*/ 15 h 15"/>
                <a:gd name="T8" fmla="*/ 8 w 8"/>
                <a:gd name="T9" fmla="*/ 4 h 15"/>
                <a:gd name="T10" fmla="*/ 7 w 8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5">
                  <a:moveTo>
                    <a:pt x="7" y="0"/>
                  </a:moveTo>
                  <a:cubicBezTo>
                    <a:pt x="5" y="1"/>
                    <a:pt x="4" y="3"/>
                    <a:pt x="2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2" y="6"/>
                    <a:pt x="3" y="14"/>
                    <a:pt x="5" y="15"/>
                  </a:cubicBezTo>
                  <a:cubicBezTo>
                    <a:pt x="6" y="13"/>
                    <a:pt x="7" y="7"/>
                    <a:pt x="8" y="4"/>
                  </a:cubicBezTo>
                  <a:cubicBezTo>
                    <a:pt x="7" y="3"/>
                    <a:pt x="7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159"/>
            <p:cNvSpPr>
              <a:spLocks/>
            </p:cNvSpPr>
            <p:nvPr/>
          </p:nvSpPr>
          <p:spPr bwMode="auto">
            <a:xfrm>
              <a:off x="6351588" y="2876550"/>
              <a:ext cx="46038" cy="79375"/>
            </a:xfrm>
            <a:custGeom>
              <a:avLst/>
              <a:gdLst>
                <a:gd name="T0" fmla="*/ 6 w 12"/>
                <a:gd name="T1" fmla="*/ 0 h 21"/>
                <a:gd name="T2" fmla="*/ 0 w 12"/>
                <a:gd name="T3" fmla="*/ 4 h 21"/>
                <a:gd name="T4" fmla="*/ 3 w 12"/>
                <a:gd name="T5" fmla="*/ 10 h 21"/>
                <a:gd name="T6" fmla="*/ 1 w 12"/>
                <a:gd name="T7" fmla="*/ 15 h 21"/>
                <a:gd name="T8" fmla="*/ 4 w 12"/>
                <a:gd name="T9" fmla="*/ 21 h 21"/>
                <a:gd name="T10" fmla="*/ 12 w 12"/>
                <a:gd name="T11" fmla="*/ 13 h 21"/>
                <a:gd name="T12" fmla="*/ 10 w 12"/>
                <a:gd name="T13" fmla="*/ 2 h 21"/>
                <a:gd name="T14" fmla="*/ 6 w 12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1">
                  <a:moveTo>
                    <a:pt x="6" y="0"/>
                  </a:moveTo>
                  <a:cubicBezTo>
                    <a:pt x="4" y="0"/>
                    <a:pt x="3" y="3"/>
                    <a:pt x="0" y="4"/>
                  </a:cubicBezTo>
                  <a:cubicBezTo>
                    <a:pt x="1" y="6"/>
                    <a:pt x="3" y="7"/>
                    <a:pt x="3" y="10"/>
                  </a:cubicBezTo>
                  <a:cubicBezTo>
                    <a:pt x="3" y="12"/>
                    <a:pt x="2" y="13"/>
                    <a:pt x="1" y="15"/>
                  </a:cubicBezTo>
                  <a:cubicBezTo>
                    <a:pt x="1" y="18"/>
                    <a:pt x="1" y="21"/>
                    <a:pt x="4" y="21"/>
                  </a:cubicBezTo>
                  <a:cubicBezTo>
                    <a:pt x="7" y="21"/>
                    <a:pt x="12" y="17"/>
                    <a:pt x="12" y="13"/>
                  </a:cubicBezTo>
                  <a:cubicBezTo>
                    <a:pt x="12" y="9"/>
                    <a:pt x="12" y="6"/>
                    <a:pt x="10" y="2"/>
                  </a:cubicBezTo>
                  <a:cubicBezTo>
                    <a:pt x="9" y="2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160"/>
            <p:cNvSpPr>
              <a:spLocks/>
            </p:cNvSpPr>
            <p:nvPr/>
          </p:nvSpPr>
          <p:spPr bwMode="auto">
            <a:xfrm>
              <a:off x="6180138" y="2925763"/>
              <a:ext cx="22225" cy="14288"/>
            </a:xfrm>
            <a:custGeom>
              <a:avLst/>
              <a:gdLst>
                <a:gd name="T0" fmla="*/ 5 w 6"/>
                <a:gd name="T1" fmla="*/ 0 h 4"/>
                <a:gd name="T2" fmla="*/ 0 w 6"/>
                <a:gd name="T3" fmla="*/ 2 h 4"/>
                <a:gd name="T4" fmla="*/ 4 w 6"/>
                <a:gd name="T5" fmla="*/ 4 h 4"/>
                <a:gd name="T6" fmla="*/ 6 w 6"/>
                <a:gd name="T7" fmla="*/ 3 h 4"/>
                <a:gd name="T8" fmla="*/ 5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3" y="0"/>
                    <a:pt x="2" y="1"/>
                    <a:pt x="0" y="2"/>
                  </a:cubicBezTo>
                  <a:cubicBezTo>
                    <a:pt x="1" y="2"/>
                    <a:pt x="3" y="4"/>
                    <a:pt x="4" y="4"/>
                  </a:cubicBezTo>
                  <a:cubicBezTo>
                    <a:pt x="5" y="4"/>
                    <a:pt x="6" y="4"/>
                    <a:pt x="6" y="3"/>
                  </a:cubicBezTo>
                  <a:cubicBezTo>
                    <a:pt x="6" y="2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61"/>
            <p:cNvSpPr>
              <a:spLocks/>
            </p:cNvSpPr>
            <p:nvPr/>
          </p:nvSpPr>
          <p:spPr bwMode="auto">
            <a:xfrm>
              <a:off x="6400800" y="2309813"/>
              <a:ext cx="30163" cy="33338"/>
            </a:xfrm>
            <a:custGeom>
              <a:avLst/>
              <a:gdLst>
                <a:gd name="T0" fmla="*/ 6 w 8"/>
                <a:gd name="T1" fmla="*/ 0 h 9"/>
                <a:gd name="T2" fmla="*/ 0 w 8"/>
                <a:gd name="T3" fmla="*/ 0 h 9"/>
                <a:gd name="T4" fmla="*/ 0 w 8"/>
                <a:gd name="T5" fmla="*/ 3 h 9"/>
                <a:gd name="T6" fmla="*/ 7 w 8"/>
                <a:gd name="T7" fmla="*/ 7 h 9"/>
                <a:gd name="T8" fmla="*/ 7 w 8"/>
                <a:gd name="T9" fmla="*/ 9 h 9"/>
                <a:gd name="T10" fmla="*/ 8 w 8"/>
                <a:gd name="T11" fmla="*/ 6 h 9"/>
                <a:gd name="T12" fmla="*/ 6 w 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6"/>
                    <a:pt x="3" y="7"/>
                    <a:pt x="7" y="7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8"/>
                    <a:pt x="8" y="8"/>
                    <a:pt x="8" y="6"/>
                  </a:cubicBezTo>
                  <a:cubicBezTo>
                    <a:pt x="8" y="3"/>
                    <a:pt x="6" y="4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62"/>
            <p:cNvSpPr>
              <a:spLocks/>
            </p:cNvSpPr>
            <p:nvPr/>
          </p:nvSpPr>
          <p:spPr bwMode="auto">
            <a:xfrm>
              <a:off x="6434138" y="2279650"/>
              <a:ext cx="49213" cy="71438"/>
            </a:xfrm>
            <a:custGeom>
              <a:avLst/>
              <a:gdLst>
                <a:gd name="T0" fmla="*/ 6 w 13"/>
                <a:gd name="T1" fmla="*/ 0 h 19"/>
                <a:gd name="T2" fmla="*/ 0 w 13"/>
                <a:gd name="T3" fmla="*/ 9 h 19"/>
                <a:gd name="T4" fmla="*/ 6 w 13"/>
                <a:gd name="T5" fmla="*/ 13 h 19"/>
                <a:gd name="T6" fmla="*/ 2 w 13"/>
                <a:gd name="T7" fmla="*/ 17 h 19"/>
                <a:gd name="T8" fmla="*/ 2 w 13"/>
                <a:gd name="T9" fmla="*/ 16 h 19"/>
                <a:gd name="T10" fmla="*/ 0 w 13"/>
                <a:gd name="T11" fmla="*/ 17 h 19"/>
                <a:gd name="T12" fmla="*/ 4 w 13"/>
                <a:gd name="T13" fmla="*/ 19 h 19"/>
                <a:gd name="T14" fmla="*/ 13 w 13"/>
                <a:gd name="T15" fmla="*/ 7 h 19"/>
                <a:gd name="T16" fmla="*/ 6 w 13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9">
                  <a:moveTo>
                    <a:pt x="6" y="0"/>
                  </a:moveTo>
                  <a:cubicBezTo>
                    <a:pt x="4" y="0"/>
                    <a:pt x="0" y="7"/>
                    <a:pt x="0" y="9"/>
                  </a:cubicBezTo>
                  <a:cubicBezTo>
                    <a:pt x="0" y="10"/>
                    <a:pt x="3" y="12"/>
                    <a:pt x="6" y="13"/>
                  </a:cubicBezTo>
                  <a:cubicBezTo>
                    <a:pt x="6" y="14"/>
                    <a:pt x="4" y="16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7"/>
                    <a:pt x="2" y="19"/>
                    <a:pt x="4" y="19"/>
                  </a:cubicBezTo>
                  <a:cubicBezTo>
                    <a:pt x="10" y="19"/>
                    <a:pt x="8" y="9"/>
                    <a:pt x="13" y="7"/>
                  </a:cubicBezTo>
                  <a:cubicBezTo>
                    <a:pt x="12" y="3"/>
                    <a:pt x="11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163"/>
            <p:cNvSpPr>
              <a:spLocks/>
            </p:cNvSpPr>
            <p:nvPr/>
          </p:nvSpPr>
          <p:spPr bwMode="auto">
            <a:xfrm>
              <a:off x="6645275" y="2200275"/>
              <a:ext cx="25400" cy="41275"/>
            </a:xfrm>
            <a:custGeom>
              <a:avLst/>
              <a:gdLst>
                <a:gd name="T0" fmla="*/ 7 w 7"/>
                <a:gd name="T1" fmla="*/ 0 h 11"/>
                <a:gd name="T2" fmla="*/ 1 w 7"/>
                <a:gd name="T3" fmla="*/ 7 h 11"/>
                <a:gd name="T4" fmla="*/ 1 w 7"/>
                <a:gd name="T5" fmla="*/ 11 h 11"/>
                <a:gd name="T6" fmla="*/ 5 w 7"/>
                <a:gd name="T7" fmla="*/ 4 h 11"/>
                <a:gd name="T8" fmla="*/ 7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7" y="0"/>
                  </a:moveTo>
                  <a:cubicBezTo>
                    <a:pt x="2" y="1"/>
                    <a:pt x="1" y="6"/>
                    <a:pt x="1" y="7"/>
                  </a:cubicBezTo>
                  <a:cubicBezTo>
                    <a:pt x="1" y="9"/>
                    <a:pt x="0" y="10"/>
                    <a:pt x="1" y="11"/>
                  </a:cubicBezTo>
                  <a:cubicBezTo>
                    <a:pt x="3" y="8"/>
                    <a:pt x="5" y="7"/>
                    <a:pt x="5" y="4"/>
                  </a:cubicBezTo>
                  <a:cubicBezTo>
                    <a:pt x="5" y="2"/>
                    <a:pt x="7" y="1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164"/>
            <p:cNvSpPr>
              <a:spLocks/>
            </p:cNvSpPr>
            <p:nvPr/>
          </p:nvSpPr>
          <p:spPr bwMode="auto">
            <a:xfrm>
              <a:off x="6757988" y="2147888"/>
              <a:ext cx="36513" cy="49213"/>
            </a:xfrm>
            <a:custGeom>
              <a:avLst/>
              <a:gdLst>
                <a:gd name="T0" fmla="*/ 7 w 10"/>
                <a:gd name="T1" fmla="*/ 0 h 13"/>
                <a:gd name="T2" fmla="*/ 4 w 10"/>
                <a:gd name="T3" fmla="*/ 3 h 13"/>
                <a:gd name="T4" fmla="*/ 6 w 10"/>
                <a:gd name="T5" fmla="*/ 6 h 13"/>
                <a:gd name="T6" fmla="*/ 0 w 10"/>
                <a:gd name="T7" fmla="*/ 9 h 13"/>
                <a:gd name="T8" fmla="*/ 3 w 10"/>
                <a:gd name="T9" fmla="*/ 13 h 13"/>
                <a:gd name="T10" fmla="*/ 8 w 10"/>
                <a:gd name="T11" fmla="*/ 10 h 13"/>
                <a:gd name="T12" fmla="*/ 8 w 10"/>
                <a:gd name="T13" fmla="*/ 7 h 13"/>
                <a:gd name="T14" fmla="*/ 10 w 10"/>
                <a:gd name="T15" fmla="*/ 3 h 13"/>
                <a:gd name="T16" fmla="*/ 7 w 10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3">
                  <a:moveTo>
                    <a:pt x="7" y="0"/>
                  </a:moveTo>
                  <a:cubicBezTo>
                    <a:pt x="7" y="0"/>
                    <a:pt x="4" y="1"/>
                    <a:pt x="4" y="3"/>
                  </a:cubicBezTo>
                  <a:cubicBezTo>
                    <a:pt x="4" y="4"/>
                    <a:pt x="5" y="5"/>
                    <a:pt x="6" y="6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0" y="10"/>
                    <a:pt x="0" y="13"/>
                    <a:pt x="3" y="13"/>
                  </a:cubicBezTo>
                  <a:cubicBezTo>
                    <a:pt x="4" y="13"/>
                    <a:pt x="8" y="11"/>
                    <a:pt x="8" y="10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8" y="6"/>
                    <a:pt x="10" y="4"/>
                    <a:pt x="10" y="3"/>
                  </a:cubicBezTo>
                  <a:cubicBezTo>
                    <a:pt x="9" y="2"/>
                    <a:pt x="8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165"/>
            <p:cNvSpPr>
              <a:spLocks/>
            </p:cNvSpPr>
            <p:nvPr/>
          </p:nvSpPr>
          <p:spPr bwMode="auto">
            <a:xfrm>
              <a:off x="6824663" y="3082925"/>
              <a:ext cx="68263" cy="11113"/>
            </a:xfrm>
            <a:custGeom>
              <a:avLst/>
              <a:gdLst>
                <a:gd name="T0" fmla="*/ 5 w 18"/>
                <a:gd name="T1" fmla="*/ 0 h 3"/>
                <a:gd name="T2" fmla="*/ 0 w 18"/>
                <a:gd name="T3" fmla="*/ 0 h 3"/>
                <a:gd name="T4" fmla="*/ 11 w 18"/>
                <a:gd name="T5" fmla="*/ 3 h 3"/>
                <a:gd name="T6" fmla="*/ 14 w 18"/>
                <a:gd name="T7" fmla="*/ 3 h 3"/>
                <a:gd name="T8" fmla="*/ 18 w 18"/>
                <a:gd name="T9" fmla="*/ 2 h 3"/>
                <a:gd name="T10" fmla="*/ 5 w 18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">
                  <a:moveTo>
                    <a:pt x="5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3" y="2"/>
                    <a:pt x="8" y="3"/>
                    <a:pt x="11" y="3"/>
                  </a:cubicBezTo>
                  <a:cubicBezTo>
                    <a:pt x="12" y="3"/>
                    <a:pt x="13" y="3"/>
                    <a:pt x="14" y="3"/>
                  </a:cubicBezTo>
                  <a:cubicBezTo>
                    <a:pt x="15" y="3"/>
                    <a:pt x="16" y="3"/>
                    <a:pt x="18" y="2"/>
                  </a:cubicBezTo>
                  <a:cubicBezTo>
                    <a:pt x="14" y="1"/>
                    <a:pt x="9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166"/>
            <p:cNvSpPr>
              <a:spLocks/>
            </p:cNvSpPr>
            <p:nvPr/>
          </p:nvSpPr>
          <p:spPr bwMode="auto">
            <a:xfrm>
              <a:off x="7080250" y="3071813"/>
              <a:ext cx="63500" cy="33338"/>
            </a:xfrm>
            <a:custGeom>
              <a:avLst/>
              <a:gdLst>
                <a:gd name="T0" fmla="*/ 17 w 17"/>
                <a:gd name="T1" fmla="*/ 0 h 9"/>
                <a:gd name="T2" fmla="*/ 0 w 17"/>
                <a:gd name="T3" fmla="*/ 6 h 9"/>
                <a:gd name="T4" fmla="*/ 2 w 17"/>
                <a:gd name="T5" fmla="*/ 7 h 9"/>
                <a:gd name="T6" fmla="*/ 4 w 17"/>
                <a:gd name="T7" fmla="*/ 9 h 9"/>
                <a:gd name="T8" fmla="*/ 13 w 17"/>
                <a:gd name="T9" fmla="*/ 5 h 9"/>
                <a:gd name="T10" fmla="*/ 13 w 17"/>
                <a:gd name="T11" fmla="*/ 3 h 9"/>
                <a:gd name="T12" fmla="*/ 17 w 17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9">
                  <a:moveTo>
                    <a:pt x="17" y="0"/>
                  </a:moveTo>
                  <a:cubicBezTo>
                    <a:pt x="12" y="1"/>
                    <a:pt x="5" y="4"/>
                    <a:pt x="0" y="6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6" y="9"/>
                    <a:pt x="12" y="7"/>
                    <a:pt x="13" y="5"/>
                  </a:cubicBezTo>
                  <a:cubicBezTo>
                    <a:pt x="13" y="5"/>
                    <a:pt x="12" y="3"/>
                    <a:pt x="13" y="3"/>
                  </a:cubicBezTo>
                  <a:cubicBezTo>
                    <a:pt x="15" y="2"/>
                    <a:pt x="16" y="3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167"/>
            <p:cNvSpPr>
              <a:spLocks/>
            </p:cNvSpPr>
            <p:nvPr/>
          </p:nvSpPr>
          <p:spPr bwMode="auto">
            <a:xfrm>
              <a:off x="7715250" y="3827463"/>
              <a:ext cx="30163" cy="11113"/>
            </a:xfrm>
            <a:custGeom>
              <a:avLst/>
              <a:gdLst>
                <a:gd name="T0" fmla="*/ 8 w 8"/>
                <a:gd name="T1" fmla="*/ 0 h 3"/>
                <a:gd name="T2" fmla="*/ 0 w 8"/>
                <a:gd name="T3" fmla="*/ 1 h 3"/>
                <a:gd name="T4" fmla="*/ 3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cubicBezTo>
                    <a:pt x="4" y="0"/>
                    <a:pt x="2" y="0"/>
                    <a:pt x="0" y="1"/>
                  </a:cubicBezTo>
                  <a:cubicBezTo>
                    <a:pt x="0" y="2"/>
                    <a:pt x="2" y="3"/>
                    <a:pt x="3" y="3"/>
                  </a:cubicBezTo>
                  <a:cubicBezTo>
                    <a:pt x="5" y="3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168"/>
            <p:cNvSpPr>
              <a:spLocks/>
            </p:cNvSpPr>
            <p:nvPr/>
          </p:nvSpPr>
          <p:spPr bwMode="auto">
            <a:xfrm>
              <a:off x="7550150" y="1633538"/>
              <a:ext cx="63500" cy="47625"/>
            </a:xfrm>
            <a:custGeom>
              <a:avLst/>
              <a:gdLst>
                <a:gd name="T0" fmla="*/ 7 w 17"/>
                <a:gd name="T1" fmla="*/ 0 h 13"/>
                <a:gd name="T2" fmla="*/ 4 w 17"/>
                <a:gd name="T3" fmla="*/ 3 h 13"/>
                <a:gd name="T4" fmla="*/ 0 w 17"/>
                <a:gd name="T5" fmla="*/ 10 h 13"/>
                <a:gd name="T6" fmla="*/ 5 w 17"/>
                <a:gd name="T7" fmla="*/ 13 h 13"/>
                <a:gd name="T8" fmla="*/ 17 w 17"/>
                <a:gd name="T9" fmla="*/ 8 h 13"/>
                <a:gd name="T10" fmla="*/ 17 w 17"/>
                <a:gd name="T11" fmla="*/ 5 h 13"/>
                <a:gd name="T12" fmla="*/ 7 w 17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3">
                  <a:moveTo>
                    <a:pt x="7" y="0"/>
                  </a:moveTo>
                  <a:cubicBezTo>
                    <a:pt x="6" y="0"/>
                    <a:pt x="5" y="3"/>
                    <a:pt x="4" y="3"/>
                  </a:cubicBezTo>
                  <a:cubicBezTo>
                    <a:pt x="3" y="3"/>
                    <a:pt x="0" y="9"/>
                    <a:pt x="0" y="10"/>
                  </a:cubicBezTo>
                  <a:cubicBezTo>
                    <a:pt x="0" y="13"/>
                    <a:pt x="2" y="13"/>
                    <a:pt x="5" y="13"/>
                  </a:cubicBezTo>
                  <a:cubicBezTo>
                    <a:pt x="10" y="13"/>
                    <a:pt x="13" y="10"/>
                    <a:pt x="17" y="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3" y="4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169"/>
            <p:cNvSpPr>
              <a:spLocks/>
            </p:cNvSpPr>
            <p:nvPr/>
          </p:nvSpPr>
          <p:spPr bwMode="auto">
            <a:xfrm>
              <a:off x="7869238" y="1592263"/>
              <a:ext cx="52388" cy="36513"/>
            </a:xfrm>
            <a:custGeom>
              <a:avLst/>
              <a:gdLst>
                <a:gd name="T0" fmla="*/ 3 w 14"/>
                <a:gd name="T1" fmla="*/ 0 h 10"/>
                <a:gd name="T2" fmla="*/ 0 w 14"/>
                <a:gd name="T3" fmla="*/ 2 h 10"/>
                <a:gd name="T4" fmla="*/ 10 w 14"/>
                <a:gd name="T5" fmla="*/ 10 h 10"/>
                <a:gd name="T6" fmla="*/ 11 w 14"/>
                <a:gd name="T7" fmla="*/ 10 h 10"/>
                <a:gd name="T8" fmla="*/ 14 w 14"/>
                <a:gd name="T9" fmla="*/ 8 h 10"/>
                <a:gd name="T10" fmla="*/ 3 w 14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6"/>
                    <a:pt x="7" y="10"/>
                    <a:pt x="10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3" y="10"/>
                    <a:pt x="14" y="9"/>
                    <a:pt x="14" y="8"/>
                  </a:cubicBezTo>
                  <a:cubicBezTo>
                    <a:pt x="14" y="4"/>
                    <a:pt x="7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170"/>
            <p:cNvSpPr>
              <a:spLocks/>
            </p:cNvSpPr>
            <p:nvPr/>
          </p:nvSpPr>
          <p:spPr bwMode="auto">
            <a:xfrm>
              <a:off x="8218488" y="1408113"/>
              <a:ext cx="44450" cy="33338"/>
            </a:xfrm>
            <a:custGeom>
              <a:avLst/>
              <a:gdLst>
                <a:gd name="T0" fmla="*/ 5 w 12"/>
                <a:gd name="T1" fmla="*/ 0 h 9"/>
                <a:gd name="T2" fmla="*/ 1 w 12"/>
                <a:gd name="T3" fmla="*/ 6 h 9"/>
                <a:gd name="T4" fmla="*/ 1 w 12"/>
                <a:gd name="T5" fmla="*/ 9 h 9"/>
                <a:gd name="T6" fmla="*/ 12 w 12"/>
                <a:gd name="T7" fmla="*/ 6 h 9"/>
                <a:gd name="T8" fmla="*/ 5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5" y="0"/>
                  </a:moveTo>
                  <a:cubicBezTo>
                    <a:pt x="2" y="0"/>
                    <a:pt x="1" y="3"/>
                    <a:pt x="1" y="6"/>
                  </a:cubicBezTo>
                  <a:cubicBezTo>
                    <a:pt x="1" y="7"/>
                    <a:pt x="0" y="9"/>
                    <a:pt x="1" y="9"/>
                  </a:cubicBezTo>
                  <a:cubicBezTo>
                    <a:pt x="4" y="9"/>
                    <a:pt x="11" y="7"/>
                    <a:pt x="12" y="6"/>
                  </a:cubicBezTo>
                  <a:cubicBezTo>
                    <a:pt x="9" y="3"/>
                    <a:pt x="8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171"/>
            <p:cNvSpPr>
              <a:spLocks/>
            </p:cNvSpPr>
            <p:nvPr/>
          </p:nvSpPr>
          <p:spPr bwMode="auto">
            <a:xfrm>
              <a:off x="10358438" y="1377950"/>
              <a:ext cx="100013" cy="41275"/>
            </a:xfrm>
            <a:custGeom>
              <a:avLst/>
              <a:gdLst>
                <a:gd name="T0" fmla="*/ 14 w 27"/>
                <a:gd name="T1" fmla="*/ 0 h 11"/>
                <a:gd name="T2" fmla="*/ 0 w 27"/>
                <a:gd name="T3" fmla="*/ 8 h 11"/>
                <a:gd name="T4" fmla="*/ 2 w 27"/>
                <a:gd name="T5" fmla="*/ 7 h 11"/>
                <a:gd name="T6" fmla="*/ 19 w 27"/>
                <a:gd name="T7" fmla="*/ 11 h 11"/>
                <a:gd name="T8" fmla="*/ 27 w 27"/>
                <a:gd name="T9" fmla="*/ 11 h 11"/>
                <a:gd name="T10" fmla="*/ 14 w 27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1">
                  <a:moveTo>
                    <a:pt x="14" y="0"/>
                  </a:moveTo>
                  <a:cubicBezTo>
                    <a:pt x="7" y="0"/>
                    <a:pt x="4" y="4"/>
                    <a:pt x="0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7" y="9"/>
                    <a:pt x="14" y="8"/>
                    <a:pt x="19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4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172"/>
            <p:cNvSpPr>
              <a:spLocks/>
            </p:cNvSpPr>
            <p:nvPr/>
          </p:nvSpPr>
          <p:spPr bwMode="auto">
            <a:xfrm>
              <a:off x="10548938" y="1276350"/>
              <a:ext cx="139700" cy="49213"/>
            </a:xfrm>
            <a:custGeom>
              <a:avLst/>
              <a:gdLst>
                <a:gd name="T0" fmla="*/ 0 w 37"/>
                <a:gd name="T1" fmla="*/ 0 h 13"/>
                <a:gd name="T2" fmla="*/ 3 w 37"/>
                <a:gd name="T3" fmla="*/ 2 h 13"/>
                <a:gd name="T4" fmla="*/ 24 w 37"/>
                <a:gd name="T5" fmla="*/ 13 h 13"/>
                <a:gd name="T6" fmla="*/ 37 w 37"/>
                <a:gd name="T7" fmla="*/ 9 h 13"/>
                <a:gd name="T8" fmla="*/ 34 w 37"/>
                <a:gd name="T9" fmla="*/ 6 h 13"/>
                <a:gd name="T10" fmla="*/ 0 w 37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3">
                  <a:moveTo>
                    <a:pt x="0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10"/>
                    <a:pt x="17" y="13"/>
                    <a:pt x="24" y="13"/>
                  </a:cubicBezTo>
                  <a:cubicBezTo>
                    <a:pt x="29" y="13"/>
                    <a:pt x="37" y="12"/>
                    <a:pt x="37" y="9"/>
                  </a:cubicBezTo>
                  <a:cubicBezTo>
                    <a:pt x="37" y="7"/>
                    <a:pt x="36" y="6"/>
                    <a:pt x="34" y="6"/>
                  </a:cubicBezTo>
                  <a:cubicBezTo>
                    <a:pt x="33" y="6"/>
                    <a:pt x="3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173"/>
            <p:cNvSpPr>
              <a:spLocks/>
            </p:cNvSpPr>
            <p:nvPr/>
          </p:nvSpPr>
          <p:spPr bwMode="auto">
            <a:xfrm>
              <a:off x="10358438" y="1350963"/>
              <a:ext cx="25400" cy="26988"/>
            </a:xfrm>
            <a:custGeom>
              <a:avLst/>
              <a:gdLst>
                <a:gd name="T0" fmla="*/ 3 w 7"/>
                <a:gd name="T1" fmla="*/ 0 h 7"/>
                <a:gd name="T2" fmla="*/ 0 w 7"/>
                <a:gd name="T3" fmla="*/ 3 h 7"/>
                <a:gd name="T4" fmla="*/ 3 w 7"/>
                <a:gd name="T5" fmla="*/ 7 h 7"/>
                <a:gd name="T6" fmla="*/ 7 w 7"/>
                <a:gd name="T7" fmla="*/ 3 h 7"/>
                <a:gd name="T8" fmla="*/ 3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6"/>
                    <a:pt x="0" y="7"/>
                    <a:pt x="3" y="7"/>
                  </a:cubicBezTo>
                  <a:cubicBezTo>
                    <a:pt x="5" y="7"/>
                    <a:pt x="7" y="5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174"/>
            <p:cNvSpPr>
              <a:spLocks/>
            </p:cNvSpPr>
            <p:nvPr/>
          </p:nvSpPr>
          <p:spPr bwMode="auto">
            <a:xfrm>
              <a:off x="4148138" y="2549525"/>
              <a:ext cx="76200" cy="33338"/>
            </a:xfrm>
            <a:custGeom>
              <a:avLst/>
              <a:gdLst>
                <a:gd name="T0" fmla="*/ 4 w 20"/>
                <a:gd name="T1" fmla="*/ 0 h 9"/>
                <a:gd name="T2" fmla="*/ 0 w 20"/>
                <a:gd name="T3" fmla="*/ 1 h 9"/>
                <a:gd name="T4" fmla="*/ 16 w 20"/>
                <a:gd name="T5" fmla="*/ 9 h 9"/>
                <a:gd name="T6" fmla="*/ 20 w 20"/>
                <a:gd name="T7" fmla="*/ 8 h 9"/>
                <a:gd name="T8" fmla="*/ 4 w 2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3" y="3"/>
                    <a:pt x="12" y="9"/>
                    <a:pt x="16" y="9"/>
                  </a:cubicBezTo>
                  <a:cubicBezTo>
                    <a:pt x="18" y="9"/>
                    <a:pt x="19" y="9"/>
                    <a:pt x="20" y="8"/>
                  </a:cubicBezTo>
                  <a:cubicBezTo>
                    <a:pt x="15" y="5"/>
                    <a:pt x="10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175"/>
            <p:cNvSpPr>
              <a:spLocks/>
            </p:cNvSpPr>
            <p:nvPr/>
          </p:nvSpPr>
          <p:spPr bwMode="auto">
            <a:xfrm>
              <a:off x="4152900" y="2670175"/>
              <a:ext cx="60325" cy="33338"/>
            </a:xfrm>
            <a:custGeom>
              <a:avLst/>
              <a:gdLst>
                <a:gd name="T0" fmla="*/ 2 w 16"/>
                <a:gd name="T1" fmla="*/ 0 h 9"/>
                <a:gd name="T2" fmla="*/ 0 w 16"/>
                <a:gd name="T3" fmla="*/ 2 h 9"/>
                <a:gd name="T4" fmla="*/ 13 w 16"/>
                <a:gd name="T5" fmla="*/ 9 h 9"/>
                <a:gd name="T6" fmla="*/ 16 w 16"/>
                <a:gd name="T7" fmla="*/ 6 h 9"/>
                <a:gd name="T8" fmla="*/ 16 w 16"/>
                <a:gd name="T9" fmla="*/ 4 h 9"/>
                <a:gd name="T10" fmla="*/ 8 w 16"/>
                <a:gd name="T11" fmla="*/ 4 h 9"/>
                <a:gd name="T12" fmla="*/ 2 w 16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9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1" y="9"/>
                    <a:pt x="13" y="9"/>
                  </a:cubicBezTo>
                  <a:cubicBezTo>
                    <a:pt x="13" y="9"/>
                    <a:pt x="16" y="7"/>
                    <a:pt x="16" y="6"/>
                  </a:cubicBezTo>
                  <a:cubicBezTo>
                    <a:pt x="16" y="5"/>
                    <a:pt x="16" y="5"/>
                    <a:pt x="1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" y="4"/>
                    <a:pt x="3" y="2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176"/>
            <p:cNvSpPr>
              <a:spLocks/>
            </p:cNvSpPr>
            <p:nvPr/>
          </p:nvSpPr>
          <p:spPr bwMode="auto">
            <a:xfrm>
              <a:off x="4238625" y="2670175"/>
              <a:ext cx="41275" cy="49213"/>
            </a:xfrm>
            <a:custGeom>
              <a:avLst/>
              <a:gdLst>
                <a:gd name="T0" fmla="*/ 7 w 11"/>
                <a:gd name="T1" fmla="*/ 0 h 13"/>
                <a:gd name="T2" fmla="*/ 0 w 11"/>
                <a:gd name="T3" fmla="*/ 9 h 13"/>
                <a:gd name="T4" fmla="*/ 5 w 11"/>
                <a:gd name="T5" fmla="*/ 13 h 13"/>
                <a:gd name="T6" fmla="*/ 11 w 11"/>
                <a:gd name="T7" fmla="*/ 9 h 13"/>
                <a:gd name="T8" fmla="*/ 11 w 11"/>
                <a:gd name="T9" fmla="*/ 7 h 13"/>
                <a:gd name="T10" fmla="*/ 9 w 11"/>
                <a:gd name="T11" fmla="*/ 3 h 13"/>
                <a:gd name="T12" fmla="*/ 7 w 11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7" y="0"/>
                  </a:moveTo>
                  <a:cubicBezTo>
                    <a:pt x="4" y="1"/>
                    <a:pt x="0" y="8"/>
                    <a:pt x="0" y="9"/>
                  </a:cubicBezTo>
                  <a:cubicBezTo>
                    <a:pt x="0" y="11"/>
                    <a:pt x="2" y="13"/>
                    <a:pt x="5" y="13"/>
                  </a:cubicBezTo>
                  <a:cubicBezTo>
                    <a:pt x="8" y="13"/>
                    <a:pt x="11" y="11"/>
                    <a:pt x="11" y="9"/>
                  </a:cubicBezTo>
                  <a:cubicBezTo>
                    <a:pt x="11" y="8"/>
                    <a:pt x="11" y="7"/>
                    <a:pt x="11" y="7"/>
                  </a:cubicBezTo>
                  <a:cubicBezTo>
                    <a:pt x="5" y="7"/>
                    <a:pt x="9" y="5"/>
                    <a:pt x="9" y="3"/>
                  </a:cubicBezTo>
                  <a:cubicBezTo>
                    <a:pt x="9" y="2"/>
                    <a:pt x="8" y="1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177"/>
            <p:cNvSpPr>
              <a:spLocks/>
            </p:cNvSpPr>
            <p:nvPr/>
          </p:nvSpPr>
          <p:spPr bwMode="auto">
            <a:xfrm>
              <a:off x="1025525" y="2114550"/>
              <a:ext cx="49213" cy="17463"/>
            </a:xfrm>
            <a:custGeom>
              <a:avLst/>
              <a:gdLst>
                <a:gd name="T0" fmla="*/ 7 w 13"/>
                <a:gd name="T1" fmla="*/ 0 h 5"/>
                <a:gd name="T2" fmla="*/ 4 w 13"/>
                <a:gd name="T3" fmla="*/ 2 h 5"/>
                <a:gd name="T4" fmla="*/ 0 w 13"/>
                <a:gd name="T5" fmla="*/ 2 h 5"/>
                <a:gd name="T6" fmla="*/ 3 w 13"/>
                <a:gd name="T7" fmla="*/ 5 h 5"/>
                <a:gd name="T8" fmla="*/ 13 w 13"/>
                <a:gd name="T9" fmla="*/ 5 h 5"/>
                <a:gd name="T10" fmla="*/ 8 w 13"/>
                <a:gd name="T11" fmla="*/ 0 h 5"/>
                <a:gd name="T12" fmla="*/ 7 w 13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">
                  <a:moveTo>
                    <a:pt x="7" y="0"/>
                  </a:moveTo>
                  <a:cubicBezTo>
                    <a:pt x="5" y="0"/>
                    <a:pt x="5" y="0"/>
                    <a:pt x="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2"/>
                    <a:pt x="12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178"/>
            <p:cNvSpPr>
              <a:spLocks/>
            </p:cNvSpPr>
            <p:nvPr/>
          </p:nvSpPr>
          <p:spPr bwMode="auto">
            <a:xfrm>
              <a:off x="1377950" y="3624263"/>
              <a:ext cx="26988" cy="22225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4 h 6"/>
                <a:gd name="T4" fmla="*/ 2 w 7"/>
                <a:gd name="T5" fmla="*/ 6 h 6"/>
                <a:gd name="T6" fmla="*/ 7 w 7"/>
                <a:gd name="T7" fmla="*/ 5 h 6"/>
                <a:gd name="T8" fmla="*/ 7 w 7"/>
                <a:gd name="T9" fmla="*/ 3 h 6"/>
                <a:gd name="T10" fmla="*/ 0 w 7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4" y="6"/>
                    <a:pt x="4" y="5"/>
                    <a:pt x="7" y="5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1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179"/>
            <p:cNvSpPr>
              <a:spLocks/>
            </p:cNvSpPr>
            <p:nvPr/>
          </p:nvSpPr>
          <p:spPr bwMode="auto">
            <a:xfrm>
              <a:off x="1355725" y="3590925"/>
              <a:ext cx="14288" cy="11113"/>
            </a:xfrm>
            <a:custGeom>
              <a:avLst/>
              <a:gdLst>
                <a:gd name="T0" fmla="*/ 0 w 4"/>
                <a:gd name="T1" fmla="*/ 0 h 3"/>
                <a:gd name="T2" fmla="*/ 3 w 4"/>
                <a:gd name="T3" fmla="*/ 3 h 3"/>
                <a:gd name="T4" fmla="*/ 4 w 4"/>
                <a:gd name="T5" fmla="*/ 2 h 3"/>
                <a:gd name="T6" fmla="*/ 0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1" y="1"/>
                    <a:pt x="2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 180"/>
            <p:cNvSpPr>
              <a:spLocks/>
            </p:cNvSpPr>
            <p:nvPr/>
          </p:nvSpPr>
          <p:spPr bwMode="auto">
            <a:xfrm>
              <a:off x="1328738" y="3579813"/>
              <a:ext cx="19050" cy="6350"/>
            </a:xfrm>
            <a:custGeom>
              <a:avLst/>
              <a:gdLst>
                <a:gd name="T0" fmla="*/ 5 w 5"/>
                <a:gd name="T1" fmla="*/ 0 h 2"/>
                <a:gd name="T2" fmla="*/ 0 w 5"/>
                <a:gd name="T3" fmla="*/ 0 h 2"/>
                <a:gd name="T4" fmla="*/ 2 w 5"/>
                <a:gd name="T5" fmla="*/ 2 h 2"/>
                <a:gd name="T6" fmla="*/ 5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3" y="2"/>
                    <a:pt x="5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181"/>
            <p:cNvSpPr>
              <a:spLocks/>
            </p:cNvSpPr>
            <p:nvPr/>
          </p:nvSpPr>
          <p:spPr bwMode="auto">
            <a:xfrm>
              <a:off x="1306513" y="3563938"/>
              <a:ext cx="15875" cy="11113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1 h 3"/>
                <a:gd name="T4" fmla="*/ 2 w 4"/>
                <a:gd name="T5" fmla="*/ 1 h 3"/>
                <a:gd name="T6" fmla="*/ 0 w 4"/>
                <a:gd name="T7" fmla="*/ 1 h 3"/>
                <a:gd name="T8" fmla="*/ 2 w 4"/>
                <a:gd name="T9" fmla="*/ 3 h 3"/>
                <a:gd name="T10" fmla="*/ 4 w 4"/>
                <a:gd name="T11" fmla="*/ 2 h 3"/>
                <a:gd name="T12" fmla="*/ 4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2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2"/>
                    <a:pt x="4" y="1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182"/>
            <p:cNvSpPr>
              <a:spLocks/>
            </p:cNvSpPr>
            <p:nvPr/>
          </p:nvSpPr>
          <p:spPr bwMode="auto">
            <a:xfrm>
              <a:off x="1262063" y="3541713"/>
              <a:ext cx="14288" cy="14288"/>
            </a:xfrm>
            <a:custGeom>
              <a:avLst/>
              <a:gdLst>
                <a:gd name="T0" fmla="*/ 2 w 4"/>
                <a:gd name="T1" fmla="*/ 0 h 4"/>
                <a:gd name="T2" fmla="*/ 0 w 4"/>
                <a:gd name="T3" fmla="*/ 2 h 4"/>
                <a:gd name="T4" fmla="*/ 2 w 4"/>
                <a:gd name="T5" fmla="*/ 4 h 4"/>
                <a:gd name="T6" fmla="*/ 4 w 4"/>
                <a:gd name="T7" fmla="*/ 4 h 4"/>
                <a:gd name="T8" fmla="*/ 4 w 4"/>
                <a:gd name="T9" fmla="*/ 1 h 4"/>
                <a:gd name="T10" fmla="*/ 2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1"/>
                    <a:pt x="2" y="1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318056" y="2080208"/>
            <a:ext cx="1572746" cy="1384036"/>
            <a:chOff x="5518712" y="3409383"/>
            <a:chExt cx="1115728" cy="981854"/>
          </a:xfrm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5518712" y="3409383"/>
              <a:ext cx="1115728" cy="981854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5588844" y="3474847"/>
              <a:ext cx="975465" cy="858421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FD2D29"/>
            </a:solidFill>
            <a:ln w="28575" cap="flat">
              <a:noFill/>
              <a:prstDash val="solid"/>
              <a:miter lim="800000"/>
              <a:headEnd/>
              <a:tailEnd/>
            </a:ln>
            <a:effectLst>
              <a:innerShdw blurRad="152400" dist="76200" dir="13500000">
                <a:prstClr val="black">
                  <a:alpha val="2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4934879" y="369833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D2D29"/>
                </a:solidFill>
                <a:latin typeface="Impact" panose="020B0806030902050204" pitchFamily="34" charset="0"/>
              </a:rPr>
              <a:t>明年工作计划</a:t>
            </a:r>
          </a:p>
        </p:txBody>
      </p:sp>
      <p:sp>
        <p:nvSpPr>
          <p:cNvPr id="241" name="文本框 48"/>
          <p:cNvSpPr>
            <a:spLocks noChangeArrowheads="1"/>
          </p:cNvSpPr>
          <p:nvPr/>
        </p:nvSpPr>
        <p:spPr bwMode="auto">
          <a:xfrm>
            <a:off x="4538887" y="4432282"/>
            <a:ext cx="1804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标题输入这里</a:t>
            </a:r>
          </a:p>
        </p:txBody>
      </p:sp>
      <p:sp>
        <p:nvSpPr>
          <p:cNvPr id="242" name="文本框 48"/>
          <p:cNvSpPr>
            <a:spLocks noChangeArrowheads="1"/>
          </p:cNvSpPr>
          <p:nvPr/>
        </p:nvSpPr>
        <p:spPr bwMode="auto">
          <a:xfrm>
            <a:off x="6183250" y="4432282"/>
            <a:ext cx="1804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标题输入这里</a:t>
            </a:r>
          </a:p>
        </p:txBody>
      </p:sp>
      <p:sp>
        <p:nvSpPr>
          <p:cNvPr id="243" name="文本框 48"/>
          <p:cNvSpPr>
            <a:spLocks noChangeArrowheads="1"/>
          </p:cNvSpPr>
          <p:nvPr/>
        </p:nvSpPr>
        <p:spPr bwMode="auto">
          <a:xfrm>
            <a:off x="4538887" y="4822245"/>
            <a:ext cx="1804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标题输入这里</a:t>
            </a:r>
          </a:p>
        </p:txBody>
      </p:sp>
      <p:sp>
        <p:nvSpPr>
          <p:cNvPr id="244" name="文本框 48"/>
          <p:cNvSpPr>
            <a:spLocks noChangeArrowheads="1"/>
          </p:cNvSpPr>
          <p:nvPr/>
        </p:nvSpPr>
        <p:spPr bwMode="auto">
          <a:xfrm>
            <a:off x="6183250" y="4822245"/>
            <a:ext cx="1804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标题输入这里</a:t>
            </a:r>
          </a:p>
        </p:txBody>
      </p:sp>
      <p:sp>
        <p:nvSpPr>
          <p:cNvPr id="245" name="Freeform 232"/>
          <p:cNvSpPr>
            <a:spLocks noEditPoints="1"/>
          </p:cNvSpPr>
          <p:nvPr/>
        </p:nvSpPr>
        <p:spPr bwMode="auto">
          <a:xfrm>
            <a:off x="5863783" y="2507950"/>
            <a:ext cx="486286" cy="486286"/>
          </a:xfrm>
          <a:custGeom>
            <a:avLst/>
            <a:gdLst>
              <a:gd name="T0" fmla="*/ 144 w 144"/>
              <a:gd name="T1" fmla="*/ 24 h 144"/>
              <a:gd name="T2" fmla="*/ 120 w 144"/>
              <a:gd name="T3" fmla="*/ 0 h 144"/>
              <a:gd name="T4" fmla="*/ 96 w 144"/>
              <a:gd name="T5" fmla="*/ 24 h 144"/>
              <a:gd name="T6" fmla="*/ 114 w 144"/>
              <a:gd name="T7" fmla="*/ 47 h 144"/>
              <a:gd name="T8" fmla="*/ 114 w 144"/>
              <a:gd name="T9" fmla="*/ 66 h 144"/>
              <a:gd name="T10" fmla="*/ 95 w 144"/>
              <a:gd name="T11" fmla="*/ 66 h 144"/>
              <a:gd name="T12" fmla="*/ 72 w 144"/>
              <a:gd name="T13" fmla="*/ 48 h 144"/>
              <a:gd name="T14" fmla="*/ 49 w 144"/>
              <a:gd name="T15" fmla="*/ 66 h 144"/>
              <a:gd name="T16" fmla="*/ 18 w 144"/>
              <a:gd name="T17" fmla="*/ 66 h 144"/>
              <a:gd name="T18" fmla="*/ 18 w 144"/>
              <a:gd name="T19" fmla="*/ 97 h 144"/>
              <a:gd name="T20" fmla="*/ 0 w 144"/>
              <a:gd name="T21" fmla="*/ 120 h 144"/>
              <a:gd name="T22" fmla="*/ 24 w 144"/>
              <a:gd name="T23" fmla="*/ 144 h 144"/>
              <a:gd name="T24" fmla="*/ 48 w 144"/>
              <a:gd name="T25" fmla="*/ 120 h 144"/>
              <a:gd name="T26" fmla="*/ 30 w 144"/>
              <a:gd name="T27" fmla="*/ 97 h 144"/>
              <a:gd name="T28" fmla="*/ 30 w 144"/>
              <a:gd name="T29" fmla="*/ 78 h 144"/>
              <a:gd name="T30" fmla="*/ 49 w 144"/>
              <a:gd name="T31" fmla="*/ 78 h 144"/>
              <a:gd name="T32" fmla="*/ 72 w 144"/>
              <a:gd name="T33" fmla="*/ 96 h 144"/>
              <a:gd name="T34" fmla="*/ 95 w 144"/>
              <a:gd name="T35" fmla="*/ 78 h 144"/>
              <a:gd name="T36" fmla="*/ 126 w 144"/>
              <a:gd name="T37" fmla="*/ 78 h 144"/>
              <a:gd name="T38" fmla="*/ 126 w 144"/>
              <a:gd name="T39" fmla="*/ 47 h 144"/>
              <a:gd name="T40" fmla="*/ 144 w 144"/>
              <a:gd name="T41" fmla="*/ 24 h 144"/>
              <a:gd name="T42" fmla="*/ 36 w 144"/>
              <a:gd name="T43" fmla="*/ 120 h 144"/>
              <a:gd name="T44" fmla="*/ 24 w 144"/>
              <a:gd name="T45" fmla="*/ 132 h 144"/>
              <a:gd name="T46" fmla="*/ 12 w 144"/>
              <a:gd name="T47" fmla="*/ 120 h 144"/>
              <a:gd name="T48" fmla="*/ 24 w 144"/>
              <a:gd name="T49" fmla="*/ 108 h 144"/>
              <a:gd name="T50" fmla="*/ 36 w 144"/>
              <a:gd name="T51" fmla="*/ 120 h 144"/>
              <a:gd name="T52" fmla="*/ 72 w 144"/>
              <a:gd name="T53" fmla="*/ 84 h 144"/>
              <a:gd name="T54" fmla="*/ 60 w 144"/>
              <a:gd name="T55" fmla="*/ 72 h 144"/>
              <a:gd name="T56" fmla="*/ 72 w 144"/>
              <a:gd name="T57" fmla="*/ 60 h 144"/>
              <a:gd name="T58" fmla="*/ 84 w 144"/>
              <a:gd name="T59" fmla="*/ 72 h 144"/>
              <a:gd name="T60" fmla="*/ 72 w 144"/>
              <a:gd name="T61" fmla="*/ 84 h 144"/>
              <a:gd name="T62" fmla="*/ 120 w 144"/>
              <a:gd name="T63" fmla="*/ 36 h 144"/>
              <a:gd name="T64" fmla="*/ 108 w 144"/>
              <a:gd name="T65" fmla="*/ 24 h 144"/>
              <a:gd name="T66" fmla="*/ 120 w 144"/>
              <a:gd name="T67" fmla="*/ 12 h 144"/>
              <a:gd name="T68" fmla="*/ 132 w 144"/>
              <a:gd name="T69" fmla="*/ 24 h 144"/>
              <a:gd name="T70" fmla="*/ 120 w 144"/>
              <a:gd name="T71" fmla="*/ 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4" h="144">
                <a:moveTo>
                  <a:pt x="144" y="24"/>
                </a:moveTo>
                <a:cubicBezTo>
                  <a:pt x="144" y="11"/>
                  <a:pt x="133" y="0"/>
                  <a:pt x="120" y="0"/>
                </a:cubicBezTo>
                <a:cubicBezTo>
                  <a:pt x="107" y="0"/>
                  <a:pt x="96" y="11"/>
                  <a:pt x="96" y="24"/>
                </a:cubicBezTo>
                <a:cubicBezTo>
                  <a:pt x="96" y="35"/>
                  <a:pt x="104" y="44"/>
                  <a:pt x="114" y="47"/>
                </a:cubicBezTo>
                <a:cubicBezTo>
                  <a:pt x="114" y="66"/>
                  <a:pt x="114" y="66"/>
                  <a:pt x="114" y="66"/>
                </a:cubicBezTo>
                <a:cubicBezTo>
                  <a:pt x="95" y="66"/>
                  <a:pt x="95" y="66"/>
                  <a:pt x="95" y="66"/>
                </a:cubicBezTo>
                <a:cubicBezTo>
                  <a:pt x="92" y="56"/>
                  <a:pt x="83" y="48"/>
                  <a:pt x="72" y="48"/>
                </a:cubicBezTo>
                <a:cubicBezTo>
                  <a:pt x="61" y="48"/>
                  <a:pt x="52" y="56"/>
                  <a:pt x="49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97"/>
                  <a:pt x="18" y="97"/>
                  <a:pt x="18" y="97"/>
                </a:cubicBezTo>
                <a:cubicBezTo>
                  <a:pt x="8" y="100"/>
                  <a:pt x="0" y="109"/>
                  <a:pt x="0" y="120"/>
                </a:cubicBezTo>
                <a:cubicBezTo>
                  <a:pt x="0" y="133"/>
                  <a:pt x="11" y="144"/>
                  <a:pt x="24" y="144"/>
                </a:cubicBezTo>
                <a:cubicBezTo>
                  <a:pt x="37" y="144"/>
                  <a:pt x="48" y="133"/>
                  <a:pt x="48" y="120"/>
                </a:cubicBezTo>
                <a:cubicBezTo>
                  <a:pt x="48" y="109"/>
                  <a:pt x="40" y="100"/>
                  <a:pt x="30" y="97"/>
                </a:cubicBezTo>
                <a:cubicBezTo>
                  <a:pt x="30" y="78"/>
                  <a:pt x="30" y="78"/>
                  <a:pt x="30" y="78"/>
                </a:cubicBezTo>
                <a:cubicBezTo>
                  <a:pt x="49" y="78"/>
                  <a:pt x="49" y="78"/>
                  <a:pt x="49" y="78"/>
                </a:cubicBezTo>
                <a:cubicBezTo>
                  <a:pt x="52" y="88"/>
                  <a:pt x="61" y="96"/>
                  <a:pt x="72" y="96"/>
                </a:cubicBezTo>
                <a:cubicBezTo>
                  <a:pt x="83" y="96"/>
                  <a:pt x="92" y="88"/>
                  <a:pt x="95" y="78"/>
                </a:cubicBezTo>
                <a:cubicBezTo>
                  <a:pt x="126" y="78"/>
                  <a:pt x="126" y="78"/>
                  <a:pt x="126" y="78"/>
                </a:cubicBezTo>
                <a:cubicBezTo>
                  <a:pt x="126" y="47"/>
                  <a:pt x="126" y="47"/>
                  <a:pt x="126" y="47"/>
                </a:cubicBezTo>
                <a:cubicBezTo>
                  <a:pt x="136" y="44"/>
                  <a:pt x="144" y="35"/>
                  <a:pt x="144" y="24"/>
                </a:cubicBezTo>
                <a:moveTo>
                  <a:pt x="36" y="120"/>
                </a:moveTo>
                <a:cubicBezTo>
                  <a:pt x="36" y="127"/>
                  <a:pt x="31" y="132"/>
                  <a:pt x="24" y="132"/>
                </a:cubicBezTo>
                <a:cubicBezTo>
                  <a:pt x="17" y="132"/>
                  <a:pt x="12" y="127"/>
                  <a:pt x="12" y="120"/>
                </a:cubicBezTo>
                <a:cubicBezTo>
                  <a:pt x="12" y="113"/>
                  <a:pt x="17" y="108"/>
                  <a:pt x="24" y="108"/>
                </a:cubicBezTo>
                <a:cubicBezTo>
                  <a:pt x="31" y="108"/>
                  <a:pt x="36" y="113"/>
                  <a:pt x="36" y="120"/>
                </a:cubicBezTo>
                <a:moveTo>
                  <a:pt x="72" y="84"/>
                </a:moveTo>
                <a:cubicBezTo>
                  <a:pt x="65" y="84"/>
                  <a:pt x="60" y="79"/>
                  <a:pt x="60" y="72"/>
                </a:cubicBezTo>
                <a:cubicBezTo>
                  <a:pt x="60" y="65"/>
                  <a:pt x="65" y="60"/>
                  <a:pt x="72" y="60"/>
                </a:cubicBezTo>
                <a:cubicBezTo>
                  <a:pt x="79" y="60"/>
                  <a:pt x="84" y="65"/>
                  <a:pt x="84" y="72"/>
                </a:cubicBezTo>
                <a:cubicBezTo>
                  <a:pt x="84" y="79"/>
                  <a:pt x="79" y="84"/>
                  <a:pt x="72" y="84"/>
                </a:cubicBezTo>
                <a:moveTo>
                  <a:pt x="120" y="36"/>
                </a:moveTo>
                <a:cubicBezTo>
                  <a:pt x="113" y="36"/>
                  <a:pt x="108" y="31"/>
                  <a:pt x="108" y="24"/>
                </a:cubicBezTo>
                <a:cubicBezTo>
                  <a:pt x="108" y="17"/>
                  <a:pt x="113" y="12"/>
                  <a:pt x="120" y="12"/>
                </a:cubicBezTo>
                <a:cubicBezTo>
                  <a:pt x="127" y="12"/>
                  <a:pt x="132" y="17"/>
                  <a:pt x="132" y="24"/>
                </a:cubicBezTo>
                <a:cubicBezTo>
                  <a:pt x="132" y="31"/>
                  <a:pt x="127" y="36"/>
                  <a:pt x="120" y="3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6" name="文本框 245"/>
          <p:cNvSpPr txBox="1"/>
          <p:nvPr/>
        </p:nvSpPr>
        <p:spPr>
          <a:xfrm>
            <a:off x="581042" y="203200"/>
            <a:ext cx="1685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目录</a:t>
            </a:r>
          </a:p>
        </p:txBody>
      </p:sp>
      <p:sp>
        <p:nvSpPr>
          <p:cNvPr id="247" name="矩形 246"/>
          <p:cNvSpPr/>
          <p:nvPr/>
        </p:nvSpPr>
        <p:spPr>
          <a:xfrm>
            <a:off x="1731256" y="418751"/>
            <a:ext cx="1983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D2D29"/>
                </a:solidFill>
              </a:rPr>
              <a:t>CONTENTS  &gt;&gt;</a:t>
            </a:r>
            <a:endParaRPr lang="zh-CN" altLang="en-US" sz="2400" dirty="0">
              <a:solidFill>
                <a:srgbClr val="FD2D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45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135105" y="1968002"/>
            <a:ext cx="6001208" cy="3517898"/>
            <a:chOff x="5135105" y="1968002"/>
            <a:chExt cx="6001208" cy="3517898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164247" flipV="1">
              <a:off x="8791318" y="4294083"/>
              <a:ext cx="774242" cy="87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9878225" flipV="1">
              <a:off x="10163969" y="5288203"/>
              <a:ext cx="768211" cy="86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152643" flipV="1">
              <a:off x="9422943" y="5345088"/>
              <a:ext cx="774242" cy="87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2057140" flipV="1">
              <a:off x="10209996" y="4087718"/>
              <a:ext cx="774242" cy="87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2057140" flipV="1">
              <a:off x="9506620" y="3035250"/>
              <a:ext cx="774242" cy="87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2057140" flipV="1">
              <a:off x="8872943" y="2001652"/>
              <a:ext cx="774242" cy="87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8981151" flipV="1">
              <a:off x="7985866" y="2134356"/>
              <a:ext cx="1052283" cy="118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平行四边形 27"/>
            <p:cNvSpPr/>
            <p:nvPr/>
          </p:nvSpPr>
          <p:spPr>
            <a:xfrm rot="1200000">
              <a:off x="8259324" y="1975292"/>
              <a:ext cx="1264105" cy="636359"/>
            </a:xfrm>
            <a:prstGeom prst="parallelogram">
              <a:avLst>
                <a:gd name="adj" fmla="val 88523"/>
              </a:avLst>
            </a:prstGeom>
            <a:solidFill>
              <a:srgbClr val="F8F9FB"/>
            </a:solidFill>
            <a:ln>
              <a:noFill/>
            </a:ln>
            <a:effectLst>
              <a:outerShdw blurRad="457200" dist="114300" dir="15660000" sx="65000" sy="65000" rotWithShape="0">
                <a:prstClr val="black">
                  <a:alpha val="5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平行四边形 28"/>
            <p:cNvSpPr/>
            <p:nvPr/>
          </p:nvSpPr>
          <p:spPr>
            <a:xfrm rot="16200000">
              <a:off x="8004413" y="2569260"/>
              <a:ext cx="1032412" cy="655679"/>
            </a:xfrm>
            <a:prstGeom prst="parallelogram">
              <a:avLst>
                <a:gd name="adj" fmla="val 36484"/>
              </a:avLst>
            </a:prstGeom>
            <a:gradFill>
              <a:gsLst>
                <a:gs pos="100000">
                  <a:srgbClr val="FD2D29"/>
                </a:gs>
                <a:gs pos="0">
                  <a:srgbClr val="C00000"/>
                </a:gs>
              </a:gsLst>
              <a:lin ang="2700000" scaled="0"/>
            </a:gradFill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101600" dist="50800" dir="5400000" sx="102000" sy="102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平行四边形 29"/>
            <p:cNvSpPr/>
            <p:nvPr/>
          </p:nvSpPr>
          <p:spPr>
            <a:xfrm rot="9071256">
              <a:off x="8600579" y="2467696"/>
              <a:ext cx="1224376" cy="701008"/>
            </a:xfrm>
            <a:prstGeom prst="parallelogram">
              <a:avLst>
                <a:gd name="adj" fmla="val 55040"/>
              </a:avLst>
            </a:prstGeom>
            <a:solidFill>
              <a:srgbClr val="BECCCD"/>
            </a:solidFill>
            <a:ln>
              <a:noFill/>
            </a:ln>
            <a:effectLst>
              <a:innerShdw blurRad="292100" dist="165100" dir="4200000">
                <a:prstClr val="black">
                  <a:alpha val="1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五边形 30"/>
            <p:cNvSpPr/>
            <p:nvPr/>
          </p:nvSpPr>
          <p:spPr>
            <a:xfrm flipH="1">
              <a:off x="6441935" y="4450324"/>
              <a:ext cx="3061439" cy="792429"/>
            </a:xfrm>
            <a:prstGeom prst="homePlate">
              <a:avLst>
                <a:gd name="adj" fmla="val 37444"/>
              </a:avLst>
            </a:prstGeom>
            <a:gradFill>
              <a:gsLst>
                <a:gs pos="100000">
                  <a:srgbClr val="FD2D29"/>
                </a:gs>
                <a:gs pos="13000">
                  <a:srgbClr val="F80E0A"/>
                </a:gs>
              </a:gsLst>
              <a:lin ang="18900000" scaled="0"/>
            </a:gradFill>
            <a:ln w="14288" cap="flat">
              <a:noFill/>
              <a:prstDash val="solid"/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/>
                </a:solidFill>
                <a:sym typeface="Batang"/>
              </a:endParaRPr>
            </a:p>
          </p:txBody>
        </p:sp>
        <p:sp>
          <p:nvSpPr>
            <p:cNvPr id="32" name="平行四边形 31"/>
            <p:cNvSpPr/>
            <p:nvPr/>
          </p:nvSpPr>
          <p:spPr>
            <a:xfrm rot="1200000">
              <a:off x="8915003" y="3005263"/>
              <a:ext cx="1264105" cy="636359"/>
            </a:xfrm>
            <a:prstGeom prst="parallelogram">
              <a:avLst>
                <a:gd name="adj" fmla="val 88523"/>
              </a:avLst>
            </a:prstGeom>
            <a:solidFill>
              <a:srgbClr val="F8F9FB"/>
            </a:solidFill>
            <a:ln>
              <a:noFill/>
            </a:ln>
            <a:effectLst>
              <a:outerShdw blurRad="457200" dist="114300" dir="15660000" sx="65000" sy="65000" rotWithShape="0">
                <a:prstClr val="black">
                  <a:alpha val="5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平行四边形 32"/>
            <p:cNvSpPr/>
            <p:nvPr/>
          </p:nvSpPr>
          <p:spPr>
            <a:xfrm rot="16200000">
              <a:off x="8660092" y="3599231"/>
              <a:ext cx="1032412" cy="655679"/>
            </a:xfrm>
            <a:prstGeom prst="parallelogram">
              <a:avLst>
                <a:gd name="adj" fmla="val 36484"/>
              </a:avLst>
            </a:prstGeom>
            <a:gradFill>
              <a:gsLst>
                <a:gs pos="100000">
                  <a:srgbClr val="FD2D29"/>
                </a:gs>
                <a:gs pos="0">
                  <a:srgbClr val="C00000"/>
                </a:gs>
              </a:gsLst>
              <a:lin ang="2700000" scaled="0"/>
            </a:gradFill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101600" dist="50800" dir="5400000" sx="102000" sy="102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平行四边形 33"/>
            <p:cNvSpPr/>
            <p:nvPr/>
          </p:nvSpPr>
          <p:spPr>
            <a:xfrm rot="9071256">
              <a:off x="9256258" y="3497667"/>
              <a:ext cx="1224376" cy="701008"/>
            </a:xfrm>
            <a:prstGeom prst="parallelogram">
              <a:avLst>
                <a:gd name="adj" fmla="val 55040"/>
              </a:avLst>
            </a:prstGeom>
            <a:solidFill>
              <a:srgbClr val="BECCCD"/>
            </a:solidFill>
            <a:ln>
              <a:noFill/>
            </a:ln>
            <a:effectLst>
              <a:innerShdw blurRad="292100" dist="165100" dir="4200000">
                <a:prstClr val="black">
                  <a:alpha val="1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平行四边形 34"/>
            <p:cNvSpPr/>
            <p:nvPr/>
          </p:nvSpPr>
          <p:spPr>
            <a:xfrm rot="1200000">
              <a:off x="9570682" y="4047885"/>
              <a:ext cx="1264105" cy="636359"/>
            </a:xfrm>
            <a:prstGeom prst="parallelogram">
              <a:avLst>
                <a:gd name="adj" fmla="val 88523"/>
              </a:avLst>
            </a:prstGeom>
            <a:solidFill>
              <a:srgbClr val="F8F9FB"/>
            </a:solidFill>
            <a:ln>
              <a:noFill/>
            </a:ln>
            <a:effectLst>
              <a:outerShdw blurRad="457200" dist="114300" dir="15660000" sx="65000" sy="65000" rotWithShape="0">
                <a:prstClr val="black">
                  <a:alpha val="5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平行四边形 35"/>
            <p:cNvSpPr/>
            <p:nvPr/>
          </p:nvSpPr>
          <p:spPr>
            <a:xfrm rot="16200000">
              <a:off x="9315771" y="4641854"/>
              <a:ext cx="1032412" cy="655679"/>
            </a:xfrm>
            <a:prstGeom prst="parallelogram">
              <a:avLst>
                <a:gd name="adj" fmla="val 36484"/>
              </a:avLst>
            </a:prstGeom>
            <a:gradFill>
              <a:gsLst>
                <a:gs pos="100000">
                  <a:srgbClr val="FD2D29"/>
                </a:gs>
                <a:gs pos="0">
                  <a:srgbClr val="C00000"/>
                </a:gs>
              </a:gsLst>
              <a:lin ang="2700000" scaled="0"/>
            </a:gradFill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101600" dist="50800" dir="5400000" sx="102000" sy="102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平行四边形 36"/>
            <p:cNvSpPr/>
            <p:nvPr/>
          </p:nvSpPr>
          <p:spPr>
            <a:xfrm rot="9071256">
              <a:off x="9911937" y="4540289"/>
              <a:ext cx="1224376" cy="701008"/>
            </a:xfrm>
            <a:prstGeom prst="parallelogram">
              <a:avLst>
                <a:gd name="adj" fmla="val 55040"/>
              </a:avLst>
            </a:prstGeom>
            <a:solidFill>
              <a:srgbClr val="BECCCD"/>
            </a:solidFill>
            <a:ln>
              <a:noFill/>
            </a:ln>
            <a:effectLst>
              <a:innerShdw blurRad="292100" dist="165100" dir="4200000">
                <a:prstClr val="black">
                  <a:alpha val="1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五边形 37"/>
            <p:cNvSpPr/>
            <p:nvPr/>
          </p:nvSpPr>
          <p:spPr>
            <a:xfrm flipH="1">
              <a:off x="5779972" y="3408749"/>
              <a:ext cx="3076468" cy="792429"/>
            </a:xfrm>
            <a:prstGeom prst="homePlate">
              <a:avLst>
                <a:gd name="adj" fmla="val 37444"/>
              </a:avLst>
            </a:prstGeom>
            <a:gradFill>
              <a:gsLst>
                <a:gs pos="100000">
                  <a:srgbClr val="FD2D29"/>
                </a:gs>
                <a:gs pos="13000">
                  <a:srgbClr val="F80E0A"/>
                </a:gs>
              </a:gsLst>
              <a:lin ang="18900000" scaled="0"/>
            </a:gradFill>
            <a:ln w="14288" cap="flat">
              <a:noFill/>
              <a:prstDash val="solid"/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/>
                </a:solidFill>
                <a:sym typeface="Batang"/>
              </a:endParaRPr>
            </a:p>
          </p:txBody>
        </p:sp>
        <p:sp>
          <p:nvSpPr>
            <p:cNvPr id="39" name="五边形 38"/>
            <p:cNvSpPr/>
            <p:nvPr/>
          </p:nvSpPr>
          <p:spPr>
            <a:xfrm flipH="1">
              <a:off x="5135105" y="2375256"/>
              <a:ext cx="3061439" cy="792429"/>
            </a:xfrm>
            <a:prstGeom prst="homePlate">
              <a:avLst>
                <a:gd name="adj" fmla="val 40583"/>
              </a:avLst>
            </a:prstGeom>
            <a:gradFill>
              <a:gsLst>
                <a:gs pos="100000">
                  <a:srgbClr val="FD2D29"/>
                </a:gs>
                <a:gs pos="13000">
                  <a:srgbClr val="F80E0A"/>
                </a:gs>
              </a:gsLst>
              <a:lin ang="18900000" scaled="0"/>
            </a:gradFill>
            <a:ln w="14288" cap="flat">
              <a:noFill/>
              <a:prstDash val="solid"/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ym typeface="Batang"/>
              </a:endParaRPr>
            </a:p>
          </p:txBody>
        </p:sp>
        <p:sp>
          <p:nvSpPr>
            <p:cNvPr id="40" name="Freeform 89"/>
            <p:cNvSpPr>
              <a:spLocks noEditPoints="1"/>
            </p:cNvSpPr>
            <p:nvPr/>
          </p:nvSpPr>
          <p:spPr bwMode="black">
            <a:xfrm>
              <a:off x="9273496" y="3062237"/>
              <a:ext cx="580825" cy="373795"/>
            </a:xfrm>
            <a:custGeom>
              <a:avLst/>
              <a:gdLst>
                <a:gd name="T0" fmla="*/ 350 w 3153"/>
                <a:gd name="T1" fmla="*/ 935 h 2031"/>
                <a:gd name="T2" fmla="*/ 788 w 3153"/>
                <a:gd name="T3" fmla="*/ 0 h 2031"/>
                <a:gd name="T4" fmla="*/ 2918 w 3153"/>
                <a:gd name="T5" fmla="*/ 1882 h 2031"/>
                <a:gd name="T6" fmla="*/ 2403 w 3153"/>
                <a:gd name="T7" fmla="*/ 1493 h 2031"/>
                <a:gd name="T8" fmla="*/ 2244 w 3153"/>
                <a:gd name="T9" fmla="*/ 1424 h 2031"/>
                <a:gd name="T10" fmla="*/ 2391 w 3153"/>
                <a:gd name="T11" fmla="*/ 1458 h 2031"/>
                <a:gd name="T12" fmla="*/ 1437 w 3153"/>
                <a:gd name="T13" fmla="*/ 1486 h 2031"/>
                <a:gd name="T14" fmla="*/ 1460 w 3153"/>
                <a:gd name="T15" fmla="*/ 1427 h 2031"/>
                <a:gd name="T16" fmla="*/ 1588 w 3153"/>
                <a:gd name="T17" fmla="*/ 1440 h 2031"/>
                <a:gd name="T18" fmla="*/ 1563 w 3153"/>
                <a:gd name="T19" fmla="*/ 1636 h 2031"/>
                <a:gd name="T20" fmla="*/ 1421 w 3153"/>
                <a:gd name="T21" fmla="*/ 1612 h 2031"/>
                <a:gd name="T22" fmla="*/ 1170 w 3153"/>
                <a:gd name="T23" fmla="*/ 1604 h 2031"/>
                <a:gd name="T24" fmla="*/ 1340 w 3153"/>
                <a:gd name="T25" fmla="*/ 1589 h 2031"/>
                <a:gd name="T26" fmla="*/ 1175 w 3153"/>
                <a:gd name="T27" fmla="*/ 1631 h 2031"/>
                <a:gd name="T28" fmla="*/ 1228 w 3153"/>
                <a:gd name="T29" fmla="*/ 1433 h 2031"/>
                <a:gd name="T30" fmla="*/ 1366 w 3153"/>
                <a:gd name="T31" fmla="*/ 1441 h 2031"/>
                <a:gd name="T32" fmla="*/ 916 w 3153"/>
                <a:gd name="T33" fmla="*/ 1607 h 2031"/>
                <a:gd name="T34" fmla="*/ 1099 w 3153"/>
                <a:gd name="T35" fmla="*/ 1564 h 2031"/>
                <a:gd name="T36" fmla="*/ 911 w 3153"/>
                <a:gd name="T37" fmla="*/ 1624 h 2031"/>
                <a:gd name="T38" fmla="*/ 832 w 3153"/>
                <a:gd name="T39" fmla="*/ 1503 h 2031"/>
                <a:gd name="T40" fmla="*/ 922 w 3153"/>
                <a:gd name="T41" fmla="*/ 1437 h 2031"/>
                <a:gd name="T42" fmla="*/ 999 w 3153"/>
                <a:gd name="T43" fmla="*/ 1440 h 2031"/>
                <a:gd name="T44" fmla="*/ 1143 w 3153"/>
                <a:gd name="T45" fmla="*/ 1436 h 2031"/>
                <a:gd name="T46" fmla="*/ 1113 w 3153"/>
                <a:gd name="T47" fmla="*/ 1496 h 2031"/>
                <a:gd name="T48" fmla="*/ 692 w 3153"/>
                <a:gd name="T49" fmla="*/ 1804 h 2031"/>
                <a:gd name="T50" fmla="*/ 574 w 3153"/>
                <a:gd name="T51" fmla="*/ 1739 h 2031"/>
                <a:gd name="T52" fmla="*/ 656 w 3153"/>
                <a:gd name="T53" fmla="*/ 1687 h 2031"/>
                <a:gd name="T54" fmla="*/ 823 w 3153"/>
                <a:gd name="T55" fmla="*/ 1619 h 2031"/>
                <a:gd name="T56" fmla="*/ 669 w 3153"/>
                <a:gd name="T57" fmla="*/ 1638 h 2031"/>
                <a:gd name="T58" fmla="*/ 713 w 3153"/>
                <a:gd name="T59" fmla="*/ 1551 h 2031"/>
                <a:gd name="T60" fmla="*/ 828 w 3153"/>
                <a:gd name="T61" fmla="*/ 1613 h 2031"/>
                <a:gd name="T62" fmla="*/ 1570 w 3153"/>
                <a:gd name="T63" fmla="*/ 1798 h 2031"/>
                <a:gd name="T64" fmla="*/ 850 w 3153"/>
                <a:gd name="T65" fmla="*/ 1803 h 2031"/>
                <a:gd name="T66" fmla="*/ 882 w 3153"/>
                <a:gd name="T67" fmla="*/ 1698 h 2031"/>
                <a:gd name="T68" fmla="*/ 1563 w 3153"/>
                <a:gd name="T69" fmla="*/ 1687 h 2031"/>
                <a:gd name="T70" fmla="*/ 1670 w 3153"/>
                <a:gd name="T71" fmla="*/ 1489 h 2031"/>
                <a:gd name="T72" fmla="*/ 1693 w 3153"/>
                <a:gd name="T73" fmla="*/ 1424 h 2031"/>
                <a:gd name="T74" fmla="*/ 1793 w 3153"/>
                <a:gd name="T75" fmla="*/ 1500 h 2031"/>
                <a:gd name="T76" fmla="*/ 1675 w 3153"/>
                <a:gd name="T77" fmla="*/ 1612 h 2031"/>
                <a:gd name="T78" fmla="*/ 1843 w 3153"/>
                <a:gd name="T79" fmla="*/ 1621 h 2031"/>
                <a:gd name="T80" fmla="*/ 1804 w 3153"/>
                <a:gd name="T81" fmla="*/ 1637 h 2031"/>
                <a:gd name="T82" fmla="*/ 1866 w 3153"/>
                <a:gd name="T83" fmla="*/ 1793 h 2031"/>
                <a:gd name="T84" fmla="*/ 1690 w 3153"/>
                <a:gd name="T85" fmla="*/ 1778 h 2031"/>
                <a:gd name="T86" fmla="*/ 1686 w 3153"/>
                <a:gd name="T87" fmla="*/ 1702 h 2031"/>
                <a:gd name="T88" fmla="*/ 1724 w 3153"/>
                <a:gd name="T89" fmla="*/ 1685 h 2031"/>
                <a:gd name="T90" fmla="*/ 1843 w 3153"/>
                <a:gd name="T91" fmla="*/ 1691 h 2031"/>
                <a:gd name="T92" fmla="*/ 2009 w 3153"/>
                <a:gd name="T93" fmla="*/ 1439 h 2031"/>
                <a:gd name="T94" fmla="*/ 2140 w 3153"/>
                <a:gd name="T95" fmla="*/ 1428 h 2031"/>
                <a:gd name="T96" fmla="*/ 2161 w 3153"/>
                <a:gd name="T97" fmla="*/ 1499 h 2031"/>
                <a:gd name="T98" fmla="*/ 2064 w 3153"/>
                <a:gd name="T99" fmla="*/ 1588 h 2031"/>
                <a:gd name="T100" fmla="*/ 2218 w 3153"/>
                <a:gd name="T101" fmla="*/ 1565 h 2031"/>
                <a:gd name="T102" fmla="*/ 2225 w 3153"/>
                <a:gd name="T103" fmla="*/ 1634 h 2031"/>
                <a:gd name="T104" fmla="*/ 2319 w 3153"/>
                <a:gd name="T105" fmla="*/ 1790 h 2031"/>
                <a:gd name="T106" fmla="*/ 2131 w 3153"/>
                <a:gd name="T107" fmla="*/ 1770 h 2031"/>
                <a:gd name="T108" fmla="*/ 2145 w 3153"/>
                <a:gd name="T109" fmla="*/ 1683 h 2031"/>
                <a:gd name="T110" fmla="*/ 2340 w 3153"/>
                <a:gd name="T111" fmla="*/ 1624 h 2031"/>
                <a:gd name="T112" fmla="*/ 2463 w 3153"/>
                <a:gd name="T113" fmla="*/ 1564 h 2031"/>
                <a:gd name="T114" fmla="*/ 2434 w 3153"/>
                <a:gd name="T115" fmla="*/ 1636 h 2031"/>
                <a:gd name="T116" fmla="*/ 2415 w 3153"/>
                <a:gd name="T117" fmla="*/ 1769 h 2031"/>
                <a:gd name="T118" fmla="*/ 2500 w 3153"/>
                <a:gd name="T119" fmla="*/ 1683 h 2031"/>
                <a:gd name="T120" fmla="*/ 2605 w 3153"/>
                <a:gd name="T121" fmla="*/ 1791 h 2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53" h="2031">
                  <a:moveTo>
                    <a:pt x="448" y="830"/>
                  </a:moveTo>
                  <a:cubicBezTo>
                    <a:pt x="368" y="755"/>
                    <a:pt x="368" y="615"/>
                    <a:pt x="448" y="539"/>
                  </a:cubicBezTo>
                  <a:cubicBezTo>
                    <a:pt x="393" y="549"/>
                    <a:pt x="339" y="610"/>
                    <a:pt x="339" y="685"/>
                  </a:cubicBezTo>
                  <a:cubicBezTo>
                    <a:pt x="339" y="759"/>
                    <a:pt x="393" y="820"/>
                    <a:pt x="448" y="830"/>
                  </a:cubicBezTo>
                  <a:close/>
                  <a:moveTo>
                    <a:pt x="2814" y="685"/>
                  </a:moveTo>
                  <a:cubicBezTo>
                    <a:pt x="2815" y="610"/>
                    <a:pt x="2761" y="549"/>
                    <a:pt x="2706" y="539"/>
                  </a:cubicBezTo>
                  <a:cubicBezTo>
                    <a:pt x="2786" y="615"/>
                    <a:pt x="2786" y="755"/>
                    <a:pt x="2706" y="830"/>
                  </a:cubicBezTo>
                  <a:cubicBezTo>
                    <a:pt x="2761" y="820"/>
                    <a:pt x="2815" y="759"/>
                    <a:pt x="2814" y="685"/>
                  </a:cubicBezTo>
                  <a:close/>
                  <a:moveTo>
                    <a:pt x="2804" y="935"/>
                  </a:moveTo>
                  <a:cubicBezTo>
                    <a:pt x="2886" y="904"/>
                    <a:pt x="2970" y="808"/>
                    <a:pt x="2969" y="685"/>
                  </a:cubicBezTo>
                  <a:cubicBezTo>
                    <a:pt x="2970" y="561"/>
                    <a:pt x="2886" y="465"/>
                    <a:pt x="2804" y="434"/>
                  </a:cubicBezTo>
                  <a:cubicBezTo>
                    <a:pt x="2871" y="501"/>
                    <a:pt x="2915" y="591"/>
                    <a:pt x="2914" y="685"/>
                  </a:cubicBezTo>
                  <a:cubicBezTo>
                    <a:pt x="2915" y="778"/>
                    <a:pt x="2871" y="868"/>
                    <a:pt x="2804" y="935"/>
                  </a:cubicBezTo>
                  <a:close/>
                  <a:moveTo>
                    <a:pt x="350" y="935"/>
                  </a:moveTo>
                  <a:cubicBezTo>
                    <a:pt x="282" y="868"/>
                    <a:pt x="239" y="778"/>
                    <a:pt x="239" y="685"/>
                  </a:cubicBezTo>
                  <a:cubicBezTo>
                    <a:pt x="239" y="591"/>
                    <a:pt x="282" y="501"/>
                    <a:pt x="350" y="434"/>
                  </a:cubicBezTo>
                  <a:cubicBezTo>
                    <a:pt x="267" y="465"/>
                    <a:pt x="183" y="561"/>
                    <a:pt x="184" y="685"/>
                  </a:cubicBezTo>
                  <a:cubicBezTo>
                    <a:pt x="183" y="808"/>
                    <a:pt x="267" y="904"/>
                    <a:pt x="350" y="935"/>
                  </a:cubicBezTo>
                  <a:close/>
                  <a:moveTo>
                    <a:pt x="2877" y="1804"/>
                  </a:moveTo>
                  <a:cubicBezTo>
                    <a:pt x="2844" y="1765"/>
                    <a:pt x="2811" y="1726"/>
                    <a:pt x="2778" y="1687"/>
                  </a:cubicBezTo>
                  <a:cubicBezTo>
                    <a:pt x="2705" y="1601"/>
                    <a:pt x="2633" y="1516"/>
                    <a:pt x="2560" y="1430"/>
                  </a:cubicBezTo>
                  <a:cubicBezTo>
                    <a:pt x="2557" y="1426"/>
                    <a:pt x="2553" y="1421"/>
                    <a:pt x="2549" y="1417"/>
                  </a:cubicBezTo>
                  <a:cubicBezTo>
                    <a:pt x="2534" y="1399"/>
                    <a:pt x="2511" y="1389"/>
                    <a:pt x="2489" y="1381"/>
                  </a:cubicBezTo>
                  <a:cubicBezTo>
                    <a:pt x="2466" y="1373"/>
                    <a:pt x="2441" y="1368"/>
                    <a:pt x="2416" y="1367"/>
                  </a:cubicBezTo>
                  <a:cubicBezTo>
                    <a:pt x="2503" y="1344"/>
                    <a:pt x="2567" y="1266"/>
                    <a:pt x="2567" y="1172"/>
                  </a:cubicBezTo>
                  <a:cubicBezTo>
                    <a:pt x="2567" y="202"/>
                    <a:pt x="2567" y="202"/>
                    <a:pt x="2567" y="202"/>
                  </a:cubicBezTo>
                  <a:cubicBezTo>
                    <a:pt x="2567" y="90"/>
                    <a:pt x="2476" y="0"/>
                    <a:pt x="2365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77" y="0"/>
                    <a:pt x="586" y="90"/>
                    <a:pt x="586" y="202"/>
                  </a:cubicBezTo>
                  <a:cubicBezTo>
                    <a:pt x="586" y="1172"/>
                    <a:pt x="586" y="1172"/>
                    <a:pt x="586" y="1172"/>
                  </a:cubicBezTo>
                  <a:cubicBezTo>
                    <a:pt x="586" y="1266"/>
                    <a:pt x="651" y="1345"/>
                    <a:pt x="738" y="1368"/>
                  </a:cubicBezTo>
                  <a:cubicBezTo>
                    <a:pt x="689" y="1370"/>
                    <a:pt x="633" y="1388"/>
                    <a:pt x="600" y="1426"/>
                  </a:cubicBezTo>
                  <a:cubicBezTo>
                    <a:pt x="575" y="1457"/>
                    <a:pt x="549" y="1487"/>
                    <a:pt x="524" y="1518"/>
                  </a:cubicBezTo>
                  <a:cubicBezTo>
                    <a:pt x="446" y="1610"/>
                    <a:pt x="368" y="1703"/>
                    <a:pt x="290" y="1796"/>
                  </a:cubicBezTo>
                  <a:cubicBezTo>
                    <a:pt x="271" y="1819"/>
                    <a:pt x="235" y="1852"/>
                    <a:pt x="235" y="1884"/>
                  </a:cubicBezTo>
                  <a:cubicBezTo>
                    <a:pt x="235" y="1971"/>
                    <a:pt x="235" y="1971"/>
                    <a:pt x="235" y="1971"/>
                  </a:cubicBezTo>
                  <a:cubicBezTo>
                    <a:pt x="236" y="1982"/>
                    <a:pt x="238" y="1993"/>
                    <a:pt x="244" y="2002"/>
                  </a:cubicBezTo>
                  <a:cubicBezTo>
                    <a:pt x="264" y="2030"/>
                    <a:pt x="304" y="2031"/>
                    <a:pt x="336" y="2031"/>
                  </a:cubicBezTo>
                  <a:cubicBezTo>
                    <a:pt x="380" y="2031"/>
                    <a:pt x="2688" y="2031"/>
                    <a:pt x="2758" y="2031"/>
                  </a:cubicBezTo>
                  <a:cubicBezTo>
                    <a:pt x="2792" y="2031"/>
                    <a:pt x="2831" y="2027"/>
                    <a:pt x="2865" y="2020"/>
                  </a:cubicBezTo>
                  <a:cubicBezTo>
                    <a:pt x="2888" y="2016"/>
                    <a:pt x="2915" y="2003"/>
                    <a:pt x="2918" y="1976"/>
                  </a:cubicBezTo>
                  <a:cubicBezTo>
                    <a:pt x="2918" y="1882"/>
                    <a:pt x="2918" y="1882"/>
                    <a:pt x="2918" y="1882"/>
                  </a:cubicBezTo>
                  <a:cubicBezTo>
                    <a:pt x="2921" y="1861"/>
                    <a:pt x="2909" y="1841"/>
                    <a:pt x="2896" y="1826"/>
                  </a:cubicBezTo>
                  <a:cubicBezTo>
                    <a:pt x="2889" y="1818"/>
                    <a:pt x="2883" y="1811"/>
                    <a:pt x="2877" y="1804"/>
                  </a:cubicBezTo>
                  <a:close/>
                  <a:moveTo>
                    <a:pt x="705" y="1159"/>
                  </a:moveTo>
                  <a:cubicBezTo>
                    <a:pt x="705" y="215"/>
                    <a:pt x="705" y="215"/>
                    <a:pt x="705" y="215"/>
                  </a:cubicBezTo>
                  <a:cubicBezTo>
                    <a:pt x="705" y="157"/>
                    <a:pt x="752" y="111"/>
                    <a:pt x="809" y="111"/>
                  </a:cubicBezTo>
                  <a:cubicBezTo>
                    <a:pt x="2344" y="111"/>
                    <a:pt x="2344" y="111"/>
                    <a:pt x="2344" y="111"/>
                  </a:cubicBezTo>
                  <a:cubicBezTo>
                    <a:pt x="2401" y="111"/>
                    <a:pt x="2448" y="157"/>
                    <a:pt x="2448" y="215"/>
                  </a:cubicBezTo>
                  <a:cubicBezTo>
                    <a:pt x="2448" y="1159"/>
                    <a:pt x="2448" y="1159"/>
                    <a:pt x="2448" y="1159"/>
                  </a:cubicBezTo>
                  <a:cubicBezTo>
                    <a:pt x="2448" y="1216"/>
                    <a:pt x="2401" y="1263"/>
                    <a:pt x="2344" y="1263"/>
                  </a:cubicBezTo>
                  <a:cubicBezTo>
                    <a:pt x="809" y="1263"/>
                    <a:pt x="809" y="1263"/>
                    <a:pt x="809" y="1263"/>
                  </a:cubicBezTo>
                  <a:cubicBezTo>
                    <a:pt x="752" y="1263"/>
                    <a:pt x="705" y="1216"/>
                    <a:pt x="705" y="1159"/>
                  </a:cubicBezTo>
                  <a:close/>
                  <a:moveTo>
                    <a:pt x="2407" y="1487"/>
                  </a:moveTo>
                  <a:cubicBezTo>
                    <a:pt x="2407" y="1489"/>
                    <a:pt x="2406" y="1491"/>
                    <a:pt x="2404" y="1493"/>
                  </a:cubicBezTo>
                  <a:cubicBezTo>
                    <a:pt x="2404" y="1493"/>
                    <a:pt x="2403" y="1493"/>
                    <a:pt x="2403" y="1493"/>
                  </a:cubicBezTo>
                  <a:cubicBezTo>
                    <a:pt x="2403" y="1493"/>
                    <a:pt x="2403" y="1493"/>
                    <a:pt x="2403" y="1493"/>
                  </a:cubicBezTo>
                  <a:cubicBezTo>
                    <a:pt x="2403" y="1494"/>
                    <a:pt x="2403" y="1494"/>
                    <a:pt x="2402" y="1494"/>
                  </a:cubicBezTo>
                  <a:cubicBezTo>
                    <a:pt x="2402" y="1494"/>
                    <a:pt x="2402" y="1494"/>
                    <a:pt x="2401" y="1495"/>
                  </a:cubicBezTo>
                  <a:cubicBezTo>
                    <a:pt x="2401" y="1495"/>
                    <a:pt x="2400" y="1495"/>
                    <a:pt x="2400" y="1496"/>
                  </a:cubicBezTo>
                  <a:cubicBezTo>
                    <a:pt x="2399" y="1496"/>
                    <a:pt x="2399" y="1496"/>
                    <a:pt x="2398" y="1496"/>
                  </a:cubicBezTo>
                  <a:cubicBezTo>
                    <a:pt x="2388" y="1501"/>
                    <a:pt x="2374" y="1500"/>
                    <a:pt x="2362" y="1500"/>
                  </a:cubicBezTo>
                  <a:cubicBezTo>
                    <a:pt x="2304" y="1500"/>
                    <a:pt x="2304" y="1500"/>
                    <a:pt x="2304" y="1500"/>
                  </a:cubicBezTo>
                  <a:cubicBezTo>
                    <a:pt x="2293" y="1500"/>
                    <a:pt x="2281" y="1498"/>
                    <a:pt x="2271" y="1493"/>
                  </a:cubicBezTo>
                  <a:cubicBezTo>
                    <a:pt x="2267" y="1491"/>
                    <a:pt x="2263" y="1489"/>
                    <a:pt x="2260" y="1487"/>
                  </a:cubicBezTo>
                  <a:cubicBezTo>
                    <a:pt x="2257" y="1484"/>
                    <a:pt x="2254" y="1482"/>
                    <a:pt x="2252" y="1479"/>
                  </a:cubicBezTo>
                  <a:cubicBezTo>
                    <a:pt x="2250" y="1474"/>
                    <a:pt x="2250" y="1474"/>
                    <a:pt x="2250" y="1474"/>
                  </a:cubicBezTo>
                  <a:cubicBezTo>
                    <a:pt x="2244" y="1463"/>
                    <a:pt x="2236" y="1453"/>
                    <a:pt x="2231" y="1441"/>
                  </a:cubicBezTo>
                  <a:cubicBezTo>
                    <a:pt x="2227" y="1433"/>
                    <a:pt x="2231" y="1429"/>
                    <a:pt x="2238" y="1426"/>
                  </a:cubicBezTo>
                  <a:cubicBezTo>
                    <a:pt x="2240" y="1425"/>
                    <a:pt x="2242" y="1424"/>
                    <a:pt x="2244" y="1424"/>
                  </a:cubicBezTo>
                  <a:cubicBezTo>
                    <a:pt x="2248" y="1423"/>
                    <a:pt x="2253" y="1422"/>
                    <a:pt x="2258" y="1422"/>
                  </a:cubicBezTo>
                  <a:cubicBezTo>
                    <a:pt x="2266" y="1422"/>
                    <a:pt x="2266" y="1422"/>
                    <a:pt x="2266" y="1422"/>
                  </a:cubicBezTo>
                  <a:cubicBezTo>
                    <a:pt x="2266" y="1422"/>
                    <a:pt x="2266" y="1422"/>
                    <a:pt x="2266" y="1422"/>
                  </a:cubicBezTo>
                  <a:cubicBezTo>
                    <a:pt x="2282" y="1422"/>
                    <a:pt x="2297" y="1422"/>
                    <a:pt x="2312" y="1422"/>
                  </a:cubicBezTo>
                  <a:cubicBezTo>
                    <a:pt x="2313" y="1422"/>
                    <a:pt x="2313" y="1422"/>
                    <a:pt x="2313" y="1422"/>
                  </a:cubicBezTo>
                  <a:cubicBezTo>
                    <a:pt x="2328" y="1422"/>
                    <a:pt x="2328" y="1422"/>
                    <a:pt x="2328" y="1422"/>
                  </a:cubicBezTo>
                  <a:cubicBezTo>
                    <a:pt x="2333" y="1422"/>
                    <a:pt x="2339" y="1422"/>
                    <a:pt x="2344" y="1423"/>
                  </a:cubicBezTo>
                  <a:cubicBezTo>
                    <a:pt x="2347" y="1424"/>
                    <a:pt x="2351" y="1425"/>
                    <a:pt x="2354" y="1426"/>
                  </a:cubicBezTo>
                  <a:cubicBezTo>
                    <a:pt x="2355" y="1426"/>
                    <a:pt x="2355" y="1426"/>
                    <a:pt x="2356" y="1426"/>
                  </a:cubicBezTo>
                  <a:cubicBezTo>
                    <a:pt x="2356" y="1427"/>
                    <a:pt x="2356" y="1427"/>
                    <a:pt x="2357" y="1427"/>
                  </a:cubicBezTo>
                  <a:cubicBezTo>
                    <a:pt x="2357" y="1427"/>
                    <a:pt x="2358" y="1427"/>
                    <a:pt x="2358" y="1427"/>
                  </a:cubicBezTo>
                  <a:cubicBezTo>
                    <a:pt x="2363" y="1429"/>
                    <a:pt x="2367" y="1431"/>
                    <a:pt x="2371" y="1433"/>
                  </a:cubicBezTo>
                  <a:cubicBezTo>
                    <a:pt x="2374" y="1436"/>
                    <a:pt x="2377" y="1438"/>
                    <a:pt x="2379" y="1441"/>
                  </a:cubicBezTo>
                  <a:cubicBezTo>
                    <a:pt x="2391" y="1458"/>
                    <a:pt x="2391" y="1458"/>
                    <a:pt x="2391" y="1458"/>
                  </a:cubicBezTo>
                  <a:cubicBezTo>
                    <a:pt x="2394" y="1463"/>
                    <a:pt x="2401" y="1471"/>
                    <a:pt x="2404" y="1478"/>
                  </a:cubicBezTo>
                  <a:cubicBezTo>
                    <a:pt x="2404" y="1478"/>
                    <a:pt x="2404" y="1478"/>
                    <a:pt x="2404" y="1478"/>
                  </a:cubicBezTo>
                  <a:cubicBezTo>
                    <a:pt x="2406" y="1481"/>
                    <a:pt x="2407" y="1484"/>
                    <a:pt x="2407" y="1487"/>
                  </a:cubicBezTo>
                  <a:close/>
                  <a:moveTo>
                    <a:pt x="1589" y="1480"/>
                  </a:moveTo>
                  <a:cubicBezTo>
                    <a:pt x="1589" y="1483"/>
                    <a:pt x="1588" y="1485"/>
                    <a:pt x="1587" y="1487"/>
                  </a:cubicBezTo>
                  <a:cubicBezTo>
                    <a:pt x="1576" y="1507"/>
                    <a:pt x="1525" y="1502"/>
                    <a:pt x="1507" y="1502"/>
                  </a:cubicBezTo>
                  <a:cubicBezTo>
                    <a:pt x="1496" y="1502"/>
                    <a:pt x="1485" y="1502"/>
                    <a:pt x="1474" y="1502"/>
                  </a:cubicBezTo>
                  <a:cubicBezTo>
                    <a:pt x="1464" y="1502"/>
                    <a:pt x="1451" y="1500"/>
                    <a:pt x="1442" y="1493"/>
                  </a:cubicBezTo>
                  <a:cubicBezTo>
                    <a:pt x="1442" y="1493"/>
                    <a:pt x="1441" y="1492"/>
                    <a:pt x="1441" y="1492"/>
                  </a:cubicBezTo>
                  <a:cubicBezTo>
                    <a:pt x="1441" y="1492"/>
                    <a:pt x="1440" y="1491"/>
                    <a:pt x="1440" y="1491"/>
                  </a:cubicBezTo>
                  <a:cubicBezTo>
                    <a:pt x="1439" y="1490"/>
                    <a:pt x="1439" y="1490"/>
                    <a:pt x="1439" y="1489"/>
                  </a:cubicBezTo>
                  <a:cubicBezTo>
                    <a:pt x="1439" y="1489"/>
                    <a:pt x="1439" y="1489"/>
                    <a:pt x="1438" y="1489"/>
                  </a:cubicBezTo>
                  <a:cubicBezTo>
                    <a:pt x="1438" y="1489"/>
                    <a:pt x="1438" y="1489"/>
                    <a:pt x="1438" y="1489"/>
                  </a:cubicBezTo>
                  <a:cubicBezTo>
                    <a:pt x="1438" y="1488"/>
                    <a:pt x="1437" y="1487"/>
                    <a:pt x="1437" y="1486"/>
                  </a:cubicBezTo>
                  <a:cubicBezTo>
                    <a:pt x="1436" y="1484"/>
                    <a:pt x="1436" y="1483"/>
                    <a:pt x="1436" y="1481"/>
                  </a:cubicBezTo>
                  <a:cubicBezTo>
                    <a:pt x="1436" y="1479"/>
                    <a:pt x="1436" y="1479"/>
                    <a:pt x="1436" y="1479"/>
                  </a:cubicBezTo>
                  <a:cubicBezTo>
                    <a:pt x="1437" y="1477"/>
                    <a:pt x="1437" y="1474"/>
                    <a:pt x="1437" y="1472"/>
                  </a:cubicBezTo>
                  <a:cubicBezTo>
                    <a:pt x="1437" y="1471"/>
                    <a:pt x="1437" y="1471"/>
                    <a:pt x="1437" y="1471"/>
                  </a:cubicBezTo>
                  <a:cubicBezTo>
                    <a:pt x="1438" y="1463"/>
                    <a:pt x="1438" y="1454"/>
                    <a:pt x="1440" y="1446"/>
                  </a:cubicBezTo>
                  <a:cubicBezTo>
                    <a:pt x="1440" y="1443"/>
                    <a:pt x="1440" y="1443"/>
                    <a:pt x="1440" y="1443"/>
                  </a:cubicBezTo>
                  <a:cubicBezTo>
                    <a:pt x="1441" y="1441"/>
                    <a:pt x="1442" y="1438"/>
                    <a:pt x="1444" y="1436"/>
                  </a:cubicBezTo>
                  <a:cubicBezTo>
                    <a:pt x="1446" y="1434"/>
                    <a:pt x="1448" y="1433"/>
                    <a:pt x="1450" y="1431"/>
                  </a:cubicBezTo>
                  <a:cubicBezTo>
                    <a:pt x="1450" y="1431"/>
                    <a:pt x="1450" y="1431"/>
                    <a:pt x="1450" y="1431"/>
                  </a:cubicBezTo>
                  <a:cubicBezTo>
                    <a:pt x="1451" y="1431"/>
                    <a:pt x="1451" y="1430"/>
                    <a:pt x="1452" y="1430"/>
                  </a:cubicBezTo>
                  <a:cubicBezTo>
                    <a:pt x="1452" y="1430"/>
                    <a:pt x="1453" y="1430"/>
                    <a:pt x="1453" y="1429"/>
                  </a:cubicBezTo>
                  <a:cubicBezTo>
                    <a:pt x="1453" y="1429"/>
                    <a:pt x="1454" y="1429"/>
                    <a:pt x="1454" y="1429"/>
                  </a:cubicBezTo>
                  <a:cubicBezTo>
                    <a:pt x="1455" y="1428"/>
                    <a:pt x="1457" y="1428"/>
                    <a:pt x="1458" y="1427"/>
                  </a:cubicBezTo>
                  <a:cubicBezTo>
                    <a:pt x="1459" y="1427"/>
                    <a:pt x="1459" y="1427"/>
                    <a:pt x="1460" y="1427"/>
                  </a:cubicBezTo>
                  <a:cubicBezTo>
                    <a:pt x="1461" y="1426"/>
                    <a:pt x="1463" y="1426"/>
                    <a:pt x="1464" y="1426"/>
                  </a:cubicBezTo>
                  <a:cubicBezTo>
                    <a:pt x="1465" y="1426"/>
                    <a:pt x="1465" y="1425"/>
                    <a:pt x="1466" y="1425"/>
                  </a:cubicBezTo>
                  <a:cubicBezTo>
                    <a:pt x="1466" y="1425"/>
                    <a:pt x="1466" y="1425"/>
                    <a:pt x="1466" y="1425"/>
                  </a:cubicBezTo>
                  <a:cubicBezTo>
                    <a:pt x="1467" y="1425"/>
                    <a:pt x="1468" y="1425"/>
                    <a:pt x="1468" y="1425"/>
                  </a:cubicBezTo>
                  <a:cubicBezTo>
                    <a:pt x="1472" y="1424"/>
                    <a:pt x="1476" y="1424"/>
                    <a:pt x="1480" y="1424"/>
                  </a:cubicBezTo>
                  <a:cubicBezTo>
                    <a:pt x="1483" y="1424"/>
                    <a:pt x="1483" y="1424"/>
                    <a:pt x="1483" y="1424"/>
                  </a:cubicBezTo>
                  <a:cubicBezTo>
                    <a:pt x="1487" y="1424"/>
                    <a:pt x="1492" y="1424"/>
                    <a:pt x="1496" y="1424"/>
                  </a:cubicBezTo>
                  <a:cubicBezTo>
                    <a:pt x="1550" y="1424"/>
                    <a:pt x="1550" y="1424"/>
                    <a:pt x="1550" y="1424"/>
                  </a:cubicBezTo>
                  <a:cubicBezTo>
                    <a:pt x="1551" y="1424"/>
                    <a:pt x="1552" y="1424"/>
                    <a:pt x="1554" y="1424"/>
                  </a:cubicBezTo>
                  <a:cubicBezTo>
                    <a:pt x="1554" y="1424"/>
                    <a:pt x="1555" y="1424"/>
                    <a:pt x="1555" y="1424"/>
                  </a:cubicBezTo>
                  <a:cubicBezTo>
                    <a:pt x="1556" y="1424"/>
                    <a:pt x="1558" y="1424"/>
                    <a:pt x="1559" y="1424"/>
                  </a:cubicBezTo>
                  <a:cubicBezTo>
                    <a:pt x="1570" y="1425"/>
                    <a:pt x="1582" y="1428"/>
                    <a:pt x="1586" y="1438"/>
                  </a:cubicBezTo>
                  <a:cubicBezTo>
                    <a:pt x="1587" y="1438"/>
                    <a:pt x="1587" y="1439"/>
                    <a:pt x="1587" y="1440"/>
                  </a:cubicBezTo>
                  <a:cubicBezTo>
                    <a:pt x="1588" y="1440"/>
                    <a:pt x="1588" y="1440"/>
                    <a:pt x="1588" y="1440"/>
                  </a:cubicBezTo>
                  <a:cubicBezTo>
                    <a:pt x="1591" y="1452"/>
                    <a:pt x="1588" y="1466"/>
                    <a:pt x="1589" y="1478"/>
                  </a:cubicBezTo>
                  <a:lnTo>
                    <a:pt x="1589" y="1480"/>
                  </a:lnTo>
                  <a:close/>
                  <a:moveTo>
                    <a:pt x="1511" y="1543"/>
                  </a:moveTo>
                  <a:cubicBezTo>
                    <a:pt x="1531" y="1543"/>
                    <a:pt x="1577" y="1537"/>
                    <a:pt x="1588" y="1559"/>
                  </a:cubicBezTo>
                  <a:cubicBezTo>
                    <a:pt x="1589" y="1561"/>
                    <a:pt x="1590" y="1563"/>
                    <a:pt x="1590" y="1566"/>
                  </a:cubicBezTo>
                  <a:cubicBezTo>
                    <a:pt x="1590" y="1589"/>
                    <a:pt x="1590" y="1589"/>
                    <a:pt x="1590" y="1589"/>
                  </a:cubicBezTo>
                  <a:cubicBezTo>
                    <a:pt x="1590" y="1595"/>
                    <a:pt x="1590" y="1602"/>
                    <a:pt x="1590" y="1609"/>
                  </a:cubicBezTo>
                  <a:cubicBezTo>
                    <a:pt x="1590" y="1609"/>
                    <a:pt x="1590" y="1609"/>
                    <a:pt x="1590" y="1609"/>
                  </a:cubicBezTo>
                  <a:cubicBezTo>
                    <a:pt x="1590" y="1612"/>
                    <a:pt x="1590" y="1612"/>
                    <a:pt x="1590" y="1612"/>
                  </a:cubicBezTo>
                  <a:cubicBezTo>
                    <a:pt x="1590" y="1615"/>
                    <a:pt x="1589" y="1619"/>
                    <a:pt x="1587" y="1622"/>
                  </a:cubicBezTo>
                  <a:cubicBezTo>
                    <a:pt x="1587" y="1622"/>
                    <a:pt x="1586" y="1623"/>
                    <a:pt x="1586" y="1623"/>
                  </a:cubicBezTo>
                  <a:cubicBezTo>
                    <a:pt x="1585" y="1624"/>
                    <a:pt x="1584" y="1625"/>
                    <a:pt x="1583" y="1626"/>
                  </a:cubicBezTo>
                  <a:cubicBezTo>
                    <a:pt x="1583" y="1626"/>
                    <a:pt x="1583" y="1626"/>
                    <a:pt x="1583" y="1626"/>
                  </a:cubicBezTo>
                  <a:cubicBezTo>
                    <a:pt x="1578" y="1631"/>
                    <a:pt x="1571" y="1634"/>
                    <a:pt x="1563" y="1636"/>
                  </a:cubicBezTo>
                  <a:cubicBezTo>
                    <a:pt x="1563" y="1636"/>
                    <a:pt x="1563" y="1636"/>
                    <a:pt x="1563" y="1636"/>
                  </a:cubicBezTo>
                  <a:cubicBezTo>
                    <a:pt x="1563" y="1636"/>
                    <a:pt x="1563" y="1636"/>
                    <a:pt x="1563" y="1636"/>
                  </a:cubicBezTo>
                  <a:cubicBezTo>
                    <a:pt x="1560" y="1637"/>
                    <a:pt x="1558" y="1637"/>
                    <a:pt x="1556" y="1637"/>
                  </a:cubicBezTo>
                  <a:cubicBezTo>
                    <a:pt x="1555" y="1637"/>
                    <a:pt x="1554" y="1637"/>
                    <a:pt x="1554" y="1638"/>
                  </a:cubicBezTo>
                  <a:cubicBezTo>
                    <a:pt x="1551" y="1638"/>
                    <a:pt x="1548" y="1638"/>
                    <a:pt x="1546" y="1638"/>
                  </a:cubicBezTo>
                  <a:cubicBezTo>
                    <a:pt x="1546" y="1638"/>
                    <a:pt x="1546" y="1638"/>
                    <a:pt x="1546" y="1638"/>
                  </a:cubicBezTo>
                  <a:cubicBezTo>
                    <a:pt x="1463" y="1638"/>
                    <a:pt x="1463" y="1638"/>
                    <a:pt x="1463" y="1638"/>
                  </a:cubicBezTo>
                  <a:cubicBezTo>
                    <a:pt x="1453" y="1638"/>
                    <a:pt x="1441" y="1636"/>
                    <a:pt x="1432" y="1631"/>
                  </a:cubicBezTo>
                  <a:cubicBezTo>
                    <a:pt x="1432" y="1631"/>
                    <a:pt x="1432" y="1631"/>
                    <a:pt x="1432" y="1631"/>
                  </a:cubicBezTo>
                  <a:cubicBezTo>
                    <a:pt x="1432" y="1631"/>
                    <a:pt x="1432" y="1630"/>
                    <a:pt x="1432" y="1630"/>
                  </a:cubicBezTo>
                  <a:cubicBezTo>
                    <a:pt x="1431" y="1629"/>
                    <a:pt x="1429" y="1628"/>
                    <a:pt x="1427" y="1627"/>
                  </a:cubicBezTo>
                  <a:cubicBezTo>
                    <a:pt x="1426" y="1626"/>
                    <a:pt x="1425" y="1624"/>
                    <a:pt x="1424" y="1623"/>
                  </a:cubicBezTo>
                  <a:cubicBezTo>
                    <a:pt x="1424" y="1623"/>
                    <a:pt x="1424" y="1623"/>
                    <a:pt x="1424" y="1622"/>
                  </a:cubicBezTo>
                  <a:cubicBezTo>
                    <a:pt x="1422" y="1619"/>
                    <a:pt x="1421" y="1616"/>
                    <a:pt x="1421" y="1612"/>
                  </a:cubicBezTo>
                  <a:cubicBezTo>
                    <a:pt x="1422" y="1606"/>
                    <a:pt x="1422" y="1606"/>
                    <a:pt x="1422" y="1606"/>
                  </a:cubicBezTo>
                  <a:cubicBezTo>
                    <a:pt x="1422" y="1606"/>
                    <a:pt x="1422" y="1606"/>
                    <a:pt x="1422" y="1606"/>
                  </a:cubicBezTo>
                  <a:cubicBezTo>
                    <a:pt x="1424" y="1593"/>
                    <a:pt x="1425" y="1580"/>
                    <a:pt x="1427" y="1567"/>
                  </a:cubicBezTo>
                  <a:cubicBezTo>
                    <a:pt x="1427" y="1566"/>
                    <a:pt x="1427" y="1566"/>
                    <a:pt x="1427" y="1566"/>
                  </a:cubicBezTo>
                  <a:cubicBezTo>
                    <a:pt x="1427" y="1566"/>
                    <a:pt x="1427" y="1566"/>
                    <a:pt x="1427" y="1565"/>
                  </a:cubicBezTo>
                  <a:cubicBezTo>
                    <a:pt x="1432" y="1536"/>
                    <a:pt x="1490" y="1543"/>
                    <a:pt x="1511" y="1543"/>
                  </a:cubicBezTo>
                  <a:close/>
                  <a:moveTo>
                    <a:pt x="1175" y="1631"/>
                  </a:moveTo>
                  <a:cubicBezTo>
                    <a:pt x="1173" y="1630"/>
                    <a:pt x="1172" y="1629"/>
                    <a:pt x="1170" y="1627"/>
                  </a:cubicBezTo>
                  <a:cubicBezTo>
                    <a:pt x="1169" y="1626"/>
                    <a:pt x="1169" y="1625"/>
                    <a:pt x="1168" y="1624"/>
                  </a:cubicBezTo>
                  <a:cubicBezTo>
                    <a:pt x="1168" y="1623"/>
                    <a:pt x="1168" y="1623"/>
                    <a:pt x="1168" y="1623"/>
                  </a:cubicBezTo>
                  <a:cubicBezTo>
                    <a:pt x="1166" y="1620"/>
                    <a:pt x="1166" y="1616"/>
                    <a:pt x="1167" y="1613"/>
                  </a:cubicBezTo>
                  <a:cubicBezTo>
                    <a:pt x="1169" y="1607"/>
                    <a:pt x="1169" y="1607"/>
                    <a:pt x="1169" y="1607"/>
                  </a:cubicBezTo>
                  <a:cubicBezTo>
                    <a:pt x="1169" y="1607"/>
                    <a:pt x="1169" y="1607"/>
                    <a:pt x="1169" y="1607"/>
                  </a:cubicBezTo>
                  <a:cubicBezTo>
                    <a:pt x="1169" y="1606"/>
                    <a:pt x="1169" y="1605"/>
                    <a:pt x="1170" y="1604"/>
                  </a:cubicBezTo>
                  <a:cubicBezTo>
                    <a:pt x="1181" y="1567"/>
                    <a:pt x="1181" y="1567"/>
                    <a:pt x="1181" y="1567"/>
                  </a:cubicBezTo>
                  <a:cubicBezTo>
                    <a:pt x="1181" y="1566"/>
                    <a:pt x="1181" y="1566"/>
                    <a:pt x="1182" y="1565"/>
                  </a:cubicBezTo>
                  <a:cubicBezTo>
                    <a:pt x="1193" y="1537"/>
                    <a:pt x="1244" y="1543"/>
                    <a:pt x="1268" y="1543"/>
                  </a:cubicBezTo>
                  <a:cubicBezTo>
                    <a:pt x="1278" y="1543"/>
                    <a:pt x="1297" y="1542"/>
                    <a:pt x="1314" y="1543"/>
                  </a:cubicBezTo>
                  <a:cubicBezTo>
                    <a:pt x="1317" y="1544"/>
                    <a:pt x="1320" y="1544"/>
                    <a:pt x="1323" y="1545"/>
                  </a:cubicBezTo>
                  <a:cubicBezTo>
                    <a:pt x="1323" y="1545"/>
                    <a:pt x="1323" y="1545"/>
                    <a:pt x="1324" y="1545"/>
                  </a:cubicBezTo>
                  <a:cubicBezTo>
                    <a:pt x="1332" y="1547"/>
                    <a:pt x="1339" y="1551"/>
                    <a:pt x="1342" y="1556"/>
                  </a:cubicBezTo>
                  <a:cubicBezTo>
                    <a:pt x="1342" y="1557"/>
                    <a:pt x="1342" y="1557"/>
                    <a:pt x="1343" y="1557"/>
                  </a:cubicBezTo>
                  <a:cubicBezTo>
                    <a:pt x="1343" y="1558"/>
                    <a:pt x="1343" y="1558"/>
                    <a:pt x="1343" y="1558"/>
                  </a:cubicBezTo>
                  <a:cubicBezTo>
                    <a:pt x="1343" y="1558"/>
                    <a:pt x="1343" y="1559"/>
                    <a:pt x="1343" y="1559"/>
                  </a:cubicBezTo>
                  <a:cubicBezTo>
                    <a:pt x="1344" y="1561"/>
                    <a:pt x="1345" y="1564"/>
                    <a:pt x="1344" y="1567"/>
                  </a:cubicBezTo>
                  <a:cubicBezTo>
                    <a:pt x="1344" y="1569"/>
                    <a:pt x="1344" y="1569"/>
                    <a:pt x="1344" y="1569"/>
                  </a:cubicBezTo>
                  <a:cubicBezTo>
                    <a:pt x="1344" y="1569"/>
                    <a:pt x="1344" y="1569"/>
                    <a:pt x="1344" y="1569"/>
                  </a:cubicBezTo>
                  <a:cubicBezTo>
                    <a:pt x="1343" y="1576"/>
                    <a:pt x="1341" y="1583"/>
                    <a:pt x="1340" y="1589"/>
                  </a:cubicBezTo>
                  <a:cubicBezTo>
                    <a:pt x="1336" y="1612"/>
                    <a:pt x="1336" y="1612"/>
                    <a:pt x="1336" y="1612"/>
                  </a:cubicBezTo>
                  <a:cubicBezTo>
                    <a:pt x="1336" y="1616"/>
                    <a:pt x="1334" y="1619"/>
                    <a:pt x="1331" y="1622"/>
                  </a:cubicBezTo>
                  <a:cubicBezTo>
                    <a:pt x="1331" y="1623"/>
                    <a:pt x="1330" y="1623"/>
                    <a:pt x="1330" y="1623"/>
                  </a:cubicBezTo>
                  <a:cubicBezTo>
                    <a:pt x="1330" y="1624"/>
                    <a:pt x="1329" y="1624"/>
                    <a:pt x="1329" y="1624"/>
                  </a:cubicBezTo>
                  <a:cubicBezTo>
                    <a:pt x="1328" y="1625"/>
                    <a:pt x="1327" y="1626"/>
                    <a:pt x="1326" y="1627"/>
                  </a:cubicBezTo>
                  <a:cubicBezTo>
                    <a:pt x="1320" y="1632"/>
                    <a:pt x="1312" y="1635"/>
                    <a:pt x="1305" y="1636"/>
                  </a:cubicBezTo>
                  <a:cubicBezTo>
                    <a:pt x="1305" y="1637"/>
                    <a:pt x="1305" y="1637"/>
                    <a:pt x="1305" y="1637"/>
                  </a:cubicBezTo>
                  <a:cubicBezTo>
                    <a:pt x="1304" y="1637"/>
                    <a:pt x="1304" y="1637"/>
                    <a:pt x="1304" y="1637"/>
                  </a:cubicBezTo>
                  <a:cubicBezTo>
                    <a:pt x="1302" y="1637"/>
                    <a:pt x="1300" y="1638"/>
                    <a:pt x="1297" y="1638"/>
                  </a:cubicBezTo>
                  <a:cubicBezTo>
                    <a:pt x="1297" y="1638"/>
                    <a:pt x="1296" y="1638"/>
                    <a:pt x="1295" y="1638"/>
                  </a:cubicBezTo>
                  <a:cubicBezTo>
                    <a:pt x="1292" y="1638"/>
                    <a:pt x="1290" y="1639"/>
                    <a:pt x="1287" y="1639"/>
                  </a:cubicBezTo>
                  <a:cubicBezTo>
                    <a:pt x="1287" y="1639"/>
                    <a:pt x="1287" y="1639"/>
                    <a:pt x="1287" y="1639"/>
                  </a:cubicBezTo>
                  <a:cubicBezTo>
                    <a:pt x="1204" y="1639"/>
                    <a:pt x="1204" y="1639"/>
                    <a:pt x="1204" y="1639"/>
                  </a:cubicBezTo>
                  <a:cubicBezTo>
                    <a:pt x="1194" y="1639"/>
                    <a:pt x="1183" y="1637"/>
                    <a:pt x="1175" y="1631"/>
                  </a:cubicBezTo>
                  <a:cubicBezTo>
                    <a:pt x="1175" y="1631"/>
                    <a:pt x="1175" y="1631"/>
                    <a:pt x="1175" y="1631"/>
                  </a:cubicBezTo>
                  <a:close/>
                  <a:moveTo>
                    <a:pt x="1278" y="1502"/>
                  </a:moveTo>
                  <a:cubicBezTo>
                    <a:pt x="1266" y="1502"/>
                    <a:pt x="1253" y="1502"/>
                    <a:pt x="1241" y="1502"/>
                  </a:cubicBezTo>
                  <a:cubicBezTo>
                    <a:pt x="1230" y="1502"/>
                    <a:pt x="1213" y="1500"/>
                    <a:pt x="1207" y="1489"/>
                  </a:cubicBezTo>
                  <a:cubicBezTo>
                    <a:pt x="1207" y="1488"/>
                    <a:pt x="1207" y="1487"/>
                    <a:pt x="1207" y="1486"/>
                  </a:cubicBezTo>
                  <a:cubicBezTo>
                    <a:pt x="1206" y="1486"/>
                    <a:pt x="1206" y="1485"/>
                    <a:pt x="1206" y="1484"/>
                  </a:cubicBezTo>
                  <a:cubicBezTo>
                    <a:pt x="1206" y="1483"/>
                    <a:pt x="1207" y="1482"/>
                    <a:pt x="1207" y="1481"/>
                  </a:cubicBezTo>
                  <a:cubicBezTo>
                    <a:pt x="1207" y="1481"/>
                    <a:pt x="1207" y="1481"/>
                    <a:pt x="1207" y="1481"/>
                  </a:cubicBezTo>
                  <a:cubicBezTo>
                    <a:pt x="1207" y="1481"/>
                    <a:pt x="1207" y="1481"/>
                    <a:pt x="1207" y="1481"/>
                  </a:cubicBezTo>
                  <a:cubicBezTo>
                    <a:pt x="1207" y="1478"/>
                    <a:pt x="1209" y="1474"/>
                    <a:pt x="1210" y="1472"/>
                  </a:cubicBezTo>
                  <a:cubicBezTo>
                    <a:pt x="1212" y="1463"/>
                    <a:pt x="1214" y="1453"/>
                    <a:pt x="1218" y="1445"/>
                  </a:cubicBezTo>
                  <a:cubicBezTo>
                    <a:pt x="1218" y="1444"/>
                    <a:pt x="1218" y="1444"/>
                    <a:pt x="1218" y="1444"/>
                  </a:cubicBezTo>
                  <a:cubicBezTo>
                    <a:pt x="1219" y="1441"/>
                    <a:pt x="1221" y="1438"/>
                    <a:pt x="1223" y="1436"/>
                  </a:cubicBezTo>
                  <a:cubicBezTo>
                    <a:pt x="1225" y="1435"/>
                    <a:pt x="1226" y="1434"/>
                    <a:pt x="1228" y="1433"/>
                  </a:cubicBezTo>
                  <a:cubicBezTo>
                    <a:pt x="1233" y="1429"/>
                    <a:pt x="1239" y="1427"/>
                    <a:pt x="1245" y="1426"/>
                  </a:cubicBezTo>
                  <a:cubicBezTo>
                    <a:pt x="1246" y="1426"/>
                    <a:pt x="1246" y="1426"/>
                    <a:pt x="1247" y="1426"/>
                  </a:cubicBezTo>
                  <a:cubicBezTo>
                    <a:pt x="1251" y="1425"/>
                    <a:pt x="1257" y="1424"/>
                    <a:pt x="1262" y="1424"/>
                  </a:cubicBezTo>
                  <a:cubicBezTo>
                    <a:pt x="1269" y="1424"/>
                    <a:pt x="1269" y="1424"/>
                    <a:pt x="1269" y="1424"/>
                  </a:cubicBezTo>
                  <a:cubicBezTo>
                    <a:pt x="1271" y="1424"/>
                    <a:pt x="1274" y="1424"/>
                    <a:pt x="1276" y="1424"/>
                  </a:cubicBezTo>
                  <a:cubicBezTo>
                    <a:pt x="1291" y="1424"/>
                    <a:pt x="1307" y="1424"/>
                    <a:pt x="1322" y="1424"/>
                  </a:cubicBezTo>
                  <a:cubicBezTo>
                    <a:pt x="1324" y="1424"/>
                    <a:pt x="1326" y="1424"/>
                    <a:pt x="1329" y="1424"/>
                  </a:cubicBezTo>
                  <a:cubicBezTo>
                    <a:pt x="1331" y="1424"/>
                    <a:pt x="1331" y="1424"/>
                    <a:pt x="1331" y="1424"/>
                  </a:cubicBezTo>
                  <a:cubicBezTo>
                    <a:pt x="1332" y="1424"/>
                    <a:pt x="1332" y="1424"/>
                    <a:pt x="1333" y="1424"/>
                  </a:cubicBezTo>
                  <a:cubicBezTo>
                    <a:pt x="1335" y="1424"/>
                    <a:pt x="1337" y="1424"/>
                    <a:pt x="1339" y="1425"/>
                  </a:cubicBezTo>
                  <a:cubicBezTo>
                    <a:pt x="1339" y="1425"/>
                    <a:pt x="1339" y="1425"/>
                    <a:pt x="1339" y="1425"/>
                  </a:cubicBezTo>
                  <a:cubicBezTo>
                    <a:pt x="1351" y="1426"/>
                    <a:pt x="1364" y="1429"/>
                    <a:pt x="1366" y="1439"/>
                  </a:cubicBezTo>
                  <a:cubicBezTo>
                    <a:pt x="1366" y="1439"/>
                    <a:pt x="1366" y="1440"/>
                    <a:pt x="1366" y="1440"/>
                  </a:cubicBezTo>
                  <a:cubicBezTo>
                    <a:pt x="1366" y="1440"/>
                    <a:pt x="1366" y="1440"/>
                    <a:pt x="1366" y="1441"/>
                  </a:cubicBezTo>
                  <a:cubicBezTo>
                    <a:pt x="1367" y="1452"/>
                    <a:pt x="1362" y="1467"/>
                    <a:pt x="1360" y="1478"/>
                  </a:cubicBezTo>
                  <a:cubicBezTo>
                    <a:pt x="1360" y="1478"/>
                    <a:pt x="1360" y="1478"/>
                    <a:pt x="1360" y="1478"/>
                  </a:cubicBezTo>
                  <a:cubicBezTo>
                    <a:pt x="1359" y="1481"/>
                    <a:pt x="1359" y="1481"/>
                    <a:pt x="1359" y="1481"/>
                  </a:cubicBezTo>
                  <a:cubicBezTo>
                    <a:pt x="1359" y="1483"/>
                    <a:pt x="1358" y="1485"/>
                    <a:pt x="1356" y="1487"/>
                  </a:cubicBezTo>
                  <a:cubicBezTo>
                    <a:pt x="1356" y="1488"/>
                    <a:pt x="1355" y="1488"/>
                    <a:pt x="1355" y="1489"/>
                  </a:cubicBezTo>
                  <a:cubicBezTo>
                    <a:pt x="1355" y="1489"/>
                    <a:pt x="1355" y="1489"/>
                    <a:pt x="1355" y="1489"/>
                  </a:cubicBezTo>
                  <a:cubicBezTo>
                    <a:pt x="1355" y="1489"/>
                    <a:pt x="1355" y="1489"/>
                    <a:pt x="1354" y="1489"/>
                  </a:cubicBezTo>
                  <a:cubicBezTo>
                    <a:pt x="1339" y="1507"/>
                    <a:pt x="1298" y="1502"/>
                    <a:pt x="1278" y="1502"/>
                  </a:cubicBezTo>
                  <a:close/>
                  <a:moveTo>
                    <a:pt x="911" y="1620"/>
                  </a:moveTo>
                  <a:cubicBezTo>
                    <a:pt x="911" y="1619"/>
                    <a:pt x="911" y="1618"/>
                    <a:pt x="911" y="1618"/>
                  </a:cubicBezTo>
                  <a:cubicBezTo>
                    <a:pt x="912" y="1616"/>
                    <a:pt x="912" y="1615"/>
                    <a:pt x="913" y="1614"/>
                  </a:cubicBezTo>
                  <a:cubicBezTo>
                    <a:pt x="913" y="1614"/>
                    <a:pt x="913" y="1614"/>
                    <a:pt x="913" y="1613"/>
                  </a:cubicBezTo>
                  <a:cubicBezTo>
                    <a:pt x="913" y="1612"/>
                    <a:pt x="913" y="1612"/>
                    <a:pt x="913" y="1612"/>
                  </a:cubicBezTo>
                  <a:cubicBezTo>
                    <a:pt x="914" y="1611"/>
                    <a:pt x="915" y="1609"/>
                    <a:pt x="916" y="1607"/>
                  </a:cubicBezTo>
                  <a:cubicBezTo>
                    <a:pt x="922" y="1594"/>
                    <a:pt x="928" y="1582"/>
                    <a:pt x="935" y="1569"/>
                  </a:cubicBezTo>
                  <a:cubicBezTo>
                    <a:pt x="935" y="1569"/>
                    <a:pt x="935" y="1569"/>
                    <a:pt x="935" y="1569"/>
                  </a:cubicBezTo>
                  <a:cubicBezTo>
                    <a:pt x="935" y="1568"/>
                    <a:pt x="935" y="1568"/>
                    <a:pt x="935" y="1568"/>
                  </a:cubicBezTo>
                  <a:cubicBezTo>
                    <a:pt x="936" y="1567"/>
                    <a:pt x="936" y="1566"/>
                    <a:pt x="937" y="1566"/>
                  </a:cubicBezTo>
                  <a:cubicBezTo>
                    <a:pt x="937" y="1565"/>
                    <a:pt x="938" y="1564"/>
                    <a:pt x="938" y="1563"/>
                  </a:cubicBezTo>
                  <a:cubicBezTo>
                    <a:pt x="938" y="1563"/>
                    <a:pt x="938" y="1563"/>
                    <a:pt x="939" y="1563"/>
                  </a:cubicBezTo>
                  <a:cubicBezTo>
                    <a:pt x="956" y="1539"/>
                    <a:pt x="997" y="1544"/>
                    <a:pt x="1023" y="1544"/>
                  </a:cubicBezTo>
                  <a:cubicBezTo>
                    <a:pt x="1023" y="1544"/>
                    <a:pt x="1023" y="1544"/>
                    <a:pt x="1023" y="1544"/>
                  </a:cubicBezTo>
                  <a:cubicBezTo>
                    <a:pt x="1030" y="1544"/>
                    <a:pt x="1049" y="1542"/>
                    <a:pt x="1066" y="1544"/>
                  </a:cubicBezTo>
                  <a:cubicBezTo>
                    <a:pt x="1071" y="1544"/>
                    <a:pt x="1077" y="1544"/>
                    <a:pt x="1081" y="1545"/>
                  </a:cubicBezTo>
                  <a:cubicBezTo>
                    <a:pt x="1084" y="1546"/>
                    <a:pt x="1087" y="1547"/>
                    <a:pt x="1089" y="1548"/>
                  </a:cubicBezTo>
                  <a:cubicBezTo>
                    <a:pt x="1095" y="1551"/>
                    <a:pt x="1099" y="1556"/>
                    <a:pt x="1099" y="1562"/>
                  </a:cubicBezTo>
                  <a:cubicBezTo>
                    <a:pt x="1099" y="1562"/>
                    <a:pt x="1099" y="1562"/>
                    <a:pt x="1099" y="1562"/>
                  </a:cubicBezTo>
                  <a:cubicBezTo>
                    <a:pt x="1099" y="1563"/>
                    <a:pt x="1099" y="1563"/>
                    <a:pt x="1099" y="1564"/>
                  </a:cubicBezTo>
                  <a:cubicBezTo>
                    <a:pt x="1099" y="1565"/>
                    <a:pt x="1099" y="1566"/>
                    <a:pt x="1099" y="1567"/>
                  </a:cubicBezTo>
                  <a:cubicBezTo>
                    <a:pt x="1082" y="1613"/>
                    <a:pt x="1082" y="1613"/>
                    <a:pt x="1082" y="1613"/>
                  </a:cubicBezTo>
                  <a:cubicBezTo>
                    <a:pt x="1081" y="1617"/>
                    <a:pt x="1078" y="1620"/>
                    <a:pt x="1075" y="1623"/>
                  </a:cubicBezTo>
                  <a:cubicBezTo>
                    <a:pt x="1071" y="1626"/>
                    <a:pt x="1067" y="1629"/>
                    <a:pt x="1062" y="1631"/>
                  </a:cubicBezTo>
                  <a:cubicBezTo>
                    <a:pt x="1062" y="1632"/>
                    <a:pt x="1061" y="1632"/>
                    <a:pt x="1061" y="1632"/>
                  </a:cubicBezTo>
                  <a:cubicBezTo>
                    <a:pt x="1054" y="1635"/>
                    <a:pt x="1047" y="1637"/>
                    <a:pt x="1039" y="1639"/>
                  </a:cubicBezTo>
                  <a:cubicBezTo>
                    <a:pt x="1038" y="1639"/>
                    <a:pt x="1038" y="1639"/>
                    <a:pt x="1038" y="1639"/>
                  </a:cubicBezTo>
                  <a:cubicBezTo>
                    <a:pt x="1036" y="1639"/>
                    <a:pt x="1035" y="1639"/>
                    <a:pt x="1034" y="1639"/>
                  </a:cubicBezTo>
                  <a:cubicBezTo>
                    <a:pt x="1020" y="1640"/>
                    <a:pt x="1005" y="1639"/>
                    <a:pt x="990" y="1639"/>
                  </a:cubicBezTo>
                  <a:cubicBezTo>
                    <a:pt x="975" y="1639"/>
                    <a:pt x="960" y="1640"/>
                    <a:pt x="945" y="1640"/>
                  </a:cubicBezTo>
                  <a:cubicBezTo>
                    <a:pt x="935" y="1640"/>
                    <a:pt x="920" y="1638"/>
                    <a:pt x="914" y="1628"/>
                  </a:cubicBezTo>
                  <a:cubicBezTo>
                    <a:pt x="913" y="1628"/>
                    <a:pt x="913" y="1628"/>
                    <a:pt x="913" y="1627"/>
                  </a:cubicBezTo>
                  <a:cubicBezTo>
                    <a:pt x="913" y="1627"/>
                    <a:pt x="912" y="1626"/>
                    <a:pt x="912" y="1626"/>
                  </a:cubicBezTo>
                  <a:cubicBezTo>
                    <a:pt x="912" y="1625"/>
                    <a:pt x="912" y="1624"/>
                    <a:pt x="911" y="1624"/>
                  </a:cubicBezTo>
                  <a:cubicBezTo>
                    <a:pt x="911" y="1624"/>
                    <a:pt x="911" y="1624"/>
                    <a:pt x="911" y="1624"/>
                  </a:cubicBezTo>
                  <a:cubicBezTo>
                    <a:pt x="911" y="1623"/>
                    <a:pt x="911" y="1623"/>
                    <a:pt x="911" y="1623"/>
                  </a:cubicBezTo>
                  <a:cubicBezTo>
                    <a:pt x="911" y="1622"/>
                    <a:pt x="911" y="1621"/>
                    <a:pt x="911" y="1620"/>
                  </a:cubicBezTo>
                  <a:close/>
                  <a:moveTo>
                    <a:pt x="910" y="1465"/>
                  </a:moveTo>
                  <a:cubicBezTo>
                    <a:pt x="910" y="1465"/>
                    <a:pt x="910" y="1465"/>
                    <a:pt x="910" y="1465"/>
                  </a:cubicBezTo>
                  <a:cubicBezTo>
                    <a:pt x="900" y="1482"/>
                    <a:pt x="900" y="1482"/>
                    <a:pt x="900" y="1482"/>
                  </a:cubicBezTo>
                  <a:cubicBezTo>
                    <a:pt x="899" y="1485"/>
                    <a:pt x="896" y="1488"/>
                    <a:pt x="893" y="1490"/>
                  </a:cubicBezTo>
                  <a:cubicBezTo>
                    <a:pt x="889" y="1493"/>
                    <a:pt x="885" y="1495"/>
                    <a:pt x="880" y="1497"/>
                  </a:cubicBezTo>
                  <a:cubicBezTo>
                    <a:pt x="879" y="1497"/>
                    <a:pt x="878" y="1498"/>
                    <a:pt x="876" y="1498"/>
                  </a:cubicBezTo>
                  <a:cubicBezTo>
                    <a:pt x="876" y="1499"/>
                    <a:pt x="875" y="1499"/>
                    <a:pt x="874" y="1499"/>
                  </a:cubicBezTo>
                  <a:cubicBezTo>
                    <a:pt x="874" y="1499"/>
                    <a:pt x="874" y="1499"/>
                    <a:pt x="874" y="1499"/>
                  </a:cubicBezTo>
                  <a:cubicBezTo>
                    <a:pt x="871" y="1500"/>
                    <a:pt x="868" y="1501"/>
                    <a:pt x="865" y="1502"/>
                  </a:cubicBezTo>
                  <a:cubicBezTo>
                    <a:pt x="859" y="1503"/>
                    <a:pt x="854" y="1503"/>
                    <a:pt x="848" y="1503"/>
                  </a:cubicBezTo>
                  <a:cubicBezTo>
                    <a:pt x="832" y="1503"/>
                    <a:pt x="832" y="1503"/>
                    <a:pt x="832" y="1503"/>
                  </a:cubicBezTo>
                  <a:cubicBezTo>
                    <a:pt x="832" y="1503"/>
                    <a:pt x="832" y="1503"/>
                    <a:pt x="832" y="1503"/>
                  </a:cubicBezTo>
                  <a:cubicBezTo>
                    <a:pt x="812" y="1503"/>
                    <a:pt x="793" y="1504"/>
                    <a:pt x="774" y="1504"/>
                  </a:cubicBezTo>
                  <a:cubicBezTo>
                    <a:pt x="765" y="1504"/>
                    <a:pt x="747" y="1502"/>
                    <a:pt x="745" y="1491"/>
                  </a:cubicBezTo>
                  <a:cubicBezTo>
                    <a:pt x="745" y="1489"/>
                    <a:pt x="745" y="1488"/>
                    <a:pt x="746" y="1486"/>
                  </a:cubicBezTo>
                  <a:cubicBezTo>
                    <a:pt x="747" y="1482"/>
                    <a:pt x="751" y="1478"/>
                    <a:pt x="753" y="1475"/>
                  </a:cubicBezTo>
                  <a:cubicBezTo>
                    <a:pt x="760" y="1464"/>
                    <a:pt x="766" y="1452"/>
                    <a:pt x="775" y="1443"/>
                  </a:cubicBezTo>
                  <a:cubicBezTo>
                    <a:pt x="775" y="1442"/>
                    <a:pt x="776" y="1442"/>
                    <a:pt x="776" y="1441"/>
                  </a:cubicBezTo>
                  <a:cubicBezTo>
                    <a:pt x="776" y="1441"/>
                    <a:pt x="777" y="1441"/>
                    <a:pt x="777" y="1441"/>
                  </a:cubicBezTo>
                  <a:cubicBezTo>
                    <a:pt x="799" y="1419"/>
                    <a:pt x="845" y="1425"/>
                    <a:pt x="873" y="1425"/>
                  </a:cubicBezTo>
                  <a:cubicBezTo>
                    <a:pt x="886" y="1425"/>
                    <a:pt x="901" y="1423"/>
                    <a:pt x="913" y="1428"/>
                  </a:cubicBezTo>
                  <a:cubicBezTo>
                    <a:pt x="913" y="1428"/>
                    <a:pt x="913" y="1428"/>
                    <a:pt x="913" y="1428"/>
                  </a:cubicBezTo>
                  <a:cubicBezTo>
                    <a:pt x="915" y="1429"/>
                    <a:pt x="916" y="1430"/>
                    <a:pt x="917" y="1430"/>
                  </a:cubicBezTo>
                  <a:cubicBezTo>
                    <a:pt x="917" y="1430"/>
                    <a:pt x="917" y="1431"/>
                    <a:pt x="918" y="1431"/>
                  </a:cubicBezTo>
                  <a:cubicBezTo>
                    <a:pt x="920" y="1432"/>
                    <a:pt x="922" y="1435"/>
                    <a:pt x="922" y="1437"/>
                  </a:cubicBezTo>
                  <a:cubicBezTo>
                    <a:pt x="923" y="1439"/>
                    <a:pt x="923" y="1442"/>
                    <a:pt x="921" y="1444"/>
                  </a:cubicBezTo>
                  <a:cubicBezTo>
                    <a:pt x="920" y="1446"/>
                    <a:pt x="920" y="1446"/>
                    <a:pt x="920" y="1446"/>
                  </a:cubicBezTo>
                  <a:cubicBezTo>
                    <a:pt x="918" y="1452"/>
                    <a:pt x="913" y="1460"/>
                    <a:pt x="910" y="1465"/>
                  </a:cubicBezTo>
                  <a:close/>
                  <a:moveTo>
                    <a:pt x="1095" y="1502"/>
                  </a:moveTo>
                  <a:cubicBezTo>
                    <a:pt x="1093" y="1502"/>
                    <a:pt x="1091" y="1502"/>
                    <a:pt x="1089" y="1502"/>
                  </a:cubicBezTo>
                  <a:cubicBezTo>
                    <a:pt x="1089" y="1502"/>
                    <a:pt x="1089" y="1503"/>
                    <a:pt x="1088" y="1503"/>
                  </a:cubicBezTo>
                  <a:cubicBezTo>
                    <a:pt x="1077" y="1504"/>
                    <a:pt x="1066" y="1503"/>
                    <a:pt x="1054" y="1503"/>
                  </a:cubicBezTo>
                  <a:cubicBezTo>
                    <a:pt x="1007" y="1503"/>
                    <a:pt x="1007" y="1503"/>
                    <a:pt x="1007" y="1503"/>
                  </a:cubicBezTo>
                  <a:cubicBezTo>
                    <a:pt x="997" y="1503"/>
                    <a:pt x="980" y="1501"/>
                    <a:pt x="976" y="1490"/>
                  </a:cubicBezTo>
                  <a:cubicBezTo>
                    <a:pt x="976" y="1489"/>
                    <a:pt x="976" y="1488"/>
                    <a:pt x="976" y="1487"/>
                  </a:cubicBezTo>
                  <a:cubicBezTo>
                    <a:pt x="976" y="1486"/>
                    <a:pt x="976" y="1486"/>
                    <a:pt x="976" y="1485"/>
                  </a:cubicBezTo>
                  <a:cubicBezTo>
                    <a:pt x="977" y="1481"/>
                    <a:pt x="980" y="1477"/>
                    <a:pt x="982" y="1473"/>
                  </a:cubicBezTo>
                  <a:cubicBezTo>
                    <a:pt x="986" y="1463"/>
                    <a:pt x="990" y="1449"/>
                    <a:pt x="998" y="1441"/>
                  </a:cubicBezTo>
                  <a:cubicBezTo>
                    <a:pt x="998" y="1440"/>
                    <a:pt x="999" y="1440"/>
                    <a:pt x="999" y="1440"/>
                  </a:cubicBezTo>
                  <a:cubicBezTo>
                    <a:pt x="1000" y="1439"/>
                    <a:pt x="1000" y="1439"/>
                    <a:pt x="1000" y="1438"/>
                  </a:cubicBezTo>
                  <a:cubicBezTo>
                    <a:pt x="1001" y="1438"/>
                    <a:pt x="1001" y="1438"/>
                    <a:pt x="1001" y="1438"/>
                  </a:cubicBezTo>
                  <a:cubicBezTo>
                    <a:pt x="1002" y="1437"/>
                    <a:pt x="1002" y="1437"/>
                    <a:pt x="1002" y="1437"/>
                  </a:cubicBezTo>
                  <a:cubicBezTo>
                    <a:pt x="1003" y="1436"/>
                    <a:pt x="1003" y="1436"/>
                    <a:pt x="1003" y="1436"/>
                  </a:cubicBezTo>
                  <a:cubicBezTo>
                    <a:pt x="1010" y="1431"/>
                    <a:pt x="1018" y="1428"/>
                    <a:pt x="1027" y="1427"/>
                  </a:cubicBezTo>
                  <a:cubicBezTo>
                    <a:pt x="1027" y="1427"/>
                    <a:pt x="1027" y="1426"/>
                    <a:pt x="1028" y="1426"/>
                  </a:cubicBezTo>
                  <a:cubicBezTo>
                    <a:pt x="1033" y="1425"/>
                    <a:pt x="1038" y="1425"/>
                    <a:pt x="1043" y="1425"/>
                  </a:cubicBezTo>
                  <a:cubicBezTo>
                    <a:pt x="1072" y="1425"/>
                    <a:pt x="1072" y="1425"/>
                    <a:pt x="1072" y="1425"/>
                  </a:cubicBezTo>
                  <a:cubicBezTo>
                    <a:pt x="1081" y="1425"/>
                    <a:pt x="1090" y="1425"/>
                    <a:pt x="1099" y="1425"/>
                  </a:cubicBezTo>
                  <a:cubicBezTo>
                    <a:pt x="1112" y="1425"/>
                    <a:pt x="1130" y="1423"/>
                    <a:pt x="1140" y="1432"/>
                  </a:cubicBezTo>
                  <a:cubicBezTo>
                    <a:pt x="1140" y="1433"/>
                    <a:pt x="1141" y="1433"/>
                    <a:pt x="1141" y="1434"/>
                  </a:cubicBezTo>
                  <a:cubicBezTo>
                    <a:pt x="1142" y="1434"/>
                    <a:pt x="1142" y="1434"/>
                    <a:pt x="1142" y="1434"/>
                  </a:cubicBezTo>
                  <a:cubicBezTo>
                    <a:pt x="1142" y="1434"/>
                    <a:pt x="1142" y="1435"/>
                    <a:pt x="1142" y="1435"/>
                  </a:cubicBezTo>
                  <a:cubicBezTo>
                    <a:pt x="1143" y="1435"/>
                    <a:pt x="1143" y="1436"/>
                    <a:pt x="1143" y="1436"/>
                  </a:cubicBezTo>
                  <a:cubicBezTo>
                    <a:pt x="1144" y="1438"/>
                    <a:pt x="1144" y="1440"/>
                    <a:pt x="1144" y="1442"/>
                  </a:cubicBezTo>
                  <a:cubicBezTo>
                    <a:pt x="1143" y="1452"/>
                    <a:pt x="1135" y="1467"/>
                    <a:pt x="1133" y="1473"/>
                  </a:cubicBezTo>
                  <a:cubicBezTo>
                    <a:pt x="1133" y="1474"/>
                    <a:pt x="1133" y="1474"/>
                    <a:pt x="1133" y="1474"/>
                  </a:cubicBezTo>
                  <a:cubicBezTo>
                    <a:pt x="1132" y="1476"/>
                    <a:pt x="1131" y="1478"/>
                    <a:pt x="1130" y="1480"/>
                  </a:cubicBezTo>
                  <a:cubicBezTo>
                    <a:pt x="1130" y="1481"/>
                    <a:pt x="1130" y="1481"/>
                    <a:pt x="1130" y="1481"/>
                  </a:cubicBezTo>
                  <a:cubicBezTo>
                    <a:pt x="1130" y="1482"/>
                    <a:pt x="1129" y="1483"/>
                    <a:pt x="1129" y="1483"/>
                  </a:cubicBezTo>
                  <a:cubicBezTo>
                    <a:pt x="1129" y="1484"/>
                    <a:pt x="1128" y="1484"/>
                    <a:pt x="1128" y="1485"/>
                  </a:cubicBezTo>
                  <a:cubicBezTo>
                    <a:pt x="1128" y="1485"/>
                    <a:pt x="1127" y="1486"/>
                    <a:pt x="1127" y="1487"/>
                  </a:cubicBezTo>
                  <a:cubicBezTo>
                    <a:pt x="1126" y="1487"/>
                    <a:pt x="1126" y="1487"/>
                    <a:pt x="1126" y="1488"/>
                  </a:cubicBezTo>
                  <a:cubicBezTo>
                    <a:pt x="1125" y="1488"/>
                    <a:pt x="1125" y="1488"/>
                    <a:pt x="1125" y="1488"/>
                  </a:cubicBezTo>
                  <a:cubicBezTo>
                    <a:pt x="1124" y="1489"/>
                    <a:pt x="1124" y="1489"/>
                    <a:pt x="1124" y="1490"/>
                  </a:cubicBezTo>
                  <a:cubicBezTo>
                    <a:pt x="1122" y="1491"/>
                    <a:pt x="1121" y="1492"/>
                    <a:pt x="1119" y="1493"/>
                  </a:cubicBezTo>
                  <a:cubicBezTo>
                    <a:pt x="1117" y="1494"/>
                    <a:pt x="1115" y="1495"/>
                    <a:pt x="1114" y="1496"/>
                  </a:cubicBezTo>
                  <a:cubicBezTo>
                    <a:pt x="1113" y="1496"/>
                    <a:pt x="1113" y="1496"/>
                    <a:pt x="1113" y="1496"/>
                  </a:cubicBezTo>
                  <a:cubicBezTo>
                    <a:pt x="1112" y="1497"/>
                    <a:pt x="1112" y="1497"/>
                    <a:pt x="1112" y="1497"/>
                  </a:cubicBezTo>
                  <a:cubicBezTo>
                    <a:pt x="1106" y="1499"/>
                    <a:pt x="1100" y="1501"/>
                    <a:pt x="1095" y="1502"/>
                  </a:cubicBezTo>
                  <a:close/>
                  <a:moveTo>
                    <a:pt x="773" y="1710"/>
                  </a:moveTo>
                  <a:cubicBezTo>
                    <a:pt x="773" y="1710"/>
                    <a:pt x="773" y="1710"/>
                    <a:pt x="773" y="1710"/>
                  </a:cubicBezTo>
                  <a:cubicBezTo>
                    <a:pt x="771" y="1721"/>
                    <a:pt x="762" y="1732"/>
                    <a:pt x="756" y="1742"/>
                  </a:cubicBezTo>
                  <a:cubicBezTo>
                    <a:pt x="756" y="1742"/>
                    <a:pt x="756" y="1742"/>
                    <a:pt x="756" y="1742"/>
                  </a:cubicBezTo>
                  <a:cubicBezTo>
                    <a:pt x="750" y="1753"/>
                    <a:pt x="744" y="1767"/>
                    <a:pt x="736" y="1777"/>
                  </a:cubicBezTo>
                  <a:cubicBezTo>
                    <a:pt x="735" y="1778"/>
                    <a:pt x="735" y="1779"/>
                    <a:pt x="734" y="1781"/>
                  </a:cubicBezTo>
                  <a:cubicBezTo>
                    <a:pt x="734" y="1781"/>
                    <a:pt x="733" y="1781"/>
                    <a:pt x="733" y="1781"/>
                  </a:cubicBezTo>
                  <a:cubicBezTo>
                    <a:pt x="732" y="1782"/>
                    <a:pt x="731" y="1783"/>
                    <a:pt x="730" y="1784"/>
                  </a:cubicBezTo>
                  <a:cubicBezTo>
                    <a:pt x="729" y="1785"/>
                    <a:pt x="729" y="1785"/>
                    <a:pt x="728" y="1786"/>
                  </a:cubicBezTo>
                  <a:cubicBezTo>
                    <a:pt x="728" y="1786"/>
                    <a:pt x="728" y="1786"/>
                    <a:pt x="728" y="1786"/>
                  </a:cubicBezTo>
                  <a:cubicBezTo>
                    <a:pt x="719" y="1794"/>
                    <a:pt x="708" y="1799"/>
                    <a:pt x="696" y="1802"/>
                  </a:cubicBezTo>
                  <a:cubicBezTo>
                    <a:pt x="695" y="1803"/>
                    <a:pt x="693" y="1803"/>
                    <a:pt x="692" y="1804"/>
                  </a:cubicBezTo>
                  <a:cubicBezTo>
                    <a:pt x="685" y="1805"/>
                    <a:pt x="678" y="1806"/>
                    <a:pt x="671" y="1806"/>
                  </a:cubicBezTo>
                  <a:cubicBezTo>
                    <a:pt x="665" y="1806"/>
                    <a:pt x="665" y="1806"/>
                    <a:pt x="665" y="1806"/>
                  </a:cubicBezTo>
                  <a:cubicBezTo>
                    <a:pt x="665" y="1806"/>
                    <a:pt x="665" y="1806"/>
                    <a:pt x="665" y="1806"/>
                  </a:cubicBezTo>
                  <a:cubicBezTo>
                    <a:pt x="636" y="1806"/>
                    <a:pt x="607" y="1807"/>
                    <a:pt x="578" y="1807"/>
                  </a:cubicBezTo>
                  <a:cubicBezTo>
                    <a:pt x="575" y="1807"/>
                    <a:pt x="573" y="1806"/>
                    <a:pt x="571" y="1806"/>
                  </a:cubicBezTo>
                  <a:cubicBezTo>
                    <a:pt x="567" y="1806"/>
                    <a:pt x="563" y="1805"/>
                    <a:pt x="560" y="1804"/>
                  </a:cubicBezTo>
                  <a:cubicBezTo>
                    <a:pt x="555" y="1802"/>
                    <a:pt x="551" y="1800"/>
                    <a:pt x="549" y="1797"/>
                  </a:cubicBezTo>
                  <a:cubicBezTo>
                    <a:pt x="546" y="1794"/>
                    <a:pt x="545" y="1790"/>
                    <a:pt x="545" y="1786"/>
                  </a:cubicBezTo>
                  <a:cubicBezTo>
                    <a:pt x="545" y="1783"/>
                    <a:pt x="546" y="1780"/>
                    <a:pt x="548" y="1777"/>
                  </a:cubicBezTo>
                  <a:cubicBezTo>
                    <a:pt x="548" y="1776"/>
                    <a:pt x="549" y="1776"/>
                    <a:pt x="549" y="1776"/>
                  </a:cubicBezTo>
                  <a:cubicBezTo>
                    <a:pt x="549" y="1775"/>
                    <a:pt x="549" y="1774"/>
                    <a:pt x="550" y="1774"/>
                  </a:cubicBezTo>
                  <a:cubicBezTo>
                    <a:pt x="551" y="1772"/>
                    <a:pt x="551" y="1772"/>
                    <a:pt x="551" y="1772"/>
                  </a:cubicBezTo>
                  <a:cubicBezTo>
                    <a:pt x="551" y="1772"/>
                    <a:pt x="551" y="1772"/>
                    <a:pt x="551" y="1772"/>
                  </a:cubicBezTo>
                  <a:cubicBezTo>
                    <a:pt x="558" y="1761"/>
                    <a:pt x="566" y="1750"/>
                    <a:pt x="574" y="1739"/>
                  </a:cubicBezTo>
                  <a:cubicBezTo>
                    <a:pt x="579" y="1730"/>
                    <a:pt x="585" y="1720"/>
                    <a:pt x="592" y="1713"/>
                  </a:cubicBezTo>
                  <a:cubicBezTo>
                    <a:pt x="593" y="1712"/>
                    <a:pt x="593" y="1711"/>
                    <a:pt x="594" y="1710"/>
                  </a:cubicBezTo>
                  <a:cubicBezTo>
                    <a:pt x="594" y="1710"/>
                    <a:pt x="595" y="1710"/>
                    <a:pt x="595" y="1710"/>
                  </a:cubicBezTo>
                  <a:cubicBezTo>
                    <a:pt x="596" y="1708"/>
                    <a:pt x="598" y="1707"/>
                    <a:pt x="600" y="1705"/>
                  </a:cubicBezTo>
                  <a:cubicBezTo>
                    <a:pt x="600" y="1705"/>
                    <a:pt x="600" y="1705"/>
                    <a:pt x="600" y="1705"/>
                  </a:cubicBezTo>
                  <a:cubicBezTo>
                    <a:pt x="600" y="1705"/>
                    <a:pt x="600" y="1705"/>
                    <a:pt x="600" y="1705"/>
                  </a:cubicBezTo>
                  <a:cubicBezTo>
                    <a:pt x="610" y="1697"/>
                    <a:pt x="622" y="1692"/>
                    <a:pt x="635" y="1690"/>
                  </a:cubicBezTo>
                  <a:cubicBezTo>
                    <a:pt x="635" y="1690"/>
                    <a:pt x="635" y="1690"/>
                    <a:pt x="635" y="1690"/>
                  </a:cubicBezTo>
                  <a:cubicBezTo>
                    <a:pt x="636" y="1690"/>
                    <a:pt x="636" y="1690"/>
                    <a:pt x="636" y="1690"/>
                  </a:cubicBezTo>
                  <a:cubicBezTo>
                    <a:pt x="638" y="1689"/>
                    <a:pt x="640" y="1689"/>
                    <a:pt x="643" y="1688"/>
                  </a:cubicBezTo>
                  <a:cubicBezTo>
                    <a:pt x="644" y="1688"/>
                    <a:pt x="646" y="1688"/>
                    <a:pt x="647" y="1688"/>
                  </a:cubicBezTo>
                  <a:cubicBezTo>
                    <a:pt x="649" y="1688"/>
                    <a:pt x="650" y="1688"/>
                    <a:pt x="652" y="1688"/>
                  </a:cubicBezTo>
                  <a:cubicBezTo>
                    <a:pt x="653" y="1687"/>
                    <a:pt x="654" y="1687"/>
                    <a:pt x="655" y="1687"/>
                  </a:cubicBezTo>
                  <a:cubicBezTo>
                    <a:pt x="656" y="1687"/>
                    <a:pt x="656" y="1687"/>
                    <a:pt x="656" y="1687"/>
                  </a:cubicBezTo>
                  <a:cubicBezTo>
                    <a:pt x="656" y="1687"/>
                    <a:pt x="656" y="1687"/>
                    <a:pt x="656" y="1687"/>
                  </a:cubicBezTo>
                  <a:cubicBezTo>
                    <a:pt x="683" y="1687"/>
                    <a:pt x="709" y="1687"/>
                    <a:pt x="736" y="1687"/>
                  </a:cubicBezTo>
                  <a:cubicBezTo>
                    <a:pt x="736" y="1687"/>
                    <a:pt x="736" y="1687"/>
                    <a:pt x="736" y="1687"/>
                  </a:cubicBezTo>
                  <a:cubicBezTo>
                    <a:pt x="740" y="1687"/>
                    <a:pt x="740" y="1687"/>
                    <a:pt x="740" y="1687"/>
                  </a:cubicBezTo>
                  <a:cubicBezTo>
                    <a:pt x="747" y="1687"/>
                    <a:pt x="753" y="1688"/>
                    <a:pt x="757" y="1689"/>
                  </a:cubicBezTo>
                  <a:cubicBezTo>
                    <a:pt x="759" y="1690"/>
                    <a:pt x="760" y="1690"/>
                    <a:pt x="761" y="1691"/>
                  </a:cubicBezTo>
                  <a:cubicBezTo>
                    <a:pt x="761" y="1691"/>
                    <a:pt x="762" y="1691"/>
                    <a:pt x="763" y="1691"/>
                  </a:cubicBezTo>
                  <a:cubicBezTo>
                    <a:pt x="763" y="1692"/>
                    <a:pt x="763" y="1692"/>
                    <a:pt x="764" y="1692"/>
                  </a:cubicBezTo>
                  <a:cubicBezTo>
                    <a:pt x="771" y="1695"/>
                    <a:pt x="775" y="1701"/>
                    <a:pt x="773" y="1710"/>
                  </a:cubicBezTo>
                  <a:close/>
                  <a:moveTo>
                    <a:pt x="828" y="1613"/>
                  </a:moveTo>
                  <a:cubicBezTo>
                    <a:pt x="827" y="1614"/>
                    <a:pt x="827" y="1614"/>
                    <a:pt x="827" y="1614"/>
                  </a:cubicBezTo>
                  <a:cubicBezTo>
                    <a:pt x="827" y="1614"/>
                    <a:pt x="827" y="1614"/>
                    <a:pt x="827" y="1614"/>
                  </a:cubicBezTo>
                  <a:cubicBezTo>
                    <a:pt x="826" y="1616"/>
                    <a:pt x="825" y="1617"/>
                    <a:pt x="824" y="1619"/>
                  </a:cubicBezTo>
                  <a:cubicBezTo>
                    <a:pt x="824" y="1619"/>
                    <a:pt x="824" y="1619"/>
                    <a:pt x="823" y="1619"/>
                  </a:cubicBezTo>
                  <a:cubicBezTo>
                    <a:pt x="817" y="1627"/>
                    <a:pt x="807" y="1632"/>
                    <a:pt x="797" y="1635"/>
                  </a:cubicBezTo>
                  <a:cubicBezTo>
                    <a:pt x="797" y="1635"/>
                    <a:pt x="797" y="1635"/>
                    <a:pt x="797" y="1635"/>
                  </a:cubicBezTo>
                  <a:cubicBezTo>
                    <a:pt x="795" y="1636"/>
                    <a:pt x="794" y="1636"/>
                    <a:pt x="792" y="1636"/>
                  </a:cubicBezTo>
                  <a:cubicBezTo>
                    <a:pt x="791" y="1637"/>
                    <a:pt x="790" y="1637"/>
                    <a:pt x="789" y="1637"/>
                  </a:cubicBezTo>
                  <a:cubicBezTo>
                    <a:pt x="788" y="1637"/>
                    <a:pt x="788" y="1638"/>
                    <a:pt x="787" y="1638"/>
                  </a:cubicBezTo>
                  <a:cubicBezTo>
                    <a:pt x="781" y="1639"/>
                    <a:pt x="774" y="1640"/>
                    <a:pt x="768" y="1640"/>
                  </a:cubicBezTo>
                  <a:cubicBezTo>
                    <a:pt x="767" y="1640"/>
                    <a:pt x="767" y="1640"/>
                    <a:pt x="767" y="1640"/>
                  </a:cubicBezTo>
                  <a:cubicBezTo>
                    <a:pt x="756" y="1641"/>
                    <a:pt x="745" y="1640"/>
                    <a:pt x="735" y="1640"/>
                  </a:cubicBezTo>
                  <a:cubicBezTo>
                    <a:pt x="718" y="1640"/>
                    <a:pt x="702" y="1640"/>
                    <a:pt x="685" y="1640"/>
                  </a:cubicBezTo>
                  <a:cubicBezTo>
                    <a:pt x="683" y="1640"/>
                    <a:pt x="680" y="1640"/>
                    <a:pt x="677" y="1640"/>
                  </a:cubicBezTo>
                  <a:cubicBezTo>
                    <a:pt x="677" y="1640"/>
                    <a:pt x="677" y="1640"/>
                    <a:pt x="676" y="1640"/>
                  </a:cubicBezTo>
                  <a:cubicBezTo>
                    <a:pt x="674" y="1639"/>
                    <a:pt x="672" y="1639"/>
                    <a:pt x="669" y="1638"/>
                  </a:cubicBezTo>
                  <a:cubicBezTo>
                    <a:pt x="669" y="1638"/>
                    <a:pt x="669" y="1638"/>
                    <a:pt x="669" y="1638"/>
                  </a:cubicBezTo>
                  <a:cubicBezTo>
                    <a:pt x="669" y="1638"/>
                    <a:pt x="669" y="1638"/>
                    <a:pt x="669" y="1638"/>
                  </a:cubicBezTo>
                  <a:cubicBezTo>
                    <a:pt x="662" y="1636"/>
                    <a:pt x="655" y="1632"/>
                    <a:pt x="655" y="1624"/>
                  </a:cubicBezTo>
                  <a:cubicBezTo>
                    <a:pt x="655" y="1623"/>
                    <a:pt x="655" y="1621"/>
                    <a:pt x="656" y="1620"/>
                  </a:cubicBezTo>
                  <a:cubicBezTo>
                    <a:pt x="656" y="1619"/>
                    <a:pt x="656" y="1619"/>
                    <a:pt x="656" y="1618"/>
                  </a:cubicBezTo>
                  <a:cubicBezTo>
                    <a:pt x="657" y="1617"/>
                    <a:pt x="657" y="1616"/>
                    <a:pt x="658" y="1614"/>
                  </a:cubicBezTo>
                  <a:cubicBezTo>
                    <a:pt x="658" y="1614"/>
                    <a:pt x="658" y="1614"/>
                    <a:pt x="658" y="1614"/>
                  </a:cubicBezTo>
                  <a:cubicBezTo>
                    <a:pt x="659" y="1613"/>
                    <a:pt x="659" y="1613"/>
                    <a:pt x="659" y="1613"/>
                  </a:cubicBezTo>
                  <a:cubicBezTo>
                    <a:pt x="660" y="1612"/>
                    <a:pt x="661" y="1610"/>
                    <a:pt x="662" y="1609"/>
                  </a:cubicBezTo>
                  <a:cubicBezTo>
                    <a:pt x="670" y="1597"/>
                    <a:pt x="678" y="1585"/>
                    <a:pt x="686" y="1572"/>
                  </a:cubicBezTo>
                  <a:cubicBezTo>
                    <a:pt x="687" y="1572"/>
                    <a:pt x="687" y="1572"/>
                    <a:pt x="687" y="1572"/>
                  </a:cubicBezTo>
                  <a:cubicBezTo>
                    <a:pt x="689" y="1568"/>
                    <a:pt x="689" y="1568"/>
                    <a:pt x="689" y="1568"/>
                  </a:cubicBezTo>
                  <a:cubicBezTo>
                    <a:pt x="692" y="1565"/>
                    <a:pt x="695" y="1562"/>
                    <a:pt x="699" y="1559"/>
                  </a:cubicBezTo>
                  <a:cubicBezTo>
                    <a:pt x="702" y="1557"/>
                    <a:pt x="705" y="1555"/>
                    <a:pt x="708" y="1554"/>
                  </a:cubicBezTo>
                  <a:cubicBezTo>
                    <a:pt x="709" y="1553"/>
                    <a:pt x="710" y="1553"/>
                    <a:pt x="711" y="1552"/>
                  </a:cubicBezTo>
                  <a:cubicBezTo>
                    <a:pt x="712" y="1552"/>
                    <a:pt x="712" y="1552"/>
                    <a:pt x="713" y="1551"/>
                  </a:cubicBezTo>
                  <a:cubicBezTo>
                    <a:pt x="713" y="1551"/>
                    <a:pt x="714" y="1551"/>
                    <a:pt x="714" y="1551"/>
                  </a:cubicBezTo>
                  <a:cubicBezTo>
                    <a:pt x="715" y="1551"/>
                    <a:pt x="715" y="1551"/>
                    <a:pt x="716" y="1550"/>
                  </a:cubicBezTo>
                  <a:cubicBezTo>
                    <a:pt x="720" y="1549"/>
                    <a:pt x="725" y="1547"/>
                    <a:pt x="730" y="1546"/>
                  </a:cubicBezTo>
                  <a:cubicBezTo>
                    <a:pt x="735" y="1545"/>
                    <a:pt x="741" y="1544"/>
                    <a:pt x="747" y="1544"/>
                  </a:cubicBezTo>
                  <a:cubicBezTo>
                    <a:pt x="763" y="1544"/>
                    <a:pt x="763" y="1544"/>
                    <a:pt x="763" y="1544"/>
                  </a:cubicBezTo>
                  <a:cubicBezTo>
                    <a:pt x="767" y="1544"/>
                    <a:pt x="770" y="1544"/>
                    <a:pt x="774" y="1544"/>
                  </a:cubicBezTo>
                  <a:cubicBezTo>
                    <a:pt x="789" y="1544"/>
                    <a:pt x="803" y="1544"/>
                    <a:pt x="818" y="1544"/>
                  </a:cubicBezTo>
                  <a:cubicBezTo>
                    <a:pt x="818" y="1544"/>
                    <a:pt x="818" y="1544"/>
                    <a:pt x="818" y="1544"/>
                  </a:cubicBezTo>
                  <a:cubicBezTo>
                    <a:pt x="824" y="1544"/>
                    <a:pt x="824" y="1544"/>
                    <a:pt x="824" y="1544"/>
                  </a:cubicBezTo>
                  <a:cubicBezTo>
                    <a:pt x="830" y="1544"/>
                    <a:pt x="835" y="1545"/>
                    <a:pt x="839" y="1546"/>
                  </a:cubicBezTo>
                  <a:cubicBezTo>
                    <a:pt x="843" y="1547"/>
                    <a:pt x="845" y="1548"/>
                    <a:pt x="847" y="1549"/>
                  </a:cubicBezTo>
                  <a:cubicBezTo>
                    <a:pt x="854" y="1553"/>
                    <a:pt x="858" y="1559"/>
                    <a:pt x="853" y="1568"/>
                  </a:cubicBezTo>
                  <a:cubicBezTo>
                    <a:pt x="848" y="1579"/>
                    <a:pt x="841" y="1590"/>
                    <a:pt x="835" y="1600"/>
                  </a:cubicBezTo>
                  <a:cubicBezTo>
                    <a:pt x="828" y="1613"/>
                    <a:pt x="828" y="1613"/>
                    <a:pt x="828" y="1613"/>
                  </a:cubicBezTo>
                  <a:cubicBezTo>
                    <a:pt x="828" y="1613"/>
                    <a:pt x="828" y="1613"/>
                    <a:pt x="828" y="1613"/>
                  </a:cubicBezTo>
                  <a:close/>
                  <a:moveTo>
                    <a:pt x="1592" y="1771"/>
                  </a:moveTo>
                  <a:cubicBezTo>
                    <a:pt x="1592" y="1773"/>
                    <a:pt x="1592" y="1775"/>
                    <a:pt x="1591" y="1777"/>
                  </a:cubicBezTo>
                  <a:cubicBezTo>
                    <a:pt x="1591" y="1778"/>
                    <a:pt x="1591" y="1778"/>
                    <a:pt x="1591" y="1778"/>
                  </a:cubicBezTo>
                  <a:cubicBezTo>
                    <a:pt x="1590" y="1780"/>
                    <a:pt x="1590" y="1782"/>
                    <a:pt x="1589" y="1783"/>
                  </a:cubicBezTo>
                  <a:cubicBezTo>
                    <a:pt x="1589" y="1783"/>
                    <a:pt x="1589" y="1783"/>
                    <a:pt x="1589" y="1784"/>
                  </a:cubicBezTo>
                  <a:cubicBezTo>
                    <a:pt x="1588" y="1784"/>
                    <a:pt x="1588" y="1784"/>
                    <a:pt x="1588" y="1784"/>
                  </a:cubicBezTo>
                  <a:cubicBezTo>
                    <a:pt x="1587" y="1786"/>
                    <a:pt x="1586" y="1788"/>
                    <a:pt x="1584" y="1789"/>
                  </a:cubicBezTo>
                  <a:cubicBezTo>
                    <a:pt x="1584" y="1789"/>
                    <a:pt x="1584" y="1789"/>
                    <a:pt x="1584" y="1789"/>
                  </a:cubicBezTo>
                  <a:cubicBezTo>
                    <a:pt x="1582" y="1791"/>
                    <a:pt x="1581" y="1792"/>
                    <a:pt x="1579" y="1794"/>
                  </a:cubicBezTo>
                  <a:cubicBezTo>
                    <a:pt x="1578" y="1794"/>
                    <a:pt x="1578" y="1794"/>
                    <a:pt x="1578" y="1794"/>
                  </a:cubicBezTo>
                  <a:cubicBezTo>
                    <a:pt x="1578" y="1794"/>
                    <a:pt x="1577" y="1795"/>
                    <a:pt x="1577" y="1795"/>
                  </a:cubicBezTo>
                  <a:cubicBezTo>
                    <a:pt x="1575" y="1796"/>
                    <a:pt x="1573" y="1797"/>
                    <a:pt x="1571" y="1798"/>
                  </a:cubicBezTo>
                  <a:cubicBezTo>
                    <a:pt x="1571" y="1798"/>
                    <a:pt x="1571" y="1798"/>
                    <a:pt x="1570" y="1798"/>
                  </a:cubicBezTo>
                  <a:cubicBezTo>
                    <a:pt x="1569" y="1799"/>
                    <a:pt x="1567" y="1800"/>
                    <a:pt x="1566" y="1800"/>
                  </a:cubicBezTo>
                  <a:cubicBezTo>
                    <a:pt x="1565" y="1800"/>
                    <a:pt x="1564" y="1801"/>
                    <a:pt x="1563" y="1801"/>
                  </a:cubicBezTo>
                  <a:cubicBezTo>
                    <a:pt x="1563" y="1801"/>
                    <a:pt x="1563" y="1801"/>
                    <a:pt x="1562" y="1801"/>
                  </a:cubicBezTo>
                  <a:cubicBezTo>
                    <a:pt x="1562" y="1801"/>
                    <a:pt x="1561" y="1801"/>
                    <a:pt x="1561" y="1802"/>
                  </a:cubicBezTo>
                  <a:cubicBezTo>
                    <a:pt x="1559" y="1802"/>
                    <a:pt x="1557" y="1802"/>
                    <a:pt x="1555" y="1803"/>
                  </a:cubicBezTo>
                  <a:cubicBezTo>
                    <a:pt x="1553" y="1803"/>
                    <a:pt x="1551" y="1803"/>
                    <a:pt x="1550" y="1803"/>
                  </a:cubicBezTo>
                  <a:cubicBezTo>
                    <a:pt x="1548" y="1804"/>
                    <a:pt x="1546" y="1804"/>
                    <a:pt x="1544" y="1804"/>
                  </a:cubicBezTo>
                  <a:cubicBezTo>
                    <a:pt x="1544" y="1804"/>
                    <a:pt x="1543" y="1804"/>
                    <a:pt x="1542" y="1804"/>
                  </a:cubicBezTo>
                  <a:cubicBezTo>
                    <a:pt x="1540" y="1804"/>
                    <a:pt x="1540" y="1804"/>
                    <a:pt x="1540" y="1804"/>
                  </a:cubicBezTo>
                  <a:cubicBezTo>
                    <a:pt x="1540" y="1804"/>
                    <a:pt x="1540" y="1804"/>
                    <a:pt x="1540" y="1804"/>
                  </a:cubicBezTo>
                  <a:cubicBezTo>
                    <a:pt x="1530" y="1804"/>
                    <a:pt x="1519" y="1804"/>
                    <a:pt x="1509" y="1804"/>
                  </a:cubicBezTo>
                  <a:cubicBezTo>
                    <a:pt x="1461" y="1804"/>
                    <a:pt x="908" y="1806"/>
                    <a:pt x="869" y="1806"/>
                  </a:cubicBezTo>
                  <a:cubicBezTo>
                    <a:pt x="866" y="1806"/>
                    <a:pt x="863" y="1806"/>
                    <a:pt x="861" y="1805"/>
                  </a:cubicBezTo>
                  <a:cubicBezTo>
                    <a:pt x="857" y="1805"/>
                    <a:pt x="853" y="1804"/>
                    <a:pt x="850" y="1803"/>
                  </a:cubicBezTo>
                  <a:cubicBezTo>
                    <a:pt x="845" y="1802"/>
                    <a:pt x="841" y="1799"/>
                    <a:pt x="838" y="1796"/>
                  </a:cubicBezTo>
                  <a:cubicBezTo>
                    <a:pt x="835" y="1793"/>
                    <a:pt x="833" y="1790"/>
                    <a:pt x="832" y="1786"/>
                  </a:cubicBezTo>
                  <a:cubicBezTo>
                    <a:pt x="832" y="1782"/>
                    <a:pt x="832" y="1778"/>
                    <a:pt x="834" y="1773"/>
                  </a:cubicBezTo>
                  <a:cubicBezTo>
                    <a:pt x="836" y="1771"/>
                    <a:pt x="836" y="1771"/>
                    <a:pt x="836" y="1771"/>
                  </a:cubicBezTo>
                  <a:cubicBezTo>
                    <a:pt x="836" y="1771"/>
                    <a:pt x="836" y="1771"/>
                    <a:pt x="836" y="1771"/>
                  </a:cubicBezTo>
                  <a:cubicBezTo>
                    <a:pt x="842" y="1758"/>
                    <a:pt x="848" y="1745"/>
                    <a:pt x="854" y="1732"/>
                  </a:cubicBezTo>
                  <a:cubicBezTo>
                    <a:pt x="856" y="1730"/>
                    <a:pt x="857" y="1728"/>
                    <a:pt x="858" y="1726"/>
                  </a:cubicBezTo>
                  <a:cubicBezTo>
                    <a:pt x="862" y="1716"/>
                    <a:pt x="862" y="1716"/>
                    <a:pt x="862" y="1716"/>
                  </a:cubicBezTo>
                  <a:cubicBezTo>
                    <a:pt x="864" y="1712"/>
                    <a:pt x="868" y="1708"/>
                    <a:pt x="872" y="1704"/>
                  </a:cubicBezTo>
                  <a:cubicBezTo>
                    <a:pt x="873" y="1704"/>
                    <a:pt x="874" y="1703"/>
                    <a:pt x="875" y="1702"/>
                  </a:cubicBezTo>
                  <a:cubicBezTo>
                    <a:pt x="875" y="1702"/>
                    <a:pt x="876" y="1701"/>
                    <a:pt x="877" y="1701"/>
                  </a:cubicBezTo>
                  <a:cubicBezTo>
                    <a:pt x="878" y="1700"/>
                    <a:pt x="878" y="1700"/>
                    <a:pt x="879" y="1699"/>
                  </a:cubicBezTo>
                  <a:cubicBezTo>
                    <a:pt x="880" y="1699"/>
                    <a:pt x="880" y="1699"/>
                    <a:pt x="880" y="1699"/>
                  </a:cubicBezTo>
                  <a:cubicBezTo>
                    <a:pt x="881" y="1698"/>
                    <a:pt x="881" y="1698"/>
                    <a:pt x="882" y="1698"/>
                  </a:cubicBezTo>
                  <a:cubicBezTo>
                    <a:pt x="883" y="1697"/>
                    <a:pt x="885" y="1696"/>
                    <a:pt x="886" y="1695"/>
                  </a:cubicBezTo>
                  <a:cubicBezTo>
                    <a:pt x="887" y="1695"/>
                    <a:pt x="888" y="1695"/>
                    <a:pt x="889" y="1694"/>
                  </a:cubicBezTo>
                  <a:cubicBezTo>
                    <a:pt x="890" y="1694"/>
                    <a:pt x="891" y="1693"/>
                    <a:pt x="893" y="1693"/>
                  </a:cubicBezTo>
                  <a:cubicBezTo>
                    <a:pt x="895" y="1692"/>
                    <a:pt x="897" y="1691"/>
                    <a:pt x="899" y="1690"/>
                  </a:cubicBezTo>
                  <a:cubicBezTo>
                    <a:pt x="900" y="1690"/>
                    <a:pt x="901" y="1690"/>
                    <a:pt x="903" y="1689"/>
                  </a:cubicBezTo>
                  <a:cubicBezTo>
                    <a:pt x="903" y="1689"/>
                    <a:pt x="904" y="1689"/>
                    <a:pt x="904" y="1689"/>
                  </a:cubicBezTo>
                  <a:cubicBezTo>
                    <a:pt x="910" y="1687"/>
                    <a:pt x="917" y="1687"/>
                    <a:pt x="923" y="1687"/>
                  </a:cubicBezTo>
                  <a:cubicBezTo>
                    <a:pt x="923" y="1687"/>
                    <a:pt x="1503" y="1685"/>
                    <a:pt x="1525" y="1685"/>
                  </a:cubicBezTo>
                  <a:cubicBezTo>
                    <a:pt x="1531" y="1685"/>
                    <a:pt x="1538" y="1685"/>
                    <a:pt x="1545" y="1685"/>
                  </a:cubicBezTo>
                  <a:cubicBezTo>
                    <a:pt x="1548" y="1685"/>
                    <a:pt x="1551" y="1685"/>
                    <a:pt x="1554" y="1686"/>
                  </a:cubicBezTo>
                  <a:cubicBezTo>
                    <a:pt x="1554" y="1686"/>
                    <a:pt x="1555" y="1686"/>
                    <a:pt x="1555" y="1686"/>
                  </a:cubicBezTo>
                  <a:cubicBezTo>
                    <a:pt x="1557" y="1686"/>
                    <a:pt x="1560" y="1686"/>
                    <a:pt x="1562" y="1687"/>
                  </a:cubicBezTo>
                  <a:cubicBezTo>
                    <a:pt x="1562" y="1687"/>
                    <a:pt x="1563" y="1687"/>
                    <a:pt x="1563" y="1687"/>
                  </a:cubicBezTo>
                  <a:cubicBezTo>
                    <a:pt x="1563" y="1687"/>
                    <a:pt x="1563" y="1687"/>
                    <a:pt x="1563" y="1687"/>
                  </a:cubicBezTo>
                  <a:cubicBezTo>
                    <a:pt x="1566" y="1688"/>
                    <a:pt x="1568" y="1689"/>
                    <a:pt x="1570" y="1690"/>
                  </a:cubicBezTo>
                  <a:cubicBezTo>
                    <a:pt x="1570" y="1690"/>
                    <a:pt x="1571" y="1690"/>
                    <a:pt x="1571" y="1690"/>
                  </a:cubicBezTo>
                  <a:cubicBezTo>
                    <a:pt x="1573" y="1691"/>
                    <a:pt x="1575" y="1692"/>
                    <a:pt x="1577" y="1693"/>
                  </a:cubicBezTo>
                  <a:cubicBezTo>
                    <a:pt x="1577" y="1693"/>
                    <a:pt x="1577" y="1693"/>
                    <a:pt x="1578" y="1693"/>
                  </a:cubicBezTo>
                  <a:cubicBezTo>
                    <a:pt x="1578" y="1694"/>
                    <a:pt x="1578" y="1694"/>
                    <a:pt x="1578" y="1694"/>
                  </a:cubicBezTo>
                  <a:cubicBezTo>
                    <a:pt x="1580" y="1695"/>
                    <a:pt x="1581" y="1696"/>
                    <a:pt x="1582" y="1697"/>
                  </a:cubicBezTo>
                  <a:cubicBezTo>
                    <a:pt x="1584" y="1698"/>
                    <a:pt x="1586" y="1700"/>
                    <a:pt x="1588" y="1703"/>
                  </a:cubicBezTo>
                  <a:cubicBezTo>
                    <a:pt x="1590" y="1706"/>
                    <a:pt x="1592" y="1710"/>
                    <a:pt x="1592" y="1714"/>
                  </a:cubicBezTo>
                  <a:cubicBezTo>
                    <a:pt x="1592" y="1717"/>
                    <a:pt x="1592" y="1717"/>
                    <a:pt x="1592" y="1717"/>
                  </a:cubicBezTo>
                  <a:cubicBezTo>
                    <a:pt x="1592" y="1717"/>
                    <a:pt x="1592" y="1717"/>
                    <a:pt x="1592" y="1717"/>
                  </a:cubicBezTo>
                  <a:cubicBezTo>
                    <a:pt x="1592" y="1731"/>
                    <a:pt x="1592" y="1746"/>
                    <a:pt x="1592" y="1760"/>
                  </a:cubicBezTo>
                  <a:cubicBezTo>
                    <a:pt x="1592" y="1764"/>
                    <a:pt x="1593" y="1767"/>
                    <a:pt x="1592" y="1771"/>
                  </a:cubicBezTo>
                  <a:close/>
                  <a:moveTo>
                    <a:pt x="1671" y="1490"/>
                  </a:moveTo>
                  <a:cubicBezTo>
                    <a:pt x="1671" y="1490"/>
                    <a:pt x="1670" y="1489"/>
                    <a:pt x="1670" y="1489"/>
                  </a:cubicBezTo>
                  <a:cubicBezTo>
                    <a:pt x="1670" y="1489"/>
                    <a:pt x="1669" y="1489"/>
                    <a:pt x="1669" y="1488"/>
                  </a:cubicBezTo>
                  <a:cubicBezTo>
                    <a:pt x="1667" y="1486"/>
                    <a:pt x="1666" y="1483"/>
                    <a:pt x="1665" y="1480"/>
                  </a:cubicBezTo>
                  <a:cubicBezTo>
                    <a:pt x="1665" y="1477"/>
                    <a:pt x="1665" y="1477"/>
                    <a:pt x="1665" y="1477"/>
                  </a:cubicBezTo>
                  <a:cubicBezTo>
                    <a:pt x="1665" y="1475"/>
                    <a:pt x="1665" y="1473"/>
                    <a:pt x="1665" y="1471"/>
                  </a:cubicBezTo>
                  <a:cubicBezTo>
                    <a:pt x="1665" y="1471"/>
                    <a:pt x="1665" y="1471"/>
                    <a:pt x="1665" y="1471"/>
                  </a:cubicBezTo>
                  <a:cubicBezTo>
                    <a:pt x="1664" y="1463"/>
                    <a:pt x="1662" y="1454"/>
                    <a:pt x="1663" y="1445"/>
                  </a:cubicBezTo>
                  <a:cubicBezTo>
                    <a:pt x="1663" y="1443"/>
                    <a:pt x="1663" y="1443"/>
                    <a:pt x="1663" y="1443"/>
                  </a:cubicBezTo>
                  <a:cubicBezTo>
                    <a:pt x="1662" y="1440"/>
                    <a:pt x="1663" y="1437"/>
                    <a:pt x="1665" y="1435"/>
                  </a:cubicBezTo>
                  <a:cubicBezTo>
                    <a:pt x="1667" y="1433"/>
                    <a:pt x="1669" y="1431"/>
                    <a:pt x="1673" y="1429"/>
                  </a:cubicBezTo>
                  <a:cubicBezTo>
                    <a:pt x="1676" y="1427"/>
                    <a:pt x="1680" y="1426"/>
                    <a:pt x="1684" y="1425"/>
                  </a:cubicBezTo>
                  <a:cubicBezTo>
                    <a:pt x="1684" y="1425"/>
                    <a:pt x="1684" y="1425"/>
                    <a:pt x="1684" y="1425"/>
                  </a:cubicBezTo>
                  <a:cubicBezTo>
                    <a:pt x="1685" y="1425"/>
                    <a:pt x="1685" y="1425"/>
                    <a:pt x="1685" y="1425"/>
                  </a:cubicBezTo>
                  <a:cubicBezTo>
                    <a:pt x="1687" y="1424"/>
                    <a:pt x="1689" y="1424"/>
                    <a:pt x="1690" y="1424"/>
                  </a:cubicBezTo>
                  <a:cubicBezTo>
                    <a:pt x="1691" y="1424"/>
                    <a:pt x="1692" y="1424"/>
                    <a:pt x="1693" y="1424"/>
                  </a:cubicBezTo>
                  <a:cubicBezTo>
                    <a:pt x="1700" y="1423"/>
                    <a:pt x="1708" y="1423"/>
                    <a:pt x="1716" y="1423"/>
                  </a:cubicBezTo>
                  <a:cubicBezTo>
                    <a:pt x="1769" y="1423"/>
                    <a:pt x="1769" y="1423"/>
                    <a:pt x="1769" y="1423"/>
                  </a:cubicBezTo>
                  <a:cubicBezTo>
                    <a:pt x="1772" y="1423"/>
                    <a:pt x="1775" y="1423"/>
                    <a:pt x="1778" y="1424"/>
                  </a:cubicBezTo>
                  <a:cubicBezTo>
                    <a:pt x="1792" y="1425"/>
                    <a:pt x="1808" y="1429"/>
                    <a:pt x="1810" y="1442"/>
                  </a:cubicBezTo>
                  <a:cubicBezTo>
                    <a:pt x="1814" y="1454"/>
                    <a:pt x="1815" y="1466"/>
                    <a:pt x="1817" y="1478"/>
                  </a:cubicBezTo>
                  <a:cubicBezTo>
                    <a:pt x="1818" y="1480"/>
                    <a:pt x="1818" y="1480"/>
                    <a:pt x="1818" y="1480"/>
                  </a:cubicBezTo>
                  <a:cubicBezTo>
                    <a:pt x="1818" y="1482"/>
                    <a:pt x="1818" y="1485"/>
                    <a:pt x="1817" y="1487"/>
                  </a:cubicBezTo>
                  <a:cubicBezTo>
                    <a:pt x="1817" y="1487"/>
                    <a:pt x="1817" y="1488"/>
                    <a:pt x="1816" y="1488"/>
                  </a:cubicBezTo>
                  <a:cubicBezTo>
                    <a:pt x="1816" y="1488"/>
                    <a:pt x="1816" y="1488"/>
                    <a:pt x="1816" y="1488"/>
                  </a:cubicBezTo>
                  <a:cubicBezTo>
                    <a:pt x="1816" y="1488"/>
                    <a:pt x="1816" y="1488"/>
                    <a:pt x="1816" y="1488"/>
                  </a:cubicBezTo>
                  <a:cubicBezTo>
                    <a:pt x="1813" y="1494"/>
                    <a:pt x="1807" y="1497"/>
                    <a:pt x="1799" y="1499"/>
                  </a:cubicBezTo>
                  <a:cubicBezTo>
                    <a:pt x="1798" y="1499"/>
                    <a:pt x="1798" y="1499"/>
                    <a:pt x="1797" y="1499"/>
                  </a:cubicBezTo>
                  <a:cubicBezTo>
                    <a:pt x="1796" y="1500"/>
                    <a:pt x="1796" y="1500"/>
                    <a:pt x="1795" y="1500"/>
                  </a:cubicBezTo>
                  <a:cubicBezTo>
                    <a:pt x="1794" y="1500"/>
                    <a:pt x="1794" y="1500"/>
                    <a:pt x="1793" y="1500"/>
                  </a:cubicBezTo>
                  <a:cubicBezTo>
                    <a:pt x="1792" y="1500"/>
                    <a:pt x="1790" y="1501"/>
                    <a:pt x="1789" y="1501"/>
                  </a:cubicBezTo>
                  <a:cubicBezTo>
                    <a:pt x="1771" y="1503"/>
                    <a:pt x="1750" y="1501"/>
                    <a:pt x="1741" y="1501"/>
                  </a:cubicBezTo>
                  <a:cubicBezTo>
                    <a:pt x="1707" y="1501"/>
                    <a:pt x="1707" y="1501"/>
                    <a:pt x="1707" y="1501"/>
                  </a:cubicBezTo>
                  <a:cubicBezTo>
                    <a:pt x="1704" y="1501"/>
                    <a:pt x="1702" y="1501"/>
                    <a:pt x="1699" y="1501"/>
                  </a:cubicBezTo>
                  <a:cubicBezTo>
                    <a:pt x="1697" y="1501"/>
                    <a:pt x="1695" y="1500"/>
                    <a:pt x="1693" y="1500"/>
                  </a:cubicBezTo>
                  <a:cubicBezTo>
                    <a:pt x="1693" y="1500"/>
                    <a:pt x="1692" y="1500"/>
                    <a:pt x="1692" y="1500"/>
                  </a:cubicBezTo>
                  <a:cubicBezTo>
                    <a:pt x="1691" y="1500"/>
                    <a:pt x="1691" y="1500"/>
                    <a:pt x="1691" y="1500"/>
                  </a:cubicBezTo>
                  <a:cubicBezTo>
                    <a:pt x="1689" y="1499"/>
                    <a:pt x="1687" y="1499"/>
                    <a:pt x="1685" y="1498"/>
                  </a:cubicBezTo>
                  <a:cubicBezTo>
                    <a:pt x="1684" y="1498"/>
                    <a:pt x="1684" y="1497"/>
                    <a:pt x="1683" y="1497"/>
                  </a:cubicBezTo>
                  <a:cubicBezTo>
                    <a:pt x="1681" y="1496"/>
                    <a:pt x="1680" y="1496"/>
                    <a:pt x="1678" y="1495"/>
                  </a:cubicBezTo>
                  <a:cubicBezTo>
                    <a:pt x="1676" y="1494"/>
                    <a:pt x="1674" y="1492"/>
                    <a:pt x="1672" y="1491"/>
                  </a:cubicBezTo>
                  <a:cubicBezTo>
                    <a:pt x="1672" y="1491"/>
                    <a:pt x="1671" y="1490"/>
                    <a:pt x="1671" y="1490"/>
                  </a:cubicBezTo>
                  <a:close/>
                  <a:moveTo>
                    <a:pt x="1680" y="1622"/>
                  </a:moveTo>
                  <a:cubicBezTo>
                    <a:pt x="1677" y="1618"/>
                    <a:pt x="1676" y="1615"/>
                    <a:pt x="1675" y="1612"/>
                  </a:cubicBezTo>
                  <a:cubicBezTo>
                    <a:pt x="1675" y="1607"/>
                    <a:pt x="1675" y="1607"/>
                    <a:pt x="1675" y="1607"/>
                  </a:cubicBezTo>
                  <a:cubicBezTo>
                    <a:pt x="1675" y="1607"/>
                    <a:pt x="1675" y="1607"/>
                    <a:pt x="1675" y="1607"/>
                  </a:cubicBezTo>
                  <a:cubicBezTo>
                    <a:pt x="1674" y="1593"/>
                    <a:pt x="1673" y="1580"/>
                    <a:pt x="1672" y="1567"/>
                  </a:cubicBezTo>
                  <a:cubicBezTo>
                    <a:pt x="1672" y="1567"/>
                    <a:pt x="1672" y="1567"/>
                    <a:pt x="1672" y="1567"/>
                  </a:cubicBezTo>
                  <a:cubicBezTo>
                    <a:pt x="1672" y="1566"/>
                    <a:pt x="1672" y="1566"/>
                    <a:pt x="1672" y="1566"/>
                  </a:cubicBezTo>
                  <a:cubicBezTo>
                    <a:pt x="1672" y="1565"/>
                    <a:pt x="1672" y="1564"/>
                    <a:pt x="1672" y="1563"/>
                  </a:cubicBezTo>
                  <a:cubicBezTo>
                    <a:pt x="1675" y="1535"/>
                    <a:pt x="1735" y="1542"/>
                    <a:pt x="1754" y="1542"/>
                  </a:cubicBezTo>
                  <a:cubicBezTo>
                    <a:pt x="1776" y="1542"/>
                    <a:pt x="1819" y="1537"/>
                    <a:pt x="1832" y="1559"/>
                  </a:cubicBezTo>
                  <a:cubicBezTo>
                    <a:pt x="1833" y="1561"/>
                    <a:pt x="1835" y="1563"/>
                    <a:pt x="1835" y="1565"/>
                  </a:cubicBezTo>
                  <a:cubicBezTo>
                    <a:pt x="1836" y="1568"/>
                    <a:pt x="1836" y="1568"/>
                    <a:pt x="1836" y="1568"/>
                  </a:cubicBezTo>
                  <a:cubicBezTo>
                    <a:pt x="1836" y="1568"/>
                    <a:pt x="1836" y="1568"/>
                    <a:pt x="1836" y="1568"/>
                  </a:cubicBezTo>
                  <a:cubicBezTo>
                    <a:pt x="1837" y="1575"/>
                    <a:pt x="1838" y="1581"/>
                    <a:pt x="1840" y="1588"/>
                  </a:cubicBezTo>
                  <a:cubicBezTo>
                    <a:pt x="1844" y="1611"/>
                    <a:pt x="1844" y="1611"/>
                    <a:pt x="1844" y="1611"/>
                  </a:cubicBezTo>
                  <a:cubicBezTo>
                    <a:pt x="1845" y="1615"/>
                    <a:pt x="1844" y="1618"/>
                    <a:pt x="1843" y="1621"/>
                  </a:cubicBezTo>
                  <a:cubicBezTo>
                    <a:pt x="1842" y="1623"/>
                    <a:pt x="1840" y="1625"/>
                    <a:pt x="1838" y="1627"/>
                  </a:cubicBezTo>
                  <a:cubicBezTo>
                    <a:pt x="1838" y="1627"/>
                    <a:pt x="1837" y="1628"/>
                    <a:pt x="1836" y="1629"/>
                  </a:cubicBezTo>
                  <a:cubicBezTo>
                    <a:pt x="1836" y="1629"/>
                    <a:pt x="1835" y="1629"/>
                    <a:pt x="1835" y="1630"/>
                  </a:cubicBezTo>
                  <a:cubicBezTo>
                    <a:pt x="1835" y="1630"/>
                    <a:pt x="1834" y="1630"/>
                    <a:pt x="1834" y="1630"/>
                  </a:cubicBezTo>
                  <a:cubicBezTo>
                    <a:pt x="1833" y="1631"/>
                    <a:pt x="1832" y="1631"/>
                    <a:pt x="1830" y="1632"/>
                  </a:cubicBezTo>
                  <a:cubicBezTo>
                    <a:pt x="1829" y="1633"/>
                    <a:pt x="1828" y="1633"/>
                    <a:pt x="1827" y="1634"/>
                  </a:cubicBezTo>
                  <a:cubicBezTo>
                    <a:pt x="1826" y="1634"/>
                    <a:pt x="1825" y="1634"/>
                    <a:pt x="1825" y="1634"/>
                  </a:cubicBezTo>
                  <a:cubicBezTo>
                    <a:pt x="1824" y="1635"/>
                    <a:pt x="1823" y="1635"/>
                    <a:pt x="1822" y="1635"/>
                  </a:cubicBezTo>
                  <a:cubicBezTo>
                    <a:pt x="1821" y="1635"/>
                    <a:pt x="1820" y="1636"/>
                    <a:pt x="1819" y="1636"/>
                  </a:cubicBezTo>
                  <a:cubicBezTo>
                    <a:pt x="1818" y="1636"/>
                    <a:pt x="1818" y="1636"/>
                    <a:pt x="1818" y="1636"/>
                  </a:cubicBezTo>
                  <a:cubicBezTo>
                    <a:pt x="1816" y="1636"/>
                    <a:pt x="1814" y="1637"/>
                    <a:pt x="1812" y="1637"/>
                  </a:cubicBezTo>
                  <a:cubicBezTo>
                    <a:pt x="1809" y="1637"/>
                    <a:pt x="1807" y="1637"/>
                    <a:pt x="1805" y="1637"/>
                  </a:cubicBezTo>
                  <a:cubicBezTo>
                    <a:pt x="1805" y="1637"/>
                    <a:pt x="1805" y="1637"/>
                    <a:pt x="1805" y="1637"/>
                  </a:cubicBezTo>
                  <a:cubicBezTo>
                    <a:pt x="1804" y="1637"/>
                    <a:pt x="1804" y="1637"/>
                    <a:pt x="1804" y="1637"/>
                  </a:cubicBezTo>
                  <a:cubicBezTo>
                    <a:pt x="1804" y="1637"/>
                    <a:pt x="1804" y="1637"/>
                    <a:pt x="1804" y="1637"/>
                  </a:cubicBezTo>
                  <a:cubicBezTo>
                    <a:pt x="1777" y="1637"/>
                    <a:pt x="1750" y="1637"/>
                    <a:pt x="1722" y="1638"/>
                  </a:cubicBezTo>
                  <a:cubicBezTo>
                    <a:pt x="1719" y="1638"/>
                    <a:pt x="1716" y="1637"/>
                    <a:pt x="1714" y="1637"/>
                  </a:cubicBezTo>
                  <a:cubicBezTo>
                    <a:pt x="1713" y="1637"/>
                    <a:pt x="1712" y="1637"/>
                    <a:pt x="1712" y="1637"/>
                  </a:cubicBezTo>
                  <a:cubicBezTo>
                    <a:pt x="1709" y="1636"/>
                    <a:pt x="1707" y="1636"/>
                    <a:pt x="1705" y="1636"/>
                  </a:cubicBezTo>
                  <a:cubicBezTo>
                    <a:pt x="1705" y="1636"/>
                    <a:pt x="1705" y="1636"/>
                    <a:pt x="1705" y="1636"/>
                  </a:cubicBezTo>
                  <a:cubicBezTo>
                    <a:pt x="1704" y="1635"/>
                    <a:pt x="1704" y="1635"/>
                    <a:pt x="1704" y="1635"/>
                  </a:cubicBezTo>
                  <a:cubicBezTo>
                    <a:pt x="1701" y="1635"/>
                    <a:pt x="1699" y="1634"/>
                    <a:pt x="1697" y="1633"/>
                  </a:cubicBezTo>
                  <a:cubicBezTo>
                    <a:pt x="1696" y="1633"/>
                    <a:pt x="1695" y="1632"/>
                    <a:pt x="1695" y="1632"/>
                  </a:cubicBezTo>
                  <a:cubicBezTo>
                    <a:pt x="1693" y="1632"/>
                    <a:pt x="1692" y="1631"/>
                    <a:pt x="1691" y="1630"/>
                  </a:cubicBezTo>
                  <a:cubicBezTo>
                    <a:pt x="1691" y="1630"/>
                    <a:pt x="1690" y="1630"/>
                    <a:pt x="1690" y="1630"/>
                  </a:cubicBezTo>
                  <a:cubicBezTo>
                    <a:pt x="1686" y="1628"/>
                    <a:pt x="1682" y="1625"/>
                    <a:pt x="1680" y="1622"/>
                  </a:cubicBezTo>
                  <a:close/>
                  <a:moveTo>
                    <a:pt x="1875" y="1783"/>
                  </a:moveTo>
                  <a:cubicBezTo>
                    <a:pt x="1873" y="1787"/>
                    <a:pt x="1870" y="1790"/>
                    <a:pt x="1866" y="1793"/>
                  </a:cubicBezTo>
                  <a:cubicBezTo>
                    <a:pt x="1862" y="1796"/>
                    <a:pt x="1858" y="1799"/>
                    <a:pt x="1852" y="1800"/>
                  </a:cubicBezTo>
                  <a:cubicBezTo>
                    <a:pt x="1846" y="1802"/>
                    <a:pt x="1840" y="1803"/>
                    <a:pt x="1833" y="1803"/>
                  </a:cubicBezTo>
                  <a:cubicBezTo>
                    <a:pt x="1815" y="1803"/>
                    <a:pt x="1815" y="1803"/>
                    <a:pt x="1815" y="1803"/>
                  </a:cubicBezTo>
                  <a:cubicBezTo>
                    <a:pt x="1814" y="1803"/>
                    <a:pt x="1814" y="1803"/>
                    <a:pt x="1814" y="1803"/>
                  </a:cubicBezTo>
                  <a:cubicBezTo>
                    <a:pt x="1789" y="1803"/>
                    <a:pt x="1765" y="1803"/>
                    <a:pt x="1740" y="1803"/>
                  </a:cubicBezTo>
                  <a:cubicBezTo>
                    <a:pt x="1737" y="1803"/>
                    <a:pt x="1734" y="1803"/>
                    <a:pt x="1731" y="1803"/>
                  </a:cubicBezTo>
                  <a:cubicBezTo>
                    <a:pt x="1730" y="1803"/>
                    <a:pt x="1730" y="1803"/>
                    <a:pt x="1729" y="1803"/>
                  </a:cubicBezTo>
                  <a:cubicBezTo>
                    <a:pt x="1726" y="1802"/>
                    <a:pt x="1724" y="1802"/>
                    <a:pt x="1721" y="1801"/>
                  </a:cubicBezTo>
                  <a:cubicBezTo>
                    <a:pt x="1721" y="1801"/>
                    <a:pt x="1721" y="1801"/>
                    <a:pt x="1720" y="1801"/>
                  </a:cubicBezTo>
                  <a:cubicBezTo>
                    <a:pt x="1720" y="1801"/>
                    <a:pt x="1720" y="1801"/>
                    <a:pt x="1720" y="1801"/>
                  </a:cubicBezTo>
                  <a:cubicBezTo>
                    <a:pt x="1709" y="1798"/>
                    <a:pt x="1698" y="1792"/>
                    <a:pt x="1692" y="1783"/>
                  </a:cubicBezTo>
                  <a:cubicBezTo>
                    <a:pt x="1692" y="1783"/>
                    <a:pt x="1692" y="1783"/>
                    <a:pt x="1692" y="1783"/>
                  </a:cubicBezTo>
                  <a:cubicBezTo>
                    <a:pt x="1692" y="1783"/>
                    <a:pt x="1692" y="1783"/>
                    <a:pt x="1692" y="1783"/>
                  </a:cubicBezTo>
                  <a:cubicBezTo>
                    <a:pt x="1691" y="1782"/>
                    <a:pt x="1690" y="1780"/>
                    <a:pt x="1690" y="1778"/>
                  </a:cubicBezTo>
                  <a:cubicBezTo>
                    <a:pt x="1689" y="1777"/>
                    <a:pt x="1689" y="1776"/>
                    <a:pt x="1689" y="1775"/>
                  </a:cubicBezTo>
                  <a:cubicBezTo>
                    <a:pt x="1688" y="1774"/>
                    <a:pt x="1688" y="1773"/>
                    <a:pt x="1688" y="1772"/>
                  </a:cubicBezTo>
                  <a:cubicBezTo>
                    <a:pt x="1688" y="1772"/>
                    <a:pt x="1688" y="1771"/>
                    <a:pt x="1688" y="1771"/>
                  </a:cubicBezTo>
                  <a:cubicBezTo>
                    <a:pt x="1687" y="1769"/>
                    <a:pt x="1687" y="1769"/>
                    <a:pt x="1687" y="1769"/>
                  </a:cubicBezTo>
                  <a:cubicBezTo>
                    <a:pt x="1687" y="1769"/>
                    <a:pt x="1687" y="1769"/>
                    <a:pt x="1687" y="1769"/>
                  </a:cubicBezTo>
                  <a:cubicBezTo>
                    <a:pt x="1686" y="1756"/>
                    <a:pt x="1685" y="1742"/>
                    <a:pt x="1684" y="1728"/>
                  </a:cubicBezTo>
                  <a:cubicBezTo>
                    <a:pt x="1684" y="1725"/>
                    <a:pt x="1684" y="1723"/>
                    <a:pt x="1684" y="1721"/>
                  </a:cubicBezTo>
                  <a:cubicBezTo>
                    <a:pt x="1683" y="1714"/>
                    <a:pt x="1683" y="1714"/>
                    <a:pt x="1683" y="1714"/>
                  </a:cubicBezTo>
                  <a:cubicBezTo>
                    <a:pt x="1683" y="1713"/>
                    <a:pt x="1683" y="1713"/>
                    <a:pt x="1683" y="1713"/>
                  </a:cubicBezTo>
                  <a:cubicBezTo>
                    <a:pt x="1683" y="1711"/>
                    <a:pt x="1683" y="1710"/>
                    <a:pt x="1684" y="1709"/>
                  </a:cubicBezTo>
                  <a:cubicBezTo>
                    <a:pt x="1684" y="1708"/>
                    <a:pt x="1684" y="1707"/>
                    <a:pt x="1684" y="1707"/>
                  </a:cubicBezTo>
                  <a:cubicBezTo>
                    <a:pt x="1685" y="1706"/>
                    <a:pt x="1685" y="1705"/>
                    <a:pt x="1685" y="1704"/>
                  </a:cubicBezTo>
                  <a:cubicBezTo>
                    <a:pt x="1686" y="1703"/>
                    <a:pt x="1686" y="1703"/>
                    <a:pt x="1686" y="1702"/>
                  </a:cubicBezTo>
                  <a:cubicBezTo>
                    <a:pt x="1686" y="1702"/>
                    <a:pt x="1686" y="1702"/>
                    <a:pt x="1686" y="1702"/>
                  </a:cubicBezTo>
                  <a:cubicBezTo>
                    <a:pt x="1687" y="1700"/>
                    <a:pt x="1688" y="1699"/>
                    <a:pt x="1689" y="1698"/>
                  </a:cubicBezTo>
                  <a:cubicBezTo>
                    <a:pt x="1690" y="1697"/>
                    <a:pt x="1691" y="1697"/>
                    <a:pt x="1691" y="1696"/>
                  </a:cubicBezTo>
                  <a:cubicBezTo>
                    <a:pt x="1692" y="1695"/>
                    <a:pt x="1693" y="1695"/>
                    <a:pt x="1694" y="1694"/>
                  </a:cubicBezTo>
                  <a:cubicBezTo>
                    <a:pt x="1695" y="1694"/>
                    <a:pt x="1695" y="1693"/>
                    <a:pt x="1695" y="1693"/>
                  </a:cubicBezTo>
                  <a:cubicBezTo>
                    <a:pt x="1695" y="1693"/>
                    <a:pt x="1696" y="1693"/>
                    <a:pt x="1696" y="1693"/>
                  </a:cubicBezTo>
                  <a:cubicBezTo>
                    <a:pt x="1698" y="1692"/>
                    <a:pt x="1699" y="1691"/>
                    <a:pt x="1701" y="1690"/>
                  </a:cubicBezTo>
                  <a:cubicBezTo>
                    <a:pt x="1702" y="1690"/>
                    <a:pt x="1702" y="1689"/>
                    <a:pt x="1702" y="1689"/>
                  </a:cubicBezTo>
                  <a:cubicBezTo>
                    <a:pt x="1703" y="1689"/>
                    <a:pt x="1703" y="1689"/>
                    <a:pt x="1703" y="1689"/>
                  </a:cubicBezTo>
                  <a:cubicBezTo>
                    <a:pt x="1704" y="1689"/>
                    <a:pt x="1704" y="1689"/>
                    <a:pt x="1705" y="1688"/>
                  </a:cubicBezTo>
                  <a:cubicBezTo>
                    <a:pt x="1706" y="1688"/>
                    <a:pt x="1708" y="1687"/>
                    <a:pt x="1709" y="1687"/>
                  </a:cubicBezTo>
                  <a:cubicBezTo>
                    <a:pt x="1710" y="1687"/>
                    <a:pt x="1711" y="1686"/>
                    <a:pt x="1712" y="1686"/>
                  </a:cubicBezTo>
                  <a:cubicBezTo>
                    <a:pt x="1713" y="1686"/>
                    <a:pt x="1714" y="1686"/>
                    <a:pt x="1714" y="1686"/>
                  </a:cubicBezTo>
                  <a:cubicBezTo>
                    <a:pt x="1717" y="1685"/>
                    <a:pt x="1720" y="1685"/>
                    <a:pt x="1723" y="1685"/>
                  </a:cubicBezTo>
                  <a:cubicBezTo>
                    <a:pt x="1723" y="1685"/>
                    <a:pt x="1724" y="1685"/>
                    <a:pt x="1724" y="1685"/>
                  </a:cubicBezTo>
                  <a:cubicBezTo>
                    <a:pt x="1725" y="1685"/>
                    <a:pt x="1726" y="1685"/>
                    <a:pt x="1727" y="1685"/>
                  </a:cubicBezTo>
                  <a:cubicBezTo>
                    <a:pt x="1731" y="1685"/>
                    <a:pt x="1731" y="1685"/>
                    <a:pt x="1731" y="1685"/>
                  </a:cubicBezTo>
                  <a:cubicBezTo>
                    <a:pt x="1736" y="1684"/>
                    <a:pt x="1740" y="1684"/>
                    <a:pt x="1744" y="1684"/>
                  </a:cubicBezTo>
                  <a:cubicBezTo>
                    <a:pt x="1748" y="1684"/>
                    <a:pt x="1752" y="1684"/>
                    <a:pt x="1755" y="1684"/>
                  </a:cubicBezTo>
                  <a:cubicBezTo>
                    <a:pt x="1791" y="1684"/>
                    <a:pt x="1791" y="1684"/>
                    <a:pt x="1791" y="1684"/>
                  </a:cubicBezTo>
                  <a:cubicBezTo>
                    <a:pt x="1801" y="1684"/>
                    <a:pt x="1811" y="1684"/>
                    <a:pt x="1820" y="1685"/>
                  </a:cubicBezTo>
                  <a:cubicBezTo>
                    <a:pt x="1822" y="1685"/>
                    <a:pt x="1823" y="1685"/>
                    <a:pt x="1825" y="1685"/>
                  </a:cubicBezTo>
                  <a:cubicBezTo>
                    <a:pt x="1826" y="1686"/>
                    <a:pt x="1827" y="1686"/>
                    <a:pt x="1828" y="1686"/>
                  </a:cubicBezTo>
                  <a:cubicBezTo>
                    <a:pt x="1828" y="1686"/>
                    <a:pt x="1829" y="1686"/>
                    <a:pt x="1830" y="1686"/>
                  </a:cubicBezTo>
                  <a:cubicBezTo>
                    <a:pt x="1830" y="1686"/>
                    <a:pt x="1831" y="1686"/>
                    <a:pt x="1831" y="1687"/>
                  </a:cubicBezTo>
                  <a:cubicBezTo>
                    <a:pt x="1832" y="1687"/>
                    <a:pt x="1832" y="1687"/>
                    <a:pt x="1833" y="1687"/>
                  </a:cubicBezTo>
                  <a:cubicBezTo>
                    <a:pt x="1834" y="1687"/>
                    <a:pt x="1836" y="1688"/>
                    <a:pt x="1838" y="1689"/>
                  </a:cubicBezTo>
                  <a:cubicBezTo>
                    <a:pt x="1839" y="1689"/>
                    <a:pt x="1840" y="1689"/>
                    <a:pt x="1841" y="1690"/>
                  </a:cubicBezTo>
                  <a:cubicBezTo>
                    <a:pt x="1842" y="1690"/>
                    <a:pt x="1842" y="1690"/>
                    <a:pt x="1843" y="1691"/>
                  </a:cubicBezTo>
                  <a:cubicBezTo>
                    <a:pt x="1845" y="1691"/>
                    <a:pt x="1846" y="1692"/>
                    <a:pt x="1847" y="1693"/>
                  </a:cubicBezTo>
                  <a:cubicBezTo>
                    <a:pt x="1852" y="1695"/>
                    <a:pt x="1856" y="1698"/>
                    <a:pt x="1859" y="1702"/>
                  </a:cubicBezTo>
                  <a:cubicBezTo>
                    <a:pt x="1862" y="1705"/>
                    <a:pt x="1864" y="1709"/>
                    <a:pt x="1865" y="1713"/>
                  </a:cubicBezTo>
                  <a:cubicBezTo>
                    <a:pt x="1870" y="1736"/>
                    <a:pt x="1870" y="1736"/>
                    <a:pt x="1870" y="1736"/>
                  </a:cubicBezTo>
                  <a:cubicBezTo>
                    <a:pt x="1871" y="1746"/>
                    <a:pt x="1873" y="1755"/>
                    <a:pt x="1875" y="1764"/>
                  </a:cubicBezTo>
                  <a:cubicBezTo>
                    <a:pt x="1875" y="1764"/>
                    <a:pt x="1875" y="1764"/>
                    <a:pt x="1875" y="1764"/>
                  </a:cubicBezTo>
                  <a:cubicBezTo>
                    <a:pt x="1876" y="1770"/>
                    <a:pt x="1876" y="1770"/>
                    <a:pt x="1876" y="1770"/>
                  </a:cubicBezTo>
                  <a:cubicBezTo>
                    <a:pt x="1877" y="1775"/>
                    <a:pt x="1877" y="1779"/>
                    <a:pt x="1875" y="1783"/>
                  </a:cubicBezTo>
                  <a:close/>
                  <a:moveTo>
                    <a:pt x="2041" y="1494"/>
                  </a:moveTo>
                  <a:cubicBezTo>
                    <a:pt x="2036" y="1492"/>
                    <a:pt x="2032" y="1490"/>
                    <a:pt x="2030" y="1487"/>
                  </a:cubicBezTo>
                  <a:cubicBezTo>
                    <a:pt x="2027" y="1485"/>
                    <a:pt x="2024" y="1482"/>
                    <a:pt x="2023" y="1479"/>
                  </a:cubicBezTo>
                  <a:cubicBezTo>
                    <a:pt x="2021" y="1474"/>
                    <a:pt x="2021" y="1474"/>
                    <a:pt x="2021" y="1474"/>
                  </a:cubicBezTo>
                  <a:cubicBezTo>
                    <a:pt x="2019" y="1467"/>
                    <a:pt x="2016" y="1460"/>
                    <a:pt x="2014" y="1453"/>
                  </a:cubicBezTo>
                  <a:cubicBezTo>
                    <a:pt x="2012" y="1449"/>
                    <a:pt x="2009" y="1444"/>
                    <a:pt x="2009" y="1439"/>
                  </a:cubicBezTo>
                  <a:cubicBezTo>
                    <a:pt x="2009" y="1439"/>
                    <a:pt x="2009" y="1438"/>
                    <a:pt x="2009" y="1437"/>
                  </a:cubicBezTo>
                  <a:cubicBezTo>
                    <a:pt x="2009" y="1437"/>
                    <a:pt x="2009" y="1437"/>
                    <a:pt x="2009" y="1437"/>
                  </a:cubicBezTo>
                  <a:cubicBezTo>
                    <a:pt x="2009" y="1436"/>
                    <a:pt x="2009" y="1436"/>
                    <a:pt x="2009" y="1436"/>
                  </a:cubicBezTo>
                  <a:cubicBezTo>
                    <a:pt x="2010" y="1435"/>
                    <a:pt x="2009" y="1435"/>
                    <a:pt x="2010" y="1434"/>
                  </a:cubicBezTo>
                  <a:cubicBezTo>
                    <a:pt x="2010" y="1434"/>
                    <a:pt x="2010" y="1434"/>
                    <a:pt x="2010" y="1434"/>
                  </a:cubicBezTo>
                  <a:cubicBezTo>
                    <a:pt x="2016" y="1421"/>
                    <a:pt x="2039" y="1423"/>
                    <a:pt x="2051" y="1423"/>
                  </a:cubicBezTo>
                  <a:cubicBezTo>
                    <a:pt x="2110" y="1422"/>
                    <a:pt x="2110" y="1422"/>
                    <a:pt x="2110" y="1422"/>
                  </a:cubicBezTo>
                  <a:cubicBezTo>
                    <a:pt x="2115" y="1422"/>
                    <a:pt x="2120" y="1423"/>
                    <a:pt x="2125" y="1424"/>
                  </a:cubicBezTo>
                  <a:cubicBezTo>
                    <a:pt x="2126" y="1424"/>
                    <a:pt x="2128" y="1424"/>
                    <a:pt x="2129" y="1425"/>
                  </a:cubicBezTo>
                  <a:cubicBezTo>
                    <a:pt x="2129" y="1425"/>
                    <a:pt x="2130" y="1425"/>
                    <a:pt x="2131" y="1425"/>
                  </a:cubicBezTo>
                  <a:cubicBezTo>
                    <a:pt x="2132" y="1425"/>
                    <a:pt x="2133" y="1426"/>
                    <a:pt x="2133" y="1426"/>
                  </a:cubicBezTo>
                  <a:cubicBezTo>
                    <a:pt x="2135" y="1426"/>
                    <a:pt x="2137" y="1427"/>
                    <a:pt x="2138" y="1428"/>
                  </a:cubicBezTo>
                  <a:cubicBezTo>
                    <a:pt x="2139" y="1428"/>
                    <a:pt x="2139" y="1428"/>
                    <a:pt x="2139" y="1428"/>
                  </a:cubicBezTo>
                  <a:cubicBezTo>
                    <a:pt x="2139" y="1428"/>
                    <a:pt x="2139" y="1428"/>
                    <a:pt x="2140" y="1428"/>
                  </a:cubicBezTo>
                  <a:cubicBezTo>
                    <a:pt x="2141" y="1429"/>
                    <a:pt x="2142" y="1429"/>
                    <a:pt x="2144" y="1430"/>
                  </a:cubicBezTo>
                  <a:cubicBezTo>
                    <a:pt x="2145" y="1431"/>
                    <a:pt x="2146" y="1431"/>
                    <a:pt x="2146" y="1431"/>
                  </a:cubicBezTo>
                  <a:cubicBezTo>
                    <a:pt x="2147" y="1432"/>
                    <a:pt x="2147" y="1432"/>
                    <a:pt x="2148" y="1432"/>
                  </a:cubicBezTo>
                  <a:cubicBezTo>
                    <a:pt x="2148" y="1433"/>
                    <a:pt x="2148" y="1433"/>
                    <a:pt x="2149" y="1433"/>
                  </a:cubicBezTo>
                  <a:cubicBezTo>
                    <a:pt x="2149" y="1433"/>
                    <a:pt x="2150" y="1434"/>
                    <a:pt x="2150" y="1434"/>
                  </a:cubicBezTo>
                  <a:cubicBezTo>
                    <a:pt x="2153" y="1436"/>
                    <a:pt x="2156" y="1439"/>
                    <a:pt x="2157" y="1442"/>
                  </a:cubicBezTo>
                  <a:cubicBezTo>
                    <a:pt x="2157" y="1442"/>
                    <a:pt x="2157" y="1442"/>
                    <a:pt x="2157" y="1442"/>
                  </a:cubicBezTo>
                  <a:cubicBezTo>
                    <a:pt x="2163" y="1450"/>
                    <a:pt x="2166" y="1460"/>
                    <a:pt x="2170" y="1468"/>
                  </a:cubicBezTo>
                  <a:cubicBezTo>
                    <a:pt x="2170" y="1468"/>
                    <a:pt x="2170" y="1468"/>
                    <a:pt x="2170" y="1468"/>
                  </a:cubicBezTo>
                  <a:cubicBezTo>
                    <a:pt x="2172" y="1473"/>
                    <a:pt x="2176" y="1477"/>
                    <a:pt x="2177" y="1482"/>
                  </a:cubicBezTo>
                  <a:cubicBezTo>
                    <a:pt x="2177" y="1482"/>
                    <a:pt x="2177" y="1483"/>
                    <a:pt x="2177" y="1483"/>
                  </a:cubicBezTo>
                  <a:cubicBezTo>
                    <a:pt x="2177" y="1483"/>
                    <a:pt x="2177" y="1483"/>
                    <a:pt x="2177" y="1483"/>
                  </a:cubicBezTo>
                  <a:cubicBezTo>
                    <a:pt x="2178" y="1492"/>
                    <a:pt x="2170" y="1496"/>
                    <a:pt x="2162" y="1498"/>
                  </a:cubicBezTo>
                  <a:cubicBezTo>
                    <a:pt x="2161" y="1498"/>
                    <a:pt x="2161" y="1498"/>
                    <a:pt x="2161" y="1499"/>
                  </a:cubicBezTo>
                  <a:cubicBezTo>
                    <a:pt x="2160" y="1499"/>
                    <a:pt x="2160" y="1499"/>
                    <a:pt x="2159" y="1499"/>
                  </a:cubicBezTo>
                  <a:cubicBezTo>
                    <a:pt x="2158" y="1499"/>
                    <a:pt x="2156" y="1499"/>
                    <a:pt x="2155" y="1500"/>
                  </a:cubicBezTo>
                  <a:cubicBezTo>
                    <a:pt x="2154" y="1500"/>
                    <a:pt x="2154" y="1500"/>
                    <a:pt x="2153" y="1500"/>
                  </a:cubicBezTo>
                  <a:cubicBezTo>
                    <a:pt x="2152" y="1500"/>
                    <a:pt x="2150" y="1500"/>
                    <a:pt x="2149" y="1500"/>
                  </a:cubicBezTo>
                  <a:cubicBezTo>
                    <a:pt x="2148" y="1500"/>
                    <a:pt x="2147" y="1500"/>
                    <a:pt x="2146" y="1500"/>
                  </a:cubicBezTo>
                  <a:cubicBezTo>
                    <a:pt x="2146" y="1500"/>
                    <a:pt x="2146" y="1500"/>
                    <a:pt x="2146" y="1500"/>
                  </a:cubicBezTo>
                  <a:cubicBezTo>
                    <a:pt x="2144" y="1500"/>
                    <a:pt x="2144" y="1500"/>
                    <a:pt x="2144" y="1500"/>
                  </a:cubicBezTo>
                  <a:cubicBezTo>
                    <a:pt x="2135" y="1500"/>
                    <a:pt x="2126" y="1500"/>
                    <a:pt x="2117" y="1500"/>
                  </a:cubicBezTo>
                  <a:cubicBezTo>
                    <a:pt x="2102" y="1500"/>
                    <a:pt x="2087" y="1500"/>
                    <a:pt x="2072" y="1500"/>
                  </a:cubicBezTo>
                  <a:cubicBezTo>
                    <a:pt x="2061" y="1500"/>
                    <a:pt x="2050" y="1499"/>
                    <a:pt x="2041" y="1494"/>
                  </a:cubicBezTo>
                  <a:cubicBezTo>
                    <a:pt x="2041" y="1494"/>
                    <a:pt x="2041" y="1494"/>
                    <a:pt x="2041" y="1494"/>
                  </a:cubicBezTo>
                  <a:close/>
                  <a:moveTo>
                    <a:pt x="2079" y="1621"/>
                  </a:moveTo>
                  <a:cubicBezTo>
                    <a:pt x="2076" y="1617"/>
                    <a:pt x="2073" y="1614"/>
                    <a:pt x="2072" y="1611"/>
                  </a:cubicBezTo>
                  <a:cubicBezTo>
                    <a:pt x="2064" y="1588"/>
                    <a:pt x="2064" y="1588"/>
                    <a:pt x="2064" y="1588"/>
                  </a:cubicBezTo>
                  <a:cubicBezTo>
                    <a:pt x="2061" y="1581"/>
                    <a:pt x="2059" y="1575"/>
                    <a:pt x="2056" y="1568"/>
                  </a:cubicBezTo>
                  <a:cubicBezTo>
                    <a:pt x="2056" y="1568"/>
                    <a:pt x="2056" y="1568"/>
                    <a:pt x="2056" y="1568"/>
                  </a:cubicBezTo>
                  <a:cubicBezTo>
                    <a:pt x="2055" y="1565"/>
                    <a:pt x="2055" y="1565"/>
                    <a:pt x="2055" y="1565"/>
                  </a:cubicBezTo>
                  <a:cubicBezTo>
                    <a:pt x="2054" y="1561"/>
                    <a:pt x="2054" y="1558"/>
                    <a:pt x="2055" y="1555"/>
                  </a:cubicBezTo>
                  <a:cubicBezTo>
                    <a:pt x="2056" y="1553"/>
                    <a:pt x="2057" y="1552"/>
                    <a:pt x="2059" y="1550"/>
                  </a:cubicBezTo>
                  <a:cubicBezTo>
                    <a:pt x="2059" y="1550"/>
                    <a:pt x="2059" y="1550"/>
                    <a:pt x="2060" y="1549"/>
                  </a:cubicBezTo>
                  <a:cubicBezTo>
                    <a:pt x="2060" y="1549"/>
                    <a:pt x="2061" y="1548"/>
                    <a:pt x="2061" y="1548"/>
                  </a:cubicBezTo>
                  <a:cubicBezTo>
                    <a:pt x="2064" y="1546"/>
                    <a:pt x="2068" y="1544"/>
                    <a:pt x="2072" y="1543"/>
                  </a:cubicBezTo>
                  <a:cubicBezTo>
                    <a:pt x="2076" y="1542"/>
                    <a:pt x="2080" y="1542"/>
                    <a:pt x="2084" y="1541"/>
                  </a:cubicBezTo>
                  <a:cubicBezTo>
                    <a:pt x="2100" y="1540"/>
                    <a:pt x="2117" y="1541"/>
                    <a:pt x="2125" y="1541"/>
                  </a:cubicBezTo>
                  <a:cubicBezTo>
                    <a:pt x="2153" y="1541"/>
                    <a:pt x="2202" y="1535"/>
                    <a:pt x="2218" y="1564"/>
                  </a:cubicBezTo>
                  <a:cubicBezTo>
                    <a:pt x="2218" y="1564"/>
                    <a:pt x="2218" y="1564"/>
                    <a:pt x="2218" y="1564"/>
                  </a:cubicBezTo>
                  <a:cubicBezTo>
                    <a:pt x="2218" y="1565"/>
                    <a:pt x="2218" y="1565"/>
                    <a:pt x="2218" y="1565"/>
                  </a:cubicBezTo>
                  <a:cubicBezTo>
                    <a:pt x="2218" y="1565"/>
                    <a:pt x="2218" y="1565"/>
                    <a:pt x="2218" y="1565"/>
                  </a:cubicBezTo>
                  <a:cubicBezTo>
                    <a:pt x="2224" y="1577"/>
                    <a:pt x="2230" y="1589"/>
                    <a:pt x="2236" y="1601"/>
                  </a:cubicBezTo>
                  <a:cubicBezTo>
                    <a:pt x="2238" y="1605"/>
                    <a:pt x="2241" y="1609"/>
                    <a:pt x="2242" y="1614"/>
                  </a:cubicBezTo>
                  <a:cubicBezTo>
                    <a:pt x="2242" y="1614"/>
                    <a:pt x="2242" y="1614"/>
                    <a:pt x="2242" y="1614"/>
                  </a:cubicBezTo>
                  <a:cubicBezTo>
                    <a:pt x="2242" y="1615"/>
                    <a:pt x="2242" y="1616"/>
                    <a:pt x="2242" y="1617"/>
                  </a:cubicBezTo>
                  <a:cubicBezTo>
                    <a:pt x="2242" y="1618"/>
                    <a:pt x="2242" y="1619"/>
                    <a:pt x="2242" y="1620"/>
                  </a:cubicBezTo>
                  <a:cubicBezTo>
                    <a:pt x="2242" y="1620"/>
                    <a:pt x="2242" y="1620"/>
                    <a:pt x="2242" y="1620"/>
                  </a:cubicBezTo>
                  <a:cubicBezTo>
                    <a:pt x="2242" y="1620"/>
                    <a:pt x="2242" y="1621"/>
                    <a:pt x="2242" y="1621"/>
                  </a:cubicBezTo>
                  <a:cubicBezTo>
                    <a:pt x="2242" y="1622"/>
                    <a:pt x="2241" y="1623"/>
                    <a:pt x="2240" y="1624"/>
                  </a:cubicBezTo>
                  <a:cubicBezTo>
                    <a:pt x="2240" y="1625"/>
                    <a:pt x="2240" y="1625"/>
                    <a:pt x="2240" y="1625"/>
                  </a:cubicBezTo>
                  <a:cubicBezTo>
                    <a:pt x="2239" y="1626"/>
                    <a:pt x="2238" y="1627"/>
                    <a:pt x="2237" y="1628"/>
                  </a:cubicBezTo>
                  <a:cubicBezTo>
                    <a:pt x="2237" y="1628"/>
                    <a:pt x="2237" y="1628"/>
                    <a:pt x="2237" y="1628"/>
                  </a:cubicBezTo>
                  <a:cubicBezTo>
                    <a:pt x="2236" y="1629"/>
                    <a:pt x="2236" y="1629"/>
                    <a:pt x="2236" y="1629"/>
                  </a:cubicBezTo>
                  <a:cubicBezTo>
                    <a:pt x="2235" y="1630"/>
                    <a:pt x="2234" y="1630"/>
                    <a:pt x="2234" y="1630"/>
                  </a:cubicBezTo>
                  <a:cubicBezTo>
                    <a:pt x="2231" y="1632"/>
                    <a:pt x="2229" y="1633"/>
                    <a:pt x="2225" y="1634"/>
                  </a:cubicBezTo>
                  <a:cubicBezTo>
                    <a:pt x="2225" y="1634"/>
                    <a:pt x="2224" y="1635"/>
                    <a:pt x="2223" y="1635"/>
                  </a:cubicBezTo>
                  <a:cubicBezTo>
                    <a:pt x="2221" y="1635"/>
                    <a:pt x="2220" y="1635"/>
                    <a:pt x="2219" y="1636"/>
                  </a:cubicBezTo>
                  <a:cubicBezTo>
                    <a:pt x="2218" y="1636"/>
                    <a:pt x="2218" y="1636"/>
                    <a:pt x="2217" y="1636"/>
                  </a:cubicBezTo>
                  <a:cubicBezTo>
                    <a:pt x="2217" y="1636"/>
                    <a:pt x="2216" y="1636"/>
                    <a:pt x="2216" y="1636"/>
                  </a:cubicBezTo>
                  <a:cubicBezTo>
                    <a:pt x="2187" y="1639"/>
                    <a:pt x="2156" y="1636"/>
                    <a:pt x="2126" y="1637"/>
                  </a:cubicBezTo>
                  <a:cubicBezTo>
                    <a:pt x="2123" y="1637"/>
                    <a:pt x="2120" y="1636"/>
                    <a:pt x="2117" y="1636"/>
                  </a:cubicBezTo>
                  <a:cubicBezTo>
                    <a:pt x="2117" y="1636"/>
                    <a:pt x="2117" y="1636"/>
                    <a:pt x="2117" y="1636"/>
                  </a:cubicBezTo>
                  <a:cubicBezTo>
                    <a:pt x="2106" y="1635"/>
                    <a:pt x="2095" y="1631"/>
                    <a:pt x="2086" y="1625"/>
                  </a:cubicBezTo>
                  <a:cubicBezTo>
                    <a:pt x="2083" y="1624"/>
                    <a:pt x="2081" y="1622"/>
                    <a:pt x="2079" y="1621"/>
                  </a:cubicBezTo>
                  <a:close/>
                  <a:moveTo>
                    <a:pt x="2322" y="1782"/>
                  </a:moveTo>
                  <a:cubicBezTo>
                    <a:pt x="2322" y="1783"/>
                    <a:pt x="2321" y="1783"/>
                    <a:pt x="2321" y="1784"/>
                  </a:cubicBezTo>
                  <a:cubicBezTo>
                    <a:pt x="2321" y="1785"/>
                    <a:pt x="2321" y="1785"/>
                    <a:pt x="2321" y="1786"/>
                  </a:cubicBezTo>
                  <a:cubicBezTo>
                    <a:pt x="2320" y="1787"/>
                    <a:pt x="2320" y="1788"/>
                    <a:pt x="2319" y="1789"/>
                  </a:cubicBezTo>
                  <a:cubicBezTo>
                    <a:pt x="2319" y="1789"/>
                    <a:pt x="2319" y="1789"/>
                    <a:pt x="2319" y="1790"/>
                  </a:cubicBezTo>
                  <a:cubicBezTo>
                    <a:pt x="2318" y="1790"/>
                    <a:pt x="2318" y="1791"/>
                    <a:pt x="2317" y="1791"/>
                  </a:cubicBezTo>
                  <a:cubicBezTo>
                    <a:pt x="2317" y="1791"/>
                    <a:pt x="2317" y="1792"/>
                    <a:pt x="2316" y="1792"/>
                  </a:cubicBezTo>
                  <a:cubicBezTo>
                    <a:pt x="2316" y="1792"/>
                    <a:pt x="2316" y="1792"/>
                    <a:pt x="2316" y="1793"/>
                  </a:cubicBezTo>
                  <a:cubicBezTo>
                    <a:pt x="2310" y="1798"/>
                    <a:pt x="2303" y="1800"/>
                    <a:pt x="2296" y="1801"/>
                  </a:cubicBezTo>
                  <a:cubicBezTo>
                    <a:pt x="2296" y="1801"/>
                    <a:pt x="2295" y="1801"/>
                    <a:pt x="2295" y="1801"/>
                  </a:cubicBezTo>
                  <a:cubicBezTo>
                    <a:pt x="2292" y="1802"/>
                    <a:pt x="2289" y="1802"/>
                    <a:pt x="2286" y="1802"/>
                  </a:cubicBezTo>
                  <a:cubicBezTo>
                    <a:pt x="2286" y="1802"/>
                    <a:pt x="2286" y="1802"/>
                    <a:pt x="2286" y="1802"/>
                  </a:cubicBezTo>
                  <a:cubicBezTo>
                    <a:pt x="2283" y="1802"/>
                    <a:pt x="2283" y="1802"/>
                    <a:pt x="2283" y="1802"/>
                  </a:cubicBezTo>
                  <a:cubicBezTo>
                    <a:pt x="2280" y="1802"/>
                    <a:pt x="2277" y="1802"/>
                    <a:pt x="2275" y="1802"/>
                  </a:cubicBezTo>
                  <a:cubicBezTo>
                    <a:pt x="2193" y="1802"/>
                    <a:pt x="2193" y="1802"/>
                    <a:pt x="2193" y="1802"/>
                  </a:cubicBezTo>
                  <a:cubicBezTo>
                    <a:pt x="2190" y="1802"/>
                    <a:pt x="2187" y="1802"/>
                    <a:pt x="2184" y="1802"/>
                  </a:cubicBezTo>
                  <a:cubicBezTo>
                    <a:pt x="2183" y="1801"/>
                    <a:pt x="2182" y="1801"/>
                    <a:pt x="2181" y="1801"/>
                  </a:cubicBezTo>
                  <a:cubicBezTo>
                    <a:pt x="2164" y="1799"/>
                    <a:pt x="2144" y="1791"/>
                    <a:pt x="2135" y="1776"/>
                  </a:cubicBezTo>
                  <a:cubicBezTo>
                    <a:pt x="2133" y="1774"/>
                    <a:pt x="2132" y="1772"/>
                    <a:pt x="2131" y="1770"/>
                  </a:cubicBezTo>
                  <a:cubicBezTo>
                    <a:pt x="2131" y="1769"/>
                    <a:pt x="2131" y="1769"/>
                    <a:pt x="2131" y="1769"/>
                  </a:cubicBezTo>
                  <a:cubicBezTo>
                    <a:pt x="2131" y="1769"/>
                    <a:pt x="2131" y="1769"/>
                    <a:pt x="2131" y="1769"/>
                  </a:cubicBezTo>
                  <a:cubicBezTo>
                    <a:pt x="2127" y="1757"/>
                    <a:pt x="2122" y="1746"/>
                    <a:pt x="2118" y="1734"/>
                  </a:cubicBezTo>
                  <a:cubicBezTo>
                    <a:pt x="2116" y="1728"/>
                    <a:pt x="2112" y="1720"/>
                    <a:pt x="2110" y="1713"/>
                  </a:cubicBezTo>
                  <a:cubicBezTo>
                    <a:pt x="2110" y="1713"/>
                    <a:pt x="2110" y="1713"/>
                    <a:pt x="2110" y="1713"/>
                  </a:cubicBezTo>
                  <a:cubicBezTo>
                    <a:pt x="2110" y="1713"/>
                    <a:pt x="2110" y="1712"/>
                    <a:pt x="2110" y="1712"/>
                  </a:cubicBezTo>
                  <a:cubicBezTo>
                    <a:pt x="2110" y="1712"/>
                    <a:pt x="2109" y="1711"/>
                    <a:pt x="2109" y="1710"/>
                  </a:cubicBezTo>
                  <a:cubicBezTo>
                    <a:pt x="2109" y="1707"/>
                    <a:pt x="2109" y="1704"/>
                    <a:pt x="2109" y="1701"/>
                  </a:cubicBezTo>
                  <a:cubicBezTo>
                    <a:pt x="2110" y="1699"/>
                    <a:pt x="2111" y="1698"/>
                    <a:pt x="2112" y="1696"/>
                  </a:cubicBezTo>
                  <a:cubicBezTo>
                    <a:pt x="2112" y="1696"/>
                    <a:pt x="2112" y="1696"/>
                    <a:pt x="2112" y="1696"/>
                  </a:cubicBezTo>
                  <a:cubicBezTo>
                    <a:pt x="2117" y="1688"/>
                    <a:pt x="2126" y="1685"/>
                    <a:pt x="2136" y="1684"/>
                  </a:cubicBezTo>
                  <a:cubicBezTo>
                    <a:pt x="2136" y="1684"/>
                    <a:pt x="2136" y="1684"/>
                    <a:pt x="2137" y="1684"/>
                  </a:cubicBezTo>
                  <a:cubicBezTo>
                    <a:pt x="2139" y="1684"/>
                    <a:pt x="2141" y="1684"/>
                    <a:pt x="2144" y="1684"/>
                  </a:cubicBezTo>
                  <a:cubicBezTo>
                    <a:pt x="2144" y="1684"/>
                    <a:pt x="2145" y="1683"/>
                    <a:pt x="2145" y="1683"/>
                  </a:cubicBezTo>
                  <a:cubicBezTo>
                    <a:pt x="2151" y="1683"/>
                    <a:pt x="2151" y="1683"/>
                    <a:pt x="2151" y="1683"/>
                  </a:cubicBezTo>
                  <a:cubicBezTo>
                    <a:pt x="2152" y="1683"/>
                    <a:pt x="2153" y="1683"/>
                    <a:pt x="2155" y="1683"/>
                  </a:cubicBezTo>
                  <a:cubicBezTo>
                    <a:pt x="2180" y="1683"/>
                    <a:pt x="2205" y="1683"/>
                    <a:pt x="2231" y="1683"/>
                  </a:cubicBezTo>
                  <a:cubicBezTo>
                    <a:pt x="2231" y="1683"/>
                    <a:pt x="2231" y="1683"/>
                    <a:pt x="2231" y="1683"/>
                  </a:cubicBezTo>
                  <a:cubicBezTo>
                    <a:pt x="2231" y="1683"/>
                    <a:pt x="2231" y="1683"/>
                    <a:pt x="2231" y="1683"/>
                  </a:cubicBezTo>
                  <a:cubicBezTo>
                    <a:pt x="2234" y="1683"/>
                    <a:pt x="2237" y="1683"/>
                    <a:pt x="2240" y="1684"/>
                  </a:cubicBezTo>
                  <a:cubicBezTo>
                    <a:pt x="2240" y="1684"/>
                    <a:pt x="2241" y="1684"/>
                    <a:pt x="2241" y="1684"/>
                  </a:cubicBezTo>
                  <a:cubicBezTo>
                    <a:pt x="2258" y="1686"/>
                    <a:pt x="2277" y="1693"/>
                    <a:pt x="2287" y="1706"/>
                  </a:cubicBezTo>
                  <a:cubicBezTo>
                    <a:pt x="2289" y="1708"/>
                    <a:pt x="2290" y="1710"/>
                    <a:pt x="2291" y="1712"/>
                  </a:cubicBezTo>
                  <a:cubicBezTo>
                    <a:pt x="2294" y="1717"/>
                    <a:pt x="2294" y="1717"/>
                    <a:pt x="2294" y="1717"/>
                  </a:cubicBezTo>
                  <a:cubicBezTo>
                    <a:pt x="2299" y="1727"/>
                    <a:pt x="2304" y="1737"/>
                    <a:pt x="2309" y="1748"/>
                  </a:cubicBezTo>
                  <a:cubicBezTo>
                    <a:pt x="2312" y="1754"/>
                    <a:pt x="2318" y="1762"/>
                    <a:pt x="2320" y="1771"/>
                  </a:cubicBezTo>
                  <a:cubicBezTo>
                    <a:pt x="2322" y="1775"/>
                    <a:pt x="2323" y="1778"/>
                    <a:pt x="2322" y="1782"/>
                  </a:cubicBezTo>
                  <a:close/>
                  <a:moveTo>
                    <a:pt x="2340" y="1624"/>
                  </a:moveTo>
                  <a:cubicBezTo>
                    <a:pt x="2338" y="1622"/>
                    <a:pt x="2337" y="1621"/>
                    <a:pt x="2335" y="1620"/>
                  </a:cubicBezTo>
                  <a:cubicBezTo>
                    <a:pt x="2331" y="1617"/>
                    <a:pt x="2328" y="1613"/>
                    <a:pt x="2326" y="1610"/>
                  </a:cubicBezTo>
                  <a:cubicBezTo>
                    <a:pt x="2324" y="1607"/>
                    <a:pt x="2324" y="1607"/>
                    <a:pt x="2324" y="1607"/>
                  </a:cubicBezTo>
                  <a:cubicBezTo>
                    <a:pt x="2324" y="1607"/>
                    <a:pt x="2324" y="1607"/>
                    <a:pt x="2324" y="1607"/>
                  </a:cubicBezTo>
                  <a:cubicBezTo>
                    <a:pt x="2317" y="1594"/>
                    <a:pt x="2310" y="1582"/>
                    <a:pt x="2303" y="1569"/>
                  </a:cubicBezTo>
                  <a:cubicBezTo>
                    <a:pt x="2303" y="1569"/>
                    <a:pt x="2303" y="1569"/>
                    <a:pt x="2303" y="1569"/>
                  </a:cubicBezTo>
                  <a:cubicBezTo>
                    <a:pt x="2300" y="1564"/>
                    <a:pt x="2300" y="1564"/>
                    <a:pt x="2300" y="1564"/>
                  </a:cubicBezTo>
                  <a:cubicBezTo>
                    <a:pt x="2298" y="1561"/>
                    <a:pt x="2298" y="1558"/>
                    <a:pt x="2298" y="1555"/>
                  </a:cubicBezTo>
                  <a:cubicBezTo>
                    <a:pt x="2299" y="1552"/>
                    <a:pt x="2300" y="1550"/>
                    <a:pt x="2303" y="1547"/>
                  </a:cubicBezTo>
                  <a:cubicBezTo>
                    <a:pt x="2306" y="1545"/>
                    <a:pt x="2309" y="1544"/>
                    <a:pt x="2313" y="1542"/>
                  </a:cubicBezTo>
                  <a:cubicBezTo>
                    <a:pt x="2318" y="1541"/>
                    <a:pt x="2323" y="1541"/>
                    <a:pt x="2329" y="1541"/>
                  </a:cubicBezTo>
                  <a:cubicBezTo>
                    <a:pt x="2330" y="1541"/>
                    <a:pt x="2330" y="1541"/>
                    <a:pt x="2330" y="1541"/>
                  </a:cubicBezTo>
                  <a:cubicBezTo>
                    <a:pt x="2342" y="1540"/>
                    <a:pt x="2356" y="1540"/>
                    <a:pt x="2363" y="1540"/>
                  </a:cubicBezTo>
                  <a:cubicBezTo>
                    <a:pt x="2394" y="1540"/>
                    <a:pt x="2443" y="1534"/>
                    <a:pt x="2463" y="1564"/>
                  </a:cubicBezTo>
                  <a:cubicBezTo>
                    <a:pt x="2470" y="1573"/>
                    <a:pt x="2476" y="1583"/>
                    <a:pt x="2483" y="1593"/>
                  </a:cubicBezTo>
                  <a:cubicBezTo>
                    <a:pt x="2486" y="1598"/>
                    <a:pt x="2492" y="1605"/>
                    <a:pt x="2495" y="1611"/>
                  </a:cubicBezTo>
                  <a:cubicBezTo>
                    <a:pt x="2497" y="1614"/>
                    <a:pt x="2498" y="1617"/>
                    <a:pt x="2498" y="1620"/>
                  </a:cubicBezTo>
                  <a:cubicBezTo>
                    <a:pt x="2498" y="1621"/>
                    <a:pt x="2497" y="1623"/>
                    <a:pt x="2496" y="1625"/>
                  </a:cubicBezTo>
                  <a:cubicBezTo>
                    <a:pt x="2496" y="1626"/>
                    <a:pt x="2495" y="1627"/>
                    <a:pt x="2494" y="1628"/>
                  </a:cubicBezTo>
                  <a:cubicBezTo>
                    <a:pt x="2494" y="1628"/>
                    <a:pt x="2494" y="1628"/>
                    <a:pt x="2494" y="1628"/>
                  </a:cubicBezTo>
                  <a:cubicBezTo>
                    <a:pt x="2494" y="1628"/>
                    <a:pt x="2494" y="1628"/>
                    <a:pt x="2494" y="1628"/>
                  </a:cubicBezTo>
                  <a:cubicBezTo>
                    <a:pt x="2493" y="1629"/>
                    <a:pt x="2493" y="1629"/>
                    <a:pt x="2492" y="1630"/>
                  </a:cubicBezTo>
                  <a:cubicBezTo>
                    <a:pt x="2492" y="1630"/>
                    <a:pt x="2491" y="1630"/>
                    <a:pt x="2491" y="1630"/>
                  </a:cubicBezTo>
                  <a:cubicBezTo>
                    <a:pt x="2490" y="1631"/>
                    <a:pt x="2489" y="1631"/>
                    <a:pt x="2488" y="1632"/>
                  </a:cubicBezTo>
                  <a:cubicBezTo>
                    <a:pt x="2487" y="1632"/>
                    <a:pt x="2485" y="1633"/>
                    <a:pt x="2484" y="1633"/>
                  </a:cubicBezTo>
                  <a:cubicBezTo>
                    <a:pt x="2484" y="1633"/>
                    <a:pt x="2484" y="1634"/>
                    <a:pt x="2484" y="1634"/>
                  </a:cubicBezTo>
                  <a:cubicBezTo>
                    <a:pt x="2484" y="1634"/>
                    <a:pt x="2483" y="1634"/>
                    <a:pt x="2483" y="1634"/>
                  </a:cubicBezTo>
                  <a:cubicBezTo>
                    <a:pt x="2469" y="1638"/>
                    <a:pt x="2448" y="1636"/>
                    <a:pt x="2434" y="1636"/>
                  </a:cubicBezTo>
                  <a:cubicBezTo>
                    <a:pt x="2418" y="1636"/>
                    <a:pt x="2401" y="1636"/>
                    <a:pt x="2385" y="1636"/>
                  </a:cubicBezTo>
                  <a:cubicBezTo>
                    <a:pt x="2370" y="1636"/>
                    <a:pt x="2353" y="1632"/>
                    <a:pt x="2340" y="1624"/>
                  </a:cubicBezTo>
                  <a:close/>
                  <a:moveTo>
                    <a:pt x="2605" y="1791"/>
                  </a:moveTo>
                  <a:cubicBezTo>
                    <a:pt x="2605" y="1791"/>
                    <a:pt x="2605" y="1791"/>
                    <a:pt x="2604" y="1791"/>
                  </a:cubicBezTo>
                  <a:cubicBezTo>
                    <a:pt x="2602" y="1794"/>
                    <a:pt x="2598" y="1797"/>
                    <a:pt x="2593" y="1798"/>
                  </a:cubicBezTo>
                  <a:cubicBezTo>
                    <a:pt x="2589" y="1800"/>
                    <a:pt x="2583" y="1801"/>
                    <a:pt x="2576" y="1801"/>
                  </a:cubicBezTo>
                  <a:cubicBezTo>
                    <a:pt x="2569" y="1801"/>
                    <a:pt x="2569" y="1801"/>
                    <a:pt x="2569" y="1801"/>
                  </a:cubicBezTo>
                  <a:cubicBezTo>
                    <a:pt x="2569" y="1801"/>
                    <a:pt x="2569" y="1801"/>
                    <a:pt x="2569" y="1801"/>
                  </a:cubicBezTo>
                  <a:cubicBezTo>
                    <a:pt x="2541" y="1801"/>
                    <a:pt x="2512" y="1801"/>
                    <a:pt x="2483" y="1801"/>
                  </a:cubicBezTo>
                  <a:cubicBezTo>
                    <a:pt x="2480" y="1801"/>
                    <a:pt x="2476" y="1801"/>
                    <a:pt x="2473" y="1801"/>
                  </a:cubicBezTo>
                  <a:cubicBezTo>
                    <a:pt x="2473" y="1801"/>
                    <a:pt x="2473" y="1801"/>
                    <a:pt x="2473" y="1801"/>
                  </a:cubicBezTo>
                  <a:cubicBezTo>
                    <a:pt x="2453" y="1799"/>
                    <a:pt x="2432" y="1790"/>
                    <a:pt x="2419" y="1775"/>
                  </a:cubicBezTo>
                  <a:cubicBezTo>
                    <a:pt x="2418" y="1773"/>
                    <a:pt x="2416" y="1771"/>
                    <a:pt x="2415" y="1769"/>
                  </a:cubicBezTo>
                  <a:cubicBezTo>
                    <a:pt x="2415" y="1769"/>
                    <a:pt x="2415" y="1769"/>
                    <a:pt x="2415" y="1769"/>
                  </a:cubicBezTo>
                  <a:cubicBezTo>
                    <a:pt x="2415" y="1769"/>
                    <a:pt x="2415" y="1769"/>
                    <a:pt x="2415" y="1769"/>
                  </a:cubicBezTo>
                  <a:cubicBezTo>
                    <a:pt x="2409" y="1758"/>
                    <a:pt x="2402" y="1747"/>
                    <a:pt x="2396" y="1736"/>
                  </a:cubicBezTo>
                  <a:cubicBezTo>
                    <a:pt x="2392" y="1728"/>
                    <a:pt x="2383" y="1716"/>
                    <a:pt x="2381" y="1706"/>
                  </a:cubicBezTo>
                  <a:cubicBezTo>
                    <a:pt x="2381" y="1706"/>
                    <a:pt x="2381" y="1706"/>
                    <a:pt x="2381" y="1706"/>
                  </a:cubicBezTo>
                  <a:cubicBezTo>
                    <a:pt x="2380" y="1705"/>
                    <a:pt x="2380" y="1704"/>
                    <a:pt x="2380" y="1703"/>
                  </a:cubicBezTo>
                  <a:cubicBezTo>
                    <a:pt x="2379" y="1693"/>
                    <a:pt x="2387" y="1688"/>
                    <a:pt x="2396" y="1685"/>
                  </a:cubicBezTo>
                  <a:cubicBezTo>
                    <a:pt x="2396" y="1685"/>
                    <a:pt x="2396" y="1685"/>
                    <a:pt x="2396" y="1685"/>
                  </a:cubicBezTo>
                  <a:cubicBezTo>
                    <a:pt x="2396" y="1685"/>
                    <a:pt x="2397" y="1685"/>
                    <a:pt x="2397" y="1685"/>
                  </a:cubicBezTo>
                  <a:cubicBezTo>
                    <a:pt x="2398" y="1685"/>
                    <a:pt x="2398" y="1685"/>
                    <a:pt x="2399" y="1684"/>
                  </a:cubicBezTo>
                  <a:cubicBezTo>
                    <a:pt x="2403" y="1683"/>
                    <a:pt x="2408" y="1683"/>
                    <a:pt x="2413" y="1683"/>
                  </a:cubicBezTo>
                  <a:cubicBezTo>
                    <a:pt x="2470" y="1683"/>
                    <a:pt x="2470" y="1683"/>
                    <a:pt x="2470" y="1683"/>
                  </a:cubicBezTo>
                  <a:cubicBezTo>
                    <a:pt x="2479" y="1683"/>
                    <a:pt x="2489" y="1683"/>
                    <a:pt x="2498" y="1683"/>
                  </a:cubicBezTo>
                  <a:cubicBezTo>
                    <a:pt x="2498" y="1683"/>
                    <a:pt x="2498" y="1683"/>
                    <a:pt x="2498" y="1683"/>
                  </a:cubicBezTo>
                  <a:cubicBezTo>
                    <a:pt x="2499" y="1683"/>
                    <a:pt x="2499" y="1683"/>
                    <a:pt x="2500" y="1683"/>
                  </a:cubicBezTo>
                  <a:cubicBezTo>
                    <a:pt x="2502" y="1683"/>
                    <a:pt x="2505" y="1683"/>
                    <a:pt x="2507" y="1683"/>
                  </a:cubicBezTo>
                  <a:cubicBezTo>
                    <a:pt x="2508" y="1683"/>
                    <a:pt x="2508" y="1683"/>
                    <a:pt x="2509" y="1683"/>
                  </a:cubicBezTo>
                  <a:cubicBezTo>
                    <a:pt x="2527" y="1685"/>
                    <a:pt x="2546" y="1692"/>
                    <a:pt x="2558" y="1705"/>
                  </a:cubicBezTo>
                  <a:cubicBezTo>
                    <a:pt x="2559" y="1705"/>
                    <a:pt x="2560" y="1706"/>
                    <a:pt x="2561" y="1707"/>
                  </a:cubicBezTo>
                  <a:cubicBezTo>
                    <a:pt x="2561" y="1708"/>
                    <a:pt x="2562" y="1708"/>
                    <a:pt x="2562" y="1709"/>
                  </a:cubicBezTo>
                  <a:cubicBezTo>
                    <a:pt x="2563" y="1710"/>
                    <a:pt x="2563" y="1710"/>
                    <a:pt x="2564" y="1711"/>
                  </a:cubicBezTo>
                  <a:cubicBezTo>
                    <a:pt x="2564" y="1711"/>
                    <a:pt x="2564" y="1711"/>
                    <a:pt x="2564" y="1711"/>
                  </a:cubicBezTo>
                  <a:cubicBezTo>
                    <a:pt x="2566" y="1713"/>
                    <a:pt x="2566" y="1713"/>
                    <a:pt x="2566" y="1713"/>
                  </a:cubicBezTo>
                  <a:cubicBezTo>
                    <a:pt x="2571" y="1721"/>
                    <a:pt x="2576" y="1729"/>
                    <a:pt x="2582" y="1737"/>
                  </a:cubicBezTo>
                  <a:cubicBezTo>
                    <a:pt x="2582" y="1737"/>
                    <a:pt x="2582" y="1737"/>
                    <a:pt x="2582" y="1737"/>
                  </a:cubicBezTo>
                  <a:cubicBezTo>
                    <a:pt x="2589" y="1748"/>
                    <a:pt x="2599" y="1759"/>
                    <a:pt x="2605" y="1772"/>
                  </a:cubicBezTo>
                  <a:cubicBezTo>
                    <a:pt x="2606" y="1773"/>
                    <a:pt x="2606" y="1773"/>
                    <a:pt x="2606" y="1774"/>
                  </a:cubicBezTo>
                  <a:cubicBezTo>
                    <a:pt x="2607" y="1775"/>
                    <a:pt x="2607" y="1775"/>
                    <a:pt x="2607" y="1775"/>
                  </a:cubicBezTo>
                  <a:cubicBezTo>
                    <a:pt x="2609" y="1782"/>
                    <a:pt x="2608" y="1787"/>
                    <a:pt x="2605" y="1791"/>
                  </a:cubicBezTo>
                  <a:close/>
                  <a:moveTo>
                    <a:pt x="2937" y="318"/>
                  </a:moveTo>
                  <a:cubicBezTo>
                    <a:pt x="3034" y="414"/>
                    <a:pt x="3089" y="549"/>
                    <a:pt x="3089" y="685"/>
                  </a:cubicBezTo>
                  <a:cubicBezTo>
                    <a:pt x="3089" y="821"/>
                    <a:pt x="3034" y="955"/>
                    <a:pt x="2937" y="1051"/>
                  </a:cubicBezTo>
                  <a:cubicBezTo>
                    <a:pt x="3050" y="999"/>
                    <a:pt x="3153" y="855"/>
                    <a:pt x="3152" y="685"/>
                  </a:cubicBezTo>
                  <a:cubicBezTo>
                    <a:pt x="3153" y="514"/>
                    <a:pt x="3050" y="371"/>
                    <a:pt x="2937" y="318"/>
                  </a:cubicBezTo>
                  <a:close/>
                  <a:moveTo>
                    <a:pt x="216" y="318"/>
                  </a:moveTo>
                  <a:cubicBezTo>
                    <a:pt x="104" y="371"/>
                    <a:pt x="0" y="514"/>
                    <a:pt x="2" y="685"/>
                  </a:cubicBezTo>
                  <a:cubicBezTo>
                    <a:pt x="0" y="855"/>
                    <a:pt x="104" y="999"/>
                    <a:pt x="216" y="1051"/>
                  </a:cubicBezTo>
                  <a:cubicBezTo>
                    <a:pt x="120" y="955"/>
                    <a:pt x="64" y="821"/>
                    <a:pt x="65" y="685"/>
                  </a:cubicBezTo>
                  <a:cubicBezTo>
                    <a:pt x="64" y="549"/>
                    <a:pt x="120" y="414"/>
                    <a:pt x="216" y="31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txBody>
            <a:bodyPr vert="horz" wrap="square" lIns="61735" tIns="30867" rIns="61735" bIns="30867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1" name="矩形 40"/>
            <p:cNvSpPr/>
            <p:nvPr/>
          </p:nvSpPr>
          <p:spPr>
            <a:xfrm rot="10800000">
              <a:off x="7985043" y="2381822"/>
              <a:ext cx="203494" cy="785863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87000">
                  <a:schemeClr val="tx1">
                    <a:alpha val="23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Batang"/>
                <a:sym typeface="Batang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 rot="10800000">
              <a:off x="8650682" y="3408748"/>
              <a:ext cx="203494" cy="792429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87000">
                  <a:schemeClr val="tx1">
                    <a:alpha val="23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Batang"/>
                <a:sym typeface="Batang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 rot="10800000">
              <a:off x="9018001" y="4450324"/>
              <a:ext cx="487509" cy="792429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87000">
                  <a:schemeClr val="tx1">
                    <a:alpha val="23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Batang"/>
                <a:sym typeface="Batang"/>
              </a:endParaRPr>
            </a:p>
          </p:txBody>
        </p:sp>
        <p:pic>
          <p:nvPicPr>
            <p:cNvPr id="44" name="Picture 3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9878225" flipV="1">
              <a:off x="9375378" y="4230628"/>
              <a:ext cx="1052283" cy="118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3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9878225" flipV="1">
              <a:off x="8654741" y="3225213"/>
              <a:ext cx="1052283" cy="118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6" name="组合 45"/>
            <p:cNvGrpSpPr>
              <a:grpSpLocks noChangeAspect="1"/>
            </p:cNvGrpSpPr>
            <p:nvPr/>
          </p:nvGrpSpPr>
          <p:grpSpPr>
            <a:xfrm>
              <a:off x="8620528" y="1968002"/>
              <a:ext cx="467295" cy="400089"/>
              <a:chOff x="2162176" y="-104775"/>
              <a:chExt cx="1655763" cy="14176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47" name="Freeform 3767"/>
              <p:cNvSpPr>
                <a:spLocks/>
              </p:cNvSpPr>
              <p:nvPr/>
            </p:nvSpPr>
            <p:spPr bwMode="auto">
              <a:xfrm>
                <a:off x="2311401" y="104775"/>
                <a:ext cx="1370013" cy="1208088"/>
              </a:xfrm>
              <a:custGeom>
                <a:avLst/>
                <a:gdLst>
                  <a:gd name="T0" fmla="*/ 231 w 431"/>
                  <a:gd name="T1" fmla="*/ 6 h 380"/>
                  <a:gd name="T2" fmla="*/ 190 w 431"/>
                  <a:gd name="T3" fmla="*/ 7 h 380"/>
                  <a:gd name="T4" fmla="*/ 20 w 431"/>
                  <a:gd name="T5" fmla="*/ 106 h 380"/>
                  <a:gd name="T6" fmla="*/ 0 w 431"/>
                  <a:gd name="T7" fmla="*/ 142 h 380"/>
                  <a:gd name="T8" fmla="*/ 0 w 431"/>
                  <a:gd name="T9" fmla="*/ 357 h 380"/>
                  <a:gd name="T10" fmla="*/ 24 w 431"/>
                  <a:gd name="T11" fmla="*/ 380 h 380"/>
                  <a:gd name="T12" fmla="*/ 124 w 431"/>
                  <a:gd name="T13" fmla="*/ 380 h 380"/>
                  <a:gd name="T14" fmla="*/ 148 w 431"/>
                  <a:gd name="T15" fmla="*/ 357 h 380"/>
                  <a:gd name="T16" fmla="*/ 148 w 431"/>
                  <a:gd name="T17" fmla="*/ 258 h 380"/>
                  <a:gd name="T18" fmla="*/ 171 w 431"/>
                  <a:gd name="T19" fmla="*/ 235 h 380"/>
                  <a:gd name="T20" fmla="*/ 260 w 431"/>
                  <a:gd name="T21" fmla="*/ 235 h 380"/>
                  <a:gd name="T22" fmla="*/ 283 w 431"/>
                  <a:gd name="T23" fmla="*/ 258 h 380"/>
                  <a:gd name="T24" fmla="*/ 283 w 431"/>
                  <a:gd name="T25" fmla="*/ 357 h 380"/>
                  <a:gd name="T26" fmla="*/ 307 w 431"/>
                  <a:gd name="T27" fmla="*/ 380 h 380"/>
                  <a:gd name="T28" fmla="*/ 407 w 431"/>
                  <a:gd name="T29" fmla="*/ 380 h 380"/>
                  <a:gd name="T30" fmla="*/ 431 w 431"/>
                  <a:gd name="T31" fmla="*/ 357 h 380"/>
                  <a:gd name="T32" fmla="*/ 431 w 431"/>
                  <a:gd name="T33" fmla="*/ 142 h 380"/>
                  <a:gd name="T34" fmla="*/ 410 w 431"/>
                  <a:gd name="T35" fmla="*/ 107 h 380"/>
                  <a:gd name="T36" fmla="*/ 231 w 431"/>
                  <a:gd name="T37" fmla="*/ 6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380">
                    <a:moveTo>
                      <a:pt x="231" y="6"/>
                    </a:moveTo>
                    <a:cubicBezTo>
                      <a:pt x="220" y="0"/>
                      <a:pt x="201" y="0"/>
                      <a:pt x="190" y="7"/>
                    </a:cubicBezTo>
                    <a:cubicBezTo>
                      <a:pt x="20" y="106"/>
                      <a:pt x="20" y="106"/>
                      <a:pt x="20" y="106"/>
                    </a:cubicBezTo>
                    <a:cubicBezTo>
                      <a:pt x="9" y="113"/>
                      <a:pt x="0" y="129"/>
                      <a:pt x="0" y="142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0" y="370"/>
                      <a:pt x="10" y="380"/>
                      <a:pt x="24" y="380"/>
                    </a:cubicBezTo>
                    <a:cubicBezTo>
                      <a:pt x="124" y="380"/>
                      <a:pt x="124" y="380"/>
                      <a:pt x="124" y="380"/>
                    </a:cubicBezTo>
                    <a:cubicBezTo>
                      <a:pt x="137" y="380"/>
                      <a:pt x="148" y="370"/>
                      <a:pt x="148" y="357"/>
                    </a:cubicBezTo>
                    <a:cubicBezTo>
                      <a:pt x="148" y="258"/>
                      <a:pt x="148" y="258"/>
                      <a:pt x="148" y="258"/>
                    </a:cubicBezTo>
                    <a:cubicBezTo>
                      <a:pt x="148" y="245"/>
                      <a:pt x="158" y="235"/>
                      <a:pt x="171" y="235"/>
                    </a:cubicBezTo>
                    <a:cubicBezTo>
                      <a:pt x="260" y="235"/>
                      <a:pt x="260" y="235"/>
                      <a:pt x="260" y="235"/>
                    </a:cubicBezTo>
                    <a:cubicBezTo>
                      <a:pt x="273" y="235"/>
                      <a:pt x="283" y="245"/>
                      <a:pt x="283" y="258"/>
                    </a:cubicBezTo>
                    <a:cubicBezTo>
                      <a:pt x="283" y="357"/>
                      <a:pt x="283" y="357"/>
                      <a:pt x="283" y="357"/>
                    </a:cubicBezTo>
                    <a:cubicBezTo>
                      <a:pt x="283" y="370"/>
                      <a:pt x="294" y="380"/>
                      <a:pt x="307" y="380"/>
                    </a:cubicBezTo>
                    <a:cubicBezTo>
                      <a:pt x="407" y="380"/>
                      <a:pt x="407" y="380"/>
                      <a:pt x="407" y="380"/>
                    </a:cubicBezTo>
                    <a:cubicBezTo>
                      <a:pt x="420" y="380"/>
                      <a:pt x="431" y="370"/>
                      <a:pt x="431" y="357"/>
                    </a:cubicBezTo>
                    <a:cubicBezTo>
                      <a:pt x="431" y="142"/>
                      <a:pt x="431" y="142"/>
                      <a:pt x="431" y="142"/>
                    </a:cubicBezTo>
                    <a:cubicBezTo>
                      <a:pt x="431" y="129"/>
                      <a:pt x="422" y="113"/>
                      <a:pt x="410" y="107"/>
                    </a:cubicBezTo>
                    <a:lnTo>
                      <a:pt x="231" y="6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vert="horz" wrap="square" lIns="61735" tIns="30867" rIns="61735" bIns="30867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/>
              </a:p>
            </p:txBody>
          </p:sp>
          <p:sp>
            <p:nvSpPr>
              <p:cNvPr id="48" name="Freeform 3768"/>
              <p:cNvSpPr>
                <a:spLocks/>
              </p:cNvSpPr>
              <p:nvPr/>
            </p:nvSpPr>
            <p:spPr bwMode="auto">
              <a:xfrm>
                <a:off x="2162176" y="-104775"/>
                <a:ext cx="1655763" cy="552450"/>
              </a:xfrm>
              <a:custGeom>
                <a:avLst/>
                <a:gdLst>
                  <a:gd name="T0" fmla="*/ 516 w 521"/>
                  <a:gd name="T1" fmla="*/ 165 h 174"/>
                  <a:gd name="T2" fmla="*/ 487 w 521"/>
                  <a:gd name="T3" fmla="*/ 167 h 174"/>
                  <a:gd name="T4" fmla="*/ 276 w 521"/>
                  <a:gd name="T5" fmla="*/ 45 h 174"/>
                  <a:gd name="T6" fmla="*/ 235 w 521"/>
                  <a:gd name="T7" fmla="*/ 45 h 174"/>
                  <a:gd name="T8" fmla="*/ 34 w 521"/>
                  <a:gd name="T9" fmla="*/ 167 h 174"/>
                  <a:gd name="T10" fmla="*/ 5 w 521"/>
                  <a:gd name="T11" fmla="*/ 165 h 174"/>
                  <a:gd name="T12" fmla="*/ 16 w 521"/>
                  <a:gd name="T13" fmla="*/ 138 h 174"/>
                  <a:gd name="T14" fmla="*/ 235 w 521"/>
                  <a:gd name="T15" fmla="*/ 7 h 174"/>
                  <a:gd name="T16" fmla="*/ 276 w 521"/>
                  <a:gd name="T17" fmla="*/ 6 h 174"/>
                  <a:gd name="T18" fmla="*/ 504 w 521"/>
                  <a:gd name="T19" fmla="*/ 139 h 174"/>
                  <a:gd name="T20" fmla="*/ 516 w 521"/>
                  <a:gd name="T21" fmla="*/ 16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1" h="174">
                    <a:moveTo>
                      <a:pt x="516" y="165"/>
                    </a:moveTo>
                    <a:cubicBezTo>
                      <a:pt x="512" y="173"/>
                      <a:pt x="499" y="174"/>
                      <a:pt x="487" y="167"/>
                    </a:cubicBezTo>
                    <a:cubicBezTo>
                      <a:pt x="276" y="45"/>
                      <a:pt x="276" y="45"/>
                      <a:pt x="276" y="45"/>
                    </a:cubicBezTo>
                    <a:cubicBezTo>
                      <a:pt x="265" y="38"/>
                      <a:pt x="247" y="38"/>
                      <a:pt x="235" y="45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2" y="174"/>
                      <a:pt x="9" y="173"/>
                      <a:pt x="5" y="165"/>
                    </a:cubicBezTo>
                    <a:cubicBezTo>
                      <a:pt x="0" y="157"/>
                      <a:pt x="5" y="145"/>
                      <a:pt x="16" y="138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46" y="0"/>
                      <a:pt x="265" y="0"/>
                      <a:pt x="276" y="6"/>
                    </a:cubicBezTo>
                    <a:cubicBezTo>
                      <a:pt x="504" y="139"/>
                      <a:pt x="504" y="139"/>
                      <a:pt x="504" y="139"/>
                    </a:cubicBezTo>
                    <a:cubicBezTo>
                      <a:pt x="515" y="145"/>
                      <a:pt x="521" y="157"/>
                      <a:pt x="516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vert="horz" wrap="square" lIns="61735" tIns="30867" rIns="61735" bIns="30867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/>
              </a:p>
            </p:txBody>
          </p:sp>
        </p:grpSp>
        <p:pic>
          <p:nvPicPr>
            <p:cNvPr id="49" name="Picture 5" descr="\\MAGNUM\Projects\Microsoft\Cloud Power FY12\Design\ICONS_PNG\Increase.pn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duotone>
                <a:prstClr val="black"/>
                <a:srgbClr val="393F5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690232" y="3587092"/>
              <a:ext cx="980225" cy="820714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50" name="文本框 49"/>
            <p:cNvSpPr txBox="1"/>
            <p:nvPr/>
          </p:nvSpPr>
          <p:spPr>
            <a:xfrm>
              <a:off x="5911964" y="253478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标题输入这里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6462054" y="356244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标题输入这里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7012144" y="459010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标题输入这里</a:t>
              </a: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8294103" y="2579738"/>
              <a:ext cx="418805" cy="666280"/>
              <a:chOff x="4964668" y="1303073"/>
              <a:chExt cx="452825" cy="720403"/>
            </a:xfrm>
          </p:grpSpPr>
          <p:sp>
            <p:nvSpPr>
              <p:cNvPr id="54" name="Freeform 21"/>
              <p:cNvSpPr>
                <a:spLocks noEditPoints="1"/>
              </p:cNvSpPr>
              <p:nvPr/>
            </p:nvSpPr>
            <p:spPr bwMode="auto">
              <a:xfrm>
                <a:off x="4964668" y="1453328"/>
                <a:ext cx="253170" cy="448707"/>
              </a:xfrm>
              <a:custGeom>
                <a:avLst/>
                <a:gdLst>
                  <a:gd name="T0" fmla="*/ 21 w 52"/>
                  <a:gd name="T1" fmla="*/ 7 h 92"/>
                  <a:gd name="T2" fmla="*/ 31 w 52"/>
                  <a:gd name="T3" fmla="*/ 13 h 92"/>
                  <a:gd name="T4" fmla="*/ 52 w 52"/>
                  <a:gd name="T5" fmla="*/ 45 h 92"/>
                  <a:gd name="T6" fmla="*/ 52 w 52"/>
                  <a:gd name="T7" fmla="*/ 75 h 92"/>
                  <a:gd name="T8" fmla="*/ 31 w 52"/>
                  <a:gd name="T9" fmla="*/ 84 h 92"/>
                  <a:gd name="T10" fmla="*/ 21 w 52"/>
                  <a:gd name="T11" fmla="*/ 79 h 92"/>
                  <a:gd name="T12" fmla="*/ 0 w 52"/>
                  <a:gd name="T13" fmla="*/ 47 h 92"/>
                  <a:gd name="T14" fmla="*/ 0 w 52"/>
                  <a:gd name="T15" fmla="*/ 16 h 92"/>
                  <a:gd name="T16" fmla="*/ 21 w 52"/>
                  <a:gd name="T17" fmla="*/ 7 h 92"/>
                  <a:gd name="T18" fmla="*/ 21 w 52"/>
                  <a:gd name="T19" fmla="*/ 21 h 92"/>
                  <a:gd name="T20" fmla="*/ 14 w 52"/>
                  <a:gd name="T21" fmla="*/ 24 h 92"/>
                  <a:gd name="T22" fmla="*/ 14 w 52"/>
                  <a:gd name="T23" fmla="*/ 55 h 92"/>
                  <a:gd name="T24" fmla="*/ 21 w 52"/>
                  <a:gd name="T25" fmla="*/ 66 h 92"/>
                  <a:gd name="T26" fmla="*/ 31 w 52"/>
                  <a:gd name="T27" fmla="*/ 71 h 92"/>
                  <a:gd name="T28" fmla="*/ 38 w 52"/>
                  <a:gd name="T29" fmla="*/ 68 h 92"/>
                  <a:gd name="T30" fmla="*/ 38 w 52"/>
                  <a:gd name="T31" fmla="*/ 37 h 92"/>
                  <a:gd name="T32" fmla="*/ 31 w 52"/>
                  <a:gd name="T33" fmla="*/ 26 h 92"/>
                  <a:gd name="T34" fmla="*/ 21 w 52"/>
                  <a:gd name="T35" fmla="*/ 2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92">
                    <a:moveTo>
                      <a:pt x="21" y="7"/>
                    </a:moveTo>
                    <a:cubicBezTo>
                      <a:pt x="31" y="13"/>
                      <a:pt x="31" y="13"/>
                      <a:pt x="31" y="13"/>
                    </a:cubicBezTo>
                    <a:cubicBezTo>
                      <a:pt x="45" y="20"/>
                      <a:pt x="52" y="31"/>
                      <a:pt x="52" y="45"/>
                    </a:cubicBezTo>
                    <a:cubicBezTo>
                      <a:pt x="52" y="75"/>
                      <a:pt x="52" y="75"/>
                      <a:pt x="52" y="75"/>
                    </a:cubicBezTo>
                    <a:cubicBezTo>
                      <a:pt x="52" y="89"/>
                      <a:pt x="45" y="92"/>
                      <a:pt x="31" y="84"/>
                    </a:cubicBezTo>
                    <a:cubicBezTo>
                      <a:pt x="21" y="79"/>
                      <a:pt x="21" y="79"/>
                      <a:pt x="21" y="79"/>
                    </a:cubicBezTo>
                    <a:cubicBezTo>
                      <a:pt x="7" y="71"/>
                      <a:pt x="0" y="61"/>
                      <a:pt x="0" y="4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"/>
                      <a:pt x="7" y="0"/>
                      <a:pt x="21" y="7"/>
                    </a:cubicBezTo>
                    <a:close/>
                    <a:moveTo>
                      <a:pt x="21" y="21"/>
                    </a:moveTo>
                    <a:cubicBezTo>
                      <a:pt x="17" y="18"/>
                      <a:pt x="14" y="19"/>
                      <a:pt x="14" y="24"/>
                    </a:cubicBezTo>
                    <a:cubicBezTo>
                      <a:pt x="14" y="55"/>
                      <a:pt x="14" y="55"/>
                      <a:pt x="14" y="55"/>
                    </a:cubicBezTo>
                    <a:cubicBezTo>
                      <a:pt x="14" y="59"/>
                      <a:pt x="17" y="63"/>
                      <a:pt x="21" y="6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5" y="73"/>
                      <a:pt x="38" y="73"/>
                      <a:pt x="38" y="68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2"/>
                      <a:pt x="35" y="29"/>
                      <a:pt x="31" y="26"/>
                    </a:cubicBezTo>
                    <a:lnTo>
                      <a:pt x="21" y="21"/>
                    </a:ln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22"/>
              <p:cNvSpPr>
                <a:spLocks/>
              </p:cNvSpPr>
              <p:nvPr/>
            </p:nvSpPr>
            <p:spPr bwMode="auto">
              <a:xfrm>
                <a:off x="5316636" y="1634458"/>
                <a:ext cx="100857" cy="389018"/>
              </a:xfrm>
              <a:custGeom>
                <a:avLst/>
                <a:gdLst>
                  <a:gd name="T0" fmla="*/ 14 w 21"/>
                  <a:gd name="T1" fmla="*/ 78 h 80"/>
                  <a:gd name="T2" fmla="*/ 7 w 21"/>
                  <a:gd name="T3" fmla="*/ 67 h 80"/>
                  <a:gd name="T4" fmla="*/ 7 w 21"/>
                  <a:gd name="T5" fmla="*/ 16 h 80"/>
                  <a:gd name="T6" fmla="*/ 0 w 21"/>
                  <a:gd name="T7" fmla="*/ 6 h 80"/>
                  <a:gd name="T8" fmla="*/ 7 w 21"/>
                  <a:gd name="T9" fmla="*/ 3 h 80"/>
                  <a:gd name="T10" fmla="*/ 14 w 21"/>
                  <a:gd name="T11" fmla="*/ 6 h 80"/>
                  <a:gd name="T12" fmla="*/ 21 w 21"/>
                  <a:gd name="T13" fmla="*/ 17 h 80"/>
                  <a:gd name="T14" fmla="*/ 21 w 21"/>
                  <a:gd name="T15" fmla="*/ 75 h 80"/>
                  <a:gd name="T16" fmla="*/ 14 w 21"/>
                  <a:gd name="T17" fmla="*/ 7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80">
                    <a:moveTo>
                      <a:pt x="14" y="78"/>
                    </a:moveTo>
                    <a:cubicBezTo>
                      <a:pt x="9" y="75"/>
                      <a:pt x="7" y="72"/>
                      <a:pt x="7" y="67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1"/>
                      <a:pt x="2" y="0"/>
                      <a:pt x="7" y="3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9" y="9"/>
                      <a:pt x="21" y="13"/>
                      <a:pt x="21" y="17"/>
                    </a:cubicBezTo>
                    <a:cubicBezTo>
                      <a:pt x="21" y="75"/>
                      <a:pt x="21" y="75"/>
                      <a:pt x="21" y="75"/>
                    </a:cubicBezTo>
                    <a:cubicBezTo>
                      <a:pt x="21" y="79"/>
                      <a:pt x="19" y="80"/>
                      <a:pt x="14" y="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23"/>
              <p:cNvSpPr>
                <a:spLocks/>
              </p:cNvSpPr>
              <p:nvPr/>
            </p:nvSpPr>
            <p:spPr bwMode="auto">
              <a:xfrm>
                <a:off x="5038767" y="1303073"/>
                <a:ext cx="47341" cy="139964"/>
              </a:xfrm>
              <a:custGeom>
                <a:avLst/>
                <a:gdLst>
                  <a:gd name="T0" fmla="*/ 0 w 10"/>
                  <a:gd name="T1" fmla="*/ 15 h 29"/>
                  <a:gd name="T2" fmla="*/ 3 w 10"/>
                  <a:gd name="T3" fmla="*/ 17 h 29"/>
                  <a:gd name="T4" fmla="*/ 4 w 10"/>
                  <a:gd name="T5" fmla="*/ 21 h 29"/>
                  <a:gd name="T6" fmla="*/ 5 w 10"/>
                  <a:gd name="T7" fmla="*/ 25 h 29"/>
                  <a:gd name="T8" fmla="*/ 7 w 10"/>
                  <a:gd name="T9" fmla="*/ 23 h 29"/>
                  <a:gd name="T10" fmla="*/ 5 w 10"/>
                  <a:gd name="T11" fmla="*/ 17 h 29"/>
                  <a:gd name="T12" fmla="*/ 2 w 10"/>
                  <a:gd name="T13" fmla="*/ 10 h 29"/>
                  <a:gd name="T14" fmla="*/ 1 w 10"/>
                  <a:gd name="T15" fmla="*/ 4 h 29"/>
                  <a:gd name="T16" fmla="*/ 2 w 10"/>
                  <a:gd name="T17" fmla="*/ 1 h 29"/>
                  <a:gd name="T18" fmla="*/ 5 w 10"/>
                  <a:gd name="T19" fmla="*/ 1 h 29"/>
                  <a:gd name="T20" fmla="*/ 9 w 10"/>
                  <a:gd name="T21" fmla="*/ 4 h 29"/>
                  <a:gd name="T22" fmla="*/ 10 w 10"/>
                  <a:gd name="T23" fmla="*/ 8 h 29"/>
                  <a:gd name="T24" fmla="*/ 10 w 10"/>
                  <a:gd name="T25" fmla="*/ 13 h 29"/>
                  <a:gd name="T26" fmla="*/ 7 w 10"/>
                  <a:gd name="T27" fmla="*/ 11 h 29"/>
                  <a:gd name="T28" fmla="*/ 7 w 10"/>
                  <a:gd name="T29" fmla="*/ 6 h 29"/>
                  <a:gd name="T30" fmla="*/ 6 w 10"/>
                  <a:gd name="T31" fmla="*/ 4 h 29"/>
                  <a:gd name="T32" fmla="*/ 4 w 10"/>
                  <a:gd name="T33" fmla="*/ 4 h 29"/>
                  <a:gd name="T34" fmla="*/ 4 w 10"/>
                  <a:gd name="T35" fmla="*/ 5 h 29"/>
                  <a:gd name="T36" fmla="*/ 6 w 10"/>
                  <a:gd name="T37" fmla="*/ 12 h 29"/>
                  <a:gd name="T38" fmla="*/ 9 w 10"/>
                  <a:gd name="T39" fmla="*/ 18 h 29"/>
                  <a:gd name="T40" fmla="*/ 10 w 10"/>
                  <a:gd name="T41" fmla="*/ 25 h 29"/>
                  <a:gd name="T42" fmla="*/ 9 w 10"/>
                  <a:gd name="T43" fmla="*/ 28 h 29"/>
                  <a:gd name="T44" fmla="*/ 5 w 10"/>
                  <a:gd name="T45" fmla="*/ 28 h 29"/>
                  <a:gd name="T46" fmla="*/ 0 w 10"/>
                  <a:gd name="T47" fmla="*/ 19 h 29"/>
                  <a:gd name="T48" fmla="*/ 0 w 10"/>
                  <a:gd name="T49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" h="29">
                    <a:moveTo>
                      <a:pt x="0" y="15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6" y="26"/>
                      <a:pt x="7" y="25"/>
                      <a:pt x="7" y="23"/>
                    </a:cubicBezTo>
                    <a:cubicBezTo>
                      <a:pt x="7" y="21"/>
                      <a:pt x="6" y="19"/>
                      <a:pt x="5" y="17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8"/>
                      <a:pt x="1" y="6"/>
                      <a:pt x="1" y="4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7" y="2"/>
                      <a:pt x="8" y="3"/>
                      <a:pt x="9" y="4"/>
                    </a:cubicBezTo>
                    <a:cubicBezTo>
                      <a:pt x="10" y="5"/>
                      <a:pt x="10" y="7"/>
                      <a:pt x="10" y="8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4"/>
                      <a:pt x="5" y="3"/>
                      <a:pt x="4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7"/>
                      <a:pt x="5" y="9"/>
                      <a:pt x="6" y="12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21"/>
                      <a:pt x="10" y="23"/>
                      <a:pt x="10" y="25"/>
                    </a:cubicBezTo>
                    <a:cubicBezTo>
                      <a:pt x="10" y="26"/>
                      <a:pt x="10" y="27"/>
                      <a:pt x="9" y="28"/>
                    </a:cubicBezTo>
                    <a:cubicBezTo>
                      <a:pt x="8" y="29"/>
                      <a:pt x="7" y="29"/>
                      <a:pt x="5" y="28"/>
                    </a:cubicBezTo>
                    <a:cubicBezTo>
                      <a:pt x="2" y="26"/>
                      <a:pt x="0" y="23"/>
                      <a:pt x="0" y="19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24"/>
              <p:cNvSpPr>
                <a:spLocks/>
              </p:cNvSpPr>
              <p:nvPr/>
            </p:nvSpPr>
            <p:spPr bwMode="auto">
              <a:xfrm>
                <a:off x="5131390" y="1346297"/>
                <a:ext cx="53516" cy="146139"/>
              </a:xfrm>
              <a:custGeom>
                <a:avLst/>
                <a:gdLst>
                  <a:gd name="T0" fmla="*/ 26 w 26"/>
                  <a:gd name="T1" fmla="*/ 14 h 71"/>
                  <a:gd name="T2" fmla="*/ 26 w 26"/>
                  <a:gd name="T3" fmla="*/ 21 h 71"/>
                  <a:gd name="T4" fmla="*/ 16 w 26"/>
                  <a:gd name="T5" fmla="*/ 17 h 71"/>
                  <a:gd name="T6" fmla="*/ 16 w 26"/>
                  <a:gd name="T7" fmla="*/ 71 h 71"/>
                  <a:gd name="T8" fmla="*/ 7 w 26"/>
                  <a:gd name="T9" fmla="*/ 66 h 71"/>
                  <a:gd name="T10" fmla="*/ 7 w 26"/>
                  <a:gd name="T11" fmla="*/ 12 h 71"/>
                  <a:gd name="T12" fmla="*/ 0 w 26"/>
                  <a:gd name="T13" fmla="*/ 7 h 71"/>
                  <a:gd name="T14" fmla="*/ 0 w 26"/>
                  <a:gd name="T15" fmla="*/ 2 h 71"/>
                  <a:gd name="T16" fmla="*/ 0 w 26"/>
                  <a:gd name="T17" fmla="*/ 0 h 71"/>
                  <a:gd name="T18" fmla="*/ 26 w 26"/>
                  <a:gd name="T19" fmla="*/ 1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71">
                    <a:moveTo>
                      <a:pt x="26" y="14"/>
                    </a:moveTo>
                    <a:lnTo>
                      <a:pt x="26" y="21"/>
                    </a:lnTo>
                    <a:lnTo>
                      <a:pt x="16" y="17"/>
                    </a:lnTo>
                    <a:lnTo>
                      <a:pt x="16" y="71"/>
                    </a:lnTo>
                    <a:lnTo>
                      <a:pt x="7" y="66"/>
                    </a:lnTo>
                    <a:lnTo>
                      <a:pt x="7" y="12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14"/>
                    </a:ln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25"/>
              <p:cNvSpPr>
                <a:spLocks/>
              </p:cNvSpPr>
              <p:nvPr/>
            </p:nvSpPr>
            <p:spPr bwMode="auto">
              <a:xfrm>
                <a:off x="5228129" y="1399813"/>
                <a:ext cx="43225" cy="150256"/>
              </a:xfrm>
              <a:custGeom>
                <a:avLst/>
                <a:gdLst>
                  <a:gd name="T0" fmla="*/ 0 w 21"/>
                  <a:gd name="T1" fmla="*/ 0 h 73"/>
                  <a:gd name="T2" fmla="*/ 21 w 21"/>
                  <a:gd name="T3" fmla="*/ 12 h 73"/>
                  <a:gd name="T4" fmla="*/ 21 w 21"/>
                  <a:gd name="T5" fmla="*/ 19 h 73"/>
                  <a:gd name="T6" fmla="*/ 10 w 21"/>
                  <a:gd name="T7" fmla="*/ 12 h 73"/>
                  <a:gd name="T8" fmla="*/ 10 w 21"/>
                  <a:gd name="T9" fmla="*/ 31 h 73"/>
                  <a:gd name="T10" fmla="*/ 19 w 21"/>
                  <a:gd name="T11" fmla="*/ 38 h 73"/>
                  <a:gd name="T12" fmla="*/ 19 w 21"/>
                  <a:gd name="T13" fmla="*/ 45 h 73"/>
                  <a:gd name="T14" fmla="*/ 10 w 21"/>
                  <a:gd name="T15" fmla="*/ 38 h 73"/>
                  <a:gd name="T16" fmla="*/ 10 w 21"/>
                  <a:gd name="T17" fmla="*/ 59 h 73"/>
                  <a:gd name="T18" fmla="*/ 21 w 21"/>
                  <a:gd name="T19" fmla="*/ 66 h 73"/>
                  <a:gd name="T20" fmla="*/ 21 w 21"/>
                  <a:gd name="T21" fmla="*/ 73 h 73"/>
                  <a:gd name="T22" fmla="*/ 0 w 21"/>
                  <a:gd name="T23" fmla="*/ 62 h 73"/>
                  <a:gd name="T24" fmla="*/ 0 w 21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73">
                    <a:moveTo>
                      <a:pt x="0" y="0"/>
                    </a:moveTo>
                    <a:lnTo>
                      <a:pt x="21" y="12"/>
                    </a:lnTo>
                    <a:lnTo>
                      <a:pt x="21" y="19"/>
                    </a:lnTo>
                    <a:lnTo>
                      <a:pt x="10" y="12"/>
                    </a:lnTo>
                    <a:lnTo>
                      <a:pt x="10" y="31"/>
                    </a:lnTo>
                    <a:lnTo>
                      <a:pt x="19" y="38"/>
                    </a:lnTo>
                    <a:lnTo>
                      <a:pt x="19" y="45"/>
                    </a:lnTo>
                    <a:lnTo>
                      <a:pt x="10" y="38"/>
                    </a:lnTo>
                    <a:lnTo>
                      <a:pt x="10" y="59"/>
                    </a:lnTo>
                    <a:lnTo>
                      <a:pt x="21" y="66"/>
                    </a:lnTo>
                    <a:lnTo>
                      <a:pt x="21" y="73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26"/>
              <p:cNvSpPr>
                <a:spLocks noEditPoints="1"/>
              </p:cNvSpPr>
              <p:nvPr/>
            </p:nvSpPr>
            <p:spPr bwMode="auto">
              <a:xfrm>
                <a:off x="5316636" y="1449212"/>
                <a:ext cx="47341" cy="135847"/>
              </a:xfrm>
              <a:custGeom>
                <a:avLst/>
                <a:gdLst>
                  <a:gd name="T0" fmla="*/ 0 w 10"/>
                  <a:gd name="T1" fmla="*/ 0 h 28"/>
                  <a:gd name="T2" fmla="*/ 7 w 10"/>
                  <a:gd name="T3" fmla="*/ 4 h 28"/>
                  <a:gd name="T4" fmla="*/ 10 w 10"/>
                  <a:gd name="T5" fmla="*/ 10 h 28"/>
                  <a:gd name="T6" fmla="*/ 10 w 10"/>
                  <a:gd name="T7" fmla="*/ 17 h 28"/>
                  <a:gd name="T8" fmla="*/ 8 w 10"/>
                  <a:gd name="T9" fmla="*/ 18 h 28"/>
                  <a:gd name="T10" fmla="*/ 4 w 10"/>
                  <a:gd name="T11" fmla="*/ 16 h 28"/>
                  <a:gd name="T12" fmla="*/ 3 w 10"/>
                  <a:gd name="T13" fmla="*/ 16 h 28"/>
                  <a:gd name="T14" fmla="*/ 3 w 10"/>
                  <a:gd name="T15" fmla="*/ 28 h 28"/>
                  <a:gd name="T16" fmla="*/ 0 w 10"/>
                  <a:gd name="T17" fmla="*/ 26 h 28"/>
                  <a:gd name="T18" fmla="*/ 0 w 10"/>
                  <a:gd name="T19" fmla="*/ 0 h 28"/>
                  <a:gd name="T20" fmla="*/ 5 w 10"/>
                  <a:gd name="T21" fmla="*/ 14 h 28"/>
                  <a:gd name="T22" fmla="*/ 6 w 10"/>
                  <a:gd name="T23" fmla="*/ 14 h 28"/>
                  <a:gd name="T24" fmla="*/ 7 w 10"/>
                  <a:gd name="T25" fmla="*/ 14 h 28"/>
                  <a:gd name="T26" fmla="*/ 7 w 10"/>
                  <a:gd name="T27" fmla="*/ 8 h 28"/>
                  <a:gd name="T28" fmla="*/ 5 w 10"/>
                  <a:gd name="T29" fmla="*/ 6 h 28"/>
                  <a:gd name="T30" fmla="*/ 3 w 10"/>
                  <a:gd name="T31" fmla="*/ 5 h 28"/>
                  <a:gd name="T32" fmla="*/ 3 w 10"/>
                  <a:gd name="T33" fmla="*/ 13 h 28"/>
                  <a:gd name="T34" fmla="*/ 5 w 10"/>
                  <a:gd name="T35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" h="28">
                    <a:moveTo>
                      <a:pt x="0" y="0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9" y="5"/>
                      <a:pt x="10" y="7"/>
                      <a:pt x="10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9"/>
                      <a:pt x="9" y="19"/>
                      <a:pt x="8" y="18"/>
                    </a:cubicBezTo>
                    <a:cubicBezTo>
                      <a:pt x="7" y="18"/>
                      <a:pt x="6" y="18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0" y="0"/>
                    </a:lnTo>
                    <a:close/>
                    <a:moveTo>
                      <a:pt x="5" y="14"/>
                    </a:moveTo>
                    <a:cubicBezTo>
                      <a:pt x="6" y="14"/>
                      <a:pt x="6" y="14"/>
                      <a:pt x="6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6" y="7"/>
                      <a:pt x="5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13"/>
                      <a:pt x="3" y="13"/>
                      <a:pt x="3" y="13"/>
                    </a:cubicBez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8922945" y="3582351"/>
              <a:ext cx="504469" cy="694832"/>
              <a:chOff x="5730352" y="2700653"/>
              <a:chExt cx="545448" cy="751275"/>
            </a:xfrm>
          </p:grpSpPr>
          <p:sp>
            <p:nvSpPr>
              <p:cNvPr id="61" name="Freeform 27"/>
              <p:cNvSpPr>
                <a:spLocks noEditPoints="1"/>
              </p:cNvSpPr>
              <p:nvPr/>
            </p:nvSpPr>
            <p:spPr bwMode="auto">
              <a:xfrm>
                <a:off x="5730352" y="2828267"/>
                <a:ext cx="253170" cy="448707"/>
              </a:xfrm>
              <a:custGeom>
                <a:avLst/>
                <a:gdLst>
                  <a:gd name="T0" fmla="*/ 21 w 52"/>
                  <a:gd name="T1" fmla="*/ 8 h 92"/>
                  <a:gd name="T2" fmla="*/ 31 w 52"/>
                  <a:gd name="T3" fmla="*/ 13 h 92"/>
                  <a:gd name="T4" fmla="*/ 52 w 52"/>
                  <a:gd name="T5" fmla="*/ 45 h 92"/>
                  <a:gd name="T6" fmla="*/ 52 w 52"/>
                  <a:gd name="T7" fmla="*/ 76 h 92"/>
                  <a:gd name="T8" fmla="*/ 31 w 52"/>
                  <a:gd name="T9" fmla="*/ 85 h 92"/>
                  <a:gd name="T10" fmla="*/ 21 w 52"/>
                  <a:gd name="T11" fmla="*/ 79 h 92"/>
                  <a:gd name="T12" fmla="*/ 0 w 52"/>
                  <a:gd name="T13" fmla="*/ 47 h 92"/>
                  <a:gd name="T14" fmla="*/ 0 w 52"/>
                  <a:gd name="T15" fmla="*/ 16 h 92"/>
                  <a:gd name="T16" fmla="*/ 21 w 52"/>
                  <a:gd name="T17" fmla="*/ 8 h 92"/>
                  <a:gd name="T18" fmla="*/ 21 w 52"/>
                  <a:gd name="T19" fmla="*/ 21 h 92"/>
                  <a:gd name="T20" fmla="*/ 14 w 52"/>
                  <a:gd name="T21" fmla="*/ 24 h 92"/>
                  <a:gd name="T22" fmla="*/ 14 w 52"/>
                  <a:gd name="T23" fmla="*/ 55 h 92"/>
                  <a:gd name="T24" fmla="*/ 21 w 52"/>
                  <a:gd name="T25" fmla="*/ 66 h 92"/>
                  <a:gd name="T26" fmla="*/ 31 w 52"/>
                  <a:gd name="T27" fmla="*/ 71 h 92"/>
                  <a:gd name="T28" fmla="*/ 38 w 52"/>
                  <a:gd name="T29" fmla="*/ 68 h 92"/>
                  <a:gd name="T30" fmla="*/ 38 w 52"/>
                  <a:gd name="T31" fmla="*/ 37 h 92"/>
                  <a:gd name="T32" fmla="*/ 31 w 52"/>
                  <a:gd name="T33" fmla="*/ 26 h 92"/>
                  <a:gd name="T34" fmla="*/ 21 w 52"/>
                  <a:gd name="T35" fmla="*/ 2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92">
                    <a:moveTo>
                      <a:pt x="21" y="8"/>
                    </a:moveTo>
                    <a:cubicBezTo>
                      <a:pt x="31" y="13"/>
                      <a:pt x="31" y="13"/>
                      <a:pt x="31" y="13"/>
                    </a:cubicBezTo>
                    <a:cubicBezTo>
                      <a:pt x="45" y="21"/>
                      <a:pt x="52" y="31"/>
                      <a:pt x="52" y="45"/>
                    </a:cubicBezTo>
                    <a:cubicBezTo>
                      <a:pt x="52" y="76"/>
                      <a:pt x="52" y="76"/>
                      <a:pt x="52" y="76"/>
                    </a:cubicBezTo>
                    <a:cubicBezTo>
                      <a:pt x="52" y="89"/>
                      <a:pt x="45" y="92"/>
                      <a:pt x="31" y="85"/>
                    </a:cubicBezTo>
                    <a:cubicBezTo>
                      <a:pt x="21" y="79"/>
                      <a:pt x="21" y="79"/>
                      <a:pt x="21" y="79"/>
                    </a:cubicBezTo>
                    <a:cubicBezTo>
                      <a:pt x="7" y="71"/>
                      <a:pt x="0" y="61"/>
                      <a:pt x="0" y="4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3"/>
                      <a:pt x="7" y="0"/>
                      <a:pt x="21" y="8"/>
                    </a:cubicBezTo>
                    <a:close/>
                    <a:moveTo>
                      <a:pt x="21" y="21"/>
                    </a:moveTo>
                    <a:cubicBezTo>
                      <a:pt x="17" y="19"/>
                      <a:pt x="14" y="19"/>
                      <a:pt x="14" y="24"/>
                    </a:cubicBezTo>
                    <a:cubicBezTo>
                      <a:pt x="14" y="55"/>
                      <a:pt x="14" y="55"/>
                      <a:pt x="14" y="55"/>
                    </a:cubicBezTo>
                    <a:cubicBezTo>
                      <a:pt x="14" y="60"/>
                      <a:pt x="17" y="63"/>
                      <a:pt x="21" y="6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6" y="74"/>
                      <a:pt x="38" y="73"/>
                      <a:pt x="38" y="68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3"/>
                      <a:pt x="36" y="29"/>
                      <a:pt x="31" y="26"/>
                    </a:cubicBezTo>
                    <a:lnTo>
                      <a:pt x="21" y="21"/>
                    </a:ln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28"/>
              <p:cNvSpPr>
                <a:spLocks/>
              </p:cNvSpPr>
              <p:nvPr/>
            </p:nvSpPr>
            <p:spPr bwMode="auto">
              <a:xfrm>
                <a:off x="6022630" y="2978521"/>
                <a:ext cx="253170" cy="473407"/>
              </a:xfrm>
              <a:custGeom>
                <a:avLst/>
                <a:gdLst>
                  <a:gd name="T0" fmla="*/ 7 w 52"/>
                  <a:gd name="T1" fmla="*/ 2 h 97"/>
                  <a:gd name="T2" fmla="*/ 31 w 52"/>
                  <a:gd name="T3" fmla="*/ 15 h 97"/>
                  <a:gd name="T4" fmla="*/ 52 w 52"/>
                  <a:gd name="T5" fmla="*/ 47 h 97"/>
                  <a:gd name="T6" fmla="*/ 52 w 52"/>
                  <a:gd name="T7" fmla="*/ 49 h 97"/>
                  <a:gd name="T8" fmla="*/ 31 w 52"/>
                  <a:gd name="T9" fmla="*/ 58 h 97"/>
                  <a:gd name="T10" fmla="*/ 15 w 52"/>
                  <a:gd name="T11" fmla="*/ 58 h 97"/>
                  <a:gd name="T12" fmla="*/ 15 w 52"/>
                  <a:gd name="T13" fmla="*/ 65 h 97"/>
                  <a:gd name="T14" fmla="*/ 46 w 52"/>
                  <a:gd name="T15" fmla="*/ 82 h 97"/>
                  <a:gd name="T16" fmla="*/ 52 w 52"/>
                  <a:gd name="T17" fmla="*/ 92 h 97"/>
                  <a:gd name="T18" fmla="*/ 46 w 52"/>
                  <a:gd name="T19" fmla="*/ 95 h 97"/>
                  <a:gd name="T20" fmla="*/ 7 w 52"/>
                  <a:gd name="T21" fmla="*/ 74 h 97"/>
                  <a:gd name="T22" fmla="*/ 1 w 52"/>
                  <a:gd name="T23" fmla="*/ 63 h 97"/>
                  <a:gd name="T24" fmla="*/ 1 w 52"/>
                  <a:gd name="T25" fmla="*/ 50 h 97"/>
                  <a:gd name="T26" fmla="*/ 31 w 52"/>
                  <a:gd name="T27" fmla="*/ 45 h 97"/>
                  <a:gd name="T28" fmla="*/ 38 w 52"/>
                  <a:gd name="T29" fmla="*/ 42 h 97"/>
                  <a:gd name="T30" fmla="*/ 38 w 52"/>
                  <a:gd name="T31" fmla="*/ 39 h 97"/>
                  <a:gd name="T32" fmla="*/ 31 w 52"/>
                  <a:gd name="T33" fmla="*/ 29 h 97"/>
                  <a:gd name="T34" fmla="*/ 8 w 52"/>
                  <a:gd name="T35" fmla="*/ 16 h 97"/>
                  <a:gd name="T36" fmla="*/ 0 w 52"/>
                  <a:gd name="T37" fmla="*/ 5 h 97"/>
                  <a:gd name="T38" fmla="*/ 7 w 52"/>
                  <a:gd name="T39" fmla="*/ 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2" h="97">
                    <a:moveTo>
                      <a:pt x="7" y="2"/>
                    </a:moveTo>
                    <a:cubicBezTo>
                      <a:pt x="31" y="15"/>
                      <a:pt x="31" y="15"/>
                      <a:pt x="31" y="15"/>
                    </a:cubicBezTo>
                    <a:cubicBezTo>
                      <a:pt x="45" y="23"/>
                      <a:pt x="52" y="34"/>
                      <a:pt x="52" y="47"/>
                    </a:cubicBezTo>
                    <a:cubicBezTo>
                      <a:pt x="52" y="49"/>
                      <a:pt x="52" y="49"/>
                      <a:pt x="52" y="49"/>
                    </a:cubicBezTo>
                    <a:cubicBezTo>
                      <a:pt x="52" y="63"/>
                      <a:pt x="45" y="66"/>
                      <a:pt x="31" y="58"/>
                    </a:cubicBezTo>
                    <a:cubicBezTo>
                      <a:pt x="20" y="52"/>
                      <a:pt x="15" y="52"/>
                      <a:pt x="15" y="58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46" y="82"/>
                      <a:pt x="46" y="82"/>
                      <a:pt x="46" y="82"/>
                    </a:cubicBezTo>
                    <a:cubicBezTo>
                      <a:pt x="50" y="84"/>
                      <a:pt x="52" y="88"/>
                      <a:pt x="52" y="92"/>
                    </a:cubicBezTo>
                    <a:cubicBezTo>
                      <a:pt x="52" y="96"/>
                      <a:pt x="50" y="97"/>
                      <a:pt x="46" y="95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3" y="71"/>
                      <a:pt x="1" y="68"/>
                      <a:pt x="1" y="63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1" y="35"/>
                      <a:pt x="11" y="33"/>
                      <a:pt x="31" y="45"/>
                    </a:cubicBezTo>
                    <a:cubicBezTo>
                      <a:pt x="36" y="47"/>
                      <a:pt x="38" y="46"/>
                      <a:pt x="38" y="42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35"/>
                      <a:pt x="36" y="32"/>
                      <a:pt x="31" y="29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3" y="13"/>
                      <a:pt x="0" y="10"/>
                      <a:pt x="0" y="5"/>
                    </a:cubicBezTo>
                    <a:cubicBezTo>
                      <a:pt x="0" y="1"/>
                      <a:pt x="3" y="0"/>
                      <a:pt x="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29"/>
              <p:cNvSpPr>
                <a:spLocks/>
              </p:cNvSpPr>
              <p:nvPr/>
            </p:nvSpPr>
            <p:spPr bwMode="auto">
              <a:xfrm>
                <a:off x="5855909" y="2700653"/>
                <a:ext cx="49399" cy="142023"/>
              </a:xfrm>
              <a:custGeom>
                <a:avLst/>
                <a:gdLst>
                  <a:gd name="T0" fmla="*/ 0 w 10"/>
                  <a:gd name="T1" fmla="*/ 15 h 29"/>
                  <a:gd name="T2" fmla="*/ 3 w 10"/>
                  <a:gd name="T3" fmla="*/ 16 h 29"/>
                  <a:gd name="T4" fmla="*/ 3 w 10"/>
                  <a:gd name="T5" fmla="*/ 21 h 29"/>
                  <a:gd name="T6" fmla="*/ 5 w 10"/>
                  <a:gd name="T7" fmla="*/ 25 h 29"/>
                  <a:gd name="T8" fmla="*/ 6 w 10"/>
                  <a:gd name="T9" fmla="*/ 23 h 29"/>
                  <a:gd name="T10" fmla="*/ 5 w 10"/>
                  <a:gd name="T11" fmla="*/ 16 h 29"/>
                  <a:gd name="T12" fmla="*/ 2 w 10"/>
                  <a:gd name="T13" fmla="*/ 10 h 29"/>
                  <a:gd name="T14" fmla="*/ 0 w 10"/>
                  <a:gd name="T15" fmla="*/ 4 h 29"/>
                  <a:gd name="T16" fmla="*/ 1 w 10"/>
                  <a:gd name="T17" fmla="*/ 0 h 29"/>
                  <a:gd name="T18" fmla="*/ 5 w 10"/>
                  <a:gd name="T19" fmla="*/ 1 h 29"/>
                  <a:gd name="T20" fmla="*/ 8 w 10"/>
                  <a:gd name="T21" fmla="*/ 4 h 29"/>
                  <a:gd name="T22" fmla="*/ 10 w 10"/>
                  <a:gd name="T23" fmla="*/ 8 h 29"/>
                  <a:gd name="T24" fmla="*/ 10 w 10"/>
                  <a:gd name="T25" fmla="*/ 12 h 29"/>
                  <a:gd name="T26" fmla="*/ 6 w 10"/>
                  <a:gd name="T27" fmla="*/ 11 h 29"/>
                  <a:gd name="T28" fmla="*/ 6 w 10"/>
                  <a:gd name="T29" fmla="*/ 6 h 29"/>
                  <a:gd name="T30" fmla="*/ 5 w 10"/>
                  <a:gd name="T31" fmla="*/ 4 h 29"/>
                  <a:gd name="T32" fmla="*/ 4 w 10"/>
                  <a:gd name="T33" fmla="*/ 3 h 29"/>
                  <a:gd name="T34" fmla="*/ 3 w 10"/>
                  <a:gd name="T35" fmla="*/ 5 h 29"/>
                  <a:gd name="T36" fmla="*/ 5 w 10"/>
                  <a:gd name="T37" fmla="*/ 11 h 29"/>
                  <a:gd name="T38" fmla="*/ 8 w 10"/>
                  <a:gd name="T39" fmla="*/ 18 h 29"/>
                  <a:gd name="T40" fmla="*/ 10 w 10"/>
                  <a:gd name="T41" fmla="*/ 24 h 29"/>
                  <a:gd name="T42" fmla="*/ 9 w 10"/>
                  <a:gd name="T43" fmla="*/ 28 h 29"/>
                  <a:gd name="T44" fmla="*/ 5 w 10"/>
                  <a:gd name="T45" fmla="*/ 28 h 29"/>
                  <a:gd name="T46" fmla="*/ 0 w 10"/>
                  <a:gd name="T47" fmla="*/ 19 h 29"/>
                  <a:gd name="T48" fmla="*/ 0 w 10"/>
                  <a:gd name="T49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" h="29">
                    <a:moveTo>
                      <a:pt x="0" y="15"/>
                    </a:moveTo>
                    <a:cubicBezTo>
                      <a:pt x="3" y="16"/>
                      <a:pt x="3" y="16"/>
                      <a:pt x="3" y="16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3"/>
                      <a:pt x="3" y="24"/>
                      <a:pt x="5" y="25"/>
                    </a:cubicBezTo>
                    <a:cubicBezTo>
                      <a:pt x="6" y="25"/>
                      <a:pt x="6" y="25"/>
                      <a:pt x="6" y="23"/>
                    </a:cubicBezTo>
                    <a:cubicBezTo>
                      <a:pt x="6" y="21"/>
                      <a:pt x="6" y="19"/>
                      <a:pt x="5" y="16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7"/>
                      <a:pt x="0" y="5"/>
                      <a:pt x="0" y="4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7" y="2"/>
                      <a:pt x="8" y="3"/>
                      <a:pt x="8" y="4"/>
                    </a:cubicBezTo>
                    <a:cubicBezTo>
                      <a:pt x="9" y="5"/>
                      <a:pt x="10" y="6"/>
                      <a:pt x="10" y="8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4"/>
                      <a:pt x="5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7"/>
                      <a:pt x="4" y="9"/>
                      <a:pt x="5" y="11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20"/>
                      <a:pt x="10" y="22"/>
                      <a:pt x="10" y="24"/>
                    </a:cubicBezTo>
                    <a:cubicBezTo>
                      <a:pt x="10" y="26"/>
                      <a:pt x="9" y="27"/>
                      <a:pt x="9" y="28"/>
                    </a:cubicBezTo>
                    <a:cubicBezTo>
                      <a:pt x="8" y="29"/>
                      <a:pt x="6" y="28"/>
                      <a:pt x="5" y="28"/>
                    </a:cubicBezTo>
                    <a:cubicBezTo>
                      <a:pt x="1" y="26"/>
                      <a:pt x="0" y="23"/>
                      <a:pt x="0" y="19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30"/>
              <p:cNvSpPr>
                <a:spLocks/>
              </p:cNvSpPr>
              <p:nvPr/>
            </p:nvSpPr>
            <p:spPr bwMode="auto">
              <a:xfrm>
                <a:off x="5944415" y="2745935"/>
                <a:ext cx="53516" cy="139964"/>
              </a:xfrm>
              <a:custGeom>
                <a:avLst/>
                <a:gdLst>
                  <a:gd name="T0" fmla="*/ 26 w 26"/>
                  <a:gd name="T1" fmla="*/ 14 h 68"/>
                  <a:gd name="T2" fmla="*/ 26 w 26"/>
                  <a:gd name="T3" fmla="*/ 21 h 68"/>
                  <a:gd name="T4" fmla="*/ 17 w 26"/>
                  <a:gd name="T5" fmla="*/ 16 h 68"/>
                  <a:gd name="T6" fmla="*/ 17 w 26"/>
                  <a:gd name="T7" fmla="*/ 68 h 68"/>
                  <a:gd name="T8" fmla="*/ 10 w 26"/>
                  <a:gd name="T9" fmla="*/ 63 h 68"/>
                  <a:gd name="T10" fmla="*/ 10 w 26"/>
                  <a:gd name="T11" fmla="*/ 11 h 68"/>
                  <a:gd name="T12" fmla="*/ 0 w 26"/>
                  <a:gd name="T13" fmla="*/ 4 h 68"/>
                  <a:gd name="T14" fmla="*/ 0 w 26"/>
                  <a:gd name="T15" fmla="*/ 2 h 68"/>
                  <a:gd name="T16" fmla="*/ 0 w 26"/>
                  <a:gd name="T17" fmla="*/ 0 h 68"/>
                  <a:gd name="T18" fmla="*/ 26 w 26"/>
                  <a:gd name="T19" fmla="*/ 1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68">
                    <a:moveTo>
                      <a:pt x="26" y="14"/>
                    </a:moveTo>
                    <a:lnTo>
                      <a:pt x="26" y="21"/>
                    </a:lnTo>
                    <a:lnTo>
                      <a:pt x="17" y="16"/>
                    </a:lnTo>
                    <a:lnTo>
                      <a:pt x="17" y="68"/>
                    </a:lnTo>
                    <a:lnTo>
                      <a:pt x="10" y="63"/>
                    </a:lnTo>
                    <a:lnTo>
                      <a:pt x="10" y="1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14"/>
                    </a:ln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31"/>
              <p:cNvSpPr>
                <a:spLocks/>
              </p:cNvSpPr>
              <p:nvPr/>
            </p:nvSpPr>
            <p:spPr bwMode="auto">
              <a:xfrm>
                <a:off x="6041155" y="2799451"/>
                <a:ext cx="45282" cy="150256"/>
              </a:xfrm>
              <a:custGeom>
                <a:avLst/>
                <a:gdLst>
                  <a:gd name="T0" fmla="*/ 0 w 22"/>
                  <a:gd name="T1" fmla="*/ 0 h 73"/>
                  <a:gd name="T2" fmla="*/ 22 w 22"/>
                  <a:gd name="T3" fmla="*/ 11 h 73"/>
                  <a:gd name="T4" fmla="*/ 22 w 22"/>
                  <a:gd name="T5" fmla="*/ 19 h 73"/>
                  <a:gd name="T6" fmla="*/ 10 w 22"/>
                  <a:gd name="T7" fmla="*/ 11 h 73"/>
                  <a:gd name="T8" fmla="*/ 10 w 22"/>
                  <a:gd name="T9" fmla="*/ 30 h 73"/>
                  <a:gd name="T10" fmla="*/ 22 w 22"/>
                  <a:gd name="T11" fmla="*/ 35 h 73"/>
                  <a:gd name="T12" fmla="*/ 22 w 22"/>
                  <a:gd name="T13" fmla="*/ 42 h 73"/>
                  <a:gd name="T14" fmla="*/ 10 w 22"/>
                  <a:gd name="T15" fmla="*/ 37 h 73"/>
                  <a:gd name="T16" fmla="*/ 10 w 22"/>
                  <a:gd name="T17" fmla="*/ 56 h 73"/>
                  <a:gd name="T18" fmla="*/ 22 w 22"/>
                  <a:gd name="T19" fmla="*/ 64 h 73"/>
                  <a:gd name="T20" fmla="*/ 22 w 22"/>
                  <a:gd name="T21" fmla="*/ 73 h 73"/>
                  <a:gd name="T22" fmla="*/ 0 w 22"/>
                  <a:gd name="T23" fmla="*/ 61 h 73"/>
                  <a:gd name="T24" fmla="*/ 0 w 22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73">
                    <a:moveTo>
                      <a:pt x="0" y="0"/>
                    </a:moveTo>
                    <a:lnTo>
                      <a:pt x="22" y="11"/>
                    </a:lnTo>
                    <a:lnTo>
                      <a:pt x="22" y="19"/>
                    </a:lnTo>
                    <a:lnTo>
                      <a:pt x="10" y="11"/>
                    </a:lnTo>
                    <a:lnTo>
                      <a:pt x="10" y="30"/>
                    </a:lnTo>
                    <a:lnTo>
                      <a:pt x="22" y="35"/>
                    </a:lnTo>
                    <a:lnTo>
                      <a:pt x="22" y="42"/>
                    </a:lnTo>
                    <a:lnTo>
                      <a:pt x="10" y="37"/>
                    </a:lnTo>
                    <a:lnTo>
                      <a:pt x="10" y="56"/>
                    </a:lnTo>
                    <a:lnTo>
                      <a:pt x="22" y="64"/>
                    </a:lnTo>
                    <a:lnTo>
                      <a:pt x="22" y="73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32"/>
              <p:cNvSpPr>
                <a:spLocks noEditPoints="1"/>
              </p:cNvSpPr>
              <p:nvPr/>
            </p:nvSpPr>
            <p:spPr bwMode="auto">
              <a:xfrm>
                <a:off x="6129661" y="2846791"/>
                <a:ext cx="49399" cy="131731"/>
              </a:xfrm>
              <a:custGeom>
                <a:avLst/>
                <a:gdLst>
                  <a:gd name="T0" fmla="*/ 0 w 10"/>
                  <a:gd name="T1" fmla="*/ 0 h 27"/>
                  <a:gd name="T2" fmla="*/ 7 w 10"/>
                  <a:gd name="T3" fmla="*/ 4 h 27"/>
                  <a:gd name="T4" fmla="*/ 10 w 10"/>
                  <a:gd name="T5" fmla="*/ 9 h 27"/>
                  <a:gd name="T6" fmla="*/ 10 w 10"/>
                  <a:gd name="T7" fmla="*/ 17 h 27"/>
                  <a:gd name="T8" fmla="*/ 8 w 10"/>
                  <a:gd name="T9" fmla="*/ 18 h 27"/>
                  <a:gd name="T10" fmla="*/ 4 w 10"/>
                  <a:gd name="T11" fmla="*/ 16 h 27"/>
                  <a:gd name="T12" fmla="*/ 3 w 10"/>
                  <a:gd name="T13" fmla="*/ 16 h 27"/>
                  <a:gd name="T14" fmla="*/ 3 w 10"/>
                  <a:gd name="T15" fmla="*/ 27 h 27"/>
                  <a:gd name="T16" fmla="*/ 0 w 10"/>
                  <a:gd name="T17" fmla="*/ 25 h 27"/>
                  <a:gd name="T18" fmla="*/ 0 w 10"/>
                  <a:gd name="T19" fmla="*/ 0 h 27"/>
                  <a:gd name="T20" fmla="*/ 6 w 10"/>
                  <a:gd name="T21" fmla="*/ 14 h 27"/>
                  <a:gd name="T22" fmla="*/ 7 w 10"/>
                  <a:gd name="T23" fmla="*/ 14 h 27"/>
                  <a:gd name="T24" fmla="*/ 7 w 10"/>
                  <a:gd name="T25" fmla="*/ 14 h 27"/>
                  <a:gd name="T26" fmla="*/ 7 w 10"/>
                  <a:gd name="T27" fmla="*/ 8 h 27"/>
                  <a:gd name="T28" fmla="*/ 5 w 10"/>
                  <a:gd name="T29" fmla="*/ 6 h 27"/>
                  <a:gd name="T30" fmla="*/ 3 w 10"/>
                  <a:gd name="T31" fmla="*/ 5 h 27"/>
                  <a:gd name="T32" fmla="*/ 3 w 10"/>
                  <a:gd name="T33" fmla="*/ 13 h 27"/>
                  <a:gd name="T34" fmla="*/ 6 w 10"/>
                  <a:gd name="T35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" h="27">
                    <a:moveTo>
                      <a:pt x="0" y="0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9" y="5"/>
                      <a:pt x="10" y="7"/>
                      <a:pt x="10" y="9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0" y="19"/>
                      <a:pt x="8" y="18"/>
                    </a:cubicBezTo>
                    <a:cubicBezTo>
                      <a:pt x="7" y="18"/>
                      <a:pt x="6" y="17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0" y="25"/>
                      <a:pt x="0" y="25"/>
                      <a:pt x="0" y="25"/>
                    </a:cubicBezTo>
                    <a:lnTo>
                      <a:pt x="0" y="0"/>
                    </a:lnTo>
                    <a:close/>
                    <a:moveTo>
                      <a:pt x="6" y="14"/>
                    </a:moveTo>
                    <a:cubicBezTo>
                      <a:pt x="6" y="14"/>
                      <a:pt x="6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6" y="6"/>
                      <a:pt x="5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13"/>
                      <a:pt x="3" y="13"/>
                      <a:pt x="3" y="13"/>
                    </a:cubicBez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9582085" y="4646683"/>
              <a:ext cx="504468" cy="691026"/>
              <a:chOff x="6553669" y="4079707"/>
              <a:chExt cx="545447" cy="747160"/>
            </a:xfrm>
          </p:grpSpPr>
          <p:sp>
            <p:nvSpPr>
              <p:cNvPr id="68" name="Freeform 33"/>
              <p:cNvSpPr>
                <a:spLocks noEditPoints="1"/>
              </p:cNvSpPr>
              <p:nvPr/>
            </p:nvSpPr>
            <p:spPr bwMode="auto">
              <a:xfrm>
                <a:off x="6553669" y="4211438"/>
                <a:ext cx="253170" cy="448707"/>
              </a:xfrm>
              <a:custGeom>
                <a:avLst/>
                <a:gdLst>
                  <a:gd name="T0" fmla="*/ 21 w 52"/>
                  <a:gd name="T1" fmla="*/ 7 h 92"/>
                  <a:gd name="T2" fmla="*/ 31 w 52"/>
                  <a:gd name="T3" fmla="*/ 13 h 92"/>
                  <a:gd name="T4" fmla="*/ 52 w 52"/>
                  <a:gd name="T5" fmla="*/ 45 h 92"/>
                  <a:gd name="T6" fmla="*/ 52 w 52"/>
                  <a:gd name="T7" fmla="*/ 75 h 92"/>
                  <a:gd name="T8" fmla="*/ 31 w 52"/>
                  <a:gd name="T9" fmla="*/ 84 h 92"/>
                  <a:gd name="T10" fmla="*/ 21 w 52"/>
                  <a:gd name="T11" fmla="*/ 79 h 92"/>
                  <a:gd name="T12" fmla="*/ 0 w 52"/>
                  <a:gd name="T13" fmla="*/ 47 h 92"/>
                  <a:gd name="T14" fmla="*/ 0 w 52"/>
                  <a:gd name="T15" fmla="*/ 16 h 92"/>
                  <a:gd name="T16" fmla="*/ 21 w 52"/>
                  <a:gd name="T17" fmla="*/ 7 h 92"/>
                  <a:gd name="T18" fmla="*/ 21 w 52"/>
                  <a:gd name="T19" fmla="*/ 21 h 92"/>
                  <a:gd name="T20" fmla="*/ 14 w 52"/>
                  <a:gd name="T21" fmla="*/ 24 h 92"/>
                  <a:gd name="T22" fmla="*/ 14 w 52"/>
                  <a:gd name="T23" fmla="*/ 55 h 92"/>
                  <a:gd name="T24" fmla="*/ 21 w 52"/>
                  <a:gd name="T25" fmla="*/ 66 h 92"/>
                  <a:gd name="T26" fmla="*/ 31 w 52"/>
                  <a:gd name="T27" fmla="*/ 71 h 92"/>
                  <a:gd name="T28" fmla="*/ 38 w 52"/>
                  <a:gd name="T29" fmla="*/ 68 h 92"/>
                  <a:gd name="T30" fmla="*/ 38 w 52"/>
                  <a:gd name="T31" fmla="*/ 37 h 92"/>
                  <a:gd name="T32" fmla="*/ 31 w 52"/>
                  <a:gd name="T33" fmla="*/ 26 h 92"/>
                  <a:gd name="T34" fmla="*/ 21 w 52"/>
                  <a:gd name="T35" fmla="*/ 2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92">
                    <a:moveTo>
                      <a:pt x="21" y="7"/>
                    </a:moveTo>
                    <a:cubicBezTo>
                      <a:pt x="31" y="13"/>
                      <a:pt x="31" y="13"/>
                      <a:pt x="31" y="13"/>
                    </a:cubicBezTo>
                    <a:cubicBezTo>
                      <a:pt x="45" y="20"/>
                      <a:pt x="52" y="31"/>
                      <a:pt x="52" y="45"/>
                    </a:cubicBezTo>
                    <a:cubicBezTo>
                      <a:pt x="52" y="75"/>
                      <a:pt x="52" y="75"/>
                      <a:pt x="52" y="75"/>
                    </a:cubicBezTo>
                    <a:cubicBezTo>
                      <a:pt x="52" y="89"/>
                      <a:pt x="45" y="92"/>
                      <a:pt x="31" y="84"/>
                    </a:cubicBezTo>
                    <a:cubicBezTo>
                      <a:pt x="21" y="79"/>
                      <a:pt x="21" y="79"/>
                      <a:pt x="21" y="79"/>
                    </a:cubicBezTo>
                    <a:cubicBezTo>
                      <a:pt x="7" y="71"/>
                      <a:pt x="0" y="61"/>
                      <a:pt x="0" y="4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"/>
                      <a:pt x="7" y="0"/>
                      <a:pt x="21" y="7"/>
                    </a:cubicBezTo>
                    <a:close/>
                    <a:moveTo>
                      <a:pt x="21" y="21"/>
                    </a:moveTo>
                    <a:cubicBezTo>
                      <a:pt x="16" y="18"/>
                      <a:pt x="14" y="19"/>
                      <a:pt x="14" y="24"/>
                    </a:cubicBezTo>
                    <a:cubicBezTo>
                      <a:pt x="14" y="55"/>
                      <a:pt x="14" y="55"/>
                      <a:pt x="14" y="55"/>
                    </a:cubicBezTo>
                    <a:cubicBezTo>
                      <a:pt x="14" y="59"/>
                      <a:pt x="16" y="63"/>
                      <a:pt x="21" y="6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5" y="73"/>
                      <a:pt x="38" y="73"/>
                      <a:pt x="38" y="68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2"/>
                      <a:pt x="35" y="29"/>
                      <a:pt x="31" y="26"/>
                    </a:cubicBezTo>
                    <a:lnTo>
                      <a:pt x="21" y="21"/>
                    </a:ln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34"/>
              <p:cNvSpPr>
                <a:spLocks/>
              </p:cNvSpPr>
              <p:nvPr/>
            </p:nvSpPr>
            <p:spPr bwMode="auto">
              <a:xfrm>
                <a:off x="6845946" y="4363751"/>
                <a:ext cx="253170" cy="463116"/>
              </a:xfrm>
              <a:custGeom>
                <a:avLst/>
                <a:gdLst>
                  <a:gd name="T0" fmla="*/ 7 w 52"/>
                  <a:gd name="T1" fmla="*/ 60 h 95"/>
                  <a:gd name="T2" fmla="*/ 31 w 52"/>
                  <a:gd name="T3" fmla="*/ 73 h 95"/>
                  <a:gd name="T4" fmla="*/ 38 w 52"/>
                  <a:gd name="T5" fmla="*/ 70 h 95"/>
                  <a:gd name="T6" fmla="*/ 38 w 52"/>
                  <a:gd name="T7" fmla="*/ 59 h 95"/>
                  <a:gd name="T8" fmla="*/ 17 w 52"/>
                  <a:gd name="T9" fmla="*/ 48 h 95"/>
                  <a:gd name="T10" fmla="*/ 10 w 52"/>
                  <a:gd name="T11" fmla="*/ 37 h 95"/>
                  <a:gd name="T12" fmla="*/ 17 w 52"/>
                  <a:gd name="T13" fmla="*/ 34 h 95"/>
                  <a:gd name="T14" fmla="*/ 38 w 52"/>
                  <a:gd name="T15" fmla="*/ 46 h 95"/>
                  <a:gd name="T16" fmla="*/ 38 w 52"/>
                  <a:gd name="T17" fmla="*/ 33 h 95"/>
                  <a:gd name="T18" fmla="*/ 7 w 52"/>
                  <a:gd name="T19" fmla="*/ 16 h 95"/>
                  <a:gd name="T20" fmla="*/ 0 w 52"/>
                  <a:gd name="T21" fmla="*/ 5 h 95"/>
                  <a:gd name="T22" fmla="*/ 8 w 52"/>
                  <a:gd name="T23" fmla="*/ 3 h 95"/>
                  <a:gd name="T24" fmla="*/ 45 w 52"/>
                  <a:gd name="T25" fmla="*/ 23 h 95"/>
                  <a:gd name="T26" fmla="*/ 52 w 52"/>
                  <a:gd name="T27" fmla="*/ 34 h 95"/>
                  <a:gd name="T28" fmla="*/ 52 w 52"/>
                  <a:gd name="T29" fmla="*/ 54 h 95"/>
                  <a:gd name="T30" fmla="*/ 45 w 52"/>
                  <a:gd name="T31" fmla="*/ 56 h 95"/>
                  <a:gd name="T32" fmla="*/ 52 w 52"/>
                  <a:gd name="T33" fmla="*/ 67 h 95"/>
                  <a:gd name="T34" fmla="*/ 52 w 52"/>
                  <a:gd name="T35" fmla="*/ 78 h 95"/>
                  <a:gd name="T36" fmla="*/ 31 w 52"/>
                  <a:gd name="T37" fmla="*/ 87 h 95"/>
                  <a:gd name="T38" fmla="*/ 7 w 52"/>
                  <a:gd name="T39" fmla="*/ 74 h 95"/>
                  <a:gd name="T40" fmla="*/ 0 w 52"/>
                  <a:gd name="T41" fmla="*/ 63 h 95"/>
                  <a:gd name="T42" fmla="*/ 7 w 52"/>
                  <a:gd name="T43" fmla="*/ 6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" h="95">
                    <a:moveTo>
                      <a:pt x="7" y="60"/>
                    </a:moveTo>
                    <a:cubicBezTo>
                      <a:pt x="31" y="73"/>
                      <a:pt x="31" y="73"/>
                      <a:pt x="31" y="73"/>
                    </a:cubicBezTo>
                    <a:cubicBezTo>
                      <a:pt x="35" y="76"/>
                      <a:pt x="38" y="75"/>
                      <a:pt x="38" y="70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2" y="45"/>
                      <a:pt x="10" y="41"/>
                      <a:pt x="10" y="37"/>
                    </a:cubicBezTo>
                    <a:cubicBezTo>
                      <a:pt x="10" y="33"/>
                      <a:pt x="12" y="32"/>
                      <a:pt x="17" y="34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3" y="13"/>
                      <a:pt x="0" y="9"/>
                      <a:pt x="0" y="5"/>
                    </a:cubicBezTo>
                    <a:cubicBezTo>
                      <a:pt x="0" y="1"/>
                      <a:pt x="3" y="0"/>
                      <a:pt x="8" y="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50" y="26"/>
                      <a:pt x="52" y="29"/>
                      <a:pt x="52" y="34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52" y="58"/>
                      <a:pt x="49" y="59"/>
                      <a:pt x="45" y="56"/>
                    </a:cubicBezTo>
                    <a:cubicBezTo>
                      <a:pt x="50" y="59"/>
                      <a:pt x="52" y="63"/>
                      <a:pt x="52" y="67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92"/>
                      <a:pt x="45" y="95"/>
                      <a:pt x="31" y="87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3" y="71"/>
                      <a:pt x="0" y="68"/>
                      <a:pt x="0" y="63"/>
                    </a:cubicBezTo>
                    <a:cubicBezTo>
                      <a:pt x="0" y="59"/>
                      <a:pt x="2" y="58"/>
                      <a:pt x="7" y="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35"/>
              <p:cNvSpPr>
                <a:spLocks/>
              </p:cNvSpPr>
              <p:nvPr/>
            </p:nvSpPr>
            <p:spPr bwMode="auto">
              <a:xfrm>
                <a:off x="6675109" y="4079707"/>
                <a:ext cx="49399" cy="142023"/>
              </a:xfrm>
              <a:custGeom>
                <a:avLst/>
                <a:gdLst>
                  <a:gd name="T0" fmla="*/ 0 w 10"/>
                  <a:gd name="T1" fmla="*/ 15 h 29"/>
                  <a:gd name="T2" fmla="*/ 4 w 10"/>
                  <a:gd name="T3" fmla="*/ 17 h 29"/>
                  <a:gd name="T4" fmla="*/ 4 w 10"/>
                  <a:gd name="T5" fmla="*/ 21 h 29"/>
                  <a:gd name="T6" fmla="*/ 5 w 10"/>
                  <a:gd name="T7" fmla="*/ 25 h 29"/>
                  <a:gd name="T8" fmla="*/ 7 w 10"/>
                  <a:gd name="T9" fmla="*/ 23 h 29"/>
                  <a:gd name="T10" fmla="*/ 5 w 10"/>
                  <a:gd name="T11" fmla="*/ 17 h 29"/>
                  <a:gd name="T12" fmla="*/ 2 w 10"/>
                  <a:gd name="T13" fmla="*/ 11 h 29"/>
                  <a:gd name="T14" fmla="*/ 1 w 10"/>
                  <a:gd name="T15" fmla="*/ 4 h 29"/>
                  <a:gd name="T16" fmla="*/ 2 w 10"/>
                  <a:gd name="T17" fmla="*/ 1 h 29"/>
                  <a:gd name="T18" fmla="*/ 6 w 10"/>
                  <a:gd name="T19" fmla="*/ 1 h 29"/>
                  <a:gd name="T20" fmla="*/ 9 w 10"/>
                  <a:gd name="T21" fmla="*/ 4 h 29"/>
                  <a:gd name="T22" fmla="*/ 10 w 10"/>
                  <a:gd name="T23" fmla="*/ 9 h 29"/>
                  <a:gd name="T24" fmla="*/ 10 w 10"/>
                  <a:gd name="T25" fmla="*/ 13 h 29"/>
                  <a:gd name="T26" fmla="*/ 7 w 10"/>
                  <a:gd name="T27" fmla="*/ 11 h 29"/>
                  <a:gd name="T28" fmla="*/ 7 w 10"/>
                  <a:gd name="T29" fmla="*/ 7 h 29"/>
                  <a:gd name="T30" fmla="*/ 6 w 10"/>
                  <a:gd name="T31" fmla="*/ 4 h 29"/>
                  <a:gd name="T32" fmla="*/ 4 w 10"/>
                  <a:gd name="T33" fmla="*/ 4 h 29"/>
                  <a:gd name="T34" fmla="*/ 4 w 10"/>
                  <a:gd name="T35" fmla="*/ 6 h 29"/>
                  <a:gd name="T36" fmla="*/ 6 w 10"/>
                  <a:gd name="T37" fmla="*/ 12 h 29"/>
                  <a:gd name="T38" fmla="*/ 9 w 10"/>
                  <a:gd name="T39" fmla="*/ 18 h 29"/>
                  <a:gd name="T40" fmla="*/ 10 w 10"/>
                  <a:gd name="T41" fmla="*/ 25 h 29"/>
                  <a:gd name="T42" fmla="*/ 9 w 10"/>
                  <a:gd name="T43" fmla="*/ 29 h 29"/>
                  <a:gd name="T44" fmla="*/ 6 w 10"/>
                  <a:gd name="T45" fmla="*/ 28 h 29"/>
                  <a:gd name="T46" fmla="*/ 0 w 10"/>
                  <a:gd name="T47" fmla="*/ 20 h 29"/>
                  <a:gd name="T48" fmla="*/ 0 w 10"/>
                  <a:gd name="T49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" h="29">
                    <a:moveTo>
                      <a:pt x="0" y="15"/>
                    </a:move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3"/>
                      <a:pt x="4" y="25"/>
                      <a:pt x="5" y="25"/>
                    </a:cubicBezTo>
                    <a:cubicBezTo>
                      <a:pt x="6" y="26"/>
                      <a:pt x="7" y="25"/>
                      <a:pt x="7" y="23"/>
                    </a:cubicBezTo>
                    <a:cubicBezTo>
                      <a:pt x="7" y="22"/>
                      <a:pt x="6" y="20"/>
                      <a:pt x="5" y="1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8"/>
                      <a:pt x="1" y="6"/>
                      <a:pt x="1" y="4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0"/>
                      <a:pt x="4" y="0"/>
                      <a:pt x="6" y="1"/>
                    </a:cubicBezTo>
                    <a:cubicBezTo>
                      <a:pt x="7" y="2"/>
                      <a:pt x="9" y="3"/>
                      <a:pt x="9" y="4"/>
                    </a:cubicBezTo>
                    <a:cubicBezTo>
                      <a:pt x="10" y="6"/>
                      <a:pt x="10" y="7"/>
                      <a:pt x="10" y="9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6"/>
                      <a:pt x="7" y="5"/>
                      <a:pt x="6" y="4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4" y="7"/>
                      <a:pt x="5" y="9"/>
                      <a:pt x="6" y="12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21"/>
                      <a:pt x="10" y="23"/>
                      <a:pt x="10" y="25"/>
                    </a:cubicBezTo>
                    <a:cubicBezTo>
                      <a:pt x="10" y="27"/>
                      <a:pt x="10" y="28"/>
                      <a:pt x="9" y="29"/>
                    </a:cubicBezTo>
                    <a:cubicBezTo>
                      <a:pt x="8" y="29"/>
                      <a:pt x="7" y="29"/>
                      <a:pt x="6" y="28"/>
                    </a:cubicBezTo>
                    <a:cubicBezTo>
                      <a:pt x="2" y="26"/>
                      <a:pt x="0" y="24"/>
                      <a:pt x="0" y="20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36"/>
              <p:cNvSpPr>
                <a:spLocks/>
              </p:cNvSpPr>
              <p:nvPr/>
            </p:nvSpPr>
            <p:spPr bwMode="auto">
              <a:xfrm>
                <a:off x="6767731" y="4124990"/>
                <a:ext cx="53516" cy="146139"/>
              </a:xfrm>
              <a:custGeom>
                <a:avLst/>
                <a:gdLst>
                  <a:gd name="T0" fmla="*/ 26 w 26"/>
                  <a:gd name="T1" fmla="*/ 16 h 71"/>
                  <a:gd name="T2" fmla="*/ 26 w 26"/>
                  <a:gd name="T3" fmla="*/ 23 h 71"/>
                  <a:gd name="T4" fmla="*/ 17 w 26"/>
                  <a:gd name="T5" fmla="*/ 16 h 71"/>
                  <a:gd name="T6" fmla="*/ 17 w 26"/>
                  <a:gd name="T7" fmla="*/ 71 h 71"/>
                  <a:gd name="T8" fmla="*/ 10 w 26"/>
                  <a:gd name="T9" fmla="*/ 66 h 71"/>
                  <a:gd name="T10" fmla="*/ 10 w 26"/>
                  <a:gd name="T11" fmla="*/ 11 h 71"/>
                  <a:gd name="T12" fmla="*/ 0 w 26"/>
                  <a:gd name="T13" fmla="*/ 7 h 71"/>
                  <a:gd name="T14" fmla="*/ 0 w 26"/>
                  <a:gd name="T15" fmla="*/ 2 h 71"/>
                  <a:gd name="T16" fmla="*/ 0 w 26"/>
                  <a:gd name="T17" fmla="*/ 0 h 71"/>
                  <a:gd name="T18" fmla="*/ 26 w 26"/>
                  <a:gd name="T19" fmla="*/ 1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71">
                    <a:moveTo>
                      <a:pt x="26" y="16"/>
                    </a:moveTo>
                    <a:lnTo>
                      <a:pt x="26" y="23"/>
                    </a:lnTo>
                    <a:lnTo>
                      <a:pt x="17" y="16"/>
                    </a:lnTo>
                    <a:lnTo>
                      <a:pt x="17" y="71"/>
                    </a:lnTo>
                    <a:lnTo>
                      <a:pt x="10" y="66"/>
                    </a:lnTo>
                    <a:lnTo>
                      <a:pt x="10" y="11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37"/>
              <p:cNvSpPr>
                <a:spLocks/>
              </p:cNvSpPr>
              <p:nvPr/>
            </p:nvSpPr>
            <p:spPr bwMode="auto">
              <a:xfrm>
                <a:off x="6864471" y="4182622"/>
                <a:ext cx="45282" cy="146139"/>
              </a:xfrm>
              <a:custGeom>
                <a:avLst/>
                <a:gdLst>
                  <a:gd name="T0" fmla="*/ 0 w 22"/>
                  <a:gd name="T1" fmla="*/ 0 h 71"/>
                  <a:gd name="T2" fmla="*/ 22 w 22"/>
                  <a:gd name="T3" fmla="*/ 10 h 71"/>
                  <a:gd name="T4" fmla="*/ 22 w 22"/>
                  <a:gd name="T5" fmla="*/ 19 h 71"/>
                  <a:gd name="T6" fmla="*/ 10 w 22"/>
                  <a:gd name="T7" fmla="*/ 12 h 71"/>
                  <a:gd name="T8" fmla="*/ 10 w 22"/>
                  <a:gd name="T9" fmla="*/ 28 h 71"/>
                  <a:gd name="T10" fmla="*/ 19 w 22"/>
                  <a:gd name="T11" fmla="*/ 36 h 71"/>
                  <a:gd name="T12" fmla="*/ 19 w 22"/>
                  <a:gd name="T13" fmla="*/ 43 h 71"/>
                  <a:gd name="T14" fmla="*/ 10 w 22"/>
                  <a:gd name="T15" fmla="*/ 38 h 71"/>
                  <a:gd name="T16" fmla="*/ 10 w 22"/>
                  <a:gd name="T17" fmla="*/ 57 h 71"/>
                  <a:gd name="T18" fmla="*/ 22 w 22"/>
                  <a:gd name="T19" fmla="*/ 64 h 71"/>
                  <a:gd name="T20" fmla="*/ 22 w 22"/>
                  <a:gd name="T21" fmla="*/ 71 h 71"/>
                  <a:gd name="T22" fmla="*/ 0 w 22"/>
                  <a:gd name="T23" fmla="*/ 59 h 71"/>
                  <a:gd name="T24" fmla="*/ 0 w 22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71">
                    <a:moveTo>
                      <a:pt x="0" y="0"/>
                    </a:moveTo>
                    <a:lnTo>
                      <a:pt x="22" y="10"/>
                    </a:lnTo>
                    <a:lnTo>
                      <a:pt x="22" y="19"/>
                    </a:lnTo>
                    <a:lnTo>
                      <a:pt x="10" y="12"/>
                    </a:lnTo>
                    <a:lnTo>
                      <a:pt x="10" y="28"/>
                    </a:lnTo>
                    <a:lnTo>
                      <a:pt x="19" y="36"/>
                    </a:lnTo>
                    <a:lnTo>
                      <a:pt x="19" y="43"/>
                    </a:lnTo>
                    <a:lnTo>
                      <a:pt x="10" y="38"/>
                    </a:lnTo>
                    <a:lnTo>
                      <a:pt x="10" y="57"/>
                    </a:lnTo>
                    <a:lnTo>
                      <a:pt x="22" y="64"/>
                    </a:lnTo>
                    <a:lnTo>
                      <a:pt x="22" y="71"/>
                    </a:lnTo>
                    <a:lnTo>
                      <a:pt x="0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38"/>
              <p:cNvSpPr>
                <a:spLocks noEditPoints="1"/>
              </p:cNvSpPr>
              <p:nvPr/>
            </p:nvSpPr>
            <p:spPr bwMode="auto">
              <a:xfrm>
                <a:off x="6952977" y="4225845"/>
                <a:ext cx="49399" cy="137906"/>
              </a:xfrm>
              <a:custGeom>
                <a:avLst/>
                <a:gdLst>
                  <a:gd name="T0" fmla="*/ 0 w 10"/>
                  <a:gd name="T1" fmla="*/ 0 h 28"/>
                  <a:gd name="T2" fmla="*/ 7 w 10"/>
                  <a:gd name="T3" fmla="*/ 4 h 28"/>
                  <a:gd name="T4" fmla="*/ 10 w 10"/>
                  <a:gd name="T5" fmla="*/ 10 h 28"/>
                  <a:gd name="T6" fmla="*/ 10 w 10"/>
                  <a:gd name="T7" fmla="*/ 18 h 28"/>
                  <a:gd name="T8" fmla="*/ 8 w 10"/>
                  <a:gd name="T9" fmla="*/ 19 h 28"/>
                  <a:gd name="T10" fmla="*/ 4 w 10"/>
                  <a:gd name="T11" fmla="*/ 17 h 28"/>
                  <a:gd name="T12" fmla="*/ 3 w 10"/>
                  <a:gd name="T13" fmla="*/ 16 h 28"/>
                  <a:gd name="T14" fmla="*/ 3 w 10"/>
                  <a:gd name="T15" fmla="*/ 28 h 28"/>
                  <a:gd name="T16" fmla="*/ 0 w 10"/>
                  <a:gd name="T17" fmla="*/ 26 h 28"/>
                  <a:gd name="T18" fmla="*/ 0 w 10"/>
                  <a:gd name="T19" fmla="*/ 0 h 28"/>
                  <a:gd name="T20" fmla="*/ 6 w 10"/>
                  <a:gd name="T21" fmla="*/ 15 h 28"/>
                  <a:gd name="T22" fmla="*/ 6 w 10"/>
                  <a:gd name="T23" fmla="*/ 15 h 28"/>
                  <a:gd name="T24" fmla="*/ 7 w 10"/>
                  <a:gd name="T25" fmla="*/ 14 h 28"/>
                  <a:gd name="T26" fmla="*/ 7 w 10"/>
                  <a:gd name="T27" fmla="*/ 9 h 28"/>
                  <a:gd name="T28" fmla="*/ 5 w 10"/>
                  <a:gd name="T29" fmla="*/ 6 h 28"/>
                  <a:gd name="T30" fmla="*/ 3 w 10"/>
                  <a:gd name="T31" fmla="*/ 5 h 28"/>
                  <a:gd name="T32" fmla="*/ 3 w 10"/>
                  <a:gd name="T33" fmla="*/ 13 h 28"/>
                  <a:gd name="T34" fmla="*/ 6 w 10"/>
                  <a:gd name="T35" fmla="*/ 1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" h="28">
                    <a:moveTo>
                      <a:pt x="0" y="0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9" y="5"/>
                      <a:pt x="10" y="7"/>
                      <a:pt x="10" y="10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9"/>
                      <a:pt x="9" y="19"/>
                      <a:pt x="8" y="19"/>
                    </a:cubicBezTo>
                    <a:cubicBezTo>
                      <a:pt x="7" y="19"/>
                      <a:pt x="6" y="18"/>
                      <a:pt x="4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0" y="0"/>
                    </a:lnTo>
                    <a:close/>
                    <a:moveTo>
                      <a:pt x="6" y="15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7" y="15"/>
                      <a:pt x="7" y="15"/>
                      <a:pt x="7" y="1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6" y="7"/>
                      <a:pt x="5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13"/>
                      <a:pt x="3" y="13"/>
                      <a:pt x="3" y="13"/>
                    </a:cubicBez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1104620" y="3334289"/>
            <a:ext cx="4115682" cy="2300461"/>
            <a:chOff x="1104620" y="3334289"/>
            <a:chExt cx="4115682" cy="2300461"/>
          </a:xfrm>
        </p:grpSpPr>
        <p:sp>
          <p:nvSpPr>
            <p:cNvPr id="77" name="矩形 47"/>
            <p:cNvSpPr>
              <a:spLocks noChangeArrowheads="1"/>
            </p:cNvSpPr>
            <p:nvPr/>
          </p:nvSpPr>
          <p:spPr bwMode="auto">
            <a:xfrm>
              <a:off x="1104620" y="3862124"/>
              <a:ext cx="3394002" cy="846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文字内容添加此处，选中文字删除重新输入，也可以复制您的文字内容粘贴到这里，动画效果保持不变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78" name="文本框 48"/>
            <p:cNvSpPr>
              <a:spLocks noChangeArrowheads="1"/>
            </p:cNvSpPr>
            <p:nvPr/>
          </p:nvSpPr>
          <p:spPr bwMode="auto">
            <a:xfrm>
              <a:off x="1104620" y="3334289"/>
              <a:ext cx="41156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标题输入这里</a:t>
              </a:r>
            </a:p>
          </p:txBody>
        </p:sp>
        <p:cxnSp>
          <p:nvCxnSpPr>
            <p:cNvPr id="79" name="直接连接符 78"/>
            <p:cNvCxnSpPr/>
            <p:nvPr/>
          </p:nvCxnSpPr>
          <p:spPr>
            <a:xfrm>
              <a:off x="1104620" y="3782244"/>
              <a:ext cx="3251623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矩形 47"/>
            <p:cNvSpPr>
              <a:spLocks noChangeArrowheads="1"/>
            </p:cNvSpPr>
            <p:nvPr/>
          </p:nvSpPr>
          <p:spPr bwMode="auto">
            <a:xfrm>
              <a:off x="1104620" y="4788749"/>
              <a:ext cx="3394002" cy="846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文字内容添加此处，选中文字删除重新输入，也可以复制您的文字内容粘贴到这里，动画效果保持不变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581042" y="203200"/>
            <a:ext cx="3521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明年工作计划</a:t>
            </a:r>
          </a:p>
        </p:txBody>
      </p:sp>
      <p:sp>
        <p:nvSpPr>
          <p:cNvPr id="75" name="矩形 74"/>
          <p:cNvSpPr/>
          <p:nvPr/>
        </p:nvSpPr>
        <p:spPr>
          <a:xfrm>
            <a:off x="3877556" y="418751"/>
            <a:ext cx="5101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D2D29"/>
                </a:solidFill>
              </a:rPr>
              <a:t>NIAN DU GONG ZUO GAI SHU  &gt;&gt;</a:t>
            </a:r>
            <a:endParaRPr lang="zh-CN" altLang="en-US" sz="2400" dirty="0">
              <a:solidFill>
                <a:srgbClr val="FD2D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6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1243133455"/>
              </p:ext>
            </p:extLst>
          </p:nvPr>
        </p:nvGraphicFramePr>
        <p:xfrm>
          <a:off x="1055687" y="1841500"/>
          <a:ext cx="10080626" cy="4296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581042" y="203200"/>
            <a:ext cx="3521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明年工作计划</a:t>
            </a:r>
          </a:p>
        </p:txBody>
      </p:sp>
      <p:sp>
        <p:nvSpPr>
          <p:cNvPr id="17" name="矩形 16"/>
          <p:cNvSpPr/>
          <p:nvPr/>
        </p:nvSpPr>
        <p:spPr>
          <a:xfrm>
            <a:off x="3877556" y="418751"/>
            <a:ext cx="5101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D2D29"/>
                </a:solidFill>
              </a:rPr>
              <a:t>NIAN DU GONG ZUO GAI SHU  &gt;&gt;</a:t>
            </a:r>
            <a:endParaRPr lang="zh-CN" altLang="en-US" sz="2400" dirty="0">
              <a:solidFill>
                <a:srgbClr val="FD2D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319145" y="1700400"/>
            <a:ext cx="2945002" cy="2581665"/>
            <a:chOff x="5319145" y="1700400"/>
            <a:chExt cx="2945002" cy="2581665"/>
          </a:xfrm>
        </p:grpSpPr>
        <p:sp>
          <p:nvSpPr>
            <p:cNvPr id="17" name="圆角矩形 16"/>
            <p:cNvSpPr/>
            <p:nvPr/>
          </p:nvSpPr>
          <p:spPr>
            <a:xfrm>
              <a:off x="5319145" y="1700400"/>
              <a:ext cx="2945002" cy="2581665"/>
            </a:xfrm>
            <a:prstGeom prst="hexagon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431800" dist="889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5420576" y="1767546"/>
              <a:ext cx="2742141" cy="2447372"/>
            </a:xfrm>
            <a:prstGeom prst="hexagon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735945" y="2067604"/>
            <a:ext cx="3048744" cy="3699214"/>
            <a:chOff x="1735945" y="2067604"/>
            <a:chExt cx="3048744" cy="3699214"/>
          </a:xfrm>
        </p:grpSpPr>
        <p:sp>
          <p:nvSpPr>
            <p:cNvPr id="19" name="矩形 47"/>
            <p:cNvSpPr>
              <a:spLocks noChangeArrowheads="1"/>
            </p:cNvSpPr>
            <p:nvPr/>
          </p:nvSpPr>
          <p:spPr bwMode="auto">
            <a:xfrm>
              <a:off x="1735946" y="2633539"/>
              <a:ext cx="2959843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文字内容添加此处，选中文字删除重新输入，也可以复制您的文字内容粘贴到这里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文本框 48"/>
            <p:cNvSpPr>
              <a:spLocks noChangeArrowheads="1"/>
            </p:cNvSpPr>
            <p:nvPr/>
          </p:nvSpPr>
          <p:spPr bwMode="auto">
            <a:xfrm>
              <a:off x="1735946" y="2067604"/>
              <a:ext cx="304874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标题输入这里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1735946" y="2553659"/>
              <a:ext cx="2858243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47"/>
            <p:cNvSpPr>
              <a:spLocks noChangeArrowheads="1"/>
            </p:cNvSpPr>
            <p:nvPr/>
          </p:nvSpPr>
          <p:spPr bwMode="auto">
            <a:xfrm>
              <a:off x="1735946" y="3501469"/>
              <a:ext cx="2959843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srgbClr val="FD2D29"/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文字内容添加此处，选中文字删除重新输入，也可以复制您的文字内容粘贴到这里</a:t>
              </a:r>
              <a:endParaRPr lang="zh-CN" altLang="en-US" sz="1400" dirty="0">
                <a:solidFill>
                  <a:srgbClr val="FD2D29"/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8" name="矩形 47"/>
            <p:cNvSpPr>
              <a:spLocks noChangeArrowheads="1"/>
            </p:cNvSpPr>
            <p:nvPr/>
          </p:nvSpPr>
          <p:spPr bwMode="auto">
            <a:xfrm>
              <a:off x="1735946" y="4369399"/>
              <a:ext cx="2959843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文字内容添加此处，选中文字删除重新输入，也可以复制您的文字内容粘贴到这里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1735945" y="5312365"/>
              <a:ext cx="2959843" cy="454453"/>
            </a:xfrm>
            <a:prstGeom prst="roundRect">
              <a:avLst/>
            </a:prstGeom>
            <a:solidFill>
              <a:srgbClr val="FD2D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48"/>
            <p:cNvSpPr>
              <a:spLocks noChangeArrowheads="1"/>
            </p:cNvSpPr>
            <p:nvPr/>
          </p:nvSpPr>
          <p:spPr bwMode="auto">
            <a:xfrm>
              <a:off x="1735946" y="5345655"/>
              <a:ext cx="304874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l"/>
              </a:pPr>
              <a:r>
                <a:rPr lang="zh-CN" altLang="en-US" sz="2000" b="1" dirty="0">
                  <a:solidFill>
                    <a:schemeClr val="bg1"/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标题输入这里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789601" y="3231944"/>
            <a:ext cx="2945002" cy="2581665"/>
            <a:chOff x="7797542" y="3225610"/>
            <a:chExt cx="2945002" cy="2581665"/>
          </a:xfrm>
        </p:grpSpPr>
        <p:sp>
          <p:nvSpPr>
            <p:cNvPr id="32" name="圆角矩形 16"/>
            <p:cNvSpPr/>
            <p:nvPr/>
          </p:nvSpPr>
          <p:spPr>
            <a:xfrm>
              <a:off x="7797542" y="3225610"/>
              <a:ext cx="2945002" cy="2581665"/>
            </a:xfrm>
            <a:prstGeom prst="hexagon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431800" dist="889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3" name="圆角矩形 17"/>
            <p:cNvSpPr/>
            <p:nvPr/>
          </p:nvSpPr>
          <p:spPr>
            <a:xfrm>
              <a:off x="7898973" y="3292756"/>
              <a:ext cx="2742141" cy="2447372"/>
            </a:xfrm>
            <a:prstGeom prst="hexagon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252767" y="1894944"/>
            <a:ext cx="1250578" cy="1096288"/>
            <a:chOff x="8252767" y="1894944"/>
            <a:chExt cx="1250578" cy="1096288"/>
          </a:xfrm>
        </p:grpSpPr>
        <p:grpSp>
          <p:nvGrpSpPr>
            <p:cNvPr id="37" name="组合 36"/>
            <p:cNvGrpSpPr/>
            <p:nvPr/>
          </p:nvGrpSpPr>
          <p:grpSpPr>
            <a:xfrm>
              <a:off x="8252767" y="1894944"/>
              <a:ext cx="1250578" cy="1096288"/>
              <a:chOff x="1201570" y="2078243"/>
              <a:chExt cx="1895197" cy="1895197"/>
            </a:xfrm>
          </p:grpSpPr>
          <p:sp>
            <p:nvSpPr>
              <p:cNvPr id="38" name="圆角矩形 16"/>
              <p:cNvSpPr/>
              <p:nvPr/>
            </p:nvSpPr>
            <p:spPr>
              <a:xfrm>
                <a:off x="1201570" y="2078243"/>
                <a:ext cx="1895197" cy="1895197"/>
              </a:xfrm>
              <a:prstGeom prst="hexagon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431800" dist="88900" dir="2700000" algn="tl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9" name="圆角矩形 17"/>
              <p:cNvSpPr/>
              <p:nvPr/>
            </p:nvSpPr>
            <p:spPr>
              <a:xfrm>
                <a:off x="1266844" y="2127535"/>
                <a:ext cx="1764650" cy="1796613"/>
              </a:xfrm>
              <a:prstGeom prst="hexagon">
                <a:avLst/>
              </a:prstGeom>
              <a:gradFill>
                <a:gsLst>
                  <a:gs pos="100000">
                    <a:srgbClr val="FD2D29"/>
                  </a:gs>
                  <a:gs pos="0">
                    <a:srgbClr val="F80E0A"/>
                  </a:gs>
                </a:gsLst>
                <a:lin ang="5400000" scaled="1"/>
              </a:gra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0" name="Freeform 17"/>
            <p:cNvSpPr>
              <a:spLocks noEditPoints="1"/>
            </p:cNvSpPr>
            <p:nvPr/>
          </p:nvSpPr>
          <p:spPr bwMode="auto">
            <a:xfrm>
              <a:off x="8669972" y="2154611"/>
              <a:ext cx="372428" cy="601614"/>
            </a:xfrm>
            <a:custGeom>
              <a:avLst/>
              <a:gdLst>
                <a:gd name="T0" fmla="*/ 96 w 96"/>
                <a:gd name="T1" fmla="*/ 48 h 156"/>
                <a:gd name="T2" fmla="*/ 48 w 96"/>
                <a:gd name="T3" fmla="*/ 0 h 156"/>
                <a:gd name="T4" fmla="*/ 0 w 96"/>
                <a:gd name="T5" fmla="*/ 48 h 156"/>
                <a:gd name="T6" fmla="*/ 6 w 96"/>
                <a:gd name="T7" fmla="*/ 72 h 156"/>
                <a:gd name="T8" fmla="*/ 6 w 96"/>
                <a:gd name="T9" fmla="*/ 72 h 156"/>
                <a:gd name="T10" fmla="*/ 48 w 96"/>
                <a:gd name="T11" fmla="*/ 156 h 156"/>
                <a:gd name="T12" fmla="*/ 90 w 96"/>
                <a:gd name="T13" fmla="*/ 72 h 156"/>
                <a:gd name="T14" fmla="*/ 90 w 96"/>
                <a:gd name="T15" fmla="*/ 72 h 156"/>
                <a:gd name="T16" fmla="*/ 96 w 96"/>
                <a:gd name="T17" fmla="*/ 48 h 156"/>
                <a:gd name="T18" fmla="*/ 48 w 96"/>
                <a:gd name="T19" fmla="*/ 72 h 156"/>
                <a:gd name="T20" fmla="*/ 24 w 96"/>
                <a:gd name="T21" fmla="*/ 48 h 156"/>
                <a:gd name="T22" fmla="*/ 48 w 96"/>
                <a:gd name="T23" fmla="*/ 24 h 156"/>
                <a:gd name="T24" fmla="*/ 72 w 96"/>
                <a:gd name="T25" fmla="*/ 48 h 156"/>
                <a:gd name="T26" fmla="*/ 48 w 96"/>
                <a:gd name="T27" fmla="*/ 7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156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57"/>
                    <a:pt x="2" y="65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4" y="65"/>
                    <a:pt x="96" y="57"/>
                    <a:pt x="96" y="48"/>
                  </a:cubicBezTo>
                  <a:moveTo>
                    <a:pt x="48" y="72"/>
                  </a:moveTo>
                  <a:cubicBezTo>
                    <a:pt x="35" y="72"/>
                    <a:pt x="24" y="61"/>
                    <a:pt x="24" y="48"/>
                  </a:cubicBezTo>
                  <a:cubicBezTo>
                    <a:pt x="24" y="35"/>
                    <a:pt x="35" y="24"/>
                    <a:pt x="48" y="24"/>
                  </a:cubicBezTo>
                  <a:cubicBezTo>
                    <a:pt x="61" y="24"/>
                    <a:pt x="72" y="35"/>
                    <a:pt x="72" y="48"/>
                  </a:cubicBezTo>
                  <a:cubicBezTo>
                    <a:pt x="72" y="61"/>
                    <a:pt x="61" y="72"/>
                    <a:pt x="48" y="7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469789" y="4618424"/>
            <a:ext cx="1250578" cy="1096288"/>
            <a:chOff x="6469789" y="4618424"/>
            <a:chExt cx="1250578" cy="1096288"/>
          </a:xfrm>
        </p:grpSpPr>
        <p:grpSp>
          <p:nvGrpSpPr>
            <p:cNvPr id="34" name="组合 33"/>
            <p:cNvGrpSpPr/>
            <p:nvPr/>
          </p:nvGrpSpPr>
          <p:grpSpPr>
            <a:xfrm>
              <a:off x="6469789" y="4618424"/>
              <a:ext cx="1250578" cy="1096288"/>
              <a:chOff x="1201570" y="2078243"/>
              <a:chExt cx="1895197" cy="1895197"/>
            </a:xfrm>
          </p:grpSpPr>
          <p:sp>
            <p:nvSpPr>
              <p:cNvPr id="35" name="圆角矩形 16"/>
              <p:cNvSpPr/>
              <p:nvPr/>
            </p:nvSpPr>
            <p:spPr>
              <a:xfrm>
                <a:off x="1201570" y="2078243"/>
                <a:ext cx="1895197" cy="1895197"/>
              </a:xfrm>
              <a:prstGeom prst="hexagon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431800" dist="88900" dir="2700000" algn="tl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6" name="圆角矩形 17"/>
              <p:cNvSpPr/>
              <p:nvPr/>
            </p:nvSpPr>
            <p:spPr>
              <a:xfrm>
                <a:off x="1266844" y="2127535"/>
                <a:ext cx="1764650" cy="1796613"/>
              </a:xfrm>
              <a:prstGeom prst="hexagon">
                <a:avLst/>
              </a:prstGeom>
              <a:gradFill>
                <a:gsLst>
                  <a:gs pos="100000">
                    <a:schemeClr val="bg1">
                      <a:lumMod val="50000"/>
                    </a:schemeClr>
                  </a:gs>
                  <a:gs pos="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6846633" y="4942929"/>
              <a:ext cx="556255" cy="463147"/>
              <a:chOff x="1987550" y="2151062"/>
              <a:chExt cx="369888" cy="307975"/>
            </a:xfrm>
            <a:solidFill>
              <a:schemeClr val="bg1"/>
            </a:solidFill>
          </p:grpSpPr>
          <p:sp>
            <p:nvSpPr>
              <p:cNvPr id="44" name="Rectangle 74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Rectangle 75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Rectangle 76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Rectangle 77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78"/>
              <p:cNvSpPr>
                <a:spLocks noEditPoints="1"/>
              </p:cNvSpPr>
              <p:nvPr/>
            </p:nvSpPr>
            <p:spPr bwMode="auto">
              <a:xfrm>
                <a:off x="1987550" y="2151062"/>
                <a:ext cx="369888" cy="307975"/>
              </a:xfrm>
              <a:custGeom>
                <a:avLst/>
                <a:gdLst>
                  <a:gd name="T0" fmla="*/ 132 w 144"/>
                  <a:gd name="T1" fmla="*/ 0 h 120"/>
                  <a:gd name="T2" fmla="*/ 12 w 144"/>
                  <a:gd name="T3" fmla="*/ 0 h 120"/>
                  <a:gd name="T4" fmla="*/ 0 w 144"/>
                  <a:gd name="T5" fmla="*/ 12 h 120"/>
                  <a:gd name="T6" fmla="*/ 0 w 144"/>
                  <a:gd name="T7" fmla="*/ 78 h 120"/>
                  <a:gd name="T8" fmla="*/ 12 w 144"/>
                  <a:gd name="T9" fmla="*/ 90 h 120"/>
                  <a:gd name="T10" fmla="*/ 60 w 144"/>
                  <a:gd name="T11" fmla="*/ 90 h 120"/>
                  <a:gd name="T12" fmla="*/ 60 w 144"/>
                  <a:gd name="T13" fmla="*/ 114 h 120"/>
                  <a:gd name="T14" fmla="*/ 54 w 144"/>
                  <a:gd name="T15" fmla="*/ 114 h 120"/>
                  <a:gd name="T16" fmla="*/ 48 w 144"/>
                  <a:gd name="T17" fmla="*/ 120 h 120"/>
                  <a:gd name="T18" fmla="*/ 96 w 144"/>
                  <a:gd name="T19" fmla="*/ 120 h 120"/>
                  <a:gd name="T20" fmla="*/ 90 w 144"/>
                  <a:gd name="T21" fmla="*/ 114 h 120"/>
                  <a:gd name="T22" fmla="*/ 84 w 144"/>
                  <a:gd name="T23" fmla="*/ 114 h 120"/>
                  <a:gd name="T24" fmla="*/ 84 w 144"/>
                  <a:gd name="T25" fmla="*/ 90 h 120"/>
                  <a:gd name="T26" fmla="*/ 132 w 144"/>
                  <a:gd name="T27" fmla="*/ 90 h 120"/>
                  <a:gd name="T28" fmla="*/ 144 w 144"/>
                  <a:gd name="T29" fmla="*/ 78 h 120"/>
                  <a:gd name="T30" fmla="*/ 144 w 144"/>
                  <a:gd name="T31" fmla="*/ 12 h 120"/>
                  <a:gd name="T32" fmla="*/ 132 w 144"/>
                  <a:gd name="T33" fmla="*/ 0 h 120"/>
                  <a:gd name="T34" fmla="*/ 132 w 144"/>
                  <a:gd name="T35" fmla="*/ 78 h 120"/>
                  <a:gd name="T36" fmla="*/ 12 w 144"/>
                  <a:gd name="T37" fmla="*/ 78 h 120"/>
                  <a:gd name="T38" fmla="*/ 12 w 144"/>
                  <a:gd name="T39" fmla="*/ 12 h 120"/>
                  <a:gd name="T40" fmla="*/ 132 w 144"/>
                  <a:gd name="T41" fmla="*/ 12 h 120"/>
                  <a:gd name="T42" fmla="*/ 132 w 144"/>
                  <a:gd name="T43" fmla="*/ 7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4" h="120">
                    <a:moveTo>
                      <a:pt x="13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85"/>
                      <a:pt x="5" y="90"/>
                      <a:pt x="12" y="90"/>
                    </a:cubicBezTo>
                    <a:cubicBezTo>
                      <a:pt x="60" y="90"/>
                      <a:pt x="60" y="90"/>
                      <a:pt x="60" y="90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54" y="114"/>
                      <a:pt x="54" y="114"/>
                      <a:pt x="54" y="114"/>
                    </a:cubicBezTo>
                    <a:cubicBezTo>
                      <a:pt x="48" y="114"/>
                      <a:pt x="48" y="120"/>
                      <a:pt x="48" y="120"/>
                    </a:cubicBezTo>
                    <a:cubicBezTo>
                      <a:pt x="96" y="120"/>
                      <a:pt x="96" y="120"/>
                      <a:pt x="96" y="120"/>
                    </a:cubicBezTo>
                    <a:cubicBezTo>
                      <a:pt x="96" y="114"/>
                      <a:pt x="90" y="114"/>
                      <a:pt x="90" y="114"/>
                    </a:cubicBezTo>
                    <a:cubicBezTo>
                      <a:pt x="84" y="114"/>
                      <a:pt x="84" y="114"/>
                      <a:pt x="84" y="114"/>
                    </a:cubicBezTo>
                    <a:cubicBezTo>
                      <a:pt x="84" y="90"/>
                      <a:pt x="84" y="90"/>
                      <a:pt x="84" y="90"/>
                    </a:cubicBezTo>
                    <a:cubicBezTo>
                      <a:pt x="132" y="90"/>
                      <a:pt x="132" y="90"/>
                      <a:pt x="132" y="90"/>
                    </a:cubicBezTo>
                    <a:cubicBezTo>
                      <a:pt x="139" y="90"/>
                      <a:pt x="144" y="85"/>
                      <a:pt x="144" y="78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5"/>
                      <a:pt x="139" y="0"/>
                      <a:pt x="132" y="0"/>
                    </a:cubicBezTo>
                    <a:moveTo>
                      <a:pt x="132" y="78"/>
                    </a:moveTo>
                    <a:cubicBezTo>
                      <a:pt x="12" y="78"/>
                      <a:pt x="12" y="78"/>
                      <a:pt x="12" y="78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2" y="12"/>
                      <a:pt x="132" y="12"/>
                      <a:pt x="132" y="12"/>
                    </a:cubicBezTo>
                    <a:lnTo>
                      <a:pt x="132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42" name="文本框 41"/>
          <p:cNvSpPr txBox="1"/>
          <p:nvPr/>
        </p:nvSpPr>
        <p:spPr>
          <a:xfrm>
            <a:off x="581042" y="203200"/>
            <a:ext cx="3521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明年工作计划</a:t>
            </a:r>
          </a:p>
        </p:txBody>
      </p:sp>
      <p:sp>
        <p:nvSpPr>
          <p:cNvPr id="49" name="矩形 48"/>
          <p:cNvSpPr/>
          <p:nvPr/>
        </p:nvSpPr>
        <p:spPr>
          <a:xfrm>
            <a:off x="3877556" y="418751"/>
            <a:ext cx="5101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D2D29"/>
                </a:solidFill>
              </a:rPr>
              <a:t>NIAN DU GONG ZUO GAI SHU  &gt;&gt;</a:t>
            </a:r>
            <a:endParaRPr lang="zh-CN" altLang="en-US" sz="2400" dirty="0">
              <a:solidFill>
                <a:srgbClr val="FD2D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9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矩形 240"/>
          <p:cNvSpPr/>
          <p:nvPr/>
        </p:nvSpPr>
        <p:spPr>
          <a:xfrm>
            <a:off x="5353695" y="3186296"/>
            <a:ext cx="60058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8000" b="1" dirty="0">
                <a:latin typeface="微软雅黑" panose="020B0503020204020204" pitchFamily="34" charset="-122"/>
              </a:rPr>
              <a:t>THANKS</a:t>
            </a:r>
            <a:endParaRPr lang="zh-CN" altLang="en-US" sz="8000" b="1" dirty="0">
              <a:latin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53695" y="4529469"/>
            <a:ext cx="6005810" cy="646331"/>
          </a:xfrm>
          <a:prstGeom prst="rect">
            <a:avLst/>
          </a:prstGeom>
          <a:solidFill>
            <a:srgbClr val="FD2D29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dist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企业工作总结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802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>
            <a:off x="1819002" y="1435573"/>
            <a:ext cx="8667028" cy="4315784"/>
            <a:chOff x="1009650" y="720725"/>
            <a:chExt cx="10864851" cy="5410200"/>
          </a:xfrm>
          <a:solidFill>
            <a:srgbClr val="DEDEDE">
              <a:alpha val="50000"/>
            </a:srgbClr>
          </a:solidFill>
        </p:grpSpPr>
        <p:sp>
          <p:nvSpPr>
            <p:cNvPr id="63" name="Freeform 5"/>
            <p:cNvSpPr>
              <a:spLocks/>
            </p:cNvSpPr>
            <p:nvPr/>
          </p:nvSpPr>
          <p:spPr bwMode="auto">
            <a:xfrm>
              <a:off x="7404100" y="4586288"/>
              <a:ext cx="220663" cy="423863"/>
            </a:xfrm>
            <a:custGeom>
              <a:avLst/>
              <a:gdLst>
                <a:gd name="T0" fmla="*/ 47 w 59"/>
                <a:gd name="T1" fmla="*/ 0 h 113"/>
                <a:gd name="T2" fmla="*/ 46 w 59"/>
                <a:gd name="T3" fmla="*/ 9 h 113"/>
                <a:gd name="T4" fmla="*/ 26 w 59"/>
                <a:gd name="T5" fmla="*/ 28 h 113"/>
                <a:gd name="T6" fmla="*/ 7 w 59"/>
                <a:gd name="T7" fmla="*/ 46 h 113"/>
                <a:gd name="T8" fmla="*/ 12 w 59"/>
                <a:gd name="T9" fmla="*/ 61 h 113"/>
                <a:gd name="T10" fmla="*/ 6 w 59"/>
                <a:gd name="T11" fmla="*/ 73 h 113"/>
                <a:gd name="T12" fmla="*/ 0 w 59"/>
                <a:gd name="T13" fmla="*/ 79 h 113"/>
                <a:gd name="T14" fmla="*/ 4 w 59"/>
                <a:gd name="T15" fmla="*/ 91 h 113"/>
                <a:gd name="T16" fmla="*/ 3 w 59"/>
                <a:gd name="T17" fmla="*/ 98 h 113"/>
                <a:gd name="T18" fmla="*/ 16 w 59"/>
                <a:gd name="T19" fmla="*/ 113 h 113"/>
                <a:gd name="T20" fmla="*/ 41 w 59"/>
                <a:gd name="T21" fmla="*/ 81 h 113"/>
                <a:gd name="T22" fmla="*/ 54 w 59"/>
                <a:gd name="T23" fmla="*/ 30 h 113"/>
                <a:gd name="T24" fmla="*/ 59 w 59"/>
                <a:gd name="T25" fmla="*/ 32 h 113"/>
                <a:gd name="T26" fmla="*/ 59 w 59"/>
                <a:gd name="T27" fmla="*/ 27 h 113"/>
                <a:gd name="T28" fmla="*/ 47 w 59"/>
                <a:gd name="T2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113">
                  <a:moveTo>
                    <a:pt x="47" y="0"/>
                  </a:moveTo>
                  <a:cubicBezTo>
                    <a:pt x="46" y="3"/>
                    <a:pt x="47" y="7"/>
                    <a:pt x="46" y="9"/>
                  </a:cubicBezTo>
                  <a:cubicBezTo>
                    <a:pt x="41" y="13"/>
                    <a:pt x="32" y="24"/>
                    <a:pt x="26" y="28"/>
                  </a:cubicBezTo>
                  <a:cubicBezTo>
                    <a:pt x="18" y="33"/>
                    <a:pt x="7" y="32"/>
                    <a:pt x="7" y="46"/>
                  </a:cubicBezTo>
                  <a:cubicBezTo>
                    <a:pt x="7" y="50"/>
                    <a:pt x="12" y="58"/>
                    <a:pt x="12" y="61"/>
                  </a:cubicBezTo>
                  <a:cubicBezTo>
                    <a:pt x="12" y="61"/>
                    <a:pt x="6" y="73"/>
                    <a:pt x="6" y="73"/>
                  </a:cubicBezTo>
                  <a:cubicBezTo>
                    <a:pt x="5" y="73"/>
                    <a:pt x="0" y="78"/>
                    <a:pt x="0" y="79"/>
                  </a:cubicBezTo>
                  <a:cubicBezTo>
                    <a:pt x="0" y="83"/>
                    <a:pt x="0" y="88"/>
                    <a:pt x="4" y="91"/>
                  </a:cubicBezTo>
                  <a:cubicBezTo>
                    <a:pt x="4" y="92"/>
                    <a:pt x="3" y="94"/>
                    <a:pt x="3" y="98"/>
                  </a:cubicBezTo>
                  <a:cubicBezTo>
                    <a:pt x="3" y="105"/>
                    <a:pt x="9" y="113"/>
                    <a:pt x="16" y="113"/>
                  </a:cubicBezTo>
                  <a:cubicBezTo>
                    <a:pt x="34" y="113"/>
                    <a:pt x="36" y="94"/>
                    <a:pt x="41" y="81"/>
                  </a:cubicBezTo>
                  <a:cubicBezTo>
                    <a:pt x="48" y="65"/>
                    <a:pt x="54" y="51"/>
                    <a:pt x="54" y="30"/>
                  </a:cubicBezTo>
                  <a:cubicBezTo>
                    <a:pt x="55" y="30"/>
                    <a:pt x="58" y="31"/>
                    <a:pt x="59" y="32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6" y="20"/>
                    <a:pt x="57" y="1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6"/>
            <p:cNvSpPr>
              <a:spLocks/>
            </p:cNvSpPr>
            <p:nvPr/>
          </p:nvSpPr>
          <p:spPr bwMode="auto">
            <a:xfrm>
              <a:off x="5578475" y="3008313"/>
              <a:ext cx="2073275" cy="2317750"/>
            </a:xfrm>
            <a:custGeom>
              <a:avLst/>
              <a:gdLst>
                <a:gd name="T0" fmla="*/ 207 w 552"/>
                <a:gd name="T1" fmla="*/ 4 h 617"/>
                <a:gd name="T2" fmla="*/ 186 w 552"/>
                <a:gd name="T3" fmla="*/ 7 h 617"/>
                <a:gd name="T4" fmla="*/ 131 w 552"/>
                <a:gd name="T5" fmla="*/ 17 h 617"/>
                <a:gd name="T6" fmla="*/ 97 w 552"/>
                <a:gd name="T7" fmla="*/ 15 h 617"/>
                <a:gd name="T8" fmla="*/ 91 w 552"/>
                <a:gd name="T9" fmla="*/ 23 h 617"/>
                <a:gd name="T10" fmla="*/ 62 w 552"/>
                <a:gd name="T11" fmla="*/ 72 h 617"/>
                <a:gd name="T12" fmla="*/ 33 w 552"/>
                <a:gd name="T13" fmla="*/ 92 h 617"/>
                <a:gd name="T14" fmla="*/ 6 w 552"/>
                <a:gd name="T15" fmla="*/ 142 h 617"/>
                <a:gd name="T16" fmla="*/ 0 w 552"/>
                <a:gd name="T17" fmla="*/ 199 h 617"/>
                <a:gd name="T18" fmla="*/ 5 w 552"/>
                <a:gd name="T19" fmla="*/ 218 h 617"/>
                <a:gd name="T20" fmla="*/ 8 w 552"/>
                <a:gd name="T21" fmla="*/ 222 h 617"/>
                <a:gd name="T22" fmla="*/ 40 w 552"/>
                <a:gd name="T23" fmla="*/ 258 h 617"/>
                <a:gd name="T24" fmla="*/ 79 w 552"/>
                <a:gd name="T25" fmla="*/ 285 h 617"/>
                <a:gd name="T26" fmla="*/ 123 w 552"/>
                <a:gd name="T27" fmla="*/ 284 h 617"/>
                <a:gd name="T28" fmla="*/ 168 w 552"/>
                <a:gd name="T29" fmla="*/ 269 h 617"/>
                <a:gd name="T30" fmla="*/ 202 w 552"/>
                <a:gd name="T31" fmla="*/ 285 h 617"/>
                <a:gd name="T32" fmla="*/ 217 w 552"/>
                <a:gd name="T33" fmla="*/ 311 h 617"/>
                <a:gd name="T34" fmla="*/ 211 w 552"/>
                <a:gd name="T35" fmla="*/ 327 h 617"/>
                <a:gd name="T36" fmla="*/ 239 w 552"/>
                <a:gd name="T37" fmla="*/ 377 h 617"/>
                <a:gd name="T38" fmla="*/ 250 w 552"/>
                <a:gd name="T39" fmla="*/ 417 h 617"/>
                <a:gd name="T40" fmla="*/ 249 w 552"/>
                <a:gd name="T41" fmla="*/ 499 h 617"/>
                <a:gd name="T42" fmla="*/ 254 w 552"/>
                <a:gd name="T43" fmla="*/ 516 h 617"/>
                <a:gd name="T44" fmla="*/ 287 w 552"/>
                <a:gd name="T45" fmla="*/ 591 h 617"/>
                <a:gd name="T46" fmla="*/ 288 w 552"/>
                <a:gd name="T47" fmla="*/ 613 h 617"/>
                <a:gd name="T48" fmla="*/ 300 w 552"/>
                <a:gd name="T49" fmla="*/ 617 h 617"/>
                <a:gd name="T50" fmla="*/ 338 w 552"/>
                <a:gd name="T51" fmla="*/ 611 h 617"/>
                <a:gd name="T52" fmla="*/ 360 w 552"/>
                <a:gd name="T53" fmla="*/ 604 h 617"/>
                <a:gd name="T54" fmla="*/ 393 w 552"/>
                <a:gd name="T55" fmla="*/ 563 h 617"/>
                <a:gd name="T56" fmla="*/ 400 w 552"/>
                <a:gd name="T57" fmla="*/ 540 h 617"/>
                <a:gd name="T58" fmla="*/ 423 w 552"/>
                <a:gd name="T59" fmla="*/ 524 h 617"/>
                <a:gd name="T60" fmla="*/ 417 w 552"/>
                <a:gd name="T61" fmla="*/ 489 h 617"/>
                <a:gd name="T62" fmla="*/ 466 w 552"/>
                <a:gd name="T63" fmla="*/ 442 h 617"/>
                <a:gd name="T64" fmla="*/ 465 w 552"/>
                <a:gd name="T65" fmla="*/ 418 h 617"/>
                <a:gd name="T66" fmla="*/ 467 w 552"/>
                <a:gd name="T67" fmla="*/ 407 h 617"/>
                <a:gd name="T68" fmla="*/ 454 w 552"/>
                <a:gd name="T69" fmla="*/ 365 h 617"/>
                <a:gd name="T70" fmla="*/ 509 w 552"/>
                <a:gd name="T71" fmla="*/ 304 h 617"/>
                <a:gd name="T72" fmla="*/ 552 w 552"/>
                <a:gd name="T73" fmla="*/ 227 h 617"/>
                <a:gd name="T74" fmla="*/ 519 w 552"/>
                <a:gd name="T75" fmla="*/ 231 h 617"/>
                <a:gd name="T76" fmla="*/ 514 w 552"/>
                <a:gd name="T77" fmla="*/ 231 h 617"/>
                <a:gd name="T78" fmla="*/ 507 w 552"/>
                <a:gd name="T79" fmla="*/ 231 h 617"/>
                <a:gd name="T80" fmla="*/ 487 w 552"/>
                <a:gd name="T81" fmla="*/ 224 h 617"/>
                <a:gd name="T82" fmla="*/ 471 w 552"/>
                <a:gd name="T83" fmla="*/ 200 h 617"/>
                <a:gd name="T84" fmla="*/ 451 w 552"/>
                <a:gd name="T85" fmla="*/ 172 h 617"/>
                <a:gd name="T86" fmla="*/ 438 w 552"/>
                <a:gd name="T87" fmla="*/ 144 h 617"/>
                <a:gd name="T88" fmla="*/ 399 w 552"/>
                <a:gd name="T89" fmla="*/ 74 h 617"/>
                <a:gd name="T90" fmla="*/ 415 w 552"/>
                <a:gd name="T91" fmla="*/ 88 h 617"/>
                <a:gd name="T92" fmla="*/ 421 w 552"/>
                <a:gd name="T93" fmla="*/ 70 h 617"/>
                <a:gd name="T94" fmla="*/ 415 w 552"/>
                <a:gd name="T95" fmla="*/ 57 h 617"/>
                <a:gd name="T96" fmla="*/ 392 w 552"/>
                <a:gd name="T97" fmla="*/ 55 h 617"/>
                <a:gd name="T98" fmla="*/ 340 w 552"/>
                <a:gd name="T99" fmla="*/ 52 h 617"/>
                <a:gd name="T100" fmla="*/ 322 w 552"/>
                <a:gd name="T101" fmla="*/ 43 h 617"/>
                <a:gd name="T102" fmla="*/ 315 w 552"/>
                <a:gd name="T103" fmla="*/ 42 h 617"/>
                <a:gd name="T104" fmla="*/ 299 w 552"/>
                <a:gd name="T105" fmla="*/ 60 h 617"/>
                <a:gd name="T106" fmla="*/ 247 w 552"/>
                <a:gd name="T107" fmla="*/ 41 h 617"/>
                <a:gd name="T108" fmla="*/ 226 w 552"/>
                <a:gd name="T109" fmla="*/ 28 h 617"/>
                <a:gd name="T110" fmla="*/ 226 w 552"/>
                <a:gd name="T111" fmla="*/ 11 h 617"/>
                <a:gd name="T112" fmla="*/ 226 w 552"/>
                <a:gd name="T113" fmla="*/ 5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2" h="617">
                  <a:moveTo>
                    <a:pt x="218" y="0"/>
                  </a:moveTo>
                  <a:cubicBezTo>
                    <a:pt x="213" y="0"/>
                    <a:pt x="212" y="4"/>
                    <a:pt x="207" y="4"/>
                  </a:cubicBezTo>
                  <a:cubicBezTo>
                    <a:pt x="203" y="4"/>
                    <a:pt x="202" y="2"/>
                    <a:pt x="198" y="2"/>
                  </a:cubicBezTo>
                  <a:cubicBezTo>
                    <a:pt x="194" y="2"/>
                    <a:pt x="189" y="7"/>
                    <a:pt x="186" y="7"/>
                  </a:cubicBezTo>
                  <a:cubicBezTo>
                    <a:pt x="184" y="7"/>
                    <a:pt x="180" y="4"/>
                    <a:pt x="176" y="4"/>
                  </a:cubicBezTo>
                  <a:cubicBezTo>
                    <a:pt x="163" y="4"/>
                    <a:pt x="142" y="12"/>
                    <a:pt x="131" y="17"/>
                  </a:cubicBezTo>
                  <a:cubicBezTo>
                    <a:pt x="128" y="19"/>
                    <a:pt x="127" y="22"/>
                    <a:pt x="121" y="22"/>
                  </a:cubicBezTo>
                  <a:cubicBezTo>
                    <a:pt x="111" y="22"/>
                    <a:pt x="104" y="20"/>
                    <a:pt x="97" y="15"/>
                  </a:cubicBezTo>
                  <a:cubicBezTo>
                    <a:pt x="94" y="17"/>
                    <a:pt x="93" y="20"/>
                    <a:pt x="91" y="2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84" y="32"/>
                    <a:pt x="75" y="40"/>
                    <a:pt x="67" y="50"/>
                  </a:cubicBezTo>
                  <a:cubicBezTo>
                    <a:pt x="62" y="57"/>
                    <a:pt x="66" y="61"/>
                    <a:pt x="62" y="72"/>
                  </a:cubicBezTo>
                  <a:cubicBezTo>
                    <a:pt x="61" y="76"/>
                    <a:pt x="54" y="82"/>
                    <a:pt x="50" y="85"/>
                  </a:cubicBezTo>
                  <a:cubicBezTo>
                    <a:pt x="44" y="88"/>
                    <a:pt x="37" y="87"/>
                    <a:pt x="33" y="92"/>
                  </a:cubicBezTo>
                  <a:cubicBezTo>
                    <a:pt x="26" y="102"/>
                    <a:pt x="18" y="117"/>
                    <a:pt x="14" y="128"/>
                  </a:cubicBezTo>
                  <a:cubicBezTo>
                    <a:pt x="13" y="133"/>
                    <a:pt x="6" y="136"/>
                    <a:pt x="6" y="142"/>
                  </a:cubicBezTo>
                  <a:cubicBezTo>
                    <a:pt x="6" y="153"/>
                    <a:pt x="12" y="161"/>
                    <a:pt x="12" y="173"/>
                  </a:cubicBezTo>
                  <a:cubicBezTo>
                    <a:pt x="12" y="181"/>
                    <a:pt x="6" y="196"/>
                    <a:pt x="0" y="199"/>
                  </a:cubicBezTo>
                  <a:cubicBezTo>
                    <a:pt x="2" y="203"/>
                    <a:pt x="4" y="204"/>
                    <a:pt x="4" y="208"/>
                  </a:cubicBezTo>
                  <a:cubicBezTo>
                    <a:pt x="4" y="211"/>
                    <a:pt x="5" y="213"/>
                    <a:pt x="5" y="218"/>
                  </a:cubicBezTo>
                  <a:cubicBezTo>
                    <a:pt x="5" y="218"/>
                    <a:pt x="5" y="218"/>
                    <a:pt x="5" y="218"/>
                  </a:cubicBezTo>
                  <a:cubicBezTo>
                    <a:pt x="6" y="219"/>
                    <a:pt x="7" y="220"/>
                    <a:pt x="8" y="222"/>
                  </a:cubicBezTo>
                  <a:cubicBezTo>
                    <a:pt x="8" y="223"/>
                    <a:pt x="23" y="236"/>
                    <a:pt x="25" y="237"/>
                  </a:cubicBezTo>
                  <a:cubicBezTo>
                    <a:pt x="33" y="243"/>
                    <a:pt x="34" y="250"/>
                    <a:pt x="40" y="258"/>
                  </a:cubicBezTo>
                  <a:cubicBezTo>
                    <a:pt x="46" y="267"/>
                    <a:pt x="62" y="277"/>
                    <a:pt x="70" y="283"/>
                  </a:cubicBezTo>
                  <a:cubicBezTo>
                    <a:pt x="71" y="284"/>
                    <a:pt x="75" y="285"/>
                    <a:pt x="79" y="285"/>
                  </a:cubicBezTo>
                  <a:cubicBezTo>
                    <a:pt x="90" y="285"/>
                    <a:pt x="95" y="280"/>
                    <a:pt x="106" y="280"/>
                  </a:cubicBezTo>
                  <a:cubicBezTo>
                    <a:pt x="111" y="280"/>
                    <a:pt x="118" y="284"/>
                    <a:pt x="123" y="284"/>
                  </a:cubicBezTo>
                  <a:cubicBezTo>
                    <a:pt x="127" y="284"/>
                    <a:pt x="128" y="280"/>
                    <a:pt x="133" y="279"/>
                  </a:cubicBezTo>
                  <a:cubicBezTo>
                    <a:pt x="143" y="275"/>
                    <a:pt x="154" y="269"/>
                    <a:pt x="168" y="269"/>
                  </a:cubicBezTo>
                  <a:cubicBezTo>
                    <a:pt x="180" y="269"/>
                    <a:pt x="182" y="285"/>
                    <a:pt x="190" y="285"/>
                  </a:cubicBezTo>
                  <a:cubicBezTo>
                    <a:pt x="193" y="285"/>
                    <a:pt x="197" y="285"/>
                    <a:pt x="202" y="285"/>
                  </a:cubicBezTo>
                  <a:cubicBezTo>
                    <a:pt x="212" y="285"/>
                    <a:pt x="217" y="291"/>
                    <a:pt x="220" y="297"/>
                  </a:cubicBezTo>
                  <a:cubicBezTo>
                    <a:pt x="217" y="299"/>
                    <a:pt x="217" y="308"/>
                    <a:pt x="217" y="311"/>
                  </a:cubicBezTo>
                  <a:cubicBezTo>
                    <a:pt x="217" y="313"/>
                    <a:pt x="216" y="313"/>
                    <a:pt x="217" y="316"/>
                  </a:cubicBezTo>
                  <a:cubicBezTo>
                    <a:pt x="215" y="317"/>
                    <a:pt x="211" y="324"/>
                    <a:pt x="211" y="327"/>
                  </a:cubicBezTo>
                  <a:cubicBezTo>
                    <a:pt x="211" y="340"/>
                    <a:pt x="227" y="350"/>
                    <a:pt x="234" y="360"/>
                  </a:cubicBezTo>
                  <a:cubicBezTo>
                    <a:pt x="238" y="365"/>
                    <a:pt x="237" y="371"/>
                    <a:pt x="239" y="377"/>
                  </a:cubicBezTo>
                  <a:cubicBezTo>
                    <a:pt x="242" y="384"/>
                    <a:pt x="244" y="388"/>
                    <a:pt x="246" y="400"/>
                  </a:cubicBezTo>
                  <a:cubicBezTo>
                    <a:pt x="247" y="407"/>
                    <a:pt x="250" y="410"/>
                    <a:pt x="250" y="417"/>
                  </a:cubicBezTo>
                  <a:cubicBezTo>
                    <a:pt x="250" y="432"/>
                    <a:pt x="232" y="437"/>
                    <a:pt x="232" y="456"/>
                  </a:cubicBezTo>
                  <a:cubicBezTo>
                    <a:pt x="232" y="475"/>
                    <a:pt x="241" y="486"/>
                    <a:pt x="249" y="499"/>
                  </a:cubicBezTo>
                  <a:cubicBezTo>
                    <a:pt x="251" y="503"/>
                    <a:pt x="254" y="505"/>
                    <a:pt x="254" y="509"/>
                  </a:cubicBezTo>
                  <a:cubicBezTo>
                    <a:pt x="254" y="511"/>
                    <a:pt x="254" y="512"/>
                    <a:pt x="254" y="516"/>
                  </a:cubicBezTo>
                  <a:cubicBezTo>
                    <a:pt x="254" y="541"/>
                    <a:pt x="267" y="558"/>
                    <a:pt x="278" y="575"/>
                  </a:cubicBezTo>
                  <a:cubicBezTo>
                    <a:pt x="279" y="578"/>
                    <a:pt x="287" y="586"/>
                    <a:pt x="287" y="591"/>
                  </a:cubicBezTo>
                  <a:cubicBezTo>
                    <a:pt x="287" y="594"/>
                    <a:pt x="286" y="596"/>
                    <a:pt x="283" y="599"/>
                  </a:cubicBezTo>
                  <a:cubicBezTo>
                    <a:pt x="286" y="601"/>
                    <a:pt x="288" y="607"/>
                    <a:pt x="288" y="613"/>
                  </a:cubicBezTo>
                  <a:cubicBezTo>
                    <a:pt x="289" y="613"/>
                    <a:pt x="290" y="612"/>
                    <a:pt x="291" y="611"/>
                  </a:cubicBezTo>
                  <a:cubicBezTo>
                    <a:pt x="293" y="615"/>
                    <a:pt x="296" y="617"/>
                    <a:pt x="300" y="617"/>
                  </a:cubicBezTo>
                  <a:cubicBezTo>
                    <a:pt x="311" y="617"/>
                    <a:pt x="318" y="609"/>
                    <a:pt x="330" y="609"/>
                  </a:cubicBezTo>
                  <a:cubicBezTo>
                    <a:pt x="333" y="609"/>
                    <a:pt x="335" y="611"/>
                    <a:pt x="338" y="611"/>
                  </a:cubicBezTo>
                  <a:cubicBezTo>
                    <a:pt x="341" y="611"/>
                    <a:pt x="343" y="610"/>
                    <a:pt x="347" y="610"/>
                  </a:cubicBezTo>
                  <a:cubicBezTo>
                    <a:pt x="348" y="604"/>
                    <a:pt x="355" y="607"/>
                    <a:pt x="360" y="604"/>
                  </a:cubicBezTo>
                  <a:cubicBezTo>
                    <a:pt x="371" y="599"/>
                    <a:pt x="374" y="591"/>
                    <a:pt x="381" y="582"/>
                  </a:cubicBezTo>
                  <a:cubicBezTo>
                    <a:pt x="386" y="576"/>
                    <a:pt x="387" y="569"/>
                    <a:pt x="393" y="563"/>
                  </a:cubicBezTo>
                  <a:cubicBezTo>
                    <a:pt x="396" y="560"/>
                    <a:pt x="404" y="553"/>
                    <a:pt x="404" y="546"/>
                  </a:cubicBezTo>
                  <a:cubicBezTo>
                    <a:pt x="404" y="543"/>
                    <a:pt x="403" y="541"/>
                    <a:pt x="400" y="540"/>
                  </a:cubicBezTo>
                  <a:cubicBezTo>
                    <a:pt x="403" y="532"/>
                    <a:pt x="407" y="530"/>
                    <a:pt x="414" y="526"/>
                  </a:cubicBezTo>
                  <a:cubicBezTo>
                    <a:pt x="416" y="525"/>
                    <a:pt x="421" y="526"/>
                    <a:pt x="423" y="524"/>
                  </a:cubicBezTo>
                  <a:cubicBezTo>
                    <a:pt x="424" y="522"/>
                    <a:pt x="425" y="512"/>
                    <a:pt x="425" y="508"/>
                  </a:cubicBezTo>
                  <a:cubicBezTo>
                    <a:pt x="425" y="499"/>
                    <a:pt x="417" y="495"/>
                    <a:pt x="417" y="489"/>
                  </a:cubicBezTo>
                  <a:cubicBezTo>
                    <a:pt x="417" y="485"/>
                    <a:pt x="422" y="481"/>
                    <a:pt x="426" y="480"/>
                  </a:cubicBezTo>
                  <a:cubicBezTo>
                    <a:pt x="429" y="461"/>
                    <a:pt x="466" y="464"/>
                    <a:pt x="466" y="442"/>
                  </a:cubicBezTo>
                  <a:cubicBezTo>
                    <a:pt x="466" y="439"/>
                    <a:pt x="466" y="438"/>
                    <a:pt x="464" y="436"/>
                  </a:cubicBezTo>
                  <a:cubicBezTo>
                    <a:pt x="464" y="428"/>
                    <a:pt x="465" y="423"/>
                    <a:pt x="465" y="418"/>
                  </a:cubicBezTo>
                  <a:cubicBezTo>
                    <a:pt x="465" y="411"/>
                    <a:pt x="465" y="411"/>
                    <a:pt x="465" y="411"/>
                  </a:cubicBezTo>
                  <a:cubicBezTo>
                    <a:pt x="465" y="410"/>
                    <a:pt x="467" y="408"/>
                    <a:pt x="467" y="407"/>
                  </a:cubicBezTo>
                  <a:cubicBezTo>
                    <a:pt x="467" y="401"/>
                    <a:pt x="456" y="396"/>
                    <a:pt x="456" y="387"/>
                  </a:cubicBezTo>
                  <a:cubicBezTo>
                    <a:pt x="456" y="378"/>
                    <a:pt x="454" y="374"/>
                    <a:pt x="454" y="365"/>
                  </a:cubicBezTo>
                  <a:cubicBezTo>
                    <a:pt x="454" y="357"/>
                    <a:pt x="461" y="355"/>
                    <a:pt x="463" y="348"/>
                  </a:cubicBezTo>
                  <a:cubicBezTo>
                    <a:pt x="471" y="323"/>
                    <a:pt x="491" y="319"/>
                    <a:pt x="509" y="304"/>
                  </a:cubicBezTo>
                  <a:cubicBezTo>
                    <a:pt x="520" y="295"/>
                    <a:pt x="524" y="285"/>
                    <a:pt x="532" y="274"/>
                  </a:cubicBezTo>
                  <a:cubicBezTo>
                    <a:pt x="539" y="264"/>
                    <a:pt x="552" y="243"/>
                    <a:pt x="552" y="227"/>
                  </a:cubicBezTo>
                  <a:cubicBezTo>
                    <a:pt x="552" y="225"/>
                    <a:pt x="551" y="224"/>
                    <a:pt x="550" y="223"/>
                  </a:cubicBezTo>
                  <a:cubicBezTo>
                    <a:pt x="540" y="225"/>
                    <a:pt x="530" y="229"/>
                    <a:pt x="519" y="231"/>
                  </a:cubicBezTo>
                  <a:cubicBezTo>
                    <a:pt x="518" y="231"/>
                    <a:pt x="518" y="231"/>
                    <a:pt x="517" y="231"/>
                  </a:cubicBezTo>
                  <a:cubicBezTo>
                    <a:pt x="516" y="231"/>
                    <a:pt x="515" y="231"/>
                    <a:pt x="514" y="231"/>
                  </a:cubicBezTo>
                  <a:cubicBezTo>
                    <a:pt x="513" y="231"/>
                    <a:pt x="512" y="231"/>
                    <a:pt x="511" y="231"/>
                  </a:cubicBezTo>
                  <a:cubicBezTo>
                    <a:pt x="510" y="231"/>
                    <a:pt x="509" y="231"/>
                    <a:pt x="507" y="231"/>
                  </a:cubicBezTo>
                  <a:cubicBezTo>
                    <a:pt x="504" y="232"/>
                    <a:pt x="504" y="236"/>
                    <a:pt x="499" y="236"/>
                  </a:cubicBezTo>
                  <a:cubicBezTo>
                    <a:pt x="494" y="236"/>
                    <a:pt x="490" y="227"/>
                    <a:pt x="487" y="224"/>
                  </a:cubicBezTo>
                  <a:cubicBezTo>
                    <a:pt x="490" y="221"/>
                    <a:pt x="487" y="220"/>
                    <a:pt x="487" y="215"/>
                  </a:cubicBezTo>
                  <a:cubicBezTo>
                    <a:pt x="478" y="215"/>
                    <a:pt x="475" y="203"/>
                    <a:pt x="471" y="200"/>
                  </a:cubicBezTo>
                  <a:cubicBezTo>
                    <a:pt x="465" y="196"/>
                    <a:pt x="462" y="196"/>
                    <a:pt x="458" y="191"/>
                  </a:cubicBezTo>
                  <a:cubicBezTo>
                    <a:pt x="453" y="186"/>
                    <a:pt x="456" y="179"/>
                    <a:pt x="451" y="172"/>
                  </a:cubicBezTo>
                  <a:cubicBezTo>
                    <a:pt x="446" y="166"/>
                    <a:pt x="441" y="166"/>
                    <a:pt x="438" y="159"/>
                  </a:cubicBezTo>
                  <a:cubicBezTo>
                    <a:pt x="438" y="144"/>
                    <a:pt x="438" y="144"/>
                    <a:pt x="438" y="144"/>
                  </a:cubicBezTo>
                  <a:cubicBezTo>
                    <a:pt x="434" y="140"/>
                    <a:pt x="425" y="128"/>
                    <a:pt x="426" y="122"/>
                  </a:cubicBezTo>
                  <a:cubicBezTo>
                    <a:pt x="399" y="74"/>
                    <a:pt x="399" y="74"/>
                    <a:pt x="399" y="74"/>
                  </a:cubicBezTo>
                  <a:cubicBezTo>
                    <a:pt x="399" y="69"/>
                    <a:pt x="399" y="69"/>
                    <a:pt x="399" y="69"/>
                  </a:cubicBezTo>
                  <a:cubicBezTo>
                    <a:pt x="404" y="74"/>
                    <a:pt x="409" y="87"/>
                    <a:pt x="415" y="88"/>
                  </a:cubicBezTo>
                  <a:cubicBezTo>
                    <a:pt x="416" y="85"/>
                    <a:pt x="419" y="78"/>
                    <a:pt x="420" y="73"/>
                  </a:cubicBezTo>
                  <a:cubicBezTo>
                    <a:pt x="420" y="72"/>
                    <a:pt x="421" y="71"/>
                    <a:pt x="421" y="70"/>
                  </a:cubicBezTo>
                  <a:cubicBezTo>
                    <a:pt x="416" y="60"/>
                    <a:pt x="416" y="60"/>
                    <a:pt x="416" y="60"/>
                  </a:cubicBezTo>
                  <a:cubicBezTo>
                    <a:pt x="416" y="59"/>
                    <a:pt x="415" y="58"/>
                    <a:pt x="415" y="57"/>
                  </a:cubicBezTo>
                  <a:cubicBezTo>
                    <a:pt x="411" y="58"/>
                    <a:pt x="411" y="59"/>
                    <a:pt x="407" y="59"/>
                  </a:cubicBezTo>
                  <a:cubicBezTo>
                    <a:pt x="401" y="59"/>
                    <a:pt x="398" y="55"/>
                    <a:pt x="392" y="55"/>
                  </a:cubicBezTo>
                  <a:cubicBezTo>
                    <a:pt x="383" y="55"/>
                    <a:pt x="381" y="60"/>
                    <a:pt x="372" y="60"/>
                  </a:cubicBezTo>
                  <a:cubicBezTo>
                    <a:pt x="362" y="60"/>
                    <a:pt x="349" y="55"/>
                    <a:pt x="340" y="52"/>
                  </a:cubicBezTo>
                  <a:cubicBezTo>
                    <a:pt x="335" y="50"/>
                    <a:pt x="329" y="53"/>
                    <a:pt x="326" y="49"/>
                  </a:cubicBezTo>
                  <a:cubicBezTo>
                    <a:pt x="325" y="47"/>
                    <a:pt x="322" y="47"/>
                    <a:pt x="322" y="43"/>
                  </a:cubicBezTo>
                  <a:cubicBezTo>
                    <a:pt x="316" y="43"/>
                    <a:pt x="316" y="43"/>
                    <a:pt x="316" y="43"/>
                  </a:cubicBezTo>
                  <a:cubicBezTo>
                    <a:pt x="315" y="42"/>
                    <a:pt x="315" y="42"/>
                    <a:pt x="315" y="42"/>
                  </a:cubicBezTo>
                  <a:cubicBezTo>
                    <a:pt x="306" y="45"/>
                    <a:pt x="299" y="45"/>
                    <a:pt x="299" y="54"/>
                  </a:cubicBezTo>
                  <a:cubicBezTo>
                    <a:pt x="299" y="56"/>
                    <a:pt x="299" y="58"/>
                    <a:pt x="299" y="60"/>
                  </a:cubicBezTo>
                  <a:cubicBezTo>
                    <a:pt x="299" y="61"/>
                    <a:pt x="296" y="64"/>
                    <a:pt x="293" y="64"/>
                  </a:cubicBezTo>
                  <a:cubicBezTo>
                    <a:pt x="272" y="64"/>
                    <a:pt x="266" y="41"/>
                    <a:pt x="247" y="41"/>
                  </a:cubicBezTo>
                  <a:cubicBezTo>
                    <a:pt x="245" y="41"/>
                    <a:pt x="243" y="41"/>
                    <a:pt x="239" y="41"/>
                  </a:cubicBezTo>
                  <a:cubicBezTo>
                    <a:pt x="234" y="41"/>
                    <a:pt x="226" y="35"/>
                    <a:pt x="226" y="28"/>
                  </a:cubicBezTo>
                  <a:cubicBezTo>
                    <a:pt x="226" y="24"/>
                    <a:pt x="230" y="21"/>
                    <a:pt x="230" y="17"/>
                  </a:cubicBezTo>
                  <a:cubicBezTo>
                    <a:pt x="230" y="14"/>
                    <a:pt x="226" y="13"/>
                    <a:pt x="226" y="11"/>
                  </a:cubicBezTo>
                  <a:cubicBezTo>
                    <a:pt x="226" y="7"/>
                    <a:pt x="230" y="8"/>
                    <a:pt x="231" y="3"/>
                  </a:cubicBezTo>
                  <a:cubicBezTo>
                    <a:pt x="229" y="4"/>
                    <a:pt x="228" y="5"/>
                    <a:pt x="226" y="5"/>
                  </a:cubicBezTo>
                  <a:cubicBezTo>
                    <a:pt x="222" y="5"/>
                    <a:pt x="223" y="0"/>
                    <a:pt x="2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7"/>
            <p:cNvSpPr>
              <a:spLocks/>
            </p:cNvSpPr>
            <p:nvPr/>
          </p:nvSpPr>
          <p:spPr bwMode="auto">
            <a:xfrm>
              <a:off x="6889750" y="2843213"/>
              <a:ext cx="1128713" cy="979488"/>
            </a:xfrm>
            <a:custGeom>
              <a:avLst/>
              <a:gdLst>
                <a:gd name="T0" fmla="*/ 40 w 301"/>
                <a:gd name="T1" fmla="*/ 8 h 261"/>
                <a:gd name="T2" fmla="*/ 24 w 301"/>
                <a:gd name="T3" fmla="*/ 10 h 261"/>
                <a:gd name="T4" fmla="*/ 4 w 301"/>
                <a:gd name="T5" fmla="*/ 24 h 261"/>
                <a:gd name="T6" fmla="*/ 0 w 301"/>
                <a:gd name="T7" fmla="*/ 35 h 261"/>
                <a:gd name="T8" fmla="*/ 14 w 301"/>
                <a:gd name="T9" fmla="*/ 51 h 261"/>
                <a:gd name="T10" fmla="*/ 31 w 301"/>
                <a:gd name="T11" fmla="*/ 56 h 261"/>
                <a:gd name="T12" fmla="*/ 69 w 301"/>
                <a:gd name="T13" fmla="*/ 50 h 261"/>
                <a:gd name="T14" fmla="*/ 80 w 301"/>
                <a:gd name="T15" fmla="*/ 52 h 261"/>
                <a:gd name="T16" fmla="*/ 72 w 301"/>
                <a:gd name="T17" fmla="*/ 81 h 261"/>
                <a:gd name="T18" fmla="*/ 67 w 301"/>
                <a:gd name="T19" fmla="*/ 104 h 261"/>
                <a:gd name="T20" fmla="*/ 70 w 301"/>
                <a:gd name="T21" fmla="*/ 126 h 261"/>
                <a:gd name="T22" fmla="*/ 88 w 301"/>
                <a:gd name="T23" fmla="*/ 154 h 261"/>
                <a:gd name="T24" fmla="*/ 99 w 301"/>
                <a:gd name="T25" fmla="*/ 167 h 261"/>
                <a:gd name="T26" fmla="*/ 127 w 301"/>
                <a:gd name="T27" fmla="*/ 219 h 261"/>
                <a:gd name="T28" fmla="*/ 139 w 301"/>
                <a:gd name="T29" fmla="*/ 254 h 261"/>
                <a:gd name="T30" fmla="*/ 150 w 301"/>
                <a:gd name="T31" fmla="*/ 260 h 261"/>
                <a:gd name="T32" fmla="*/ 189 w 301"/>
                <a:gd name="T33" fmla="*/ 244 h 261"/>
                <a:gd name="T34" fmla="*/ 235 w 301"/>
                <a:gd name="T35" fmla="*/ 224 h 261"/>
                <a:gd name="T36" fmla="*/ 256 w 301"/>
                <a:gd name="T37" fmla="*/ 199 h 261"/>
                <a:gd name="T38" fmla="*/ 267 w 301"/>
                <a:gd name="T39" fmla="*/ 174 h 261"/>
                <a:gd name="T40" fmla="*/ 244 w 301"/>
                <a:gd name="T41" fmla="*/ 155 h 261"/>
                <a:gd name="T42" fmla="*/ 201 w 301"/>
                <a:gd name="T43" fmla="*/ 158 h 261"/>
                <a:gd name="T44" fmla="*/ 197 w 301"/>
                <a:gd name="T45" fmla="*/ 151 h 261"/>
                <a:gd name="T46" fmla="*/ 179 w 301"/>
                <a:gd name="T47" fmla="*/ 118 h 261"/>
                <a:gd name="T48" fmla="*/ 203 w 301"/>
                <a:gd name="T49" fmla="*/ 129 h 261"/>
                <a:gd name="T50" fmla="*/ 238 w 301"/>
                <a:gd name="T51" fmla="*/ 142 h 261"/>
                <a:gd name="T52" fmla="*/ 263 w 301"/>
                <a:gd name="T53" fmla="*/ 151 h 261"/>
                <a:gd name="T54" fmla="*/ 289 w 301"/>
                <a:gd name="T55" fmla="*/ 150 h 261"/>
                <a:gd name="T56" fmla="*/ 301 w 301"/>
                <a:gd name="T57" fmla="*/ 139 h 261"/>
                <a:gd name="T58" fmla="*/ 283 w 301"/>
                <a:gd name="T59" fmla="*/ 111 h 261"/>
                <a:gd name="T60" fmla="*/ 283 w 301"/>
                <a:gd name="T61" fmla="*/ 96 h 261"/>
                <a:gd name="T62" fmla="*/ 280 w 301"/>
                <a:gd name="T63" fmla="*/ 77 h 261"/>
                <a:gd name="T64" fmla="*/ 280 w 301"/>
                <a:gd name="T65" fmla="*/ 76 h 261"/>
                <a:gd name="T66" fmla="*/ 280 w 301"/>
                <a:gd name="T67" fmla="*/ 74 h 261"/>
                <a:gd name="T68" fmla="*/ 285 w 301"/>
                <a:gd name="T69" fmla="*/ 51 h 261"/>
                <a:gd name="T70" fmla="*/ 265 w 301"/>
                <a:gd name="T71" fmla="*/ 39 h 261"/>
                <a:gd name="T72" fmla="*/ 231 w 301"/>
                <a:gd name="T73" fmla="*/ 40 h 261"/>
                <a:gd name="T74" fmla="*/ 212 w 301"/>
                <a:gd name="T75" fmla="*/ 51 h 261"/>
                <a:gd name="T76" fmla="*/ 194 w 301"/>
                <a:gd name="T77" fmla="*/ 44 h 261"/>
                <a:gd name="T78" fmla="*/ 190 w 301"/>
                <a:gd name="T79" fmla="*/ 44 h 261"/>
                <a:gd name="T80" fmla="*/ 181 w 301"/>
                <a:gd name="T81" fmla="*/ 28 h 261"/>
                <a:gd name="T82" fmla="*/ 179 w 301"/>
                <a:gd name="T83" fmla="*/ 21 h 261"/>
                <a:gd name="T84" fmla="*/ 150 w 301"/>
                <a:gd name="T85" fmla="*/ 18 h 261"/>
                <a:gd name="T86" fmla="*/ 132 w 301"/>
                <a:gd name="T87" fmla="*/ 2 h 261"/>
                <a:gd name="T88" fmla="*/ 132 w 301"/>
                <a:gd name="T89" fmla="*/ 2 h 261"/>
                <a:gd name="T90" fmla="*/ 132 w 301"/>
                <a:gd name="T91" fmla="*/ 2 h 261"/>
                <a:gd name="T92" fmla="*/ 132 w 301"/>
                <a:gd name="T93" fmla="*/ 2 h 261"/>
                <a:gd name="T94" fmla="*/ 131 w 301"/>
                <a:gd name="T95" fmla="*/ 2 h 261"/>
                <a:gd name="T96" fmla="*/ 130 w 301"/>
                <a:gd name="T97" fmla="*/ 2 h 261"/>
                <a:gd name="T98" fmla="*/ 130 w 301"/>
                <a:gd name="T99" fmla="*/ 2 h 261"/>
                <a:gd name="T100" fmla="*/ 130 w 301"/>
                <a:gd name="T101" fmla="*/ 2 h 261"/>
                <a:gd name="T102" fmla="*/ 130 w 301"/>
                <a:gd name="T103" fmla="*/ 2 h 261"/>
                <a:gd name="T104" fmla="*/ 96 w 301"/>
                <a:gd name="T105" fmla="*/ 1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1" h="261">
                  <a:moveTo>
                    <a:pt x="68" y="0"/>
                  </a:moveTo>
                  <a:cubicBezTo>
                    <a:pt x="63" y="0"/>
                    <a:pt x="55" y="0"/>
                    <a:pt x="51" y="2"/>
                  </a:cubicBezTo>
                  <a:cubicBezTo>
                    <a:pt x="48" y="4"/>
                    <a:pt x="43" y="8"/>
                    <a:pt x="40" y="8"/>
                  </a:cubicBezTo>
                  <a:cubicBezTo>
                    <a:pt x="40" y="8"/>
                    <a:pt x="34" y="8"/>
                    <a:pt x="31" y="8"/>
                  </a:cubicBezTo>
                  <a:cubicBezTo>
                    <a:pt x="30" y="8"/>
                    <a:pt x="29" y="8"/>
                    <a:pt x="27" y="8"/>
                  </a:cubicBezTo>
                  <a:cubicBezTo>
                    <a:pt x="25" y="8"/>
                    <a:pt x="24" y="8"/>
                    <a:pt x="24" y="10"/>
                  </a:cubicBezTo>
                  <a:cubicBezTo>
                    <a:pt x="24" y="12"/>
                    <a:pt x="26" y="11"/>
                    <a:pt x="26" y="13"/>
                  </a:cubicBezTo>
                  <a:cubicBezTo>
                    <a:pt x="21" y="16"/>
                    <a:pt x="1" y="14"/>
                    <a:pt x="1" y="23"/>
                  </a:cubicBezTo>
                  <a:cubicBezTo>
                    <a:pt x="1" y="24"/>
                    <a:pt x="2" y="24"/>
                    <a:pt x="4" y="24"/>
                  </a:cubicBezTo>
                  <a:cubicBezTo>
                    <a:pt x="4" y="24"/>
                    <a:pt x="5" y="24"/>
                    <a:pt x="5" y="24"/>
                  </a:cubicBezTo>
                  <a:cubicBezTo>
                    <a:pt x="5" y="25"/>
                    <a:pt x="5" y="25"/>
                    <a:pt x="5" y="27"/>
                  </a:cubicBezTo>
                  <a:cubicBezTo>
                    <a:pt x="5" y="33"/>
                    <a:pt x="2" y="32"/>
                    <a:pt x="0" y="35"/>
                  </a:cubicBezTo>
                  <a:cubicBezTo>
                    <a:pt x="3" y="37"/>
                    <a:pt x="7" y="37"/>
                    <a:pt x="9" y="41"/>
                  </a:cubicBezTo>
                  <a:cubicBezTo>
                    <a:pt x="6" y="43"/>
                    <a:pt x="15" y="48"/>
                    <a:pt x="16" y="49"/>
                  </a:cubicBezTo>
                  <a:cubicBezTo>
                    <a:pt x="16" y="50"/>
                    <a:pt x="15" y="51"/>
                    <a:pt x="14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8" y="51"/>
                    <a:pt x="19" y="51"/>
                    <a:pt x="19" y="51"/>
                  </a:cubicBezTo>
                  <a:cubicBezTo>
                    <a:pt x="23" y="51"/>
                    <a:pt x="26" y="56"/>
                    <a:pt x="31" y="56"/>
                  </a:cubicBezTo>
                  <a:cubicBezTo>
                    <a:pt x="36" y="56"/>
                    <a:pt x="35" y="50"/>
                    <a:pt x="41" y="50"/>
                  </a:cubicBezTo>
                  <a:cubicBezTo>
                    <a:pt x="47" y="50"/>
                    <a:pt x="49" y="57"/>
                    <a:pt x="55" y="57"/>
                  </a:cubicBezTo>
                  <a:cubicBezTo>
                    <a:pt x="63" y="57"/>
                    <a:pt x="65" y="53"/>
                    <a:pt x="69" y="50"/>
                  </a:cubicBezTo>
                  <a:cubicBezTo>
                    <a:pt x="70" y="51"/>
                    <a:pt x="72" y="52"/>
                    <a:pt x="75" y="52"/>
                  </a:cubicBezTo>
                  <a:cubicBezTo>
                    <a:pt x="77" y="52"/>
                    <a:pt x="78" y="50"/>
                    <a:pt x="80" y="49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3"/>
                    <a:pt x="78" y="53"/>
                    <a:pt x="78" y="55"/>
                  </a:cubicBezTo>
                  <a:cubicBezTo>
                    <a:pt x="78" y="58"/>
                    <a:pt x="80" y="62"/>
                    <a:pt x="80" y="67"/>
                  </a:cubicBezTo>
                  <a:cubicBezTo>
                    <a:pt x="80" y="74"/>
                    <a:pt x="74" y="75"/>
                    <a:pt x="72" y="81"/>
                  </a:cubicBezTo>
                  <a:cubicBezTo>
                    <a:pt x="71" y="87"/>
                    <a:pt x="70" y="90"/>
                    <a:pt x="68" y="96"/>
                  </a:cubicBezTo>
                  <a:cubicBezTo>
                    <a:pt x="67" y="97"/>
                    <a:pt x="65" y="97"/>
                    <a:pt x="65" y="99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2" y="115"/>
                    <a:pt x="71" y="116"/>
                    <a:pt x="71" y="117"/>
                  </a:cubicBezTo>
                  <a:cubicBezTo>
                    <a:pt x="71" y="121"/>
                    <a:pt x="70" y="125"/>
                    <a:pt x="70" y="126"/>
                  </a:cubicBezTo>
                  <a:cubicBezTo>
                    <a:pt x="70" y="127"/>
                    <a:pt x="74" y="132"/>
                    <a:pt x="75" y="133"/>
                  </a:cubicBezTo>
                  <a:cubicBezTo>
                    <a:pt x="78" y="138"/>
                    <a:pt x="81" y="142"/>
                    <a:pt x="84" y="148"/>
                  </a:cubicBezTo>
                  <a:cubicBezTo>
                    <a:pt x="85" y="149"/>
                    <a:pt x="87" y="151"/>
                    <a:pt x="88" y="154"/>
                  </a:cubicBezTo>
                  <a:cubicBezTo>
                    <a:pt x="89" y="156"/>
                    <a:pt x="88" y="160"/>
                    <a:pt x="90" y="162"/>
                  </a:cubicBezTo>
                  <a:cubicBezTo>
                    <a:pt x="91" y="163"/>
                    <a:pt x="94" y="162"/>
                    <a:pt x="95" y="163"/>
                  </a:cubicBezTo>
                  <a:cubicBezTo>
                    <a:pt x="96" y="164"/>
                    <a:pt x="98" y="166"/>
                    <a:pt x="99" y="167"/>
                  </a:cubicBezTo>
                  <a:cubicBezTo>
                    <a:pt x="100" y="173"/>
                    <a:pt x="104" y="174"/>
                    <a:pt x="104" y="180"/>
                  </a:cubicBezTo>
                  <a:cubicBezTo>
                    <a:pt x="104" y="191"/>
                    <a:pt x="106" y="197"/>
                    <a:pt x="116" y="199"/>
                  </a:cubicBezTo>
                  <a:cubicBezTo>
                    <a:pt x="116" y="206"/>
                    <a:pt x="124" y="216"/>
                    <a:pt x="127" y="219"/>
                  </a:cubicBezTo>
                  <a:cubicBezTo>
                    <a:pt x="131" y="223"/>
                    <a:pt x="135" y="225"/>
                    <a:pt x="134" y="231"/>
                  </a:cubicBezTo>
                  <a:cubicBezTo>
                    <a:pt x="133" y="234"/>
                    <a:pt x="131" y="239"/>
                    <a:pt x="134" y="240"/>
                  </a:cubicBezTo>
                  <a:cubicBezTo>
                    <a:pt x="134" y="245"/>
                    <a:pt x="136" y="250"/>
                    <a:pt x="139" y="254"/>
                  </a:cubicBezTo>
                  <a:cubicBezTo>
                    <a:pt x="141" y="257"/>
                    <a:pt x="139" y="257"/>
                    <a:pt x="140" y="257"/>
                  </a:cubicBezTo>
                  <a:cubicBezTo>
                    <a:pt x="140" y="258"/>
                    <a:pt x="148" y="261"/>
                    <a:pt x="149" y="261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6" y="260"/>
                    <a:pt x="157" y="258"/>
                    <a:pt x="162" y="254"/>
                  </a:cubicBezTo>
                  <a:cubicBezTo>
                    <a:pt x="171" y="254"/>
                    <a:pt x="171" y="254"/>
                    <a:pt x="171" y="254"/>
                  </a:cubicBezTo>
                  <a:cubicBezTo>
                    <a:pt x="174" y="253"/>
                    <a:pt x="186" y="245"/>
                    <a:pt x="189" y="244"/>
                  </a:cubicBezTo>
                  <a:cubicBezTo>
                    <a:pt x="196" y="242"/>
                    <a:pt x="205" y="240"/>
                    <a:pt x="211" y="237"/>
                  </a:cubicBezTo>
                  <a:cubicBezTo>
                    <a:pt x="211" y="237"/>
                    <a:pt x="210" y="235"/>
                    <a:pt x="210" y="235"/>
                  </a:cubicBezTo>
                  <a:cubicBezTo>
                    <a:pt x="210" y="228"/>
                    <a:pt x="228" y="225"/>
                    <a:pt x="235" y="224"/>
                  </a:cubicBezTo>
                  <a:cubicBezTo>
                    <a:pt x="235" y="220"/>
                    <a:pt x="241" y="215"/>
                    <a:pt x="243" y="215"/>
                  </a:cubicBezTo>
                  <a:cubicBezTo>
                    <a:pt x="248" y="215"/>
                    <a:pt x="247" y="207"/>
                    <a:pt x="251" y="207"/>
                  </a:cubicBezTo>
                  <a:cubicBezTo>
                    <a:pt x="255" y="207"/>
                    <a:pt x="255" y="202"/>
                    <a:pt x="256" y="199"/>
                  </a:cubicBezTo>
                  <a:cubicBezTo>
                    <a:pt x="257" y="196"/>
                    <a:pt x="260" y="194"/>
                    <a:pt x="264" y="194"/>
                  </a:cubicBezTo>
                  <a:cubicBezTo>
                    <a:pt x="264" y="188"/>
                    <a:pt x="272" y="185"/>
                    <a:pt x="272" y="179"/>
                  </a:cubicBezTo>
                  <a:cubicBezTo>
                    <a:pt x="272" y="176"/>
                    <a:pt x="268" y="177"/>
                    <a:pt x="267" y="174"/>
                  </a:cubicBezTo>
                  <a:cubicBezTo>
                    <a:pt x="267" y="175"/>
                    <a:pt x="267" y="175"/>
                    <a:pt x="267" y="175"/>
                  </a:cubicBezTo>
                  <a:cubicBezTo>
                    <a:pt x="265" y="173"/>
                    <a:pt x="265" y="169"/>
                    <a:pt x="261" y="168"/>
                  </a:cubicBezTo>
                  <a:cubicBezTo>
                    <a:pt x="253" y="165"/>
                    <a:pt x="248" y="164"/>
                    <a:pt x="244" y="155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34" y="153"/>
                    <a:pt x="232" y="164"/>
                    <a:pt x="213" y="164"/>
                  </a:cubicBezTo>
                  <a:cubicBezTo>
                    <a:pt x="209" y="164"/>
                    <a:pt x="201" y="162"/>
                    <a:pt x="201" y="158"/>
                  </a:cubicBezTo>
                  <a:cubicBezTo>
                    <a:pt x="201" y="155"/>
                    <a:pt x="203" y="153"/>
                    <a:pt x="203" y="149"/>
                  </a:cubicBezTo>
                  <a:cubicBezTo>
                    <a:pt x="203" y="148"/>
                    <a:pt x="203" y="147"/>
                    <a:pt x="203" y="146"/>
                  </a:cubicBezTo>
                  <a:cubicBezTo>
                    <a:pt x="200" y="147"/>
                    <a:pt x="201" y="150"/>
                    <a:pt x="197" y="151"/>
                  </a:cubicBezTo>
                  <a:cubicBezTo>
                    <a:pt x="197" y="149"/>
                    <a:pt x="195" y="148"/>
                    <a:pt x="195" y="145"/>
                  </a:cubicBezTo>
                  <a:cubicBezTo>
                    <a:pt x="189" y="143"/>
                    <a:pt x="181" y="131"/>
                    <a:pt x="179" y="124"/>
                  </a:cubicBezTo>
                  <a:cubicBezTo>
                    <a:pt x="179" y="122"/>
                    <a:pt x="179" y="120"/>
                    <a:pt x="179" y="118"/>
                  </a:cubicBezTo>
                  <a:cubicBezTo>
                    <a:pt x="179" y="114"/>
                    <a:pt x="180" y="109"/>
                    <a:pt x="184" y="109"/>
                  </a:cubicBezTo>
                  <a:cubicBezTo>
                    <a:pt x="192" y="109"/>
                    <a:pt x="199" y="117"/>
                    <a:pt x="202" y="124"/>
                  </a:cubicBezTo>
                  <a:cubicBezTo>
                    <a:pt x="202" y="125"/>
                    <a:pt x="201" y="127"/>
                    <a:pt x="203" y="129"/>
                  </a:cubicBezTo>
                  <a:cubicBezTo>
                    <a:pt x="206" y="132"/>
                    <a:pt x="211" y="130"/>
                    <a:pt x="214" y="134"/>
                  </a:cubicBezTo>
                  <a:cubicBezTo>
                    <a:pt x="217" y="136"/>
                    <a:pt x="219" y="140"/>
                    <a:pt x="224" y="142"/>
                  </a:cubicBezTo>
                  <a:cubicBezTo>
                    <a:pt x="238" y="142"/>
                    <a:pt x="238" y="142"/>
                    <a:pt x="238" y="142"/>
                  </a:cubicBezTo>
                  <a:cubicBezTo>
                    <a:pt x="240" y="140"/>
                    <a:pt x="241" y="137"/>
                    <a:pt x="244" y="137"/>
                  </a:cubicBezTo>
                  <a:cubicBezTo>
                    <a:pt x="250" y="137"/>
                    <a:pt x="250" y="146"/>
                    <a:pt x="253" y="149"/>
                  </a:cubicBezTo>
                  <a:cubicBezTo>
                    <a:pt x="253" y="149"/>
                    <a:pt x="261" y="151"/>
                    <a:pt x="263" y="151"/>
                  </a:cubicBezTo>
                  <a:cubicBezTo>
                    <a:pt x="271" y="151"/>
                    <a:pt x="283" y="155"/>
                    <a:pt x="288" y="155"/>
                  </a:cubicBezTo>
                  <a:cubicBezTo>
                    <a:pt x="290" y="155"/>
                    <a:pt x="290" y="155"/>
                    <a:pt x="290" y="155"/>
                  </a:cubicBezTo>
                  <a:cubicBezTo>
                    <a:pt x="290" y="153"/>
                    <a:pt x="289" y="152"/>
                    <a:pt x="289" y="150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9" y="142"/>
                    <a:pt x="294" y="140"/>
                    <a:pt x="301" y="139"/>
                  </a:cubicBezTo>
                  <a:cubicBezTo>
                    <a:pt x="301" y="126"/>
                    <a:pt x="291" y="125"/>
                    <a:pt x="286" y="116"/>
                  </a:cubicBezTo>
                  <a:cubicBezTo>
                    <a:pt x="286" y="114"/>
                    <a:pt x="283" y="114"/>
                    <a:pt x="283" y="111"/>
                  </a:cubicBezTo>
                  <a:cubicBezTo>
                    <a:pt x="283" y="111"/>
                    <a:pt x="283" y="111"/>
                    <a:pt x="283" y="111"/>
                  </a:cubicBezTo>
                  <a:cubicBezTo>
                    <a:pt x="283" y="111"/>
                    <a:pt x="283" y="111"/>
                    <a:pt x="283" y="111"/>
                  </a:cubicBezTo>
                  <a:cubicBezTo>
                    <a:pt x="283" y="105"/>
                    <a:pt x="289" y="107"/>
                    <a:pt x="289" y="101"/>
                  </a:cubicBezTo>
                  <a:cubicBezTo>
                    <a:pt x="289" y="96"/>
                    <a:pt x="284" y="98"/>
                    <a:pt x="283" y="96"/>
                  </a:cubicBezTo>
                  <a:cubicBezTo>
                    <a:pt x="281" y="93"/>
                    <a:pt x="282" y="91"/>
                    <a:pt x="281" y="89"/>
                  </a:cubicBezTo>
                  <a:cubicBezTo>
                    <a:pt x="281" y="80"/>
                    <a:pt x="281" y="80"/>
                    <a:pt x="281" y="80"/>
                  </a:cubicBezTo>
                  <a:cubicBezTo>
                    <a:pt x="281" y="79"/>
                    <a:pt x="281" y="78"/>
                    <a:pt x="280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6"/>
                    <a:pt x="280" y="76"/>
                    <a:pt x="280" y="76"/>
                  </a:cubicBezTo>
                  <a:cubicBezTo>
                    <a:pt x="280" y="75"/>
                    <a:pt x="280" y="74"/>
                    <a:pt x="280" y="74"/>
                  </a:cubicBezTo>
                  <a:cubicBezTo>
                    <a:pt x="280" y="74"/>
                    <a:pt x="280" y="74"/>
                    <a:pt x="280" y="74"/>
                  </a:cubicBezTo>
                  <a:cubicBezTo>
                    <a:pt x="280" y="74"/>
                    <a:pt x="280" y="74"/>
                    <a:pt x="280" y="74"/>
                  </a:cubicBezTo>
                  <a:cubicBezTo>
                    <a:pt x="280" y="73"/>
                    <a:pt x="284" y="63"/>
                    <a:pt x="286" y="62"/>
                  </a:cubicBezTo>
                  <a:cubicBezTo>
                    <a:pt x="286" y="60"/>
                    <a:pt x="286" y="59"/>
                    <a:pt x="286" y="57"/>
                  </a:cubicBezTo>
                  <a:cubicBezTo>
                    <a:pt x="286" y="55"/>
                    <a:pt x="286" y="53"/>
                    <a:pt x="285" y="51"/>
                  </a:cubicBezTo>
                  <a:cubicBezTo>
                    <a:pt x="285" y="51"/>
                    <a:pt x="285" y="51"/>
                    <a:pt x="285" y="51"/>
                  </a:cubicBezTo>
                  <a:cubicBezTo>
                    <a:pt x="285" y="50"/>
                    <a:pt x="283" y="49"/>
                    <a:pt x="283" y="47"/>
                  </a:cubicBezTo>
                  <a:cubicBezTo>
                    <a:pt x="275" y="47"/>
                    <a:pt x="272" y="41"/>
                    <a:pt x="265" y="39"/>
                  </a:cubicBezTo>
                  <a:cubicBezTo>
                    <a:pt x="259" y="37"/>
                    <a:pt x="256" y="37"/>
                    <a:pt x="250" y="33"/>
                  </a:cubicBezTo>
                  <a:cubicBezTo>
                    <a:pt x="245" y="36"/>
                    <a:pt x="242" y="35"/>
                    <a:pt x="237" y="37"/>
                  </a:cubicBezTo>
                  <a:cubicBezTo>
                    <a:pt x="234" y="38"/>
                    <a:pt x="235" y="39"/>
                    <a:pt x="231" y="40"/>
                  </a:cubicBezTo>
                  <a:cubicBezTo>
                    <a:pt x="229" y="41"/>
                    <a:pt x="225" y="41"/>
                    <a:pt x="225" y="44"/>
                  </a:cubicBezTo>
                  <a:cubicBezTo>
                    <a:pt x="225" y="46"/>
                    <a:pt x="225" y="46"/>
                    <a:pt x="225" y="49"/>
                  </a:cubicBezTo>
                  <a:cubicBezTo>
                    <a:pt x="222" y="50"/>
                    <a:pt x="217" y="51"/>
                    <a:pt x="212" y="51"/>
                  </a:cubicBezTo>
                  <a:cubicBezTo>
                    <a:pt x="211" y="51"/>
                    <a:pt x="209" y="51"/>
                    <a:pt x="207" y="51"/>
                  </a:cubicBezTo>
                  <a:cubicBezTo>
                    <a:pt x="204" y="51"/>
                    <a:pt x="200" y="50"/>
                    <a:pt x="199" y="49"/>
                  </a:cubicBezTo>
                  <a:cubicBezTo>
                    <a:pt x="197" y="47"/>
                    <a:pt x="197" y="44"/>
                    <a:pt x="194" y="44"/>
                  </a:cubicBezTo>
                  <a:cubicBezTo>
                    <a:pt x="193" y="44"/>
                    <a:pt x="193" y="44"/>
                    <a:pt x="192" y="44"/>
                  </a:cubicBezTo>
                  <a:cubicBezTo>
                    <a:pt x="192" y="44"/>
                    <a:pt x="191" y="44"/>
                    <a:pt x="191" y="44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88" y="44"/>
                    <a:pt x="187" y="43"/>
                    <a:pt x="186" y="42"/>
                  </a:cubicBezTo>
                  <a:cubicBezTo>
                    <a:pt x="184" y="38"/>
                    <a:pt x="187" y="36"/>
                    <a:pt x="184" y="33"/>
                  </a:cubicBezTo>
                  <a:cubicBezTo>
                    <a:pt x="183" y="30"/>
                    <a:pt x="181" y="31"/>
                    <a:pt x="181" y="28"/>
                  </a:cubicBezTo>
                  <a:cubicBezTo>
                    <a:pt x="181" y="27"/>
                    <a:pt x="181" y="27"/>
                    <a:pt x="181" y="27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80" y="25"/>
                    <a:pt x="180" y="23"/>
                    <a:pt x="179" y="21"/>
                  </a:cubicBezTo>
                  <a:cubicBezTo>
                    <a:pt x="177" y="21"/>
                    <a:pt x="177" y="21"/>
                    <a:pt x="175" y="22"/>
                  </a:cubicBezTo>
                  <a:cubicBezTo>
                    <a:pt x="170" y="23"/>
                    <a:pt x="171" y="28"/>
                    <a:pt x="164" y="28"/>
                  </a:cubicBezTo>
                  <a:cubicBezTo>
                    <a:pt x="157" y="28"/>
                    <a:pt x="155" y="20"/>
                    <a:pt x="150" y="18"/>
                  </a:cubicBezTo>
                  <a:cubicBezTo>
                    <a:pt x="150" y="18"/>
                    <a:pt x="144" y="15"/>
                    <a:pt x="143" y="14"/>
                  </a:cubicBezTo>
                  <a:cubicBezTo>
                    <a:pt x="141" y="8"/>
                    <a:pt x="141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1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2"/>
                    <a:pt x="131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23" y="3"/>
                    <a:pt x="119" y="10"/>
                    <a:pt x="112" y="10"/>
                  </a:cubicBezTo>
                  <a:cubicBezTo>
                    <a:pt x="109" y="10"/>
                    <a:pt x="104" y="10"/>
                    <a:pt x="96" y="10"/>
                  </a:cubicBezTo>
                  <a:cubicBezTo>
                    <a:pt x="93" y="10"/>
                    <a:pt x="82" y="8"/>
                    <a:pt x="82" y="4"/>
                  </a:cubicBezTo>
                  <a:cubicBezTo>
                    <a:pt x="75" y="4"/>
                    <a:pt x="75" y="0"/>
                    <a:pt x="6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8"/>
            <p:cNvSpPr>
              <a:spLocks/>
            </p:cNvSpPr>
            <p:nvPr/>
          </p:nvSpPr>
          <p:spPr bwMode="auto">
            <a:xfrm>
              <a:off x="8515350" y="3910013"/>
              <a:ext cx="58738" cy="115888"/>
            </a:xfrm>
            <a:custGeom>
              <a:avLst/>
              <a:gdLst>
                <a:gd name="T0" fmla="*/ 4 w 16"/>
                <a:gd name="T1" fmla="*/ 0 h 31"/>
                <a:gd name="T2" fmla="*/ 0 w 16"/>
                <a:gd name="T3" fmla="*/ 23 h 31"/>
                <a:gd name="T4" fmla="*/ 7 w 16"/>
                <a:gd name="T5" fmla="*/ 31 h 31"/>
                <a:gd name="T6" fmla="*/ 16 w 16"/>
                <a:gd name="T7" fmla="*/ 19 h 31"/>
                <a:gd name="T8" fmla="*/ 4 w 16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1">
                  <a:moveTo>
                    <a:pt x="4" y="0"/>
                  </a:moveTo>
                  <a:cubicBezTo>
                    <a:pt x="4" y="9"/>
                    <a:pt x="0" y="15"/>
                    <a:pt x="0" y="23"/>
                  </a:cubicBezTo>
                  <a:cubicBezTo>
                    <a:pt x="0" y="27"/>
                    <a:pt x="3" y="31"/>
                    <a:pt x="7" y="31"/>
                  </a:cubicBezTo>
                  <a:cubicBezTo>
                    <a:pt x="13" y="31"/>
                    <a:pt x="16" y="24"/>
                    <a:pt x="16" y="19"/>
                  </a:cubicBezTo>
                  <a:cubicBezTo>
                    <a:pt x="16" y="10"/>
                    <a:pt x="8" y="7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9"/>
            <p:cNvSpPr>
              <a:spLocks/>
            </p:cNvSpPr>
            <p:nvPr/>
          </p:nvSpPr>
          <p:spPr bwMode="auto">
            <a:xfrm>
              <a:off x="7940675" y="2967038"/>
              <a:ext cx="1230313" cy="992188"/>
            </a:xfrm>
            <a:custGeom>
              <a:avLst/>
              <a:gdLst>
                <a:gd name="T0" fmla="*/ 74 w 328"/>
                <a:gd name="T1" fmla="*/ 7 h 264"/>
                <a:gd name="T2" fmla="*/ 74 w 328"/>
                <a:gd name="T3" fmla="*/ 7 h 264"/>
                <a:gd name="T4" fmla="*/ 73 w 328"/>
                <a:gd name="T5" fmla="*/ 6 h 264"/>
                <a:gd name="T6" fmla="*/ 54 w 328"/>
                <a:gd name="T7" fmla="*/ 11 h 264"/>
                <a:gd name="T8" fmla="*/ 50 w 328"/>
                <a:gd name="T9" fmla="*/ 11 h 264"/>
                <a:gd name="T10" fmla="*/ 47 w 328"/>
                <a:gd name="T11" fmla="*/ 9 h 264"/>
                <a:gd name="T12" fmla="*/ 15 w 328"/>
                <a:gd name="T13" fmla="*/ 29 h 264"/>
                <a:gd name="T14" fmla="*/ 0 w 328"/>
                <a:gd name="T15" fmla="*/ 41 h 264"/>
                <a:gd name="T16" fmla="*/ 0 w 328"/>
                <a:gd name="T17" fmla="*/ 44 h 264"/>
                <a:gd name="T18" fmla="*/ 9 w 328"/>
                <a:gd name="T19" fmla="*/ 68 h 264"/>
                <a:gd name="T20" fmla="*/ 6 w 328"/>
                <a:gd name="T21" fmla="*/ 83 h 264"/>
                <a:gd name="T22" fmla="*/ 9 w 328"/>
                <a:gd name="T23" fmla="*/ 117 h 264"/>
                <a:gd name="T24" fmla="*/ 30 w 328"/>
                <a:gd name="T25" fmla="*/ 121 h 264"/>
                <a:gd name="T26" fmla="*/ 53 w 328"/>
                <a:gd name="T27" fmla="*/ 130 h 264"/>
                <a:gd name="T28" fmla="*/ 70 w 328"/>
                <a:gd name="T29" fmla="*/ 146 h 264"/>
                <a:gd name="T30" fmla="*/ 82 w 328"/>
                <a:gd name="T31" fmla="*/ 159 h 264"/>
                <a:gd name="T32" fmla="*/ 97 w 328"/>
                <a:gd name="T33" fmla="*/ 162 h 264"/>
                <a:gd name="T34" fmla="*/ 100 w 328"/>
                <a:gd name="T35" fmla="*/ 190 h 264"/>
                <a:gd name="T36" fmla="*/ 122 w 328"/>
                <a:gd name="T37" fmla="*/ 240 h 264"/>
                <a:gd name="T38" fmla="*/ 136 w 328"/>
                <a:gd name="T39" fmla="*/ 264 h 264"/>
                <a:gd name="T40" fmla="*/ 153 w 328"/>
                <a:gd name="T41" fmla="*/ 244 h 264"/>
                <a:gd name="T42" fmla="*/ 155 w 328"/>
                <a:gd name="T43" fmla="*/ 207 h 264"/>
                <a:gd name="T44" fmla="*/ 207 w 328"/>
                <a:gd name="T45" fmla="*/ 164 h 264"/>
                <a:gd name="T46" fmla="*/ 242 w 328"/>
                <a:gd name="T47" fmla="*/ 140 h 264"/>
                <a:gd name="T48" fmla="*/ 272 w 328"/>
                <a:gd name="T49" fmla="*/ 182 h 264"/>
                <a:gd name="T50" fmla="*/ 292 w 328"/>
                <a:gd name="T51" fmla="*/ 188 h 264"/>
                <a:gd name="T52" fmla="*/ 307 w 328"/>
                <a:gd name="T53" fmla="*/ 236 h 264"/>
                <a:gd name="T54" fmla="*/ 315 w 328"/>
                <a:gd name="T55" fmla="*/ 231 h 264"/>
                <a:gd name="T56" fmla="*/ 304 w 328"/>
                <a:gd name="T57" fmla="*/ 206 h 264"/>
                <a:gd name="T58" fmla="*/ 305 w 328"/>
                <a:gd name="T59" fmla="*/ 186 h 264"/>
                <a:gd name="T60" fmla="*/ 304 w 328"/>
                <a:gd name="T61" fmla="*/ 166 h 264"/>
                <a:gd name="T62" fmla="*/ 314 w 328"/>
                <a:gd name="T63" fmla="*/ 137 h 264"/>
                <a:gd name="T64" fmla="*/ 301 w 328"/>
                <a:gd name="T65" fmla="*/ 127 h 264"/>
                <a:gd name="T66" fmla="*/ 287 w 328"/>
                <a:gd name="T67" fmla="*/ 81 h 264"/>
                <a:gd name="T68" fmla="*/ 283 w 328"/>
                <a:gd name="T69" fmla="*/ 83 h 264"/>
                <a:gd name="T70" fmla="*/ 281 w 328"/>
                <a:gd name="T71" fmla="*/ 83 h 264"/>
                <a:gd name="T72" fmla="*/ 278 w 328"/>
                <a:gd name="T73" fmla="*/ 83 h 264"/>
                <a:gd name="T74" fmla="*/ 276 w 328"/>
                <a:gd name="T75" fmla="*/ 83 h 264"/>
                <a:gd name="T76" fmla="*/ 273 w 328"/>
                <a:gd name="T77" fmla="*/ 84 h 264"/>
                <a:gd name="T78" fmla="*/ 228 w 328"/>
                <a:gd name="T79" fmla="*/ 100 h 264"/>
                <a:gd name="T80" fmla="*/ 195 w 328"/>
                <a:gd name="T81" fmla="*/ 88 h 264"/>
                <a:gd name="T82" fmla="*/ 193 w 328"/>
                <a:gd name="T83" fmla="*/ 88 h 264"/>
                <a:gd name="T84" fmla="*/ 193 w 328"/>
                <a:gd name="T85" fmla="*/ 88 h 264"/>
                <a:gd name="T86" fmla="*/ 192 w 328"/>
                <a:gd name="T87" fmla="*/ 88 h 264"/>
                <a:gd name="T88" fmla="*/ 191 w 328"/>
                <a:gd name="T89" fmla="*/ 87 h 264"/>
                <a:gd name="T90" fmla="*/ 190 w 328"/>
                <a:gd name="T91" fmla="*/ 87 h 264"/>
                <a:gd name="T92" fmla="*/ 152 w 328"/>
                <a:gd name="T93" fmla="*/ 68 h 264"/>
                <a:gd name="T94" fmla="*/ 146 w 328"/>
                <a:gd name="T95" fmla="*/ 54 h 264"/>
                <a:gd name="T96" fmla="*/ 148 w 328"/>
                <a:gd name="T97" fmla="*/ 55 h 264"/>
                <a:gd name="T98" fmla="*/ 148 w 328"/>
                <a:gd name="T99" fmla="*/ 44 h 264"/>
                <a:gd name="T100" fmla="*/ 125 w 328"/>
                <a:gd name="T101" fmla="*/ 21 h 264"/>
                <a:gd name="T102" fmla="*/ 91 w 328"/>
                <a:gd name="T103" fmla="*/ 1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8" h="264">
                  <a:moveTo>
                    <a:pt x="85" y="0"/>
                  </a:moveTo>
                  <a:cubicBezTo>
                    <a:pt x="79" y="0"/>
                    <a:pt x="78" y="6"/>
                    <a:pt x="75" y="6"/>
                  </a:cubicBezTo>
                  <a:cubicBezTo>
                    <a:pt x="75" y="6"/>
                    <a:pt x="75" y="6"/>
                    <a:pt x="74" y="6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1" y="10"/>
                    <a:pt x="66" y="14"/>
                    <a:pt x="61" y="14"/>
                  </a:cubicBezTo>
                  <a:cubicBezTo>
                    <a:pt x="59" y="14"/>
                    <a:pt x="58" y="10"/>
                    <a:pt x="56" y="10"/>
                  </a:cubicBezTo>
                  <a:cubicBezTo>
                    <a:pt x="55" y="10"/>
                    <a:pt x="55" y="11"/>
                    <a:pt x="54" y="11"/>
                  </a:cubicBezTo>
                  <a:cubicBezTo>
                    <a:pt x="53" y="11"/>
                    <a:pt x="51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8" y="11"/>
                    <a:pt x="47" y="11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4" y="9"/>
                    <a:pt x="45" y="8"/>
                    <a:pt x="42" y="8"/>
                  </a:cubicBezTo>
                  <a:cubicBezTo>
                    <a:pt x="35" y="8"/>
                    <a:pt x="34" y="16"/>
                    <a:pt x="30" y="20"/>
                  </a:cubicBezTo>
                  <a:cubicBezTo>
                    <a:pt x="27" y="23"/>
                    <a:pt x="24" y="23"/>
                    <a:pt x="22" y="25"/>
                  </a:cubicBezTo>
                  <a:cubicBezTo>
                    <a:pt x="20" y="27"/>
                    <a:pt x="18" y="29"/>
                    <a:pt x="15" y="29"/>
                  </a:cubicBezTo>
                  <a:cubicBezTo>
                    <a:pt x="12" y="29"/>
                    <a:pt x="11" y="27"/>
                    <a:pt x="8" y="27"/>
                  </a:cubicBezTo>
                  <a:cubicBezTo>
                    <a:pt x="7" y="27"/>
                    <a:pt x="7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4" y="30"/>
                    <a:pt x="0" y="40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5"/>
                    <a:pt x="1" y="46"/>
                    <a:pt x="1" y="4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2" y="58"/>
                    <a:pt x="1" y="60"/>
                    <a:pt x="3" y="63"/>
                  </a:cubicBezTo>
                  <a:cubicBezTo>
                    <a:pt x="4" y="65"/>
                    <a:pt x="9" y="63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74"/>
                    <a:pt x="3" y="72"/>
                    <a:pt x="3" y="78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3" y="81"/>
                    <a:pt x="6" y="81"/>
                    <a:pt x="6" y="83"/>
                  </a:cubicBezTo>
                  <a:cubicBezTo>
                    <a:pt x="11" y="92"/>
                    <a:pt x="21" y="93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14" y="107"/>
                    <a:pt x="9" y="109"/>
                    <a:pt x="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9"/>
                    <a:pt x="10" y="120"/>
                    <a:pt x="10" y="122"/>
                  </a:cubicBezTo>
                  <a:cubicBezTo>
                    <a:pt x="20" y="121"/>
                    <a:pt x="20" y="121"/>
                    <a:pt x="20" y="121"/>
                  </a:cubicBezTo>
                  <a:cubicBezTo>
                    <a:pt x="20" y="120"/>
                    <a:pt x="21" y="120"/>
                    <a:pt x="22" y="119"/>
                  </a:cubicBezTo>
                  <a:cubicBezTo>
                    <a:pt x="30" y="121"/>
                    <a:pt x="30" y="121"/>
                    <a:pt x="30" y="121"/>
                  </a:cubicBezTo>
                  <a:cubicBezTo>
                    <a:pt x="33" y="121"/>
                    <a:pt x="33" y="119"/>
                    <a:pt x="37" y="119"/>
                  </a:cubicBezTo>
                  <a:cubicBezTo>
                    <a:pt x="39" y="119"/>
                    <a:pt x="40" y="119"/>
                    <a:pt x="42" y="119"/>
                  </a:cubicBezTo>
                  <a:cubicBezTo>
                    <a:pt x="43" y="119"/>
                    <a:pt x="44" y="119"/>
                    <a:pt x="45" y="119"/>
                  </a:cubicBezTo>
                  <a:cubicBezTo>
                    <a:pt x="49" y="120"/>
                    <a:pt x="51" y="127"/>
                    <a:pt x="53" y="130"/>
                  </a:cubicBezTo>
                  <a:cubicBezTo>
                    <a:pt x="56" y="135"/>
                    <a:pt x="64" y="140"/>
                    <a:pt x="70" y="140"/>
                  </a:cubicBezTo>
                  <a:cubicBezTo>
                    <a:pt x="72" y="140"/>
                    <a:pt x="74" y="140"/>
                    <a:pt x="76" y="141"/>
                  </a:cubicBezTo>
                  <a:cubicBezTo>
                    <a:pt x="75" y="142"/>
                    <a:pt x="75" y="145"/>
                    <a:pt x="72" y="145"/>
                  </a:cubicBezTo>
                  <a:cubicBezTo>
                    <a:pt x="72" y="145"/>
                    <a:pt x="71" y="146"/>
                    <a:pt x="70" y="146"/>
                  </a:cubicBezTo>
                  <a:cubicBezTo>
                    <a:pt x="70" y="146"/>
                    <a:pt x="70" y="146"/>
                    <a:pt x="69" y="145"/>
                  </a:cubicBezTo>
                  <a:cubicBezTo>
                    <a:pt x="69" y="145"/>
                    <a:pt x="69" y="145"/>
                    <a:pt x="68" y="145"/>
                  </a:cubicBezTo>
                  <a:cubicBezTo>
                    <a:pt x="67" y="145"/>
                    <a:pt x="66" y="146"/>
                    <a:pt x="65" y="146"/>
                  </a:cubicBezTo>
                  <a:cubicBezTo>
                    <a:pt x="70" y="151"/>
                    <a:pt x="73" y="159"/>
                    <a:pt x="82" y="159"/>
                  </a:cubicBezTo>
                  <a:cubicBezTo>
                    <a:pt x="89" y="159"/>
                    <a:pt x="90" y="150"/>
                    <a:pt x="93" y="146"/>
                  </a:cubicBezTo>
                  <a:cubicBezTo>
                    <a:pt x="95" y="146"/>
                    <a:pt x="95" y="146"/>
                    <a:pt x="95" y="146"/>
                  </a:cubicBezTo>
                  <a:cubicBezTo>
                    <a:pt x="95" y="147"/>
                    <a:pt x="94" y="149"/>
                    <a:pt x="94" y="150"/>
                  </a:cubicBezTo>
                  <a:cubicBezTo>
                    <a:pt x="94" y="154"/>
                    <a:pt x="97" y="157"/>
                    <a:pt x="97" y="162"/>
                  </a:cubicBezTo>
                  <a:cubicBezTo>
                    <a:pt x="97" y="165"/>
                    <a:pt x="95" y="166"/>
                    <a:pt x="95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95" y="170"/>
                    <a:pt x="95" y="173"/>
                    <a:pt x="95" y="174"/>
                  </a:cubicBezTo>
                  <a:cubicBezTo>
                    <a:pt x="95" y="179"/>
                    <a:pt x="99" y="184"/>
                    <a:pt x="100" y="190"/>
                  </a:cubicBezTo>
                  <a:cubicBezTo>
                    <a:pt x="102" y="196"/>
                    <a:pt x="107" y="206"/>
                    <a:pt x="109" y="210"/>
                  </a:cubicBezTo>
                  <a:cubicBezTo>
                    <a:pt x="110" y="214"/>
                    <a:pt x="110" y="215"/>
                    <a:pt x="112" y="219"/>
                  </a:cubicBezTo>
                  <a:cubicBezTo>
                    <a:pt x="115" y="223"/>
                    <a:pt x="113" y="226"/>
                    <a:pt x="115" y="231"/>
                  </a:cubicBezTo>
                  <a:cubicBezTo>
                    <a:pt x="117" y="233"/>
                    <a:pt x="121" y="236"/>
                    <a:pt x="122" y="240"/>
                  </a:cubicBezTo>
                  <a:cubicBezTo>
                    <a:pt x="124" y="246"/>
                    <a:pt x="127" y="252"/>
                    <a:pt x="129" y="258"/>
                  </a:cubicBezTo>
                  <a:cubicBezTo>
                    <a:pt x="129" y="259"/>
                    <a:pt x="130" y="261"/>
                    <a:pt x="132" y="261"/>
                  </a:cubicBezTo>
                  <a:cubicBezTo>
                    <a:pt x="132" y="263"/>
                    <a:pt x="133" y="264"/>
                    <a:pt x="135" y="264"/>
                  </a:cubicBezTo>
                  <a:cubicBezTo>
                    <a:pt x="135" y="264"/>
                    <a:pt x="136" y="264"/>
                    <a:pt x="136" y="264"/>
                  </a:cubicBezTo>
                  <a:cubicBezTo>
                    <a:pt x="138" y="264"/>
                    <a:pt x="138" y="261"/>
                    <a:pt x="140" y="258"/>
                  </a:cubicBezTo>
                  <a:cubicBezTo>
                    <a:pt x="141" y="256"/>
                    <a:pt x="142" y="257"/>
                    <a:pt x="145" y="255"/>
                  </a:cubicBezTo>
                  <a:cubicBezTo>
                    <a:pt x="147" y="254"/>
                    <a:pt x="146" y="246"/>
                    <a:pt x="150" y="245"/>
                  </a:cubicBezTo>
                  <a:cubicBezTo>
                    <a:pt x="151" y="245"/>
                    <a:pt x="153" y="245"/>
                    <a:pt x="153" y="244"/>
                  </a:cubicBezTo>
                  <a:cubicBezTo>
                    <a:pt x="155" y="244"/>
                    <a:pt x="155" y="244"/>
                    <a:pt x="155" y="244"/>
                  </a:cubicBezTo>
                  <a:cubicBezTo>
                    <a:pt x="153" y="237"/>
                    <a:pt x="153" y="237"/>
                    <a:pt x="153" y="237"/>
                  </a:cubicBezTo>
                  <a:cubicBezTo>
                    <a:pt x="153" y="231"/>
                    <a:pt x="157" y="227"/>
                    <a:pt x="157" y="219"/>
                  </a:cubicBezTo>
                  <a:cubicBezTo>
                    <a:pt x="157" y="215"/>
                    <a:pt x="155" y="212"/>
                    <a:pt x="155" y="207"/>
                  </a:cubicBezTo>
                  <a:cubicBezTo>
                    <a:pt x="155" y="201"/>
                    <a:pt x="161" y="200"/>
                    <a:pt x="166" y="198"/>
                  </a:cubicBezTo>
                  <a:cubicBezTo>
                    <a:pt x="168" y="198"/>
                    <a:pt x="171" y="194"/>
                    <a:pt x="173" y="192"/>
                  </a:cubicBezTo>
                  <a:cubicBezTo>
                    <a:pt x="179" y="187"/>
                    <a:pt x="184" y="181"/>
                    <a:pt x="189" y="175"/>
                  </a:cubicBezTo>
                  <a:cubicBezTo>
                    <a:pt x="194" y="171"/>
                    <a:pt x="202" y="169"/>
                    <a:pt x="207" y="164"/>
                  </a:cubicBezTo>
                  <a:cubicBezTo>
                    <a:pt x="210" y="162"/>
                    <a:pt x="210" y="159"/>
                    <a:pt x="211" y="155"/>
                  </a:cubicBezTo>
                  <a:cubicBezTo>
                    <a:pt x="212" y="152"/>
                    <a:pt x="218" y="152"/>
                    <a:pt x="219" y="147"/>
                  </a:cubicBezTo>
                  <a:cubicBezTo>
                    <a:pt x="222" y="149"/>
                    <a:pt x="222" y="150"/>
                    <a:pt x="226" y="150"/>
                  </a:cubicBezTo>
                  <a:cubicBezTo>
                    <a:pt x="234" y="150"/>
                    <a:pt x="242" y="149"/>
                    <a:pt x="242" y="140"/>
                  </a:cubicBezTo>
                  <a:cubicBezTo>
                    <a:pt x="246" y="141"/>
                    <a:pt x="251" y="143"/>
                    <a:pt x="252" y="147"/>
                  </a:cubicBezTo>
                  <a:cubicBezTo>
                    <a:pt x="253" y="150"/>
                    <a:pt x="252" y="155"/>
                    <a:pt x="255" y="158"/>
                  </a:cubicBezTo>
                  <a:cubicBezTo>
                    <a:pt x="257" y="162"/>
                    <a:pt x="260" y="164"/>
                    <a:pt x="264" y="167"/>
                  </a:cubicBezTo>
                  <a:cubicBezTo>
                    <a:pt x="267" y="172"/>
                    <a:pt x="270" y="176"/>
                    <a:pt x="272" y="182"/>
                  </a:cubicBezTo>
                  <a:cubicBezTo>
                    <a:pt x="273" y="184"/>
                    <a:pt x="274" y="184"/>
                    <a:pt x="274" y="186"/>
                  </a:cubicBezTo>
                  <a:cubicBezTo>
                    <a:pt x="274" y="189"/>
                    <a:pt x="273" y="191"/>
                    <a:pt x="273" y="194"/>
                  </a:cubicBezTo>
                  <a:cubicBezTo>
                    <a:pt x="273" y="198"/>
                    <a:pt x="273" y="202"/>
                    <a:pt x="277" y="202"/>
                  </a:cubicBezTo>
                  <a:cubicBezTo>
                    <a:pt x="285" y="202"/>
                    <a:pt x="287" y="193"/>
                    <a:pt x="292" y="188"/>
                  </a:cubicBezTo>
                  <a:cubicBezTo>
                    <a:pt x="294" y="190"/>
                    <a:pt x="293" y="191"/>
                    <a:pt x="295" y="193"/>
                  </a:cubicBezTo>
                  <a:cubicBezTo>
                    <a:pt x="295" y="194"/>
                    <a:pt x="297" y="193"/>
                    <a:pt x="298" y="194"/>
                  </a:cubicBezTo>
                  <a:cubicBezTo>
                    <a:pt x="301" y="199"/>
                    <a:pt x="296" y="207"/>
                    <a:pt x="300" y="207"/>
                  </a:cubicBezTo>
                  <a:cubicBezTo>
                    <a:pt x="300" y="216"/>
                    <a:pt x="307" y="224"/>
                    <a:pt x="307" y="236"/>
                  </a:cubicBezTo>
                  <a:cubicBezTo>
                    <a:pt x="307" y="239"/>
                    <a:pt x="305" y="246"/>
                    <a:pt x="307" y="247"/>
                  </a:cubicBezTo>
                  <a:cubicBezTo>
                    <a:pt x="307" y="247"/>
                    <a:pt x="307" y="247"/>
                    <a:pt x="307" y="247"/>
                  </a:cubicBezTo>
                  <a:cubicBezTo>
                    <a:pt x="310" y="242"/>
                    <a:pt x="311" y="239"/>
                    <a:pt x="313" y="234"/>
                  </a:cubicBezTo>
                  <a:cubicBezTo>
                    <a:pt x="313" y="233"/>
                    <a:pt x="315" y="232"/>
                    <a:pt x="315" y="231"/>
                  </a:cubicBezTo>
                  <a:cubicBezTo>
                    <a:pt x="315" y="228"/>
                    <a:pt x="311" y="215"/>
                    <a:pt x="309" y="213"/>
                  </a:cubicBezTo>
                  <a:cubicBezTo>
                    <a:pt x="307" y="211"/>
                    <a:pt x="304" y="209"/>
                    <a:pt x="304" y="206"/>
                  </a:cubicBezTo>
                  <a:cubicBezTo>
                    <a:pt x="304" y="206"/>
                    <a:pt x="304" y="206"/>
                    <a:pt x="304" y="206"/>
                  </a:cubicBezTo>
                  <a:cubicBezTo>
                    <a:pt x="304" y="206"/>
                    <a:pt x="304" y="206"/>
                    <a:pt x="304" y="206"/>
                  </a:cubicBezTo>
                  <a:cubicBezTo>
                    <a:pt x="304" y="206"/>
                    <a:pt x="305" y="205"/>
                    <a:pt x="305" y="204"/>
                  </a:cubicBezTo>
                  <a:cubicBezTo>
                    <a:pt x="305" y="204"/>
                    <a:pt x="305" y="204"/>
                    <a:pt x="305" y="204"/>
                  </a:cubicBezTo>
                  <a:cubicBezTo>
                    <a:pt x="305" y="204"/>
                    <a:pt x="307" y="200"/>
                    <a:pt x="307" y="198"/>
                  </a:cubicBezTo>
                  <a:cubicBezTo>
                    <a:pt x="307" y="195"/>
                    <a:pt x="307" y="189"/>
                    <a:pt x="305" y="186"/>
                  </a:cubicBezTo>
                  <a:cubicBezTo>
                    <a:pt x="303" y="183"/>
                    <a:pt x="300" y="183"/>
                    <a:pt x="300" y="178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300" y="173"/>
                    <a:pt x="301" y="169"/>
                    <a:pt x="304" y="166"/>
                  </a:cubicBezTo>
                  <a:cubicBezTo>
                    <a:pt x="306" y="165"/>
                    <a:pt x="309" y="165"/>
                    <a:pt x="311" y="164"/>
                  </a:cubicBezTo>
                  <a:cubicBezTo>
                    <a:pt x="318" y="159"/>
                    <a:pt x="322" y="157"/>
                    <a:pt x="328" y="148"/>
                  </a:cubicBezTo>
                  <a:cubicBezTo>
                    <a:pt x="326" y="148"/>
                    <a:pt x="326" y="149"/>
                    <a:pt x="324" y="149"/>
                  </a:cubicBezTo>
                  <a:cubicBezTo>
                    <a:pt x="318" y="149"/>
                    <a:pt x="314" y="143"/>
                    <a:pt x="314" y="137"/>
                  </a:cubicBezTo>
                  <a:cubicBezTo>
                    <a:pt x="311" y="136"/>
                    <a:pt x="311" y="128"/>
                    <a:pt x="309" y="128"/>
                  </a:cubicBezTo>
                  <a:cubicBezTo>
                    <a:pt x="306" y="128"/>
                    <a:pt x="305" y="130"/>
                    <a:pt x="303" y="130"/>
                  </a:cubicBezTo>
                  <a:cubicBezTo>
                    <a:pt x="302" y="130"/>
                    <a:pt x="301" y="128"/>
                    <a:pt x="301" y="127"/>
                  </a:cubicBezTo>
                  <a:cubicBezTo>
                    <a:pt x="301" y="127"/>
                    <a:pt x="301" y="127"/>
                    <a:pt x="301" y="127"/>
                  </a:cubicBezTo>
                  <a:cubicBezTo>
                    <a:pt x="301" y="127"/>
                    <a:pt x="301" y="127"/>
                    <a:pt x="301" y="127"/>
                  </a:cubicBezTo>
                  <a:cubicBezTo>
                    <a:pt x="301" y="116"/>
                    <a:pt x="309" y="116"/>
                    <a:pt x="309" y="105"/>
                  </a:cubicBezTo>
                  <a:cubicBezTo>
                    <a:pt x="309" y="99"/>
                    <a:pt x="305" y="97"/>
                    <a:pt x="302" y="93"/>
                  </a:cubicBezTo>
                  <a:cubicBezTo>
                    <a:pt x="295" y="89"/>
                    <a:pt x="289" y="90"/>
                    <a:pt x="287" y="81"/>
                  </a:cubicBezTo>
                  <a:cubicBezTo>
                    <a:pt x="285" y="81"/>
                    <a:pt x="285" y="81"/>
                    <a:pt x="285" y="81"/>
                  </a:cubicBezTo>
                  <a:cubicBezTo>
                    <a:pt x="283" y="83"/>
                    <a:pt x="283" y="83"/>
                    <a:pt x="283" y="83"/>
                  </a:cubicBezTo>
                  <a:cubicBezTo>
                    <a:pt x="283" y="83"/>
                    <a:pt x="283" y="83"/>
                    <a:pt x="283" y="83"/>
                  </a:cubicBezTo>
                  <a:cubicBezTo>
                    <a:pt x="283" y="83"/>
                    <a:pt x="283" y="83"/>
                    <a:pt x="283" y="83"/>
                  </a:cubicBezTo>
                  <a:cubicBezTo>
                    <a:pt x="283" y="83"/>
                    <a:pt x="283" y="83"/>
                    <a:pt x="282" y="83"/>
                  </a:cubicBezTo>
                  <a:cubicBezTo>
                    <a:pt x="282" y="83"/>
                    <a:pt x="282" y="83"/>
                    <a:pt x="281" y="83"/>
                  </a:cubicBezTo>
                  <a:cubicBezTo>
                    <a:pt x="281" y="83"/>
                    <a:pt x="281" y="83"/>
                    <a:pt x="281" y="83"/>
                  </a:cubicBezTo>
                  <a:cubicBezTo>
                    <a:pt x="281" y="83"/>
                    <a:pt x="281" y="83"/>
                    <a:pt x="281" y="83"/>
                  </a:cubicBezTo>
                  <a:cubicBezTo>
                    <a:pt x="281" y="83"/>
                    <a:pt x="281" y="83"/>
                    <a:pt x="281" y="83"/>
                  </a:cubicBezTo>
                  <a:cubicBezTo>
                    <a:pt x="280" y="83"/>
                    <a:pt x="279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7" y="83"/>
                    <a:pt x="276" y="83"/>
                    <a:pt x="276" y="83"/>
                  </a:cubicBezTo>
                  <a:cubicBezTo>
                    <a:pt x="276" y="83"/>
                    <a:pt x="275" y="83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3"/>
                    <a:pt x="274" y="83"/>
                    <a:pt x="273" y="83"/>
                  </a:cubicBezTo>
                  <a:cubicBezTo>
                    <a:pt x="273" y="83"/>
                    <a:pt x="273" y="84"/>
                    <a:pt x="273" y="84"/>
                  </a:cubicBezTo>
                  <a:cubicBezTo>
                    <a:pt x="272" y="85"/>
                    <a:pt x="272" y="86"/>
                    <a:pt x="270" y="87"/>
                  </a:cubicBezTo>
                  <a:cubicBezTo>
                    <a:pt x="268" y="88"/>
                    <a:pt x="258" y="96"/>
                    <a:pt x="254" y="96"/>
                  </a:cubicBezTo>
                  <a:cubicBezTo>
                    <a:pt x="250" y="96"/>
                    <a:pt x="247" y="93"/>
                    <a:pt x="241" y="93"/>
                  </a:cubicBezTo>
                  <a:cubicBezTo>
                    <a:pt x="233" y="93"/>
                    <a:pt x="232" y="98"/>
                    <a:pt x="228" y="100"/>
                  </a:cubicBezTo>
                  <a:cubicBezTo>
                    <a:pt x="228" y="98"/>
                    <a:pt x="227" y="93"/>
                    <a:pt x="225" y="93"/>
                  </a:cubicBezTo>
                  <a:cubicBezTo>
                    <a:pt x="224" y="93"/>
                    <a:pt x="223" y="95"/>
                    <a:pt x="220" y="95"/>
                  </a:cubicBezTo>
                  <a:cubicBezTo>
                    <a:pt x="216" y="95"/>
                    <a:pt x="212" y="95"/>
                    <a:pt x="208" y="95"/>
                  </a:cubicBezTo>
                  <a:cubicBezTo>
                    <a:pt x="202" y="95"/>
                    <a:pt x="199" y="91"/>
                    <a:pt x="195" y="88"/>
                  </a:cubicBezTo>
                  <a:cubicBezTo>
                    <a:pt x="195" y="88"/>
                    <a:pt x="195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1" y="88"/>
                    <a:pt x="191" y="88"/>
                    <a:pt x="191" y="87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91" y="87"/>
                    <a:pt x="191" y="87"/>
                    <a:pt x="190" y="87"/>
                  </a:cubicBezTo>
                  <a:cubicBezTo>
                    <a:pt x="190" y="87"/>
                    <a:pt x="190" y="87"/>
                    <a:pt x="190" y="87"/>
                  </a:cubicBezTo>
                  <a:cubicBezTo>
                    <a:pt x="189" y="85"/>
                    <a:pt x="189" y="83"/>
                    <a:pt x="187" y="82"/>
                  </a:cubicBezTo>
                  <a:cubicBezTo>
                    <a:pt x="183" y="80"/>
                    <a:pt x="180" y="81"/>
                    <a:pt x="177" y="78"/>
                  </a:cubicBezTo>
                  <a:cubicBezTo>
                    <a:pt x="173" y="74"/>
                    <a:pt x="170" y="76"/>
                    <a:pt x="164" y="74"/>
                  </a:cubicBezTo>
                  <a:cubicBezTo>
                    <a:pt x="159" y="73"/>
                    <a:pt x="157" y="70"/>
                    <a:pt x="152" y="68"/>
                  </a:cubicBezTo>
                  <a:cubicBezTo>
                    <a:pt x="151" y="68"/>
                    <a:pt x="148" y="68"/>
                    <a:pt x="148" y="66"/>
                  </a:cubicBezTo>
                  <a:cubicBezTo>
                    <a:pt x="146" y="63"/>
                    <a:pt x="147" y="60"/>
                    <a:pt x="146" y="57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6" y="54"/>
                    <a:pt x="147" y="54"/>
                    <a:pt x="147" y="55"/>
                  </a:cubicBezTo>
                  <a:cubicBezTo>
                    <a:pt x="147" y="55"/>
                    <a:pt x="148" y="55"/>
                    <a:pt x="148" y="55"/>
                  </a:cubicBezTo>
                  <a:cubicBezTo>
                    <a:pt x="148" y="55"/>
                    <a:pt x="148" y="55"/>
                    <a:pt x="148" y="55"/>
                  </a:cubicBezTo>
                  <a:cubicBezTo>
                    <a:pt x="148" y="55"/>
                    <a:pt x="148" y="55"/>
                    <a:pt x="148" y="55"/>
                  </a:cubicBezTo>
                  <a:cubicBezTo>
                    <a:pt x="150" y="55"/>
                    <a:pt x="152" y="54"/>
                    <a:pt x="152" y="51"/>
                  </a:cubicBezTo>
                  <a:cubicBezTo>
                    <a:pt x="152" y="48"/>
                    <a:pt x="148" y="47"/>
                    <a:pt x="148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37"/>
                    <a:pt x="159" y="38"/>
                    <a:pt x="159" y="30"/>
                  </a:cubicBezTo>
                  <a:cubicBezTo>
                    <a:pt x="159" y="27"/>
                    <a:pt x="152" y="22"/>
                    <a:pt x="150" y="22"/>
                  </a:cubicBezTo>
                  <a:cubicBezTo>
                    <a:pt x="145" y="22"/>
                    <a:pt x="143" y="27"/>
                    <a:pt x="138" y="27"/>
                  </a:cubicBezTo>
                  <a:cubicBezTo>
                    <a:pt x="132" y="26"/>
                    <a:pt x="129" y="26"/>
                    <a:pt x="125" y="21"/>
                  </a:cubicBezTo>
                  <a:cubicBezTo>
                    <a:pt x="123" y="20"/>
                    <a:pt x="125" y="16"/>
                    <a:pt x="122" y="15"/>
                  </a:cubicBezTo>
                  <a:cubicBezTo>
                    <a:pt x="117" y="14"/>
                    <a:pt x="115" y="15"/>
                    <a:pt x="115" y="10"/>
                  </a:cubicBezTo>
                  <a:cubicBezTo>
                    <a:pt x="111" y="10"/>
                    <a:pt x="109" y="10"/>
                    <a:pt x="105" y="10"/>
                  </a:cubicBezTo>
                  <a:cubicBezTo>
                    <a:pt x="99" y="10"/>
                    <a:pt x="97" y="14"/>
                    <a:pt x="91" y="14"/>
                  </a:cubicBezTo>
                  <a:cubicBezTo>
                    <a:pt x="88" y="14"/>
                    <a:pt x="87" y="11"/>
                    <a:pt x="87" y="8"/>
                  </a:cubicBezTo>
                  <a:cubicBezTo>
                    <a:pt x="87" y="7"/>
                    <a:pt x="87" y="6"/>
                    <a:pt x="87" y="5"/>
                  </a:cubicBezTo>
                  <a:cubicBezTo>
                    <a:pt x="87" y="2"/>
                    <a:pt x="87" y="0"/>
                    <a:pt x="8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0"/>
            <p:cNvSpPr>
              <a:spLocks/>
            </p:cNvSpPr>
            <p:nvPr/>
          </p:nvSpPr>
          <p:spPr bwMode="auto">
            <a:xfrm>
              <a:off x="8991600" y="4033838"/>
              <a:ext cx="322263" cy="349250"/>
            </a:xfrm>
            <a:custGeom>
              <a:avLst/>
              <a:gdLst>
                <a:gd name="T0" fmla="*/ 2 w 86"/>
                <a:gd name="T1" fmla="*/ 0 h 93"/>
                <a:gd name="T2" fmla="*/ 0 w 86"/>
                <a:gd name="T3" fmla="*/ 0 h 93"/>
                <a:gd name="T4" fmla="*/ 0 w 86"/>
                <a:gd name="T5" fmla="*/ 2 h 93"/>
                <a:gd name="T6" fmla="*/ 7 w 86"/>
                <a:gd name="T7" fmla="*/ 14 h 93"/>
                <a:gd name="T8" fmla="*/ 14 w 86"/>
                <a:gd name="T9" fmla="*/ 16 h 93"/>
                <a:gd name="T10" fmla="*/ 18 w 86"/>
                <a:gd name="T11" fmla="*/ 25 h 93"/>
                <a:gd name="T12" fmla="*/ 29 w 86"/>
                <a:gd name="T13" fmla="*/ 34 h 93"/>
                <a:gd name="T14" fmla="*/ 33 w 86"/>
                <a:gd name="T15" fmla="*/ 44 h 93"/>
                <a:gd name="T16" fmla="*/ 37 w 86"/>
                <a:gd name="T17" fmla="*/ 46 h 93"/>
                <a:gd name="T18" fmla="*/ 38 w 86"/>
                <a:gd name="T19" fmla="*/ 48 h 93"/>
                <a:gd name="T20" fmla="*/ 43 w 86"/>
                <a:gd name="T21" fmla="*/ 55 h 93"/>
                <a:gd name="T22" fmla="*/ 54 w 86"/>
                <a:gd name="T23" fmla="*/ 73 h 93"/>
                <a:gd name="T24" fmla="*/ 70 w 86"/>
                <a:gd name="T25" fmla="*/ 85 h 93"/>
                <a:gd name="T26" fmla="*/ 77 w 86"/>
                <a:gd name="T27" fmla="*/ 93 h 93"/>
                <a:gd name="T28" fmla="*/ 84 w 86"/>
                <a:gd name="T29" fmla="*/ 89 h 93"/>
                <a:gd name="T30" fmla="*/ 86 w 86"/>
                <a:gd name="T31" fmla="*/ 81 h 93"/>
                <a:gd name="T32" fmla="*/ 86 w 86"/>
                <a:gd name="T33" fmla="*/ 69 h 93"/>
                <a:gd name="T34" fmla="*/ 80 w 86"/>
                <a:gd name="T35" fmla="*/ 63 h 93"/>
                <a:gd name="T36" fmla="*/ 73 w 86"/>
                <a:gd name="T37" fmla="*/ 53 h 93"/>
                <a:gd name="T38" fmla="*/ 68 w 86"/>
                <a:gd name="T39" fmla="*/ 48 h 93"/>
                <a:gd name="T40" fmla="*/ 69 w 86"/>
                <a:gd name="T41" fmla="*/ 45 h 93"/>
                <a:gd name="T42" fmla="*/ 67 w 86"/>
                <a:gd name="T43" fmla="*/ 43 h 93"/>
                <a:gd name="T44" fmla="*/ 64 w 86"/>
                <a:gd name="T45" fmla="*/ 43 h 93"/>
                <a:gd name="T46" fmla="*/ 65 w 86"/>
                <a:gd name="T47" fmla="*/ 41 h 93"/>
                <a:gd name="T48" fmla="*/ 56 w 86"/>
                <a:gd name="T49" fmla="*/ 34 h 93"/>
                <a:gd name="T50" fmla="*/ 39 w 86"/>
                <a:gd name="T51" fmla="*/ 22 h 93"/>
                <a:gd name="T52" fmla="*/ 30 w 86"/>
                <a:gd name="T53" fmla="*/ 15 h 93"/>
                <a:gd name="T54" fmla="*/ 27 w 86"/>
                <a:gd name="T55" fmla="*/ 13 h 93"/>
                <a:gd name="T56" fmla="*/ 17 w 86"/>
                <a:gd name="T57" fmla="*/ 3 h 93"/>
                <a:gd name="T58" fmla="*/ 7 w 86"/>
                <a:gd name="T59" fmla="*/ 3 h 93"/>
                <a:gd name="T60" fmla="*/ 2 w 86"/>
                <a:gd name="T6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6" h="93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5"/>
                    <a:pt x="5" y="13"/>
                    <a:pt x="7" y="14"/>
                  </a:cubicBezTo>
                  <a:cubicBezTo>
                    <a:pt x="10" y="14"/>
                    <a:pt x="13" y="14"/>
                    <a:pt x="14" y="16"/>
                  </a:cubicBezTo>
                  <a:cubicBezTo>
                    <a:pt x="16" y="20"/>
                    <a:pt x="17" y="21"/>
                    <a:pt x="18" y="25"/>
                  </a:cubicBezTo>
                  <a:cubicBezTo>
                    <a:pt x="20" y="29"/>
                    <a:pt x="27" y="28"/>
                    <a:pt x="29" y="34"/>
                  </a:cubicBezTo>
                  <a:cubicBezTo>
                    <a:pt x="29" y="36"/>
                    <a:pt x="31" y="43"/>
                    <a:pt x="33" y="44"/>
                  </a:cubicBezTo>
                  <a:cubicBezTo>
                    <a:pt x="34" y="45"/>
                    <a:pt x="37" y="45"/>
                    <a:pt x="37" y="46"/>
                  </a:cubicBezTo>
                  <a:cubicBezTo>
                    <a:pt x="38" y="46"/>
                    <a:pt x="37" y="48"/>
                    <a:pt x="38" y="48"/>
                  </a:cubicBezTo>
                  <a:cubicBezTo>
                    <a:pt x="39" y="48"/>
                    <a:pt x="42" y="54"/>
                    <a:pt x="43" y="55"/>
                  </a:cubicBezTo>
                  <a:cubicBezTo>
                    <a:pt x="46" y="62"/>
                    <a:pt x="48" y="67"/>
                    <a:pt x="54" y="73"/>
                  </a:cubicBezTo>
                  <a:cubicBezTo>
                    <a:pt x="59" y="78"/>
                    <a:pt x="64" y="80"/>
                    <a:pt x="70" y="85"/>
                  </a:cubicBezTo>
                  <a:cubicBezTo>
                    <a:pt x="70" y="86"/>
                    <a:pt x="75" y="93"/>
                    <a:pt x="77" y="93"/>
                  </a:cubicBezTo>
                  <a:cubicBezTo>
                    <a:pt x="79" y="93"/>
                    <a:pt x="84" y="92"/>
                    <a:pt x="84" y="89"/>
                  </a:cubicBezTo>
                  <a:cubicBezTo>
                    <a:pt x="84" y="86"/>
                    <a:pt x="83" y="82"/>
                    <a:pt x="86" y="81"/>
                  </a:cubicBezTo>
                  <a:cubicBezTo>
                    <a:pt x="86" y="75"/>
                    <a:pt x="86" y="73"/>
                    <a:pt x="86" y="69"/>
                  </a:cubicBezTo>
                  <a:cubicBezTo>
                    <a:pt x="86" y="66"/>
                    <a:pt x="82" y="65"/>
                    <a:pt x="80" y="63"/>
                  </a:cubicBezTo>
                  <a:cubicBezTo>
                    <a:pt x="77" y="60"/>
                    <a:pt x="73" y="59"/>
                    <a:pt x="73" y="53"/>
                  </a:cubicBezTo>
                  <a:cubicBezTo>
                    <a:pt x="70" y="53"/>
                    <a:pt x="68" y="52"/>
                    <a:pt x="68" y="48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4"/>
                    <a:pt x="68" y="43"/>
                    <a:pt x="67" y="43"/>
                  </a:cubicBezTo>
                  <a:cubicBezTo>
                    <a:pt x="66" y="43"/>
                    <a:pt x="65" y="43"/>
                    <a:pt x="64" y="43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37"/>
                    <a:pt x="60" y="36"/>
                    <a:pt x="56" y="34"/>
                  </a:cubicBezTo>
                  <a:cubicBezTo>
                    <a:pt x="48" y="32"/>
                    <a:pt x="45" y="28"/>
                    <a:pt x="39" y="22"/>
                  </a:cubicBezTo>
                  <a:cubicBezTo>
                    <a:pt x="36" y="20"/>
                    <a:pt x="34" y="16"/>
                    <a:pt x="30" y="15"/>
                  </a:cubicBezTo>
                  <a:cubicBezTo>
                    <a:pt x="29" y="15"/>
                    <a:pt x="28" y="15"/>
                    <a:pt x="27" y="13"/>
                  </a:cubicBezTo>
                  <a:cubicBezTo>
                    <a:pt x="25" y="9"/>
                    <a:pt x="23" y="5"/>
                    <a:pt x="1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1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11"/>
            <p:cNvSpPr>
              <a:spLocks/>
            </p:cNvSpPr>
            <p:nvPr/>
          </p:nvSpPr>
          <p:spPr bwMode="auto">
            <a:xfrm>
              <a:off x="9407525" y="3989388"/>
              <a:ext cx="307975" cy="341313"/>
            </a:xfrm>
            <a:custGeom>
              <a:avLst/>
              <a:gdLst>
                <a:gd name="T0" fmla="*/ 66 w 82"/>
                <a:gd name="T1" fmla="*/ 0 h 91"/>
                <a:gd name="T2" fmla="*/ 53 w 82"/>
                <a:gd name="T3" fmla="*/ 16 h 91"/>
                <a:gd name="T4" fmla="*/ 42 w 82"/>
                <a:gd name="T5" fmla="*/ 19 h 91"/>
                <a:gd name="T6" fmla="*/ 41 w 82"/>
                <a:gd name="T7" fmla="*/ 21 h 91"/>
                <a:gd name="T8" fmla="*/ 38 w 82"/>
                <a:gd name="T9" fmla="*/ 23 h 91"/>
                <a:gd name="T10" fmla="*/ 36 w 82"/>
                <a:gd name="T11" fmla="*/ 27 h 91"/>
                <a:gd name="T12" fmla="*/ 29 w 82"/>
                <a:gd name="T13" fmla="*/ 33 h 91"/>
                <a:gd name="T14" fmla="*/ 21 w 82"/>
                <a:gd name="T15" fmla="*/ 35 h 91"/>
                <a:gd name="T16" fmla="*/ 10 w 82"/>
                <a:gd name="T17" fmla="*/ 48 h 91"/>
                <a:gd name="T18" fmla="*/ 4 w 82"/>
                <a:gd name="T19" fmla="*/ 48 h 91"/>
                <a:gd name="T20" fmla="*/ 0 w 82"/>
                <a:gd name="T21" fmla="*/ 51 h 91"/>
                <a:gd name="T22" fmla="*/ 4 w 82"/>
                <a:gd name="T23" fmla="*/ 63 h 91"/>
                <a:gd name="T24" fmla="*/ 8 w 82"/>
                <a:gd name="T25" fmla="*/ 65 h 91"/>
                <a:gd name="T26" fmla="*/ 7 w 82"/>
                <a:gd name="T27" fmla="*/ 66 h 91"/>
                <a:gd name="T28" fmla="*/ 17 w 82"/>
                <a:gd name="T29" fmla="*/ 82 h 91"/>
                <a:gd name="T30" fmla="*/ 23 w 82"/>
                <a:gd name="T31" fmla="*/ 80 h 91"/>
                <a:gd name="T32" fmla="*/ 23 w 82"/>
                <a:gd name="T33" fmla="*/ 80 h 91"/>
                <a:gd name="T34" fmla="*/ 24 w 82"/>
                <a:gd name="T35" fmla="*/ 85 h 91"/>
                <a:gd name="T36" fmla="*/ 26 w 82"/>
                <a:gd name="T37" fmla="*/ 86 h 91"/>
                <a:gd name="T38" fmla="*/ 33 w 82"/>
                <a:gd name="T39" fmla="*/ 83 h 91"/>
                <a:gd name="T40" fmla="*/ 46 w 82"/>
                <a:gd name="T41" fmla="*/ 87 h 91"/>
                <a:gd name="T42" fmla="*/ 49 w 82"/>
                <a:gd name="T43" fmla="*/ 91 h 91"/>
                <a:gd name="T44" fmla="*/ 58 w 82"/>
                <a:gd name="T45" fmla="*/ 87 h 91"/>
                <a:gd name="T46" fmla="*/ 61 w 82"/>
                <a:gd name="T47" fmla="*/ 77 h 91"/>
                <a:gd name="T48" fmla="*/ 60 w 82"/>
                <a:gd name="T49" fmla="*/ 73 h 91"/>
                <a:gd name="T50" fmla="*/ 66 w 82"/>
                <a:gd name="T51" fmla="*/ 67 h 91"/>
                <a:gd name="T52" fmla="*/ 70 w 82"/>
                <a:gd name="T53" fmla="*/ 54 h 91"/>
                <a:gd name="T54" fmla="*/ 71 w 82"/>
                <a:gd name="T55" fmla="*/ 51 h 91"/>
                <a:gd name="T56" fmla="*/ 74 w 82"/>
                <a:gd name="T57" fmla="*/ 50 h 91"/>
                <a:gd name="T58" fmla="*/ 78 w 82"/>
                <a:gd name="T59" fmla="*/ 51 h 91"/>
                <a:gd name="T60" fmla="*/ 80 w 82"/>
                <a:gd name="T61" fmla="*/ 48 h 91"/>
                <a:gd name="T62" fmla="*/ 68 w 82"/>
                <a:gd name="T63" fmla="*/ 29 h 91"/>
                <a:gd name="T64" fmla="*/ 70 w 82"/>
                <a:gd name="T65" fmla="*/ 27 h 91"/>
                <a:gd name="T66" fmla="*/ 69 w 82"/>
                <a:gd name="T67" fmla="*/ 25 h 91"/>
                <a:gd name="T68" fmla="*/ 77 w 82"/>
                <a:gd name="T69" fmla="*/ 21 h 91"/>
                <a:gd name="T70" fmla="*/ 76 w 82"/>
                <a:gd name="T71" fmla="*/ 19 h 91"/>
                <a:gd name="T72" fmla="*/ 82 w 82"/>
                <a:gd name="T73" fmla="*/ 16 h 91"/>
                <a:gd name="T74" fmla="*/ 70 w 82"/>
                <a:gd name="T75" fmla="*/ 7 h 91"/>
                <a:gd name="T76" fmla="*/ 66 w 82"/>
                <a:gd name="T7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2" h="91">
                  <a:moveTo>
                    <a:pt x="66" y="0"/>
                  </a:moveTo>
                  <a:cubicBezTo>
                    <a:pt x="61" y="0"/>
                    <a:pt x="55" y="11"/>
                    <a:pt x="53" y="16"/>
                  </a:cubicBezTo>
                  <a:cubicBezTo>
                    <a:pt x="51" y="18"/>
                    <a:pt x="45" y="17"/>
                    <a:pt x="42" y="19"/>
                  </a:cubicBezTo>
                  <a:cubicBezTo>
                    <a:pt x="42" y="20"/>
                    <a:pt x="42" y="21"/>
                    <a:pt x="41" y="21"/>
                  </a:cubicBezTo>
                  <a:cubicBezTo>
                    <a:pt x="39" y="22"/>
                    <a:pt x="40" y="23"/>
                    <a:pt x="38" y="23"/>
                  </a:cubicBezTo>
                  <a:cubicBezTo>
                    <a:pt x="38" y="23"/>
                    <a:pt x="35" y="26"/>
                    <a:pt x="36" y="27"/>
                  </a:cubicBezTo>
                  <a:cubicBezTo>
                    <a:pt x="34" y="29"/>
                    <a:pt x="34" y="32"/>
                    <a:pt x="29" y="33"/>
                  </a:cubicBezTo>
                  <a:cubicBezTo>
                    <a:pt x="26" y="33"/>
                    <a:pt x="23" y="33"/>
                    <a:pt x="21" y="35"/>
                  </a:cubicBezTo>
                  <a:cubicBezTo>
                    <a:pt x="17" y="39"/>
                    <a:pt x="18" y="48"/>
                    <a:pt x="10" y="48"/>
                  </a:cubicBezTo>
                  <a:cubicBezTo>
                    <a:pt x="8" y="48"/>
                    <a:pt x="6" y="48"/>
                    <a:pt x="4" y="48"/>
                  </a:cubicBezTo>
                  <a:cubicBezTo>
                    <a:pt x="2" y="48"/>
                    <a:pt x="0" y="48"/>
                    <a:pt x="0" y="51"/>
                  </a:cubicBezTo>
                  <a:cubicBezTo>
                    <a:pt x="0" y="52"/>
                    <a:pt x="3" y="63"/>
                    <a:pt x="4" y="63"/>
                  </a:cubicBezTo>
                  <a:cubicBezTo>
                    <a:pt x="5" y="63"/>
                    <a:pt x="7" y="63"/>
                    <a:pt x="8" y="65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11" y="72"/>
                    <a:pt x="7" y="82"/>
                    <a:pt x="17" y="82"/>
                  </a:cubicBezTo>
                  <a:cubicBezTo>
                    <a:pt x="19" y="82"/>
                    <a:pt x="21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1"/>
                    <a:pt x="23" y="85"/>
                    <a:pt x="24" y="85"/>
                  </a:cubicBezTo>
                  <a:cubicBezTo>
                    <a:pt x="24" y="85"/>
                    <a:pt x="25" y="86"/>
                    <a:pt x="26" y="86"/>
                  </a:cubicBezTo>
                  <a:cubicBezTo>
                    <a:pt x="29" y="86"/>
                    <a:pt x="31" y="83"/>
                    <a:pt x="33" y="83"/>
                  </a:cubicBezTo>
                  <a:cubicBezTo>
                    <a:pt x="38" y="83"/>
                    <a:pt x="41" y="86"/>
                    <a:pt x="46" y="87"/>
                  </a:cubicBezTo>
                  <a:cubicBezTo>
                    <a:pt x="46" y="89"/>
                    <a:pt x="46" y="91"/>
                    <a:pt x="49" y="91"/>
                  </a:cubicBezTo>
                  <a:cubicBezTo>
                    <a:pt x="53" y="91"/>
                    <a:pt x="53" y="88"/>
                    <a:pt x="58" y="87"/>
                  </a:cubicBezTo>
                  <a:cubicBezTo>
                    <a:pt x="58" y="84"/>
                    <a:pt x="61" y="79"/>
                    <a:pt x="61" y="77"/>
                  </a:cubicBezTo>
                  <a:cubicBezTo>
                    <a:pt x="61" y="76"/>
                    <a:pt x="60" y="75"/>
                    <a:pt x="60" y="73"/>
                  </a:cubicBezTo>
                  <a:cubicBezTo>
                    <a:pt x="60" y="71"/>
                    <a:pt x="63" y="67"/>
                    <a:pt x="66" y="67"/>
                  </a:cubicBezTo>
                  <a:cubicBezTo>
                    <a:pt x="66" y="62"/>
                    <a:pt x="69" y="60"/>
                    <a:pt x="70" y="54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2" y="51"/>
                    <a:pt x="73" y="50"/>
                    <a:pt x="74" y="50"/>
                  </a:cubicBezTo>
                  <a:cubicBezTo>
                    <a:pt x="75" y="50"/>
                    <a:pt x="77" y="51"/>
                    <a:pt x="78" y="51"/>
                  </a:cubicBezTo>
                  <a:cubicBezTo>
                    <a:pt x="79" y="51"/>
                    <a:pt x="80" y="50"/>
                    <a:pt x="80" y="48"/>
                  </a:cubicBezTo>
                  <a:cubicBezTo>
                    <a:pt x="75" y="48"/>
                    <a:pt x="68" y="33"/>
                    <a:pt x="68" y="29"/>
                  </a:cubicBezTo>
                  <a:cubicBezTo>
                    <a:pt x="68" y="28"/>
                    <a:pt x="69" y="27"/>
                    <a:pt x="70" y="27"/>
                  </a:cubicBezTo>
                  <a:cubicBezTo>
                    <a:pt x="69" y="26"/>
                    <a:pt x="69" y="25"/>
                    <a:pt x="69" y="25"/>
                  </a:cubicBezTo>
                  <a:cubicBezTo>
                    <a:pt x="69" y="25"/>
                    <a:pt x="76" y="21"/>
                    <a:pt x="77" y="21"/>
                  </a:cubicBezTo>
                  <a:cubicBezTo>
                    <a:pt x="76" y="21"/>
                    <a:pt x="76" y="20"/>
                    <a:pt x="76" y="19"/>
                  </a:cubicBezTo>
                  <a:cubicBezTo>
                    <a:pt x="76" y="17"/>
                    <a:pt x="82" y="18"/>
                    <a:pt x="82" y="16"/>
                  </a:cubicBezTo>
                  <a:cubicBezTo>
                    <a:pt x="82" y="10"/>
                    <a:pt x="70" y="13"/>
                    <a:pt x="70" y="7"/>
                  </a:cubicBezTo>
                  <a:cubicBezTo>
                    <a:pt x="70" y="3"/>
                    <a:pt x="71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12"/>
            <p:cNvSpPr>
              <a:spLocks/>
            </p:cNvSpPr>
            <p:nvPr/>
          </p:nvSpPr>
          <p:spPr bwMode="auto">
            <a:xfrm>
              <a:off x="9704388" y="4154488"/>
              <a:ext cx="195263" cy="225425"/>
            </a:xfrm>
            <a:custGeom>
              <a:avLst/>
              <a:gdLst>
                <a:gd name="T0" fmla="*/ 52 w 52"/>
                <a:gd name="T1" fmla="*/ 0 h 60"/>
                <a:gd name="T2" fmla="*/ 50 w 52"/>
                <a:gd name="T3" fmla="*/ 0 h 60"/>
                <a:gd name="T4" fmla="*/ 41 w 52"/>
                <a:gd name="T5" fmla="*/ 6 h 60"/>
                <a:gd name="T6" fmla="*/ 38 w 52"/>
                <a:gd name="T7" fmla="*/ 6 h 60"/>
                <a:gd name="T8" fmla="*/ 19 w 52"/>
                <a:gd name="T9" fmla="*/ 3 h 60"/>
                <a:gd name="T10" fmla="*/ 8 w 52"/>
                <a:gd name="T11" fmla="*/ 19 h 60"/>
                <a:gd name="T12" fmla="*/ 5 w 52"/>
                <a:gd name="T13" fmla="*/ 23 h 60"/>
                <a:gd name="T14" fmla="*/ 0 w 52"/>
                <a:gd name="T15" fmla="*/ 39 h 60"/>
                <a:gd name="T16" fmla="*/ 6 w 52"/>
                <a:gd name="T17" fmla="*/ 43 h 60"/>
                <a:gd name="T18" fmla="*/ 6 w 52"/>
                <a:gd name="T19" fmla="*/ 56 h 60"/>
                <a:gd name="T20" fmla="*/ 10 w 52"/>
                <a:gd name="T21" fmla="*/ 60 h 60"/>
                <a:gd name="T22" fmla="*/ 15 w 52"/>
                <a:gd name="T23" fmla="*/ 49 h 60"/>
                <a:gd name="T24" fmla="*/ 12 w 52"/>
                <a:gd name="T25" fmla="*/ 39 h 60"/>
                <a:gd name="T26" fmla="*/ 16 w 52"/>
                <a:gd name="T27" fmla="*/ 36 h 60"/>
                <a:gd name="T28" fmla="*/ 18 w 52"/>
                <a:gd name="T29" fmla="*/ 36 h 60"/>
                <a:gd name="T30" fmla="*/ 19 w 52"/>
                <a:gd name="T31" fmla="*/ 36 h 60"/>
                <a:gd name="T32" fmla="*/ 17 w 52"/>
                <a:gd name="T33" fmla="*/ 42 h 60"/>
                <a:gd name="T34" fmla="*/ 22 w 52"/>
                <a:gd name="T35" fmla="*/ 50 h 60"/>
                <a:gd name="T36" fmla="*/ 22 w 52"/>
                <a:gd name="T37" fmla="*/ 53 h 60"/>
                <a:gd name="T38" fmla="*/ 26 w 52"/>
                <a:gd name="T39" fmla="*/ 53 h 60"/>
                <a:gd name="T40" fmla="*/ 32 w 52"/>
                <a:gd name="T41" fmla="*/ 47 h 60"/>
                <a:gd name="T42" fmla="*/ 28 w 52"/>
                <a:gd name="T43" fmla="*/ 42 h 60"/>
                <a:gd name="T44" fmla="*/ 29 w 52"/>
                <a:gd name="T45" fmla="*/ 40 h 60"/>
                <a:gd name="T46" fmla="*/ 22 w 52"/>
                <a:gd name="T47" fmla="*/ 28 h 60"/>
                <a:gd name="T48" fmla="*/ 37 w 52"/>
                <a:gd name="T49" fmla="*/ 20 h 60"/>
                <a:gd name="T50" fmla="*/ 37 w 52"/>
                <a:gd name="T51" fmla="*/ 18 h 60"/>
                <a:gd name="T52" fmla="*/ 37 w 52"/>
                <a:gd name="T53" fmla="*/ 18 h 60"/>
                <a:gd name="T54" fmla="*/ 20 w 52"/>
                <a:gd name="T55" fmla="*/ 23 h 60"/>
                <a:gd name="T56" fmla="*/ 21 w 52"/>
                <a:gd name="T57" fmla="*/ 22 h 60"/>
                <a:gd name="T58" fmla="*/ 17 w 52"/>
                <a:gd name="T59" fmla="*/ 25 h 60"/>
                <a:gd name="T60" fmla="*/ 11 w 52"/>
                <a:gd name="T61" fmla="*/ 15 h 60"/>
                <a:gd name="T62" fmla="*/ 17 w 52"/>
                <a:gd name="T63" fmla="*/ 10 h 60"/>
                <a:gd name="T64" fmla="*/ 21 w 52"/>
                <a:gd name="T65" fmla="*/ 10 h 60"/>
                <a:gd name="T66" fmla="*/ 32 w 52"/>
                <a:gd name="T67" fmla="*/ 9 h 60"/>
                <a:gd name="T68" fmla="*/ 42 w 52"/>
                <a:gd name="T69" fmla="*/ 11 h 60"/>
                <a:gd name="T70" fmla="*/ 50 w 52"/>
                <a:gd name="T71" fmla="*/ 2 h 60"/>
                <a:gd name="T72" fmla="*/ 52 w 52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" h="60">
                  <a:moveTo>
                    <a:pt x="52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6" y="2"/>
                    <a:pt x="42" y="5"/>
                    <a:pt x="41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1" y="3"/>
                    <a:pt x="8" y="12"/>
                    <a:pt x="8" y="19"/>
                  </a:cubicBezTo>
                  <a:cubicBezTo>
                    <a:pt x="8" y="21"/>
                    <a:pt x="5" y="22"/>
                    <a:pt x="5" y="23"/>
                  </a:cubicBezTo>
                  <a:cubicBezTo>
                    <a:pt x="3" y="30"/>
                    <a:pt x="0" y="33"/>
                    <a:pt x="0" y="39"/>
                  </a:cubicBezTo>
                  <a:cubicBezTo>
                    <a:pt x="0" y="42"/>
                    <a:pt x="4" y="42"/>
                    <a:pt x="6" y="43"/>
                  </a:cubicBezTo>
                  <a:cubicBezTo>
                    <a:pt x="6" y="47"/>
                    <a:pt x="6" y="53"/>
                    <a:pt x="6" y="56"/>
                  </a:cubicBezTo>
                  <a:cubicBezTo>
                    <a:pt x="6" y="58"/>
                    <a:pt x="8" y="60"/>
                    <a:pt x="10" y="60"/>
                  </a:cubicBezTo>
                  <a:cubicBezTo>
                    <a:pt x="13" y="60"/>
                    <a:pt x="15" y="50"/>
                    <a:pt x="15" y="49"/>
                  </a:cubicBezTo>
                  <a:cubicBezTo>
                    <a:pt x="15" y="45"/>
                    <a:pt x="12" y="43"/>
                    <a:pt x="12" y="39"/>
                  </a:cubicBezTo>
                  <a:cubicBezTo>
                    <a:pt x="12" y="37"/>
                    <a:pt x="14" y="36"/>
                    <a:pt x="16" y="36"/>
                  </a:cubicBezTo>
                  <a:cubicBezTo>
                    <a:pt x="17" y="36"/>
                    <a:pt x="17" y="36"/>
                    <a:pt x="18" y="36"/>
                  </a:cubicBezTo>
                  <a:cubicBezTo>
                    <a:pt x="18" y="36"/>
                    <a:pt x="18" y="36"/>
                    <a:pt x="19" y="36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5"/>
                    <a:pt x="22" y="47"/>
                    <a:pt x="22" y="50"/>
                  </a:cubicBezTo>
                  <a:cubicBezTo>
                    <a:pt x="22" y="51"/>
                    <a:pt x="22" y="52"/>
                    <a:pt x="22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0"/>
                    <a:pt x="32" y="50"/>
                    <a:pt x="32" y="47"/>
                  </a:cubicBezTo>
                  <a:cubicBezTo>
                    <a:pt x="31" y="47"/>
                    <a:pt x="28" y="44"/>
                    <a:pt x="28" y="42"/>
                  </a:cubicBezTo>
                  <a:cubicBezTo>
                    <a:pt x="28" y="41"/>
                    <a:pt x="29" y="41"/>
                    <a:pt x="29" y="40"/>
                  </a:cubicBezTo>
                  <a:cubicBezTo>
                    <a:pt x="27" y="39"/>
                    <a:pt x="22" y="29"/>
                    <a:pt x="22" y="28"/>
                  </a:cubicBezTo>
                  <a:cubicBezTo>
                    <a:pt x="30" y="28"/>
                    <a:pt x="31" y="22"/>
                    <a:pt x="37" y="20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4" y="18"/>
                    <a:pt x="21" y="22"/>
                    <a:pt x="20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9" y="23"/>
                    <a:pt x="19" y="25"/>
                    <a:pt x="17" y="25"/>
                  </a:cubicBezTo>
                  <a:cubicBezTo>
                    <a:pt x="13" y="25"/>
                    <a:pt x="11" y="19"/>
                    <a:pt x="11" y="15"/>
                  </a:cubicBezTo>
                  <a:cubicBezTo>
                    <a:pt x="11" y="11"/>
                    <a:pt x="14" y="10"/>
                    <a:pt x="17" y="10"/>
                  </a:cubicBezTo>
                  <a:cubicBezTo>
                    <a:pt x="18" y="10"/>
                    <a:pt x="19" y="10"/>
                    <a:pt x="21" y="10"/>
                  </a:cubicBezTo>
                  <a:cubicBezTo>
                    <a:pt x="26" y="10"/>
                    <a:pt x="28" y="9"/>
                    <a:pt x="32" y="9"/>
                  </a:cubicBezTo>
                  <a:cubicBezTo>
                    <a:pt x="35" y="9"/>
                    <a:pt x="38" y="11"/>
                    <a:pt x="42" y="11"/>
                  </a:cubicBezTo>
                  <a:cubicBezTo>
                    <a:pt x="47" y="11"/>
                    <a:pt x="49" y="6"/>
                    <a:pt x="50" y="2"/>
                  </a:cubicBezTo>
                  <a:cubicBezTo>
                    <a:pt x="51" y="2"/>
                    <a:pt x="51" y="1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13"/>
            <p:cNvSpPr>
              <a:spLocks/>
            </p:cNvSpPr>
            <p:nvPr/>
          </p:nvSpPr>
          <p:spPr bwMode="auto">
            <a:xfrm>
              <a:off x="9302750" y="4383088"/>
              <a:ext cx="307975" cy="90488"/>
            </a:xfrm>
            <a:custGeom>
              <a:avLst/>
              <a:gdLst>
                <a:gd name="T0" fmla="*/ 14 w 82"/>
                <a:gd name="T1" fmla="*/ 0 h 24"/>
                <a:gd name="T2" fmla="*/ 9 w 82"/>
                <a:gd name="T3" fmla="*/ 2 h 24"/>
                <a:gd name="T4" fmla="*/ 7 w 82"/>
                <a:gd name="T5" fmla="*/ 1 h 24"/>
                <a:gd name="T6" fmla="*/ 0 w 82"/>
                <a:gd name="T7" fmla="*/ 7 h 24"/>
                <a:gd name="T8" fmla="*/ 9 w 82"/>
                <a:gd name="T9" fmla="*/ 13 h 24"/>
                <a:gd name="T10" fmla="*/ 13 w 82"/>
                <a:gd name="T11" fmla="*/ 14 h 24"/>
                <a:gd name="T12" fmla="*/ 15 w 82"/>
                <a:gd name="T13" fmla="*/ 14 h 24"/>
                <a:gd name="T14" fmla="*/ 17 w 82"/>
                <a:gd name="T15" fmla="*/ 14 h 24"/>
                <a:gd name="T16" fmla="*/ 20 w 82"/>
                <a:gd name="T17" fmla="*/ 14 h 24"/>
                <a:gd name="T18" fmla="*/ 36 w 82"/>
                <a:gd name="T19" fmla="*/ 16 h 24"/>
                <a:gd name="T20" fmla="*/ 43 w 82"/>
                <a:gd name="T21" fmla="*/ 20 h 24"/>
                <a:gd name="T22" fmla="*/ 73 w 82"/>
                <a:gd name="T23" fmla="*/ 24 h 24"/>
                <a:gd name="T24" fmla="*/ 73 w 82"/>
                <a:gd name="T25" fmla="*/ 21 h 24"/>
                <a:gd name="T26" fmla="*/ 79 w 82"/>
                <a:gd name="T27" fmla="*/ 23 h 24"/>
                <a:gd name="T28" fmla="*/ 82 w 82"/>
                <a:gd name="T29" fmla="*/ 20 h 24"/>
                <a:gd name="T30" fmla="*/ 78 w 82"/>
                <a:gd name="T31" fmla="*/ 18 h 24"/>
                <a:gd name="T32" fmla="*/ 77 w 82"/>
                <a:gd name="T33" fmla="*/ 17 h 24"/>
                <a:gd name="T34" fmla="*/ 75 w 82"/>
                <a:gd name="T35" fmla="*/ 18 h 24"/>
                <a:gd name="T36" fmla="*/ 73 w 82"/>
                <a:gd name="T37" fmla="*/ 18 h 24"/>
                <a:gd name="T38" fmla="*/ 71 w 82"/>
                <a:gd name="T39" fmla="*/ 17 h 24"/>
                <a:gd name="T40" fmla="*/ 69 w 82"/>
                <a:gd name="T41" fmla="*/ 15 h 24"/>
                <a:gd name="T42" fmla="*/ 57 w 82"/>
                <a:gd name="T43" fmla="*/ 11 h 24"/>
                <a:gd name="T44" fmla="*/ 57 w 82"/>
                <a:gd name="T45" fmla="*/ 11 h 24"/>
                <a:gd name="T46" fmla="*/ 67 w 82"/>
                <a:gd name="T47" fmla="*/ 9 h 24"/>
                <a:gd name="T48" fmla="*/ 65 w 82"/>
                <a:gd name="T49" fmla="*/ 9 h 24"/>
                <a:gd name="T50" fmla="*/ 56 w 82"/>
                <a:gd name="T51" fmla="*/ 10 h 24"/>
                <a:gd name="T52" fmla="*/ 44 w 82"/>
                <a:gd name="T53" fmla="*/ 5 h 24"/>
                <a:gd name="T54" fmla="*/ 35 w 82"/>
                <a:gd name="T55" fmla="*/ 9 h 24"/>
                <a:gd name="T56" fmla="*/ 14 w 82"/>
                <a:gd name="T5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" h="24">
                  <a:moveTo>
                    <a:pt x="14" y="0"/>
                  </a:moveTo>
                  <a:cubicBezTo>
                    <a:pt x="12" y="0"/>
                    <a:pt x="11" y="2"/>
                    <a:pt x="9" y="2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5" y="1"/>
                    <a:pt x="0" y="6"/>
                    <a:pt x="0" y="7"/>
                  </a:cubicBezTo>
                  <a:cubicBezTo>
                    <a:pt x="4" y="7"/>
                    <a:pt x="6" y="10"/>
                    <a:pt x="9" y="13"/>
                  </a:cubicBezTo>
                  <a:cubicBezTo>
                    <a:pt x="10" y="14"/>
                    <a:pt x="11" y="14"/>
                    <a:pt x="13" y="14"/>
                  </a:cubicBezTo>
                  <a:cubicBezTo>
                    <a:pt x="13" y="14"/>
                    <a:pt x="14" y="14"/>
                    <a:pt x="15" y="14"/>
                  </a:cubicBezTo>
                  <a:cubicBezTo>
                    <a:pt x="16" y="14"/>
                    <a:pt x="17" y="14"/>
                    <a:pt x="17" y="14"/>
                  </a:cubicBezTo>
                  <a:cubicBezTo>
                    <a:pt x="18" y="14"/>
                    <a:pt x="19" y="14"/>
                    <a:pt x="20" y="14"/>
                  </a:cubicBezTo>
                  <a:cubicBezTo>
                    <a:pt x="26" y="16"/>
                    <a:pt x="31" y="16"/>
                    <a:pt x="36" y="16"/>
                  </a:cubicBezTo>
                  <a:cubicBezTo>
                    <a:pt x="39" y="16"/>
                    <a:pt x="40" y="20"/>
                    <a:pt x="43" y="20"/>
                  </a:cubicBezTo>
                  <a:cubicBezTo>
                    <a:pt x="54" y="20"/>
                    <a:pt x="64" y="20"/>
                    <a:pt x="73" y="24"/>
                  </a:cubicBezTo>
                  <a:cubicBezTo>
                    <a:pt x="73" y="23"/>
                    <a:pt x="72" y="21"/>
                    <a:pt x="73" y="21"/>
                  </a:cubicBezTo>
                  <a:cubicBezTo>
                    <a:pt x="77" y="21"/>
                    <a:pt x="76" y="23"/>
                    <a:pt x="79" y="23"/>
                  </a:cubicBezTo>
                  <a:cubicBezTo>
                    <a:pt x="80" y="23"/>
                    <a:pt x="82" y="21"/>
                    <a:pt x="82" y="20"/>
                  </a:cubicBezTo>
                  <a:cubicBezTo>
                    <a:pt x="80" y="19"/>
                    <a:pt x="80" y="19"/>
                    <a:pt x="78" y="18"/>
                  </a:cubicBezTo>
                  <a:cubicBezTo>
                    <a:pt x="77" y="18"/>
                    <a:pt x="77" y="17"/>
                    <a:pt x="77" y="17"/>
                  </a:cubicBezTo>
                  <a:cubicBezTo>
                    <a:pt x="76" y="17"/>
                    <a:pt x="75" y="18"/>
                    <a:pt x="75" y="18"/>
                  </a:cubicBezTo>
                  <a:cubicBezTo>
                    <a:pt x="74" y="18"/>
                    <a:pt x="74" y="18"/>
                    <a:pt x="73" y="18"/>
                  </a:cubicBezTo>
                  <a:cubicBezTo>
                    <a:pt x="72" y="18"/>
                    <a:pt x="72" y="18"/>
                    <a:pt x="71" y="17"/>
                  </a:cubicBezTo>
                  <a:cubicBezTo>
                    <a:pt x="70" y="17"/>
                    <a:pt x="70" y="15"/>
                    <a:pt x="69" y="15"/>
                  </a:cubicBezTo>
                  <a:cubicBezTo>
                    <a:pt x="64" y="15"/>
                    <a:pt x="60" y="14"/>
                    <a:pt x="57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60" y="11"/>
                    <a:pt x="67" y="10"/>
                    <a:pt x="67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1" y="10"/>
                    <a:pt x="49" y="5"/>
                    <a:pt x="44" y="5"/>
                  </a:cubicBezTo>
                  <a:cubicBezTo>
                    <a:pt x="40" y="5"/>
                    <a:pt x="39" y="9"/>
                    <a:pt x="35" y="9"/>
                  </a:cubicBezTo>
                  <a:cubicBezTo>
                    <a:pt x="26" y="9"/>
                    <a:pt x="22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9737725" y="4454525"/>
              <a:ext cx="95250" cy="22225"/>
            </a:xfrm>
            <a:custGeom>
              <a:avLst/>
              <a:gdLst>
                <a:gd name="T0" fmla="*/ 25 w 25"/>
                <a:gd name="T1" fmla="*/ 0 h 6"/>
                <a:gd name="T2" fmla="*/ 17 w 25"/>
                <a:gd name="T3" fmla="*/ 3 h 6"/>
                <a:gd name="T4" fmla="*/ 6 w 25"/>
                <a:gd name="T5" fmla="*/ 1 h 6"/>
                <a:gd name="T6" fmla="*/ 4 w 25"/>
                <a:gd name="T7" fmla="*/ 1 h 6"/>
                <a:gd name="T8" fmla="*/ 0 w 25"/>
                <a:gd name="T9" fmla="*/ 3 h 6"/>
                <a:gd name="T10" fmla="*/ 6 w 25"/>
                <a:gd name="T11" fmla="*/ 6 h 6"/>
                <a:gd name="T12" fmla="*/ 7 w 25"/>
                <a:gd name="T13" fmla="*/ 6 h 6"/>
                <a:gd name="T14" fmla="*/ 17 w 25"/>
                <a:gd name="T15" fmla="*/ 6 h 6"/>
                <a:gd name="T16" fmla="*/ 25 w 25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6">
                  <a:moveTo>
                    <a:pt x="25" y="0"/>
                  </a:moveTo>
                  <a:cubicBezTo>
                    <a:pt x="23" y="1"/>
                    <a:pt x="21" y="3"/>
                    <a:pt x="17" y="3"/>
                  </a:cubicBezTo>
                  <a:cubicBezTo>
                    <a:pt x="13" y="3"/>
                    <a:pt x="11" y="1"/>
                    <a:pt x="6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1"/>
                    <a:pt x="0" y="1"/>
                    <a:pt x="0" y="3"/>
                  </a:cubicBezTo>
                  <a:cubicBezTo>
                    <a:pt x="0" y="6"/>
                    <a:pt x="4" y="6"/>
                    <a:pt x="6" y="6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9" y="6"/>
                    <a:pt x="13" y="6"/>
                    <a:pt x="17" y="6"/>
                  </a:cubicBezTo>
                  <a:cubicBezTo>
                    <a:pt x="21" y="5"/>
                    <a:pt x="23" y="4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5"/>
            <p:cNvSpPr>
              <a:spLocks/>
            </p:cNvSpPr>
            <p:nvPr/>
          </p:nvSpPr>
          <p:spPr bwMode="auto">
            <a:xfrm>
              <a:off x="9648825" y="4457700"/>
              <a:ext cx="63500" cy="23813"/>
            </a:xfrm>
            <a:custGeom>
              <a:avLst/>
              <a:gdLst>
                <a:gd name="T0" fmla="*/ 17 w 17"/>
                <a:gd name="T1" fmla="*/ 0 h 6"/>
                <a:gd name="T2" fmla="*/ 10 w 17"/>
                <a:gd name="T3" fmla="*/ 0 h 6"/>
                <a:gd name="T4" fmla="*/ 10 w 17"/>
                <a:gd name="T5" fmla="*/ 3 h 6"/>
                <a:gd name="T6" fmla="*/ 5 w 17"/>
                <a:gd name="T7" fmla="*/ 2 h 6"/>
                <a:gd name="T8" fmla="*/ 3 w 17"/>
                <a:gd name="T9" fmla="*/ 2 h 6"/>
                <a:gd name="T10" fmla="*/ 0 w 17"/>
                <a:gd name="T11" fmla="*/ 4 h 6"/>
                <a:gd name="T12" fmla="*/ 5 w 17"/>
                <a:gd name="T13" fmla="*/ 6 h 6"/>
                <a:gd name="T14" fmla="*/ 12 w 17"/>
                <a:gd name="T15" fmla="*/ 4 h 6"/>
                <a:gd name="T16" fmla="*/ 15 w 17"/>
                <a:gd name="T17" fmla="*/ 5 h 6"/>
                <a:gd name="T18" fmla="*/ 17 w 17"/>
                <a:gd name="T19" fmla="*/ 5 h 6"/>
                <a:gd name="T20" fmla="*/ 17 w 17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6">
                  <a:moveTo>
                    <a:pt x="1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2"/>
                    <a:pt x="10" y="3"/>
                  </a:cubicBezTo>
                  <a:cubicBezTo>
                    <a:pt x="9" y="2"/>
                    <a:pt x="7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0" y="6"/>
                    <a:pt x="3" y="6"/>
                    <a:pt x="5" y="6"/>
                  </a:cubicBezTo>
                  <a:cubicBezTo>
                    <a:pt x="8" y="6"/>
                    <a:pt x="9" y="5"/>
                    <a:pt x="12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7" y="3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6"/>
            <p:cNvSpPr>
              <a:spLocks/>
            </p:cNvSpPr>
            <p:nvPr/>
          </p:nvSpPr>
          <p:spPr bwMode="auto">
            <a:xfrm>
              <a:off x="9715500" y="4487863"/>
              <a:ext cx="49213" cy="34925"/>
            </a:xfrm>
            <a:custGeom>
              <a:avLst/>
              <a:gdLst>
                <a:gd name="T0" fmla="*/ 3 w 13"/>
                <a:gd name="T1" fmla="*/ 0 h 9"/>
                <a:gd name="T2" fmla="*/ 0 w 13"/>
                <a:gd name="T3" fmla="*/ 2 h 9"/>
                <a:gd name="T4" fmla="*/ 8 w 13"/>
                <a:gd name="T5" fmla="*/ 5 h 9"/>
                <a:gd name="T6" fmla="*/ 9 w 13"/>
                <a:gd name="T7" fmla="*/ 9 h 9"/>
                <a:gd name="T8" fmla="*/ 10 w 13"/>
                <a:gd name="T9" fmla="*/ 9 h 9"/>
                <a:gd name="T10" fmla="*/ 13 w 13"/>
                <a:gd name="T11" fmla="*/ 7 h 9"/>
                <a:gd name="T12" fmla="*/ 8 w 13"/>
                <a:gd name="T13" fmla="*/ 0 h 9"/>
                <a:gd name="T14" fmla="*/ 6 w 13"/>
                <a:gd name="T15" fmla="*/ 0 h 9"/>
                <a:gd name="T16" fmla="*/ 3 w 13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9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5"/>
                    <a:pt x="5" y="5"/>
                    <a:pt x="8" y="5"/>
                  </a:cubicBezTo>
                  <a:cubicBezTo>
                    <a:pt x="8" y="6"/>
                    <a:pt x="8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3" y="8"/>
                    <a:pt x="13" y="7"/>
                  </a:cubicBezTo>
                  <a:cubicBezTo>
                    <a:pt x="13" y="4"/>
                    <a:pt x="8" y="4"/>
                    <a:pt x="8" y="0"/>
                  </a:cubicBezTo>
                  <a:cubicBezTo>
                    <a:pt x="8" y="0"/>
                    <a:pt x="6" y="0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7"/>
            <p:cNvSpPr>
              <a:spLocks/>
            </p:cNvSpPr>
            <p:nvPr/>
          </p:nvSpPr>
          <p:spPr bwMode="auto">
            <a:xfrm>
              <a:off x="9621838" y="4457700"/>
              <a:ext cx="19050" cy="19050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0 h 5"/>
                <a:gd name="T4" fmla="*/ 0 w 5"/>
                <a:gd name="T5" fmla="*/ 3 h 5"/>
                <a:gd name="T6" fmla="*/ 2 w 5"/>
                <a:gd name="T7" fmla="*/ 5 h 5"/>
                <a:gd name="T8" fmla="*/ 5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2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4" y="2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8"/>
            <p:cNvSpPr>
              <a:spLocks/>
            </p:cNvSpPr>
            <p:nvPr/>
          </p:nvSpPr>
          <p:spPr bwMode="auto">
            <a:xfrm>
              <a:off x="9850438" y="4465638"/>
              <a:ext cx="109538" cy="60325"/>
            </a:xfrm>
            <a:custGeom>
              <a:avLst/>
              <a:gdLst>
                <a:gd name="T0" fmla="*/ 24 w 29"/>
                <a:gd name="T1" fmla="*/ 0 h 16"/>
                <a:gd name="T2" fmla="*/ 11 w 29"/>
                <a:gd name="T3" fmla="*/ 3 h 16"/>
                <a:gd name="T4" fmla="*/ 9 w 29"/>
                <a:gd name="T5" fmla="*/ 5 h 16"/>
                <a:gd name="T6" fmla="*/ 0 w 29"/>
                <a:gd name="T7" fmla="*/ 13 h 16"/>
                <a:gd name="T8" fmla="*/ 2 w 29"/>
                <a:gd name="T9" fmla="*/ 16 h 16"/>
                <a:gd name="T10" fmla="*/ 11 w 29"/>
                <a:gd name="T11" fmla="*/ 11 h 16"/>
                <a:gd name="T12" fmla="*/ 12 w 29"/>
                <a:gd name="T13" fmla="*/ 7 h 16"/>
                <a:gd name="T14" fmla="*/ 29 w 29"/>
                <a:gd name="T15" fmla="*/ 0 h 16"/>
                <a:gd name="T16" fmla="*/ 24 w 29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6">
                  <a:moveTo>
                    <a:pt x="24" y="0"/>
                  </a:moveTo>
                  <a:cubicBezTo>
                    <a:pt x="19" y="0"/>
                    <a:pt x="13" y="1"/>
                    <a:pt x="11" y="3"/>
                  </a:cubicBezTo>
                  <a:cubicBezTo>
                    <a:pt x="10" y="3"/>
                    <a:pt x="10" y="5"/>
                    <a:pt x="9" y="5"/>
                  </a:cubicBezTo>
                  <a:cubicBezTo>
                    <a:pt x="5" y="7"/>
                    <a:pt x="0" y="7"/>
                    <a:pt x="0" y="13"/>
                  </a:cubicBezTo>
                  <a:cubicBezTo>
                    <a:pt x="0" y="14"/>
                    <a:pt x="1" y="16"/>
                    <a:pt x="2" y="16"/>
                  </a:cubicBezTo>
                  <a:cubicBezTo>
                    <a:pt x="5" y="16"/>
                    <a:pt x="10" y="12"/>
                    <a:pt x="11" y="11"/>
                  </a:cubicBezTo>
                  <a:cubicBezTo>
                    <a:pt x="12" y="10"/>
                    <a:pt x="11" y="7"/>
                    <a:pt x="12" y="7"/>
                  </a:cubicBezTo>
                  <a:cubicBezTo>
                    <a:pt x="17" y="7"/>
                    <a:pt x="26" y="5"/>
                    <a:pt x="29" y="0"/>
                  </a:cubicBezTo>
                  <a:cubicBezTo>
                    <a:pt x="28" y="0"/>
                    <a:pt x="26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9"/>
            <p:cNvSpPr>
              <a:spLocks/>
            </p:cNvSpPr>
            <p:nvPr/>
          </p:nvSpPr>
          <p:spPr bwMode="auto">
            <a:xfrm>
              <a:off x="10169525" y="4371975"/>
              <a:ext cx="19050" cy="44450"/>
            </a:xfrm>
            <a:custGeom>
              <a:avLst/>
              <a:gdLst>
                <a:gd name="T0" fmla="*/ 4 w 5"/>
                <a:gd name="T1" fmla="*/ 0 h 12"/>
                <a:gd name="T2" fmla="*/ 3 w 5"/>
                <a:gd name="T3" fmla="*/ 5 h 12"/>
                <a:gd name="T4" fmla="*/ 0 w 5"/>
                <a:gd name="T5" fmla="*/ 10 h 12"/>
                <a:gd name="T6" fmla="*/ 2 w 5"/>
                <a:gd name="T7" fmla="*/ 12 h 12"/>
                <a:gd name="T8" fmla="*/ 3 w 5"/>
                <a:gd name="T9" fmla="*/ 6 h 12"/>
                <a:gd name="T10" fmla="*/ 5 w 5"/>
                <a:gd name="T11" fmla="*/ 4 h 12"/>
                <a:gd name="T12" fmla="*/ 4 w 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2">
                  <a:moveTo>
                    <a:pt x="4" y="0"/>
                  </a:moveTo>
                  <a:cubicBezTo>
                    <a:pt x="2" y="1"/>
                    <a:pt x="3" y="3"/>
                    <a:pt x="3" y="5"/>
                  </a:cubicBezTo>
                  <a:cubicBezTo>
                    <a:pt x="3" y="7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4" y="12"/>
                    <a:pt x="3" y="9"/>
                    <a:pt x="3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2"/>
                    <a:pt x="5" y="3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20"/>
            <p:cNvSpPr>
              <a:spLocks/>
            </p:cNvSpPr>
            <p:nvPr/>
          </p:nvSpPr>
          <p:spPr bwMode="auto">
            <a:xfrm>
              <a:off x="9926638" y="4297363"/>
              <a:ext cx="30163" cy="25400"/>
            </a:xfrm>
            <a:custGeom>
              <a:avLst/>
              <a:gdLst>
                <a:gd name="T0" fmla="*/ 3 w 8"/>
                <a:gd name="T1" fmla="*/ 0 h 7"/>
                <a:gd name="T2" fmla="*/ 0 w 8"/>
                <a:gd name="T3" fmla="*/ 2 h 7"/>
                <a:gd name="T4" fmla="*/ 5 w 8"/>
                <a:gd name="T5" fmla="*/ 7 h 7"/>
                <a:gd name="T6" fmla="*/ 8 w 8"/>
                <a:gd name="T7" fmla="*/ 4 h 7"/>
                <a:gd name="T8" fmla="*/ 3 w 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4" y="7"/>
                    <a:pt x="5" y="7"/>
                  </a:cubicBezTo>
                  <a:cubicBezTo>
                    <a:pt x="6" y="7"/>
                    <a:pt x="8" y="4"/>
                    <a:pt x="8" y="4"/>
                  </a:cubicBezTo>
                  <a:cubicBezTo>
                    <a:pt x="8" y="2"/>
                    <a:pt x="5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21"/>
            <p:cNvSpPr>
              <a:spLocks/>
            </p:cNvSpPr>
            <p:nvPr/>
          </p:nvSpPr>
          <p:spPr bwMode="auto">
            <a:xfrm>
              <a:off x="9982200" y="4292600"/>
              <a:ext cx="87313" cy="26988"/>
            </a:xfrm>
            <a:custGeom>
              <a:avLst/>
              <a:gdLst>
                <a:gd name="T0" fmla="*/ 15 w 23"/>
                <a:gd name="T1" fmla="*/ 0 h 7"/>
                <a:gd name="T2" fmla="*/ 2 w 23"/>
                <a:gd name="T3" fmla="*/ 0 h 7"/>
                <a:gd name="T4" fmla="*/ 0 w 23"/>
                <a:gd name="T5" fmla="*/ 3 h 7"/>
                <a:gd name="T6" fmla="*/ 5 w 23"/>
                <a:gd name="T7" fmla="*/ 4 h 7"/>
                <a:gd name="T8" fmla="*/ 12 w 23"/>
                <a:gd name="T9" fmla="*/ 4 h 7"/>
                <a:gd name="T10" fmla="*/ 22 w 23"/>
                <a:gd name="T11" fmla="*/ 7 h 7"/>
                <a:gd name="T12" fmla="*/ 23 w 23"/>
                <a:gd name="T13" fmla="*/ 6 h 7"/>
                <a:gd name="T14" fmla="*/ 20 w 23"/>
                <a:gd name="T15" fmla="*/ 1 h 7"/>
                <a:gd name="T16" fmla="*/ 19 w 23"/>
                <a:gd name="T17" fmla="*/ 2 h 7"/>
                <a:gd name="T18" fmla="*/ 17 w 23"/>
                <a:gd name="T19" fmla="*/ 2 h 7"/>
                <a:gd name="T20" fmla="*/ 15 w 23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7">
                  <a:moveTo>
                    <a:pt x="1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4" y="4"/>
                    <a:pt x="5" y="4"/>
                  </a:cubicBezTo>
                  <a:cubicBezTo>
                    <a:pt x="7" y="4"/>
                    <a:pt x="9" y="4"/>
                    <a:pt x="12" y="4"/>
                  </a:cubicBezTo>
                  <a:cubicBezTo>
                    <a:pt x="16" y="4"/>
                    <a:pt x="18" y="7"/>
                    <a:pt x="22" y="7"/>
                  </a:cubicBezTo>
                  <a:cubicBezTo>
                    <a:pt x="22" y="7"/>
                    <a:pt x="23" y="7"/>
                    <a:pt x="23" y="6"/>
                  </a:cubicBezTo>
                  <a:cubicBezTo>
                    <a:pt x="23" y="4"/>
                    <a:pt x="20" y="4"/>
                    <a:pt x="20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6" y="2"/>
                    <a:pt x="15" y="1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22"/>
            <p:cNvSpPr>
              <a:spLocks/>
            </p:cNvSpPr>
            <p:nvPr/>
          </p:nvSpPr>
          <p:spPr bwMode="auto">
            <a:xfrm>
              <a:off x="9967913" y="4135438"/>
              <a:ext cx="36513" cy="82550"/>
            </a:xfrm>
            <a:custGeom>
              <a:avLst/>
              <a:gdLst>
                <a:gd name="T0" fmla="*/ 3 w 10"/>
                <a:gd name="T1" fmla="*/ 0 h 22"/>
                <a:gd name="T2" fmla="*/ 0 w 10"/>
                <a:gd name="T3" fmla="*/ 5 h 22"/>
                <a:gd name="T4" fmla="*/ 3 w 10"/>
                <a:gd name="T5" fmla="*/ 13 h 22"/>
                <a:gd name="T6" fmla="*/ 3 w 10"/>
                <a:gd name="T7" fmla="*/ 17 h 22"/>
                <a:gd name="T8" fmla="*/ 6 w 10"/>
                <a:gd name="T9" fmla="*/ 22 h 22"/>
                <a:gd name="T10" fmla="*/ 3 w 10"/>
                <a:gd name="T11" fmla="*/ 18 h 22"/>
                <a:gd name="T12" fmla="*/ 3 w 10"/>
                <a:gd name="T13" fmla="*/ 16 h 22"/>
                <a:gd name="T14" fmla="*/ 10 w 10"/>
                <a:gd name="T15" fmla="*/ 15 h 22"/>
                <a:gd name="T16" fmla="*/ 7 w 10"/>
                <a:gd name="T17" fmla="*/ 11 h 22"/>
                <a:gd name="T18" fmla="*/ 10 w 10"/>
                <a:gd name="T19" fmla="*/ 7 h 22"/>
                <a:gd name="T20" fmla="*/ 3 w 10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22">
                  <a:moveTo>
                    <a:pt x="3" y="0"/>
                  </a:moveTo>
                  <a:cubicBezTo>
                    <a:pt x="1" y="1"/>
                    <a:pt x="0" y="3"/>
                    <a:pt x="0" y="5"/>
                  </a:cubicBezTo>
                  <a:cubicBezTo>
                    <a:pt x="0" y="9"/>
                    <a:pt x="3" y="10"/>
                    <a:pt x="3" y="13"/>
                  </a:cubicBezTo>
                  <a:cubicBezTo>
                    <a:pt x="3" y="16"/>
                    <a:pt x="3" y="15"/>
                    <a:pt x="3" y="17"/>
                  </a:cubicBezTo>
                  <a:cubicBezTo>
                    <a:pt x="3" y="19"/>
                    <a:pt x="3" y="22"/>
                    <a:pt x="6" y="22"/>
                  </a:cubicBezTo>
                  <a:cubicBezTo>
                    <a:pt x="5" y="21"/>
                    <a:pt x="4" y="19"/>
                    <a:pt x="3" y="18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5" y="16"/>
                    <a:pt x="9" y="15"/>
                    <a:pt x="10" y="15"/>
                  </a:cubicBezTo>
                  <a:cubicBezTo>
                    <a:pt x="9" y="13"/>
                    <a:pt x="7" y="12"/>
                    <a:pt x="7" y="11"/>
                  </a:cubicBezTo>
                  <a:cubicBezTo>
                    <a:pt x="7" y="9"/>
                    <a:pt x="10" y="9"/>
                    <a:pt x="10" y="7"/>
                  </a:cubicBezTo>
                  <a:cubicBezTo>
                    <a:pt x="5" y="6"/>
                    <a:pt x="3" y="4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23"/>
            <p:cNvSpPr>
              <a:spLocks noEditPoints="1"/>
            </p:cNvSpPr>
            <p:nvPr/>
          </p:nvSpPr>
          <p:spPr bwMode="auto">
            <a:xfrm>
              <a:off x="10612438" y="4330700"/>
              <a:ext cx="120650" cy="71438"/>
            </a:xfrm>
            <a:custGeom>
              <a:avLst/>
              <a:gdLst>
                <a:gd name="T0" fmla="*/ 8 w 32"/>
                <a:gd name="T1" fmla="*/ 17 h 19"/>
                <a:gd name="T2" fmla="*/ 8 w 32"/>
                <a:gd name="T3" fmla="*/ 17 h 19"/>
                <a:gd name="T4" fmla="*/ 8 w 32"/>
                <a:gd name="T5" fmla="*/ 17 h 19"/>
                <a:gd name="T6" fmla="*/ 8 w 32"/>
                <a:gd name="T7" fmla="*/ 17 h 19"/>
                <a:gd name="T8" fmla="*/ 29 w 32"/>
                <a:gd name="T9" fmla="*/ 0 h 19"/>
                <a:gd name="T10" fmla="*/ 23 w 32"/>
                <a:gd name="T11" fmla="*/ 8 h 19"/>
                <a:gd name="T12" fmla="*/ 12 w 32"/>
                <a:gd name="T13" fmla="*/ 11 h 19"/>
                <a:gd name="T14" fmla="*/ 9 w 32"/>
                <a:gd name="T15" fmla="*/ 12 h 19"/>
                <a:gd name="T16" fmla="*/ 9 w 32"/>
                <a:gd name="T17" fmla="*/ 11 h 19"/>
                <a:gd name="T18" fmla="*/ 0 w 32"/>
                <a:gd name="T19" fmla="*/ 11 h 19"/>
                <a:gd name="T20" fmla="*/ 7 w 32"/>
                <a:gd name="T21" fmla="*/ 16 h 19"/>
                <a:gd name="T22" fmla="*/ 8 w 32"/>
                <a:gd name="T23" fmla="*/ 17 h 19"/>
                <a:gd name="T24" fmla="*/ 8 w 32"/>
                <a:gd name="T25" fmla="*/ 16 h 19"/>
                <a:gd name="T26" fmla="*/ 8 w 32"/>
                <a:gd name="T27" fmla="*/ 17 h 19"/>
                <a:gd name="T28" fmla="*/ 12 w 32"/>
                <a:gd name="T29" fmla="*/ 19 h 19"/>
                <a:gd name="T30" fmla="*/ 26 w 32"/>
                <a:gd name="T31" fmla="*/ 14 h 19"/>
                <a:gd name="T32" fmla="*/ 32 w 32"/>
                <a:gd name="T33" fmla="*/ 4 h 19"/>
                <a:gd name="T34" fmla="*/ 29 w 32"/>
                <a:gd name="T3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19"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moveTo>
                    <a:pt x="29" y="0"/>
                  </a:moveTo>
                  <a:cubicBezTo>
                    <a:pt x="25" y="0"/>
                    <a:pt x="27" y="6"/>
                    <a:pt x="23" y="8"/>
                  </a:cubicBezTo>
                  <a:cubicBezTo>
                    <a:pt x="20" y="9"/>
                    <a:pt x="16" y="9"/>
                    <a:pt x="12" y="11"/>
                  </a:cubicBezTo>
                  <a:cubicBezTo>
                    <a:pt x="12" y="11"/>
                    <a:pt x="10" y="12"/>
                    <a:pt x="9" y="12"/>
                  </a:cubicBezTo>
                  <a:cubicBezTo>
                    <a:pt x="9" y="12"/>
                    <a:pt x="9" y="11"/>
                    <a:pt x="9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5"/>
                    <a:pt x="5" y="14"/>
                    <a:pt x="7" y="16"/>
                  </a:cubicBezTo>
                  <a:cubicBezTo>
                    <a:pt x="7" y="16"/>
                    <a:pt x="8" y="16"/>
                    <a:pt x="8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8"/>
                    <a:pt x="11" y="19"/>
                    <a:pt x="12" y="19"/>
                  </a:cubicBezTo>
                  <a:cubicBezTo>
                    <a:pt x="18" y="19"/>
                    <a:pt x="21" y="15"/>
                    <a:pt x="26" y="14"/>
                  </a:cubicBezTo>
                  <a:cubicBezTo>
                    <a:pt x="26" y="9"/>
                    <a:pt x="32" y="10"/>
                    <a:pt x="32" y="4"/>
                  </a:cubicBezTo>
                  <a:cubicBezTo>
                    <a:pt x="32" y="3"/>
                    <a:pt x="31" y="0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4"/>
            <p:cNvSpPr>
              <a:spLocks/>
            </p:cNvSpPr>
            <p:nvPr/>
          </p:nvSpPr>
          <p:spPr bwMode="auto">
            <a:xfrm>
              <a:off x="10069513" y="4214813"/>
              <a:ext cx="619125" cy="319088"/>
            </a:xfrm>
            <a:custGeom>
              <a:avLst/>
              <a:gdLst>
                <a:gd name="T0" fmla="*/ 4 w 165"/>
                <a:gd name="T1" fmla="*/ 4 h 85"/>
                <a:gd name="T2" fmla="*/ 9 w 165"/>
                <a:gd name="T3" fmla="*/ 13 h 85"/>
                <a:gd name="T4" fmla="*/ 15 w 165"/>
                <a:gd name="T5" fmla="*/ 17 h 85"/>
                <a:gd name="T6" fmla="*/ 25 w 165"/>
                <a:gd name="T7" fmla="*/ 15 h 85"/>
                <a:gd name="T8" fmla="*/ 15 w 165"/>
                <a:gd name="T9" fmla="*/ 24 h 85"/>
                <a:gd name="T10" fmla="*/ 20 w 165"/>
                <a:gd name="T11" fmla="*/ 31 h 85"/>
                <a:gd name="T12" fmla="*/ 24 w 165"/>
                <a:gd name="T13" fmla="*/ 28 h 85"/>
                <a:gd name="T14" fmla="*/ 34 w 165"/>
                <a:gd name="T15" fmla="*/ 34 h 85"/>
                <a:gd name="T16" fmla="*/ 62 w 165"/>
                <a:gd name="T17" fmla="*/ 45 h 85"/>
                <a:gd name="T18" fmla="*/ 58 w 165"/>
                <a:gd name="T19" fmla="*/ 63 h 85"/>
                <a:gd name="T20" fmla="*/ 69 w 165"/>
                <a:gd name="T21" fmla="*/ 65 h 85"/>
                <a:gd name="T22" fmla="*/ 90 w 165"/>
                <a:gd name="T23" fmla="*/ 72 h 85"/>
                <a:gd name="T24" fmla="*/ 102 w 165"/>
                <a:gd name="T25" fmla="*/ 65 h 85"/>
                <a:gd name="T26" fmla="*/ 133 w 165"/>
                <a:gd name="T27" fmla="*/ 72 h 85"/>
                <a:gd name="T28" fmla="*/ 147 w 165"/>
                <a:gd name="T29" fmla="*/ 81 h 85"/>
                <a:gd name="T30" fmla="*/ 159 w 165"/>
                <a:gd name="T31" fmla="*/ 85 h 85"/>
                <a:gd name="T32" fmla="*/ 165 w 165"/>
                <a:gd name="T33" fmla="*/ 80 h 85"/>
                <a:gd name="T34" fmla="*/ 156 w 165"/>
                <a:gd name="T35" fmla="*/ 76 h 85"/>
                <a:gd name="T36" fmla="*/ 155 w 165"/>
                <a:gd name="T37" fmla="*/ 76 h 85"/>
                <a:gd name="T38" fmla="*/ 153 w 165"/>
                <a:gd name="T39" fmla="*/ 75 h 85"/>
                <a:gd name="T40" fmla="*/ 144 w 165"/>
                <a:gd name="T41" fmla="*/ 69 h 85"/>
                <a:gd name="T42" fmla="*/ 134 w 165"/>
                <a:gd name="T43" fmla="*/ 54 h 85"/>
                <a:gd name="T44" fmla="*/ 135 w 165"/>
                <a:gd name="T45" fmla="*/ 45 h 85"/>
                <a:gd name="T46" fmla="*/ 134 w 165"/>
                <a:gd name="T47" fmla="*/ 45 h 85"/>
                <a:gd name="T48" fmla="*/ 115 w 165"/>
                <a:gd name="T49" fmla="*/ 31 h 85"/>
                <a:gd name="T50" fmla="*/ 103 w 165"/>
                <a:gd name="T51" fmla="*/ 24 h 85"/>
                <a:gd name="T52" fmla="*/ 84 w 165"/>
                <a:gd name="T53" fmla="*/ 18 h 85"/>
                <a:gd name="T54" fmla="*/ 82 w 165"/>
                <a:gd name="T55" fmla="*/ 17 h 85"/>
                <a:gd name="T56" fmla="*/ 78 w 165"/>
                <a:gd name="T57" fmla="*/ 15 h 85"/>
                <a:gd name="T58" fmla="*/ 63 w 165"/>
                <a:gd name="T59" fmla="*/ 10 h 85"/>
                <a:gd name="T60" fmla="*/ 50 w 165"/>
                <a:gd name="T61" fmla="*/ 15 h 85"/>
                <a:gd name="T62" fmla="*/ 38 w 165"/>
                <a:gd name="T63" fmla="*/ 24 h 85"/>
                <a:gd name="T64" fmla="*/ 28 w 165"/>
                <a:gd name="T65" fmla="*/ 15 h 85"/>
                <a:gd name="T66" fmla="*/ 15 w 165"/>
                <a:gd name="T6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5" h="85">
                  <a:moveTo>
                    <a:pt x="15" y="0"/>
                  </a:moveTo>
                  <a:cubicBezTo>
                    <a:pt x="9" y="0"/>
                    <a:pt x="7" y="4"/>
                    <a:pt x="4" y="4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11"/>
                    <a:pt x="7" y="9"/>
                    <a:pt x="9" y="13"/>
                  </a:cubicBezTo>
                  <a:cubicBezTo>
                    <a:pt x="9" y="14"/>
                    <a:pt x="10" y="15"/>
                    <a:pt x="11" y="16"/>
                  </a:cubicBezTo>
                  <a:cubicBezTo>
                    <a:pt x="12" y="16"/>
                    <a:pt x="13" y="17"/>
                    <a:pt x="15" y="17"/>
                  </a:cubicBezTo>
                  <a:cubicBezTo>
                    <a:pt x="18" y="17"/>
                    <a:pt x="20" y="16"/>
                    <a:pt x="23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3" y="19"/>
                    <a:pt x="14" y="18"/>
                    <a:pt x="10" y="20"/>
                  </a:cubicBezTo>
                  <a:cubicBezTo>
                    <a:pt x="11" y="23"/>
                    <a:pt x="14" y="21"/>
                    <a:pt x="15" y="24"/>
                  </a:cubicBezTo>
                  <a:cubicBezTo>
                    <a:pt x="17" y="26"/>
                    <a:pt x="15" y="27"/>
                    <a:pt x="17" y="30"/>
                  </a:cubicBezTo>
                  <a:cubicBezTo>
                    <a:pt x="17" y="31"/>
                    <a:pt x="19" y="31"/>
                    <a:pt x="20" y="31"/>
                  </a:cubicBezTo>
                  <a:cubicBezTo>
                    <a:pt x="22" y="31"/>
                    <a:pt x="23" y="28"/>
                    <a:pt x="24" y="26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9" y="28"/>
                    <a:pt x="31" y="34"/>
                    <a:pt x="34" y="34"/>
                  </a:cubicBezTo>
                  <a:cubicBezTo>
                    <a:pt x="39" y="34"/>
                    <a:pt x="47" y="36"/>
                    <a:pt x="50" y="37"/>
                  </a:cubicBezTo>
                  <a:cubicBezTo>
                    <a:pt x="53" y="38"/>
                    <a:pt x="61" y="42"/>
                    <a:pt x="62" y="45"/>
                  </a:cubicBezTo>
                  <a:cubicBezTo>
                    <a:pt x="63" y="49"/>
                    <a:pt x="62" y="53"/>
                    <a:pt x="65" y="57"/>
                  </a:cubicBezTo>
                  <a:cubicBezTo>
                    <a:pt x="64" y="58"/>
                    <a:pt x="58" y="60"/>
                    <a:pt x="58" y="63"/>
                  </a:cubicBezTo>
                  <a:cubicBezTo>
                    <a:pt x="58" y="65"/>
                    <a:pt x="61" y="65"/>
                    <a:pt x="63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4"/>
                    <a:pt x="72" y="64"/>
                    <a:pt x="73" y="64"/>
                  </a:cubicBezTo>
                  <a:cubicBezTo>
                    <a:pt x="81" y="64"/>
                    <a:pt x="83" y="72"/>
                    <a:pt x="90" y="72"/>
                  </a:cubicBezTo>
                  <a:cubicBezTo>
                    <a:pt x="93" y="72"/>
                    <a:pt x="94" y="72"/>
                    <a:pt x="101" y="72"/>
                  </a:cubicBezTo>
                  <a:cubicBezTo>
                    <a:pt x="101" y="70"/>
                    <a:pt x="103" y="69"/>
                    <a:pt x="102" y="65"/>
                  </a:cubicBezTo>
                  <a:cubicBezTo>
                    <a:pt x="106" y="64"/>
                    <a:pt x="106" y="58"/>
                    <a:pt x="113" y="58"/>
                  </a:cubicBezTo>
                  <a:cubicBezTo>
                    <a:pt x="122" y="58"/>
                    <a:pt x="127" y="66"/>
                    <a:pt x="133" y="72"/>
                  </a:cubicBezTo>
                  <a:cubicBezTo>
                    <a:pt x="133" y="73"/>
                    <a:pt x="136" y="73"/>
                    <a:pt x="136" y="74"/>
                  </a:cubicBezTo>
                  <a:cubicBezTo>
                    <a:pt x="136" y="77"/>
                    <a:pt x="142" y="81"/>
                    <a:pt x="147" y="81"/>
                  </a:cubicBezTo>
                  <a:cubicBezTo>
                    <a:pt x="154" y="81"/>
                    <a:pt x="154" y="81"/>
                    <a:pt x="154" y="81"/>
                  </a:cubicBezTo>
                  <a:cubicBezTo>
                    <a:pt x="155" y="82"/>
                    <a:pt x="159" y="85"/>
                    <a:pt x="159" y="85"/>
                  </a:cubicBezTo>
                  <a:cubicBezTo>
                    <a:pt x="160" y="85"/>
                    <a:pt x="160" y="85"/>
                    <a:pt x="161" y="85"/>
                  </a:cubicBezTo>
                  <a:cubicBezTo>
                    <a:pt x="161" y="83"/>
                    <a:pt x="163" y="81"/>
                    <a:pt x="165" y="80"/>
                  </a:cubicBezTo>
                  <a:cubicBezTo>
                    <a:pt x="164" y="80"/>
                    <a:pt x="160" y="81"/>
                    <a:pt x="159" y="79"/>
                  </a:cubicBezTo>
                  <a:cubicBezTo>
                    <a:pt x="159" y="78"/>
                    <a:pt x="158" y="76"/>
                    <a:pt x="156" y="76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5" y="76"/>
                    <a:pt x="155" y="76"/>
                    <a:pt x="155" y="76"/>
                  </a:cubicBezTo>
                  <a:cubicBezTo>
                    <a:pt x="155" y="76"/>
                    <a:pt x="154" y="76"/>
                    <a:pt x="154" y="76"/>
                  </a:cubicBezTo>
                  <a:cubicBezTo>
                    <a:pt x="153" y="76"/>
                    <a:pt x="153" y="76"/>
                    <a:pt x="153" y="75"/>
                  </a:cubicBezTo>
                  <a:cubicBezTo>
                    <a:pt x="152" y="74"/>
                    <a:pt x="151" y="72"/>
                    <a:pt x="151" y="72"/>
                  </a:cubicBezTo>
                  <a:cubicBezTo>
                    <a:pt x="149" y="72"/>
                    <a:pt x="145" y="71"/>
                    <a:pt x="144" y="69"/>
                  </a:cubicBezTo>
                  <a:cubicBezTo>
                    <a:pt x="142" y="66"/>
                    <a:pt x="143" y="64"/>
                    <a:pt x="140" y="61"/>
                  </a:cubicBezTo>
                  <a:cubicBezTo>
                    <a:pt x="139" y="60"/>
                    <a:pt x="134" y="56"/>
                    <a:pt x="134" y="54"/>
                  </a:cubicBezTo>
                  <a:cubicBezTo>
                    <a:pt x="134" y="52"/>
                    <a:pt x="140" y="53"/>
                    <a:pt x="140" y="50"/>
                  </a:cubicBezTo>
                  <a:cubicBezTo>
                    <a:pt x="140" y="46"/>
                    <a:pt x="138" y="45"/>
                    <a:pt x="135" y="45"/>
                  </a:cubicBezTo>
                  <a:cubicBezTo>
                    <a:pt x="135" y="45"/>
                    <a:pt x="135" y="45"/>
                    <a:pt x="134" y="45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3" y="45"/>
                    <a:pt x="132" y="45"/>
                    <a:pt x="131" y="45"/>
                  </a:cubicBezTo>
                  <a:cubicBezTo>
                    <a:pt x="124" y="42"/>
                    <a:pt x="124" y="34"/>
                    <a:pt x="115" y="31"/>
                  </a:cubicBezTo>
                  <a:cubicBezTo>
                    <a:pt x="114" y="31"/>
                    <a:pt x="112" y="31"/>
                    <a:pt x="112" y="28"/>
                  </a:cubicBezTo>
                  <a:cubicBezTo>
                    <a:pt x="108" y="28"/>
                    <a:pt x="106" y="24"/>
                    <a:pt x="103" y="24"/>
                  </a:cubicBezTo>
                  <a:cubicBezTo>
                    <a:pt x="97" y="24"/>
                    <a:pt x="88" y="21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3" y="18"/>
                    <a:pt x="83" y="18"/>
                  </a:cubicBezTo>
                  <a:cubicBezTo>
                    <a:pt x="83" y="18"/>
                    <a:pt x="82" y="17"/>
                    <a:pt x="82" y="17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1" y="17"/>
                    <a:pt x="79" y="17"/>
                    <a:pt x="78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69" y="15"/>
                    <a:pt x="66" y="11"/>
                    <a:pt x="63" y="10"/>
                  </a:cubicBezTo>
                  <a:cubicBezTo>
                    <a:pt x="62" y="10"/>
                    <a:pt x="60" y="10"/>
                    <a:pt x="60" y="9"/>
                  </a:cubicBezTo>
                  <a:cubicBezTo>
                    <a:pt x="56" y="9"/>
                    <a:pt x="53" y="14"/>
                    <a:pt x="50" y="15"/>
                  </a:cubicBezTo>
                  <a:cubicBezTo>
                    <a:pt x="46" y="16"/>
                    <a:pt x="46" y="17"/>
                    <a:pt x="43" y="19"/>
                  </a:cubicBezTo>
                  <a:cubicBezTo>
                    <a:pt x="43" y="19"/>
                    <a:pt x="40" y="24"/>
                    <a:pt x="38" y="24"/>
                  </a:cubicBezTo>
                  <a:cubicBezTo>
                    <a:pt x="36" y="24"/>
                    <a:pt x="32" y="19"/>
                    <a:pt x="32" y="18"/>
                  </a:cubicBezTo>
                  <a:cubicBezTo>
                    <a:pt x="30" y="18"/>
                    <a:pt x="28" y="17"/>
                    <a:pt x="28" y="15"/>
                  </a:cubicBezTo>
                  <a:cubicBezTo>
                    <a:pt x="28" y="13"/>
                    <a:pt x="28" y="9"/>
                    <a:pt x="28" y="5"/>
                  </a:cubicBezTo>
                  <a:cubicBezTo>
                    <a:pt x="23" y="4"/>
                    <a:pt x="19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10694988" y="4281488"/>
              <a:ext cx="65088" cy="60325"/>
            </a:xfrm>
            <a:custGeom>
              <a:avLst/>
              <a:gdLst>
                <a:gd name="T0" fmla="*/ 0 w 17"/>
                <a:gd name="T1" fmla="*/ 0 h 16"/>
                <a:gd name="T2" fmla="*/ 5 w 17"/>
                <a:gd name="T3" fmla="*/ 4 h 16"/>
                <a:gd name="T4" fmla="*/ 12 w 17"/>
                <a:gd name="T5" fmla="*/ 11 h 16"/>
                <a:gd name="T6" fmla="*/ 15 w 17"/>
                <a:gd name="T7" fmla="*/ 16 h 16"/>
                <a:gd name="T8" fmla="*/ 16 w 17"/>
                <a:gd name="T9" fmla="*/ 16 h 16"/>
                <a:gd name="T10" fmla="*/ 17 w 17"/>
                <a:gd name="T11" fmla="*/ 16 h 16"/>
                <a:gd name="T12" fmla="*/ 17 w 17"/>
                <a:gd name="T13" fmla="*/ 14 h 16"/>
                <a:gd name="T14" fmla="*/ 11 w 17"/>
                <a:gd name="T15" fmla="*/ 9 h 16"/>
                <a:gd name="T16" fmla="*/ 0 w 17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6">
                  <a:moveTo>
                    <a:pt x="0" y="0"/>
                  </a:moveTo>
                  <a:cubicBezTo>
                    <a:pt x="1" y="3"/>
                    <a:pt x="3" y="2"/>
                    <a:pt x="5" y="4"/>
                  </a:cubicBezTo>
                  <a:cubicBezTo>
                    <a:pt x="9" y="6"/>
                    <a:pt x="9" y="9"/>
                    <a:pt x="12" y="11"/>
                  </a:cubicBezTo>
                  <a:cubicBezTo>
                    <a:pt x="12" y="14"/>
                    <a:pt x="12" y="16"/>
                    <a:pt x="15" y="16"/>
                  </a:cubicBezTo>
                  <a:cubicBezTo>
                    <a:pt x="15" y="16"/>
                    <a:pt x="15" y="16"/>
                    <a:pt x="16" y="16"/>
                  </a:cubicBezTo>
                  <a:cubicBezTo>
                    <a:pt x="16" y="16"/>
                    <a:pt x="16" y="16"/>
                    <a:pt x="17" y="16"/>
                  </a:cubicBezTo>
                  <a:cubicBezTo>
                    <a:pt x="17" y="16"/>
                    <a:pt x="17" y="15"/>
                    <a:pt x="17" y="14"/>
                  </a:cubicBezTo>
                  <a:cubicBezTo>
                    <a:pt x="17" y="10"/>
                    <a:pt x="14" y="11"/>
                    <a:pt x="11" y="9"/>
                  </a:cubicBezTo>
                  <a:cubicBezTo>
                    <a:pt x="8" y="5"/>
                    <a:pt x="6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6"/>
            <p:cNvSpPr>
              <a:spLocks/>
            </p:cNvSpPr>
            <p:nvPr/>
          </p:nvSpPr>
          <p:spPr bwMode="auto">
            <a:xfrm>
              <a:off x="10804525" y="4371975"/>
              <a:ext cx="33338" cy="38100"/>
            </a:xfrm>
            <a:custGeom>
              <a:avLst/>
              <a:gdLst>
                <a:gd name="T0" fmla="*/ 1 w 9"/>
                <a:gd name="T1" fmla="*/ 0 h 10"/>
                <a:gd name="T2" fmla="*/ 5 w 9"/>
                <a:gd name="T3" fmla="*/ 6 h 10"/>
                <a:gd name="T4" fmla="*/ 5 w 9"/>
                <a:gd name="T5" fmla="*/ 8 h 10"/>
                <a:gd name="T6" fmla="*/ 7 w 9"/>
                <a:gd name="T7" fmla="*/ 10 h 10"/>
                <a:gd name="T8" fmla="*/ 9 w 9"/>
                <a:gd name="T9" fmla="*/ 8 h 10"/>
                <a:gd name="T10" fmla="*/ 1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1" y="0"/>
                  </a:moveTo>
                  <a:cubicBezTo>
                    <a:pt x="0" y="2"/>
                    <a:pt x="1" y="5"/>
                    <a:pt x="5" y="6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5" y="9"/>
                    <a:pt x="6" y="10"/>
                    <a:pt x="7" y="10"/>
                  </a:cubicBezTo>
                  <a:cubicBezTo>
                    <a:pt x="7" y="10"/>
                    <a:pt x="9" y="9"/>
                    <a:pt x="9" y="8"/>
                  </a:cubicBezTo>
                  <a:cubicBezTo>
                    <a:pt x="9" y="7"/>
                    <a:pt x="3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11014075" y="4514850"/>
              <a:ext cx="15875" cy="22225"/>
            </a:xfrm>
            <a:custGeom>
              <a:avLst/>
              <a:gdLst>
                <a:gd name="T0" fmla="*/ 0 w 4"/>
                <a:gd name="T1" fmla="*/ 0 h 6"/>
                <a:gd name="T2" fmla="*/ 4 w 4"/>
                <a:gd name="T3" fmla="*/ 6 h 6"/>
                <a:gd name="T4" fmla="*/ 4 w 4"/>
                <a:gd name="T5" fmla="*/ 4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0" y="1"/>
                    <a:pt x="1" y="6"/>
                    <a:pt x="4" y="6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10966450" y="4495800"/>
              <a:ext cx="36513" cy="19050"/>
            </a:xfrm>
            <a:custGeom>
              <a:avLst/>
              <a:gdLst>
                <a:gd name="T0" fmla="*/ 0 w 10"/>
                <a:gd name="T1" fmla="*/ 0 h 5"/>
                <a:gd name="T2" fmla="*/ 8 w 10"/>
                <a:gd name="T3" fmla="*/ 5 h 5"/>
                <a:gd name="T4" fmla="*/ 10 w 10"/>
                <a:gd name="T5" fmla="*/ 4 h 5"/>
                <a:gd name="T6" fmla="*/ 0 w 1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cubicBezTo>
                    <a:pt x="0" y="4"/>
                    <a:pt x="5" y="5"/>
                    <a:pt x="8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1"/>
                    <a:pt x="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29"/>
            <p:cNvSpPr>
              <a:spLocks/>
            </p:cNvSpPr>
            <p:nvPr/>
          </p:nvSpPr>
          <p:spPr bwMode="auto">
            <a:xfrm>
              <a:off x="10972800" y="4454525"/>
              <a:ext cx="30163" cy="33338"/>
            </a:xfrm>
            <a:custGeom>
              <a:avLst/>
              <a:gdLst>
                <a:gd name="T0" fmla="*/ 0 w 8"/>
                <a:gd name="T1" fmla="*/ 0 h 9"/>
                <a:gd name="T2" fmla="*/ 8 w 8"/>
                <a:gd name="T3" fmla="*/ 9 h 9"/>
                <a:gd name="T4" fmla="*/ 0 w 8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cubicBezTo>
                    <a:pt x="0" y="2"/>
                    <a:pt x="5" y="9"/>
                    <a:pt x="8" y="9"/>
                  </a:cubicBezTo>
                  <a:cubicBezTo>
                    <a:pt x="7" y="5"/>
                    <a:pt x="4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30"/>
            <p:cNvSpPr>
              <a:spLocks/>
            </p:cNvSpPr>
            <p:nvPr/>
          </p:nvSpPr>
          <p:spPr bwMode="auto">
            <a:xfrm>
              <a:off x="10906125" y="4427538"/>
              <a:ext cx="41275" cy="26988"/>
            </a:xfrm>
            <a:custGeom>
              <a:avLst/>
              <a:gdLst>
                <a:gd name="T0" fmla="*/ 1 w 11"/>
                <a:gd name="T1" fmla="*/ 0 h 7"/>
                <a:gd name="T2" fmla="*/ 1 w 11"/>
                <a:gd name="T3" fmla="*/ 1 h 7"/>
                <a:gd name="T4" fmla="*/ 0 w 11"/>
                <a:gd name="T5" fmla="*/ 1 h 7"/>
                <a:gd name="T6" fmla="*/ 9 w 11"/>
                <a:gd name="T7" fmla="*/ 7 h 7"/>
                <a:gd name="T8" fmla="*/ 11 w 11"/>
                <a:gd name="T9" fmla="*/ 6 h 7"/>
                <a:gd name="T10" fmla="*/ 1 w 1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7" y="7"/>
                    <a:pt x="9" y="7"/>
                  </a:cubicBezTo>
                  <a:cubicBezTo>
                    <a:pt x="10" y="7"/>
                    <a:pt x="11" y="6"/>
                    <a:pt x="11" y="6"/>
                  </a:cubicBezTo>
                  <a:cubicBezTo>
                    <a:pt x="10" y="3"/>
                    <a:pt x="4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31"/>
            <p:cNvSpPr>
              <a:spLocks noEditPoints="1"/>
            </p:cNvSpPr>
            <p:nvPr/>
          </p:nvSpPr>
          <p:spPr bwMode="auto">
            <a:xfrm>
              <a:off x="10860088" y="4402138"/>
              <a:ext cx="23813" cy="14288"/>
            </a:xfrm>
            <a:custGeom>
              <a:avLst/>
              <a:gdLst>
                <a:gd name="T0" fmla="*/ 1 w 6"/>
                <a:gd name="T1" fmla="*/ 1 h 4"/>
                <a:gd name="T2" fmla="*/ 0 w 6"/>
                <a:gd name="T3" fmla="*/ 1 h 4"/>
                <a:gd name="T4" fmla="*/ 4 w 6"/>
                <a:gd name="T5" fmla="*/ 4 h 4"/>
                <a:gd name="T6" fmla="*/ 6 w 6"/>
                <a:gd name="T7" fmla="*/ 4 h 4"/>
                <a:gd name="T8" fmla="*/ 1 w 6"/>
                <a:gd name="T9" fmla="*/ 1 h 4"/>
                <a:gd name="T10" fmla="*/ 0 w 6"/>
                <a:gd name="T11" fmla="*/ 0 h 4"/>
                <a:gd name="T12" fmla="*/ 1 w 6"/>
                <a:gd name="T13" fmla="*/ 1 h 4"/>
                <a:gd name="T14" fmla="*/ 1 w 6"/>
                <a:gd name="T15" fmla="*/ 1 h 4"/>
                <a:gd name="T16" fmla="*/ 0 w 6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2"/>
                    <a:pt x="3" y="2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32"/>
            <p:cNvSpPr>
              <a:spLocks/>
            </p:cNvSpPr>
            <p:nvPr/>
          </p:nvSpPr>
          <p:spPr bwMode="auto">
            <a:xfrm>
              <a:off x="10493375" y="5518150"/>
              <a:ext cx="115888" cy="112713"/>
            </a:xfrm>
            <a:custGeom>
              <a:avLst/>
              <a:gdLst>
                <a:gd name="T0" fmla="*/ 28 w 31"/>
                <a:gd name="T1" fmla="*/ 0 h 30"/>
                <a:gd name="T2" fmla="*/ 15 w 31"/>
                <a:gd name="T3" fmla="*/ 3 h 30"/>
                <a:gd name="T4" fmla="*/ 4 w 31"/>
                <a:gd name="T5" fmla="*/ 1 h 30"/>
                <a:gd name="T6" fmla="*/ 0 w 31"/>
                <a:gd name="T7" fmla="*/ 3 h 30"/>
                <a:gd name="T8" fmla="*/ 18 w 31"/>
                <a:gd name="T9" fmla="*/ 30 h 30"/>
                <a:gd name="T10" fmla="*/ 31 w 31"/>
                <a:gd name="T11" fmla="*/ 9 h 30"/>
                <a:gd name="T12" fmla="*/ 28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28" y="0"/>
                  </a:moveTo>
                  <a:cubicBezTo>
                    <a:pt x="24" y="1"/>
                    <a:pt x="19" y="3"/>
                    <a:pt x="15" y="3"/>
                  </a:cubicBezTo>
                  <a:cubicBezTo>
                    <a:pt x="15" y="3"/>
                    <a:pt x="8" y="1"/>
                    <a:pt x="4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9"/>
                    <a:pt x="9" y="30"/>
                    <a:pt x="18" y="30"/>
                  </a:cubicBezTo>
                  <a:cubicBezTo>
                    <a:pt x="23" y="30"/>
                    <a:pt x="31" y="15"/>
                    <a:pt x="31" y="9"/>
                  </a:cubicBezTo>
                  <a:cubicBezTo>
                    <a:pt x="31" y="5"/>
                    <a:pt x="29" y="4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33"/>
            <p:cNvSpPr>
              <a:spLocks/>
            </p:cNvSpPr>
            <p:nvPr/>
          </p:nvSpPr>
          <p:spPr bwMode="auto">
            <a:xfrm>
              <a:off x="10594975" y="5491163"/>
              <a:ext cx="11113" cy="19050"/>
            </a:xfrm>
            <a:custGeom>
              <a:avLst/>
              <a:gdLst>
                <a:gd name="T0" fmla="*/ 3 w 3"/>
                <a:gd name="T1" fmla="*/ 0 h 5"/>
                <a:gd name="T2" fmla="*/ 2 w 3"/>
                <a:gd name="T3" fmla="*/ 0 h 5"/>
                <a:gd name="T4" fmla="*/ 0 w 3"/>
                <a:gd name="T5" fmla="*/ 0 h 5"/>
                <a:gd name="T6" fmla="*/ 3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4"/>
                    <a:pt x="3" y="5"/>
                  </a:cubicBezTo>
                  <a:cubicBezTo>
                    <a:pt x="3" y="3"/>
                    <a:pt x="3" y="3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34"/>
            <p:cNvSpPr>
              <a:spLocks/>
            </p:cNvSpPr>
            <p:nvPr/>
          </p:nvSpPr>
          <p:spPr bwMode="auto">
            <a:xfrm>
              <a:off x="10245725" y="5345113"/>
              <a:ext cx="36513" cy="11113"/>
            </a:xfrm>
            <a:custGeom>
              <a:avLst/>
              <a:gdLst>
                <a:gd name="T0" fmla="*/ 6 w 10"/>
                <a:gd name="T1" fmla="*/ 0 h 3"/>
                <a:gd name="T2" fmla="*/ 0 w 10"/>
                <a:gd name="T3" fmla="*/ 2 h 3"/>
                <a:gd name="T4" fmla="*/ 5 w 10"/>
                <a:gd name="T5" fmla="*/ 3 h 3"/>
                <a:gd name="T6" fmla="*/ 10 w 10"/>
                <a:gd name="T7" fmla="*/ 2 h 3"/>
                <a:gd name="T8" fmla="*/ 6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6" y="0"/>
                  </a:moveTo>
                  <a:cubicBezTo>
                    <a:pt x="4" y="0"/>
                    <a:pt x="3" y="1"/>
                    <a:pt x="0" y="2"/>
                  </a:cubicBezTo>
                  <a:cubicBezTo>
                    <a:pt x="1" y="3"/>
                    <a:pt x="3" y="3"/>
                    <a:pt x="5" y="3"/>
                  </a:cubicBezTo>
                  <a:cubicBezTo>
                    <a:pt x="7" y="3"/>
                    <a:pt x="9" y="3"/>
                    <a:pt x="10" y="2"/>
                  </a:cubicBezTo>
                  <a:cubicBezTo>
                    <a:pt x="8" y="1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35"/>
            <p:cNvSpPr>
              <a:spLocks/>
            </p:cNvSpPr>
            <p:nvPr/>
          </p:nvSpPr>
          <p:spPr bwMode="auto">
            <a:xfrm>
              <a:off x="10045700" y="4552950"/>
              <a:ext cx="41275" cy="14288"/>
            </a:xfrm>
            <a:custGeom>
              <a:avLst/>
              <a:gdLst>
                <a:gd name="T0" fmla="*/ 9 w 11"/>
                <a:gd name="T1" fmla="*/ 0 h 4"/>
                <a:gd name="T2" fmla="*/ 0 w 11"/>
                <a:gd name="T3" fmla="*/ 1 h 4"/>
                <a:gd name="T4" fmla="*/ 9 w 11"/>
                <a:gd name="T5" fmla="*/ 4 h 4"/>
                <a:gd name="T6" fmla="*/ 11 w 11"/>
                <a:gd name="T7" fmla="*/ 4 h 4"/>
                <a:gd name="T8" fmla="*/ 11 w 11"/>
                <a:gd name="T9" fmla="*/ 0 h 4"/>
                <a:gd name="T10" fmla="*/ 9 w 11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9" y="0"/>
                  </a:moveTo>
                  <a:cubicBezTo>
                    <a:pt x="6" y="0"/>
                    <a:pt x="4" y="0"/>
                    <a:pt x="0" y="1"/>
                  </a:cubicBezTo>
                  <a:cubicBezTo>
                    <a:pt x="1" y="3"/>
                    <a:pt x="5" y="4"/>
                    <a:pt x="9" y="4"/>
                  </a:cubicBezTo>
                  <a:cubicBezTo>
                    <a:pt x="9" y="4"/>
                    <a:pt x="11" y="4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36"/>
            <p:cNvSpPr>
              <a:spLocks/>
            </p:cNvSpPr>
            <p:nvPr/>
          </p:nvSpPr>
          <p:spPr bwMode="auto">
            <a:xfrm>
              <a:off x="9536113" y="4533900"/>
              <a:ext cx="1230313" cy="931863"/>
            </a:xfrm>
            <a:custGeom>
              <a:avLst/>
              <a:gdLst>
                <a:gd name="T0" fmla="*/ 232 w 328"/>
                <a:gd name="T1" fmla="*/ 10 h 248"/>
                <a:gd name="T2" fmla="*/ 220 w 328"/>
                <a:gd name="T3" fmla="*/ 59 h 248"/>
                <a:gd name="T4" fmla="*/ 190 w 328"/>
                <a:gd name="T5" fmla="*/ 44 h 248"/>
                <a:gd name="T6" fmla="*/ 182 w 328"/>
                <a:gd name="T7" fmla="*/ 36 h 248"/>
                <a:gd name="T8" fmla="*/ 192 w 328"/>
                <a:gd name="T9" fmla="*/ 16 h 248"/>
                <a:gd name="T10" fmla="*/ 178 w 328"/>
                <a:gd name="T11" fmla="*/ 13 h 248"/>
                <a:gd name="T12" fmla="*/ 157 w 328"/>
                <a:gd name="T13" fmla="*/ 12 h 248"/>
                <a:gd name="T14" fmla="*/ 136 w 328"/>
                <a:gd name="T15" fmla="*/ 20 h 248"/>
                <a:gd name="T16" fmla="*/ 131 w 328"/>
                <a:gd name="T17" fmla="*/ 37 h 248"/>
                <a:gd name="T18" fmla="*/ 120 w 328"/>
                <a:gd name="T19" fmla="*/ 38 h 248"/>
                <a:gd name="T20" fmla="*/ 97 w 328"/>
                <a:gd name="T21" fmla="*/ 33 h 248"/>
                <a:gd name="T22" fmla="*/ 85 w 328"/>
                <a:gd name="T23" fmla="*/ 46 h 248"/>
                <a:gd name="T24" fmla="*/ 77 w 328"/>
                <a:gd name="T25" fmla="*/ 50 h 248"/>
                <a:gd name="T26" fmla="*/ 74 w 328"/>
                <a:gd name="T27" fmla="*/ 62 h 248"/>
                <a:gd name="T28" fmla="*/ 21 w 328"/>
                <a:gd name="T29" fmla="*/ 86 h 248"/>
                <a:gd name="T30" fmla="*/ 6 w 328"/>
                <a:gd name="T31" fmla="*/ 94 h 248"/>
                <a:gd name="T32" fmla="*/ 2 w 328"/>
                <a:gd name="T33" fmla="*/ 114 h 248"/>
                <a:gd name="T34" fmla="*/ 6 w 328"/>
                <a:gd name="T35" fmla="*/ 132 h 248"/>
                <a:gd name="T36" fmla="*/ 2 w 328"/>
                <a:gd name="T37" fmla="*/ 132 h 248"/>
                <a:gd name="T38" fmla="*/ 15 w 328"/>
                <a:gd name="T39" fmla="*/ 170 h 248"/>
                <a:gd name="T40" fmla="*/ 14 w 328"/>
                <a:gd name="T41" fmla="*/ 201 h 248"/>
                <a:gd name="T42" fmla="*/ 60 w 328"/>
                <a:gd name="T43" fmla="*/ 201 h 248"/>
                <a:gd name="T44" fmla="*/ 68 w 328"/>
                <a:gd name="T45" fmla="*/ 201 h 248"/>
                <a:gd name="T46" fmla="*/ 120 w 328"/>
                <a:gd name="T47" fmla="*/ 185 h 248"/>
                <a:gd name="T48" fmla="*/ 169 w 328"/>
                <a:gd name="T49" fmla="*/ 187 h 248"/>
                <a:gd name="T50" fmla="*/ 182 w 328"/>
                <a:gd name="T51" fmla="*/ 209 h 248"/>
                <a:gd name="T52" fmla="*/ 192 w 328"/>
                <a:gd name="T53" fmla="*/ 210 h 248"/>
                <a:gd name="T54" fmla="*/ 202 w 328"/>
                <a:gd name="T55" fmla="*/ 206 h 248"/>
                <a:gd name="T56" fmla="*/ 205 w 328"/>
                <a:gd name="T57" fmla="*/ 209 h 248"/>
                <a:gd name="T58" fmla="*/ 206 w 328"/>
                <a:gd name="T59" fmla="*/ 215 h 248"/>
                <a:gd name="T60" fmla="*/ 212 w 328"/>
                <a:gd name="T61" fmla="*/ 215 h 248"/>
                <a:gd name="T62" fmla="*/ 246 w 328"/>
                <a:gd name="T63" fmla="*/ 245 h 248"/>
                <a:gd name="T64" fmla="*/ 271 w 328"/>
                <a:gd name="T65" fmla="*/ 248 h 248"/>
                <a:gd name="T66" fmla="*/ 300 w 328"/>
                <a:gd name="T67" fmla="*/ 227 h 248"/>
                <a:gd name="T68" fmla="*/ 321 w 328"/>
                <a:gd name="T69" fmla="*/ 182 h 248"/>
                <a:gd name="T70" fmla="*/ 323 w 328"/>
                <a:gd name="T71" fmla="*/ 168 h 248"/>
                <a:gd name="T72" fmla="*/ 320 w 328"/>
                <a:gd name="T73" fmla="*/ 121 h 248"/>
                <a:gd name="T74" fmla="*/ 304 w 328"/>
                <a:gd name="T75" fmla="*/ 98 h 248"/>
                <a:gd name="T76" fmla="*/ 290 w 328"/>
                <a:gd name="T77" fmla="*/ 82 h 248"/>
                <a:gd name="T78" fmla="*/ 263 w 328"/>
                <a:gd name="T79" fmla="*/ 49 h 248"/>
                <a:gd name="T80" fmla="*/ 249 w 328"/>
                <a:gd name="T81" fmla="*/ 30 h 248"/>
                <a:gd name="T82" fmla="*/ 240 w 328"/>
                <a:gd name="T8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8" h="248">
                  <a:moveTo>
                    <a:pt x="240" y="0"/>
                  </a:moveTo>
                  <a:cubicBezTo>
                    <a:pt x="235" y="3"/>
                    <a:pt x="236" y="7"/>
                    <a:pt x="232" y="10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1" y="42"/>
                    <a:pt x="229" y="59"/>
                    <a:pt x="220" y="59"/>
                  </a:cubicBezTo>
                  <a:cubicBezTo>
                    <a:pt x="215" y="59"/>
                    <a:pt x="213" y="53"/>
                    <a:pt x="209" y="51"/>
                  </a:cubicBezTo>
                  <a:cubicBezTo>
                    <a:pt x="202" y="48"/>
                    <a:pt x="198" y="47"/>
                    <a:pt x="190" y="44"/>
                  </a:cubicBezTo>
                  <a:cubicBezTo>
                    <a:pt x="189" y="44"/>
                    <a:pt x="189" y="40"/>
                    <a:pt x="187" y="39"/>
                  </a:cubicBezTo>
                  <a:cubicBezTo>
                    <a:pt x="186" y="37"/>
                    <a:pt x="182" y="38"/>
                    <a:pt x="182" y="36"/>
                  </a:cubicBezTo>
                  <a:cubicBezTo>
                    <a:pt x="185" y="21"/>
                    <a:pt x="185" y="21"/>
                    <a:pt x="185" y="21"/>
                  </a:cubicBezTo>
                  <a:cubicBezTo>
                    <a:pt x="187" y="20"/>
                    <a:pt x="192" y="19"/>
                    <a:pt x="192" y="16"/>
                  </a:cubicBezTo>
                  <a:cubicBezTo>
                    <a:pt x="192" y="14"/>
                    <a:pt x="188" y="11"/>
                    <a:pt x="186" y="11"/>
                  </a:cubicBezTo>
                  <a:cubicBezTo>
                    <a:pt x="183" y="11"/>
                    <a:pt x="182" y="13"/>
                    <a:pt x="178" y="13"/>
                  </a:cubicBezTo>
                  <a:cubicBezTo>
                    <a:pt x="168" y="13"/>
                    <a:pt x="162" y="9"/>
                    <a:pt x="152" y="5"/>
                  </a:cubicBezTo>
                  <a:cubicBezTo>
                    <a:pt x="153" y="8"/>
                    <a:pt x="156" y="9"/>
                    <a:pt x="157" y="12"/>
                  </a:cubicBezTo>
                  <a:cubicBezTo>
                    <a:pt x="157" y="12"/>
                    <a:pt x="154" y="14"/>
                    <a:pt x="152" y="14"/>
                  </a:cubicBezTo>
                  <a:cubicBezTo>
                    <a:pt x="147" y="14"/>
                    <a:pt x="136" y="16"/>
                    <a:pt x="136" y="20"/>
                  </a:cubicBezTo>
                  <a:cubicBezTo>
                    <a:pt x="136" y="24"/>
                    <a:pt x="132" y="26"/>
                    <a:pt x="132" y="30"/>
                  </a:cubicBezTo>
                  <a:cubicBezTo>
                    <a:pt x="132" y="33"/>
                    <a:pt x="133" y="35"/>
                    <a:pt x="131" y="37"/>
                  </a:cubicBezTo>
                  <a:cubicBezTo>
                    <a:pt x="130" y="37"/>
                    <a:pt x="128" y="35"/>
                    <a:pt x="127" y="35"/>
                  </a:cubicBezTo>
                  <a:cubicBezTo>
                    <a:pt x="124" y="35"/>
                    <a:pt x="122" y="36"/>
                    <a:pt x="120" y="38"/>
                  </a:cubicBezTo>
                  <a:cubicBezTo>
                    <a:pt x="120" y="33"/>
                    <a:pt x="117" y="27"/>
                    <a:pt x="112" y="27"/>
                  </a:cubicBezTo>
                  <a:cubicBezTo>
                    <a:pt x="106" y="27"/>
                    <a:pt x="105" y="33"/>
                    <a:pt x="97" y="33"/>
                  </a:cubicBezTo>
                  <a:cubicBezTo>
                    <a:pt x="96" y="39"/>
                    <a:pt x="91" y="41"/>
                    <a:pt x="91" y="48"/>
                  </a:cubicBezTo>
                  <a:cubicBezTo>
                    <a:pt x="88" y="48"/>
                    <a:pt x="87" y="47"/>
                    <a:pt x="85" y="46"/>
                  </a:cubicBezTo>
                  <a:cubicBezTo>
                    <a:pt x="83" y="49"/>
                    <a:pt x="85" y="54"/>
                    <a:pt x="81" y="56"/>
                  </a:cubicBezTo>
                  <a:cubicBezTo>
                    <a:pt x="80" y="54"/>
                    <a:pt x="79" y="52"/>
                    <a:pt x="77" y="50"/>
                  </a:cubicBezTo>
                  <a:cubicBezTo>
                    <a:pt x="74" y="51"/>
                    <a:pt x="74" y="54"/>
                    <a:pt x="74" y="57"/>
                  </a:cubicBezTo>
                  <a:cubicBezTo>
                    <a:pt x="74" y="59"/>
                    <a:pt x="74" y="60"/>
                    <a:pt x="74" y="62"/>
                  </a:cubicBezTo>
                  <a:cubicBezTo>
                    <a:pt x="74" y="72"/>
                    <a:pt x="50" y="79"/>
                    <a:pt x="40" y="81"/>
                  </a:cubicBezTo>
                  <a:cubicBezTo>
                    <a:pt x="35" y="82"/>
                    <a:pt x="24" y="83"/>
                    <a:pt x="21" y="86"/>
                  </a:cubicBezTo>
                  <a:cubicBezTo>
                    <a:pt x="18" y="89"/>
                    <a:pt x="11" y="96"/>
                    <a:pt x="6" y="97"/>
                  </a:cubicBezTo>
                  <a:cubicBezTo>
                    <a:pt x="6" y="96"/>
                    <a:pt x="6" y="95"/>
                    <a:pt x="6" y="94"/>
                  </a:cubicBezTo>
                  <a:cubicBezTo>
                    <a:pt x="4" y="95"/>
                    <a:pt x="2" y="95"/>
                    <a:pt x="2" y="97"/>
                  </a:cubicBezTo>
                  <a:cubicBezTo>
                    <a:pt x="2" y="105"/>
                    <a:pt x="2" y="105"/>
                    <a:pt x="2" y="114"/>
                  </a:cubicBezTo>
                  <a:cubicBezTo>
                    <a:pt x="2" y="121"/>
                    <a:pt x="6" y="124"/>
                    <a:pt x="6" y="129"/>
                  </a:cubicBezTo>
                  <a:cubicBezTo>
                    <a:pt x="6" y="130"/>
                    <a:pt x="7" y="131"/>
                    <a:pt x="6" y="132"/>
                  </a:cubicBezTo>
                  <a:cubicBezTo>
                    <a:pt x="5" y="132"/>
                    <a:pt x="4" y="130"/>
                    <a:pt x="3" y="129"/>
                  </a:cubicBezTo>
                  <a:cubicBezTo>
                    <a:pt x="2" y="130"/>
                    <a:pt x="2" y="131"/>
                    <a:pt x="2" y="132"/>
                  </a:cubicBezTo>
                  <a:cubicBezTo>
                    <a:pt x="0" y="137"/>
                    <a:pt x="6" y="138"/>
                    <a:pt x="7" y="142"/>
                  </a:cubicBezTo>
                  <a:cubicBezTo>
                    <a:pt x="11" y="153"/>
                    <a:pt x="12" y="157"/>
                    <a:pt x="15" y="170"/>
                  </a:cubicBezTo>
                  <a:cubicBezTo>
                    <a:pt x="17" y="175"/>
                    <a:pt x="21" y="180"/>
                    <a:pt x="21" y="188"/>
                  </a:cubicBezTo>
                  <a:cubicBezTo>
                    <a:pt x="21" y="194"/>
                    <a:pt x="14" y="196"/>
                    <a:pt x="14" y="201"/>
                  </a:cubicBezTo>
                  <a:cubicBezTo>
                    <a:pt x="14" y="205"/>
                    <a:pt x="28" y="211"/>
                    <a:pt x="33" y="211"/>
                  </a:cubicBezTo>
                  <a:cubicBezTo>
                    <a:pt x="46" y="211"/>
                    <a:pt x="50" y="201"/>
                    <a:pt x="60" y="201"/>
                  </a:cubicBezTo>
                  <a:cubicBezTo>
                    <a:pt x="62" y="201"/>
                    <a:pt x="63" y="200"/>
                    <a:pt x="64" y="200"/>
                  </a:cubicBezTo>
                  <a:cubicBezTo>
                    <a:pt x="65" y="200"/>
                    <a:pt x="66" y="200"/>
                    <a:pt x="68" y="201"/>
                  </a:cubicBezTo>
                  <a:cubicBezTo>
                    <a:pt x="74" y="201"/>
                    <a:pt x="79" y="200"/>
                    <a:pt x="85" y="199"/>
                  </a:cubicBezTo>
                  <a:cubicBezTo>
                    <a:pt x="87" y="185"/>
                    <a:pt x="105" y="190"/>
                    <a:pt x="120" y="185"/>
                  </a:cubicBezTo>
                  <a:cubicBezTo>
                    <a:pt x="126" y="183"/>
                    <a:pt x="128" y="178"/>
                    <a:pt x="138" y="178"/>
                  </a:cubicBezTo>
                  <a:cubicBezTo>
                    <a:pt x="147" y="178"/>
                    <a:pt x="164" y="181"/>
                    <a:pt x="169" y="187"/>
                  </a:cubicBezTo>
                  <a:cubicBezTo>
                    <a:pt x="171" y="190"/>
                    <a:pt x="177" y="204"/>
                    <a:pt x="179" y="204"/>
                  </a:cubicBezTo>
                  <a:cubicBezTo>
                    <a:pt x="179" y="204"/>
                    <a:pt x="178" y="209"/>
                    <a:pt x="182" y="209"/>
                  </a:cubicBezTo>
                  <a:cubicBezTo>
                    <a:pt x="188" y="209"/>
                    <a:pt x="195" y="194"/>
                    <a:pt x="200" y="189"/>
                  </a:cubicBezTo>
                  <a:cubicBezTo>
                    <a:pt x="200" y="194"/>
                    <a:pt x="199" y="208"/>
                    <a:pt x="192" y="210"/>
                  </a:cubicBezTo>
                  <a:cubicBezTo>
                    <a:pt x="192" y="211"/>
                    <a:pt x="193" y="213"/>
                    <a:pt x="194" y="213"/>
                  </a:cubicBezTo>
                  <a:cubicBezTo>
                    <a:pt x="199" y="213"/>
                    <a:pt x="199" y="207"/>
                    <a:pt x="202" y="206"/>
                  </a:cubicBezTo>
                  <a:cubicBezTo>
                    <a:pt x="202" y="205"/>
                    <a:pt x="202" y="204"/>
                    <a:pt x="202" y="204"/>
                  </a:cubicBezTo>
                  <a:cubicBezTo>
                    <a:pt x="203" y="205"/>
                    <a:pt x="205" y="206"/>
                    <a:pt x="205" y="209"/>
                  </a:cubicBezTo>
                  <a:cubicBezTo>
                    <a:pt x="205" y="212"/>
                    <a:pt x="204" y="214"/>
                    <a:pt x="203" y="215"/>
                  </a:cubicBezTo>
                  <a:cubicBezTo>
                    <a:pt x="206" y="215"/>
                    <a:pt x="206" y="215"/>
                    <a:pt x="206" y="215"/>
                  </a:cubicBezTo>
                  <a:cubicBezTo>
                    <a:pt x="209" y="215"/>
                    <a:pt x="210" y="215"/>
                    <a:pt x="212" y="213"/>
                  </a:cubicBezTo>
                  <a:cubicBezTo>
                    <a:pt x="212" y="215"/>
                    <a:pt x="212" y="215"/>
                    <a:pt x="212" y="215"/>
                  </a:cubicBezTo>
                  <a:cubicBezTo>
                    <a:pt x="213" y="219"/>
                    <a:pt x="216" y="222"/>
                    <a:pt x="216" y="226"/>
                  </a:cubicBezTo>
                  <a:cubicBezTo>
                    <a:pt x="216" y="238"/>
                    <a:pt x="234" y="245"/>
                    <a:pt x="246" y="245"/>
                  </a:cubicBezTo>
                  <a:cubicBezTo>
                    <a:pt x="253" y="245"/>
                    <a:pt x="250" y="240"/>
                    <a:pt x="257" y="239"/>
                  </a:cubicBezTo>
                  <a:cubicBezTo>
                    <a:pt x="257" y="241"/>
                    <a:pt x="269" y="247"/>
                    <a:pt x="271" y="248"/>
                  </a:cubicBezTo>
                  <a:cubicBezTo>
                    <a:pt x="273" y="234"/>
                    <a:pt x="297" y="240"/>
                    <a:pt x="300" y="227"/>
                  </a:cubicBezTo>
                  <a:cubicBezTo>
                    <a:pt x="300" y="227"/>
                    <a:pt x="300" y="227"/>
                    <a:pt x="300" y="227"/>
                  </a:cubicBezTo>
                  <a:cubicBezTo>
                    <a:pt x="300" y="217"/>
                    <a:pt x="306" y="209"/>
                    <a:pt x="308" y="202"/>
                  </a:cubicBezTo>
                  <a:cubicBezTo>
                    <a:pt x="311" y="193"/>
                    <a:pt x="316" y="190"/>
                    <a:pt x="321" y="182"/>
                  </a:cubicBezTo>
                  <a:cubicBezTo>
                    <a:pt x="323" y="180"/>
                    <a:pt x="322" y="178"/>
                    <a:pt x="323" y="176"/>
                  </a:cubicBezTo>
                  <a:cubicBezTo>
                    <a:pt x="323" y="168"/>
                    <a:pt x="323" y="168"/>
                    <a:pt x="323" y="168"/>
                  </a:cubicBezTo>
                  <a:cubicBezTo>
                    <a:pt x="326" y="166"/>
                    <a:pt x="328" y="157"/>
                    <a:pt x="328" y="151"/>
                  </a:cubicBezTo>
                  <a:cubicBezTo>
                    <a:pt x="328" y="142"/>
                    <a:pt x="325" y="127"/>
                    <a:pt x="320" y="121"/>
                  </a:cubicBezTo>
                  <a:cubicBezTo>
                    <a:pt x="320" y="120"/>
                    <a:pt x="320" y="120"/>
                    <a:pt x="320" y="120"/>
                  </a:cubicBezTo>
                  <a:cubicBezTo>
                    <a:pt x="315" y="114"/>
                    <a:pt x="304" y="110"/>
                    <a:pt x="304" y="98"/>
                  </a:cubicBezTo>
                  <a:cubicBezTo>
                    <a:pt x="301" y="98"/>
                    <a:pt x="296" y="98"/>
                    <a:pt x="295" y="95"/>
                  </a:cubicBezTo>
                  <a:cubicBezTo>
                    <a:pt x="294" y="91"/>
                    <a:pt x="293" y="85"/>
                    <a:pt x="290" y="82"/>
                  </a:cubicBezTo>
                  <a:cubicBezTo>
                    <a:pt x="285" y="77"/>
                    <a:pt x="273" y="74"/>
                    <a:pt x="270" y="68"/>
                  </a:cubicBezTo>
                  <a:cubicBezTo>
                    <a:pt x="268" y="60"/>
                    <a:pt x="266" y="57"/>
                    <a:pt x="263" y="49"/>
                  </a:cubicBezTo>
                  <a:cubicBezTo>
                    <a:pt x="262" y="44"/>
                    <a:pt x="262" y="35"/>
                    <a:pt x="258" y="33"/>
                  </a:cubicBezTo>
                  <a:cubicBezTo>
                    <a:pt x="257" y="33"/>
                    <a:pt x="252" y="31"/>
                    <a:pt x="249" y="30"/>
                  </a:cubicBezTo>
                  <a:cubicBezTo>
                    <a:pt x="246" y="28"/>
                    <a:pt x="247" y="23"/>
                    <a:pt x="246" y="19"/>
                  </a:cubicBezTo>
                  <a:cubicBezTo>
                    <a:pt x="244" y="13"/>
                    <a:pt x="241" y="8"/>
                    <a:pt x="24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37"/>
            <p:cNvSpPr>
              <a:spLocks/>
            </p:cNvSpPr>
            <p:nvPr/>
          </p:nvSpPr>
          <p:spPr bwMode="auto">
            <a:xfrm>
              <a:off x="11156950" y="5518150"/>
              <a:ext cx="233363" cy="228600"/>
            </a:xfrm>
            <a:custGeom>
              <a:avLst/>
              <a:gdLst>
                <a:gd name="T0" fmla="*/ 50 w 62"/>
                <a:gd name="T1" fmla="*/ 0 h 61"/>
                <a:gd name="T2" fmla="*/ 43 w 62"/>
                <a:gd name="T3" fmla="*/ 10 h 61"/>
                <a:gd name="T4" fmla="*/ 43 w 62"/>
                <a:gd name="T5" fmla="*/ 11 h 61"/>
                <a:gd name="T6" fmla="*/ 37 w 62"/>
                <a:gd name="T7" fmla="*/ 15 h 61"/>
                <a:gd name="T8" fmla="*/ 37 w 62"/>
                <a:gd name="T9" fmla="*/ 17 h 61"/>
                <a:gd name="T10" fmla="*/ 32 w 62"/>
                <a:gd name="T11" fmla="*/ 24 h 61"/>
                <a:gd name="T12" fmla="*/ 16 w 62"/>
                <a:gd name="T13" fmla="*/ 34 h 61"/>
                <a:gd name="T14" fmla="*/ 11 w 62"/>
                <a:gd name="T15" fmla="*/ 37 h 61"/>
                <a:gd name="T16" fmla="*/ 0 w 62"/>
                <a:gd name="T17" fmla="*/ 53 h 61"/>
                <a:gd name="T18" fmla="*/ 1 w 62"/>
                <a:gd name="T19" fmla="*/ 54 h 61"/>
                <a:gd name="T20" fmla="*/ 14 w 62"/>
                <a:gd name="T21" fmla="*/ 60 h 61"/>
                <a:gd name="T22" fmla="*/ 20 w 62"/>
                <a:gd name="T23" fmla="*/ 61 h 61"/>
                <a:gd name="T24" fmla="*/ 31 w 62"/>
                <a:gd name="T25" fmla="*/ 54 h 61"/>
                <a:gd name="T26" fmla="*/ 40 w 62"/>
                <a:gd name="T27" fmla="*/ 35 h 61"/>
                <a:gd name="T28" fmla="*/ 51 w 62"/>
                <a:gd name="T29" fmla="*/ 33 h 61"/>
                <a:gd name="T30" fmla="*/ 51 w 62"/>
                <a:gd name="T31" fmla="*/ 24 h 61"/>
                <a:gd name="T32" fmla="*/ 62 w 62"/>
                <a:gd name="T33" fmla="*/ 10 h 61"/>
                <a:gd name="T34" fmla="*/ 60 w 62"/>
                <a:gd name="T35" fmla="*/ 6 h 61"/>
                <a:gd name="T36" fmla="*/ 58 w 62"/>
                <a:gd name="T37" fmla="*/ 5 h 61"/>
                <a:gd name="T38" fmla="*/ 53 w 62"/>
                <a:gd name="T39" fmla="*/ 7 h 61"/>
                <a:gd name="T40" fmla="*/ 52 w 62"/>
                <a:gd name="T41" fmla="*/ 3 h 61"/>
                <a:gd name="T42" fmla="*/ 50 w 62"/>
                <a:gd name="T4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61">
                  <a:moveTo>
                    <a:pt x="50" y="0"/>
                  </a:moveTo>
                  <a:cubicBezTo>
                    <a:pt x="47" y="1"/>
                    <a:pt x="43" y="5"/>
                    <a:pt x="43" y="10"/>
                  </a:cubicBezTo>
                  <a:cubicBezTo>
                    <a:pt x="43" y="10"/>
                    <a:pt x="43" y="11"/>
                    <a:pt x="43" y="11"/>
                  </a:cubicBezTo>
                  <a:cubicBezTo>
                    <a:pt x="40" y="12"/>
                    <a:pt x="39" y="12"/>
                    <a:pt x="37" y="15"/>
                  </a:cubicBezTo>
                  <a:cubicBezTo>
                    <a:pt x="37" y="15"/>
                    <a:pt x="37" y="17"/>
                    <a:pt x="37" y="17"/>
                  </a:cubicBezTo>
                  <a:cubicBezTo>
                    <a:pt x="37" y="17"/>
                    <a:pt x="33" y="24"/>
                    <a:pt x="32" y="24"/>
                  </a:cubicBezTo>
                  <a:cubicBezTo>
                    <a:pt x="27" y="27"/>
                    <a:pt x="23" y="34"/>
                    <a:pt x="16" y="34"/>
                  </a:cubicBezTo>
                  <a:cubicBezTo>
                    <a:pt x="14" y="34"/>
                    <a:pt x="12" y="35"/>
                    <a:pt x="11" y="37"/>
                  </a:cubicBezTo>
                  <a:cubicBezTo>
                    <a:pt x="8" y="42"/>
                    <a:pt x="0" y="46"/>
                    <a:pt x="0" y="53"/>
                  </a:cubicBezTo>
                  <a:cubicBezTo>
                    <a:pt x="0" y="54"/>
                    <a:pt x="1" y="54"/>
                    <a:pt x="1" y="54"/>
                  </a:cubicBezTo>
                  <a:cubicBezTo>
                    <a:pt x="1" y="56"/>
                    <a:pt x="12" y="60"/>
                    <a:pt x="14" y="60"/>
                  </a:cubicBezTo>
                  <a:cubicBezTo>
                    <a:pt x="16" y="60"/>
                    <a:pt x="19" y="61"/>
                    <a:pt x="20" y="61"/>
                  </a:cubicBezTo>
                  <a:cubicBezTo>
                    <a:pt x="24" y="61"/>
                    <a:pt x="29" y="57"/>
                    <a:pt x="31" y="54"/>
                  </a:cubicBezTo>
                  <a:cubicBezTo>
                    <a:pt x="31" y="54"/>
                    <a:pt x="39" y="38"/>
                    <a:pt x="40" y="35"/>
                  </a:cubicBezTo>
                  <a:cubicBezTo>
                    <a:pt x="42" y="35"/>
                    <a:pt x="49" y="33"/>
                    <a:pt x="51" y="33"/>
                  </a:cubicBezTo>
                  <a:cubicBezTo>
                    <a:pt x="51" y="30"/>
                    <a:pt x="50" y="29"/>
                    <a:pt x="51" y="24"/>
                  </a:cubicBezTo>
                  <a:cubicBezTo>
                    <a:pt x="55" y="24"/>
                    <a:pt x="61" y="14"/>
                    <a:pt x="62" y="10"/>
                  </a:cubicBezTo>
                  <a:cubicBezTo>
                    <a:pt x="60" y="9"/>
                    <a:pt x="60" y="8"/>
                    <a:pt x="60" y="6"/>
                  </a:cubicBezTo>
                  <a:cubicBezTo>
                    <a:pt x="59" y="6"/>
                    <a:pt x="58" y="5"/>
                    <a:pt x="58" y="5"/>
                  </a:cubicBezTo>
                  <a:cubicBezTo>
                    <a:pt x="56" y="5"/>
                    <a:pt x="55" y="7"/>
                    <a:pt x="53" y="7"/>
                  </a:cubicBezTo>
                  <a:cubicBezTo>
                    <a:pt x="51" y="7"/>
                    <a:pt x="52" y="5"/>
                    <a:pt x="52" y="3"/>
                  </a:cubicBezTo>
                  <a:cubicBezTo>
                    <a:pt x="51" y="3"/>
                    <a:pt x="50" y="2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38"/>
            <p:cNvSpPr>
              <a:spLocks/>
            </p:cNvSpPr>
            <p:nvPr/>
          </p:nvSpPr>
          <p:spPr bwMode="auto">
            <a:xfrm>
              <a:off x="11345863" y="5300663"/>
              <a:ext cx="176213" cy="250825"/>
            </a:xfrm>
            <a:custGeom>
              <a:avLst/>
              <a:gdLst>
                <a:gd name="T0" fmla="*/ 0 w 47"/>
                <a:gd name="T1" fmla="*/ 0 h 67"/>
                <a:gd name="T2" fmla="*/ 12 w 47"/>
                <a:gd name="T3" fmla="*/ 17 h 67"/>
                <a:gd name="T4" fmla="*/ 12 w 47"/>
                <a:gd name="T5" fmla="*/ 20 h 67"/>
                <a:gd name="T6" fmla="*/ 15 w 47"/>
                <a:gd name="T7" fmla="*/ 25 h 67"/>
                <a:gd name="T8" fmla="*/ 15 w 47"/>
                <a:gd name="T9" fmla="*/ 25 h 67"/>
                <a:gd name="T10" fmla="*/ 16 w 47"/>
                <a:gd name="T11" fmla="*/ 31 h 67"/>
                <a:gd name="T12" fmla="*/ 12 w 47"/>
                <a:gd name="T13" fmla="*/ 42 h 67"/>
                <a:gd name="T14" fmla="*/ 8 w 47"/>
                <a:gd name="T15" fmla="*/ 46 h 67"/>
                <a:gd name="T16" fmla="*/ 19 w 47"/>
                <a:gd name="T17" fmla="*/ 55 h 67"/>
                <a:gd name="T18" fmla="*/ 16 w 47"/>
                <a:gd name="T19" fmla="*/ 63 h 67"/>
                <a:gd name="T20" fmla="*/ 20 w 47"/>
                <a:gd name="T21" fmla="*/ 67 h 67"/>
                <a:gd name="T22" fmla="*/ 30 w 47"/>
                <a:gd name="T23" fmla="*/ 57 h 67"/>
                <a:gd name="T24" fmla="*/ 34 w 47"/>
                <a:gd name="T25" fmla="*/ 51 h 67"/>
                <a:gd name="T26" fmla="*/ 33 w 47"/>
                <a:gd name="T27" fmla="*/ 48 h 67"/>
                <a:gd name="T28" fmla="*/ 39 w 47"/>
                <a:gd name="T29" fmla="*/ 45 h 67"/>
                <a:gd name="T30" fmla="*/ 40 w 47"/>
                <a:gd name="T31" fmla="*/ 44 h 67"/>
                <a:gd name="T32" fmla="*/ 41 w 47"/>
                <a:gd name="T33" fmla="*/ 45 h 67"/>
                <a:gd name="T34" fmla="*/ 47 w 47"/>
                <a:gd name="T35" fmla="*/ 31 h 67"/>
                <a:gd name="T36" fmla="*/ 44 w 47"/>
                <a:gd name="T37" fmla="*/ 29 h 67"/>
                <a:gd name="T38" fmla="*/ 35 w 47"/>
                <a:gd name="T39" fmla="*/ 32 h 67"/>
                <a:gd name="T40" fmla="*/ 24 w 47"/>
                <a:gd name="T41" fmla="*/ 21 h 67"/>
                <a:gd name="T42" fmla="*/ 22 w 47"/>
                <a:gd name="T43" fmla="*/ 21 h 67"/>
                <a:gd name="T44" fmla="*/ 20 w 47"/>
                <a:gd name="T45" fmla="*/ 23 h 67"/>
                <a:gd name="T46" fmla="*/ 18 w 47"/>
                <a:gd name="T47" fmla="*/ 23 h 67"/>
                <a:gd name="T48" fmla="*/ 13 w 47"/>
                <a:gd name="T49" fmla="*/ 14 h 67"/>
                <a:gd name="T50" fmla="*/ 14 w 47"/>
                <a:gd name="T51" fmla="*/ 12 h 67"/>
                <a:gd name="T52" fmla="*/ 11 w 47"/>
                <a:gd name="T53" fmla="*/ 8 h 67"/>
                <a:gd name="T54" fmla="*/ 0 w 47"/>
                <a:gd name="T5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7">
                  <a:moveTo>
                    <a:pt x="0" y="0"/>
                  </a:moveTo>
                  <a:cubicBezTo>
                    <a:pt x="2" y="7"/>
                    <a:pt x="6" y="16"/>
                    <a:pt x="12" y="17"/>
                  </a:cubicBezTo>
                  <a:cubicBezTo>
                    <a:pt x="12" y="18"/>
                    <a:pt x="12" y="19"/>
                    <a:pt x="12" y="20"/>
                  </a:cubicBezTo>
                  <a:cubicBezTo>
                    <a:pt x="12" y="22"/>
                    <a:pt x="14" y="23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7"/>
                    <a:pt x="16" y="29"/>
                    <a:pt x="16" y="31"/>
                  </a:cubicBezTo>
                  <a:cubicBezTo>
                    <a:pt x="16" y="35"/>
                    <a:pt x="15" y="39"/>
                    <a:pt x="12" y="42"/>
                  </a:cubicBezTo>
                  <a:cubicBezTo>
                    <a:pt x="11" y="43"/>
                    <a:pt x="8" y="44"/>
                    <a:pt x="8" y="46"/>
                  </a:cubicBezTo>
                  <a:cubicBezTo>
                    <a:pt x="8" y="52"/>
                    <a:pt x="19" y="49"/>
                    <a:pt x="19" y="55"/>
                  </a:cubicBezTo>
                  <a:cubicBezTo>
                    <a:pt x="19" y="58"/>
                    <a:pt x="16" y="60"/>
                    <a:pt x="16" y="63"/>
                  </a:cubicBezTo>
                  <a:cubicBezTo>
                    <a:pt x="16" y="65"/>
                    <a:pt x="17" y="67"/>
                    <a:pt x="20" y="67"/>
                  </a:cubicBezTo>
                  <a:cubicBezTo>
                    <a:pt x="26" y="67"/>
                    <a:pt x="28" y="61"/>
                    <a:pt x="30" y="57"/>
                  </a:cubicBezTo>
                  <a:cubicBezTo>
                    <a:pt x="31" y="56"/>
                    <a:pt x="34" y="53"/>
                    <a:pt x="34" y="51"/>
                  </a:cubicBezTo>
                  <a:cubicBezTo>
                    <a:pt x="34" y="50"/>
                    <a:pt x="33" y="49"/>
                    <a:pt x="33" y="48"/>
                  </a:cubicBezTo>
                  <a:cubicBezTo>
                    <a:pt x="33" y="46"/>
                    <a:pt x="36" y="45"/>
                    <a:pt x="39" y="45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4" y="41"/>
                    <a:pt x="43" y="35"/>
                    <a:pt x="47" y="31"/>
                  </a:cubicBezTo>
                  <a:cubicBezTo>
                    <a:pt x="46" y="30"/>
                    <a:pt x="45" y="29"/>
                    <a:pt x="44" y="29"/>
                  </a:cubicBezTo>
                  <a:cubicBezTo>
                    <a:pt x="40" y="29"/>
                    <a:pt x="40" y="32"/>
                    <a:pt x="35" y="32"/>
                  </a:cubicBezTo>
                  <a:cubicBezTo>
                    <a:pt x="28" y="32"/>
                    <a:pt x="24" y="28"/>
                    <a:pt x="24" y="21"/>
                  </a:cubicBezTo>
                  <a:cubicBezTo>
                    <a:pt x="24" y="21"/>
                    <a:pt x="23" y="21"/>
                    <a:pt x="22" y="21"/>
                  </a:cubicBezTo>
                  <a:cubicBezTo>
                    <a:pt x="21" y="21"/>
                    <a:pt x="20" y="22"/>
                    <a:pt x="20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7" y="22"/>
                    <a:pt x="13" y="16"/>
                    <a:pt x="13" y="14"/>
                  </a:cubicBezTo>
                  <a:cubicBezTo>
                    <a:pt x="13" y="13"/>
                    <a:pt x="14" y="13"/>
                    <a:pt x="14" y="12"/>
                  </a:cubicBezTo>
                  <a:cubicBezTo>
                    <a:pt x="13" y="11"/>
                    <a:pt x="13" y="9"/>
                    <a:pt x="11" y="8"/>
                  </a:cubicBezTo>
                  <a:cubicBezTo>
                    <a:pt x="8" y="5"/>
                    <a:pt x="3" y="5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>
              <a:off x="11476038" y="4737100"/>
              <a:ext cx="38100" cy="28575"/>
            </a:xfrm>
            <a:custGeom>
              <a:avLst/>
              <a:gdLst>
                <a:gd name="T0" fmla="*/ 7 w 10"/>
                <a:gd name="T1" fmla="*/ 0 h 8"/>
                <a:gd name="T2" fmla="*/ 0 w 10"/>
                <a:gd name="T3" fmla="*/ 6 h 8"/>
                <a:gd name="T4" fmla="*/ 6 w 10"/>
                <a:gd name="T5" fmla="*/ 8 h 8"/>
                <a:gd name="T6" fmla="*/ 8 w 10"/>
                <a:gd name="T7" fmla="*/ 8 h 8"/>
                <a:gd name="T8" fmla="*/ 10 w 10"/>
                <a:gd name="T9" fmla="*/ 6 h 8"/>
                <a:gd name="T10" fmla="*/ 10 w 10"/>
                <a:gd name="T11" fmla="*/ 3 h 8"/>
                <a:gd name="T12" fmla="*/ 7 w 10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7" y="0"/>
                  </a:moveTo>
                  <a:cubicBezTo>
                    <a:pt x="4" y="1"/>
                    <a:pt x="0" y="2"/>
                    <a:pt x="0" y="6"/>
                  </a:cubicBezTo>
                  <a:cubicBezTo>
                    <a:pt x="0" y="7"/>
                    <a:pt x="4" y="8"/>
                    <a:pt x="6" y="8"/>
                  </a:cubicBezTo>
                  <a:cubicBezTo>
                    <a:pt x="7" y="8"/>
                    <a:pt x="8" y="8"/>
                    <a:pt x="8" y="8"/>
                  </a:cubicBezTo>
                  <a:cubicBezTo>
                    <a:pt x="9" y="8"/>
                    <a:pt x="9" y="7"/>
                    <a:pt x="10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>
              <a:off x="11522075" y="4706938"/>
              <a:ext cx="30163" cy="22225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4 h 6"/>
                <a:gd name="T4" fmla="*/ 1 w 8"/>
                <a:gd name="T5" fmla="*/ 6 h 6"/>
                <a:gd name="T6" fmla="*/ 8 w 8"/>
                <a:gd name="T7" fmla="*/ 3 h 6"/>
                <a:gd name="T8" fmla="*/ 8 w 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7" y="0"/>
                    <a:pt x="0" y="0"/>
                    <a:pt x="0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4" y="6"/>
                    <a:pt x="5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809163" y="3902075"/>
              <a:ext cx="139700" cy="131763"/>
            </a:xfrm>
            <a:custGeom>
              <a:avLst/>
              <a:gdLst>
                <a:gd name="T0" fmla="*/ 26 w 37"/>
                <a:gd name="T1" fmla="*/ 0 h 35"/>
                <a:gd name="T2" fmla="*/ 26 w 37"/>
                <a:gd name="T3" fmla="*/ 6 h 35"/>
                <a:gd name="T4" fmla="*/ 20 w 37"/>
                <a:gd name="T5" fmla="*/ 10 h 35"/>
                <a:gd name="T6" fmla="*/ 18 w 37"/>
                <a:gd name="T7" fmla="*/ 13 h 35"/>
                <a:gd name="T8" fmla="*/ 16 w 37"/>
                <a:gd name="T9" fmla="*/ 13 h 35"/>
                <a:gd name="T10" fmla="*/ 11 w 37"/>
                <a:gd name="T11" fmla="*/ 9 h 35"/>
                <a:gd name="T12" fmla="*/ 11 w 37"/>
                <a:gd name="T13" fmla="*/ 9 h 35"/>
                <a:gd name="T14" fmla="*/ 7 w 37"/>
                <a:gd name="T15" fmla="*/ 12 h 35"/>
                <a:gd name="T16" fmla="*/ 3 w 37"/>
                <a:gd name="T17" fmla="*/ 15 h 35"/>
                <a:gd name="T18" fmla="*/ 3 w 37"/>
                <a:gd name="T19" fmla="*/ 15 h 35"/>
                <a:gd name="T20" fmla="*/ 1 w 37"/>
                <a:gd name="T21" fmla="*/ 21 h 35"/>
                <a:gd name="T22" fmla="*/ 2 w 37"/>
                <a:gd name="T23" fmla="*/ 23 h 35"/>
                <a:gd name="T24" fmla="*/ 2 w 37"/>
                <a:gd name="T25" fmla="*/ 29 h 35"/>
                <a:gd name="T26" fmla="*/ 2 w 37"/>
                <a:gd name="T27" fmla="*/ 29 h 35"/>
                <a:gd name="T28" fmla="*/ 7 w 37"/>
                <a:gd name="T29" fmla="*/ 19 h 35"/>
                <a:gd name="T30" fmla="*/ 9 w 37"/>
                <a:gd name="T31" fmla="*/ 21 h 35"/>
                <a:gd name="T32" fmla="*/ 10 w 37"/>
                <a:gd name="T33" fmla="*/ 20 h 35"/>
                <a:gd name="T34" fmla="*/ 13 w 37"/>
                <a:gd name="T35" fmla="*/ 21 h 35"/>
                <a:gd name="T36" fmla="*/ 13 w 37"/>
                <a:gd name="T37" fmla="*/ 19 h 35"/>
                <a:gd name="T38" fmla="*/ 17 w 37"/>
                <a:gd name="T39" fmla="*/ 19 h 35"/>
                <a:gd name="T40" fmla="*/ 18 w 37"/>
                <a:gd name="T41" fmla="*/ 21 h 35"/>
                <a:gd name="T42" fmla="*/ 16 w 37"/>
                <a:gd name="T43" fmla="*/ 24 h 35"/>
                <a:gd name="T44" fmla="*/ 23 w 37"/>
                <a:gd name="T45" fmla="*/ 33 h 35"/>
                <a:gd name="T46" fmla="*/ 24 w 37"/>
                <a:gd name="T47" fmla="*/ 33 h 35"/>
                <a:gd name="T48" fmla="*/ 25 w 37"/>
                <a:gd name="T49" fmla="*/ 33 h 35"/>
                <a:gd name="T50" fmla="*/ 27 w 37"/>
                <a:gd name="T51" fmla="*/ 35 h 35"/>
                <a:gd name="T52" fmla="*/ 27 w 37"/>
                <a:gd name="T53" fmla="*/ 35 h 35"/>
                <a:gd name="T54" fmla="*/ 30 w 37"/>
                <a:gd name="T55" fmla="*/ 31 h 35"/>
                <a:gd name="T56" fmla="*/ 27 w 37"/>
                <a:gd name="T57" fmla="*/ 26 h 35"/>
                <a:gd name="T58" fmla="*/ 29 w 37"/>
                <a:gd name="T59" fmla="*/ 23 h 35"/>
                <a:gd name="T60" fmla="*/ 30 w 37"/>
                <a:gd name="T61" fmla="*/ 25 h 35"/>
                <a:gd name="T62" fmla="*/ 30 w 37"/>
                <a:gd name="T63" fmla="*/ 24 h 35"/>
                <a:gd name="T64" fmla="*/ 33 w 37"/>
                <a:gd name="T65" fmla="*/ 30 h 35"/>
                <a:gd name="T66" fmla="*/ 37 w 37"/>
                <a:gd name="T67" fmla="*/ 22 h 35"/>
                <a:gd name="T68" fmla="*/ 31 w 37"/>
                <a:gd name="T69" fmla="*/ 3 h 35"/>
                <a:gd name="T70" fmla="*/ 26 w 37"/>
                <a:gd name="T7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" h="35">
                  <a:moveTo>
                    <a:pt x="26" y="0"/>
                  </a:moveTo>
                  <a:cubicBezTo>
                    <a:pt x="26" y="1"/>
                    <a:pt x="26" y="5"/>
                    <a:pt x="26" y="6"/>
                  </a:cubicBezTo>
                  <a:cubicBezTo>
                    <a:pt x="25" y="8"/>
                    <a:pt x="20" y="7"/>
                    <a:pt x="20" y="10"/>
                  </a:cubicBezTo>
                  <a:cubicBezTo>
                    <a:pt x="18" y="10"/>
                    <a:pt x="18" y="12"/>
                    <a:pt x="18" y="13"/>
                  </a:cubicBezTo>
                  <a:cubicBezTo>
                    <a:pt x="17" y="13"/>
                    <a:pt x="17" y="13"/>
                    <a:pt x="16" y="13"/>
                  </a:cubicBezTo>
                  <a:cubicBezTo>
                    <a:pt x="14" y="13"/>
                    <a:pt x="15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9"/>
                    <a:pt x="8" y="11"/>
                    <a:pt x="7" y="12"/>
                  </a:cubicBezTo>
                  <a:cubicBezTo>
                    <a:pt x="6" y="13"/>
                    <a:pt x="5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7"/>
                    <a:pt x="1" y="19"/>
                    <a:pt x="1" y="21"/>
                  </a:cubicBezTo>
                  <a:cubicBezTo>
                    <a:pt x="1" y="22"/>
                    <a:pt x="2" y="23"/>
                    <a:pt x="2" y="23"/>
                  </a:cubicBezTo>
                  <a:cubicBezTo>
                    <a:pt x="2" y="25"/>
                    <a:pt x="0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5" y="29"/>
                    <a:pt x="4" y="21"/>
                    <a:pt x="7" y="19"/>
                  </a:cubicBezTo>
                  <a:cubicBezTo>
                    <a:pt x="7" y="19"/>
                    <a:pt x="9" y="21"/>
                    <a:pt x="9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0"/>
                    <a:pt x="11" y="21"/>
                    <a:pt x="13" y="21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7" y="21"/>
                    <a:pt x="18" y="21"/>
                  </a:cubicBezTo>
                  <a:cubicBezTo>
                    <a:pt x="17" y="22"/>
                    <a:pt x="16" y="23"/>
                    <a:pt x="16" y="24"/>
                  </a:cubicBezTo>
                  <a:cubicBezTo>
                    <a:pt x="16" y="29"/>
                    <a:pt x="19" y="33"/>
                    <a:pt x="23" y="33"/>
                  </a:cubicBezTo>
                  <a:cubicBezTo>
                    <a:pt x="23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4"/>
                    <a:pt x="26" y="35"/>
                    <a:pt x="27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8" y="35"/>
                    <a:pt x="30" y="33"/>
                    <a:pt x="30" y="31"/>
                  </a:cubicBezTo>
                  <a:cubicBezTo>
                    <a:pt x="30" y="29"/>
                    <a:pt x="26" y="28"/>
                    <a:pt x="27" y="26"/>
                  </a:cubicBezTo>
                  <a:cubicBezTo>
                    <a:pt x="27" y="25"/>
                    <a:pt x="28" y="24"/>
                    <a:pt x="29" y="23"/>
                  </a:cubicBezTo>
                  <a:cubicBezTo>
                    <a:pt x="29" y="23"/>
                    <a:pt x="30" y="24"/>
                    <a:pt x="30" y="25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6"/>
                    <a:pt x="33" y="30"/>
                    <a:pt x="33" y="30"/>
                  </a:cubicBezTo>
                  <a:cubicBezTo>
                    <a:pt x="34" y="26"/>
                    <a:pt x="37" y="24"/>
                    <a:pt x="37" y="22"/>
                  </a:cubicBezTo>
                  <a:cubicBezTo>
                    <a:pt x="37" y="19"/>
                    <a:pt x="33" y="5"/>
                    <a:pt x="31" y="3"/>
                  </a:cubicBezTo>
                  <a:cubicBezTo>
                    <a:pt x="30" y="2"/>
                    <a:pt x="28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9682163" y="3868738"/>
              <a:ext cx="68263" cy="71438"/>
            </a:xfrm>
            <a:custGeom>
              <a:avLst/>
              <a:gdLst>
                <a:gd name="T0" fmla="*/ 16 w 18"/>
                <a:gd name="T1" fmla="*/ 0 h 19"/>
                <a:gd name="T2" fmla="*/ 14 w 18"/>
                <a:gd name="T3" fmla="*/ 4 h 19"/>
                <a:gd name="T4" fmla="*/ 0 w 18"/>
                <a:gd name="T5" fmla="*/ 19 h 19"/>
                <a:gd name="T6" fmla="*/ 2 w 18"/>
                <a:gd name="T7" fmla="*/ 19 h 19"/>
                <a:gd name="T8" fmla="*/ 11 w 18"/>
                <a:gd name="T9" fmla="*/ 9 h 19"/>
                <a:gd name="T10" fmla="*/ 11 w 18"/>
                <a:gd name="T11" fmla="*/ 9 h 19"/>
                <a:gd name="T12" fmla="*/ 15 w 18"/>
                <a:gd name="T13" fmla="*/ 6 h 19"/>
                <a:gd name="T14" fmla="*/ 15 w 18"/>
                <a:gd name="T15" fmla="*/ 6 h 19"/>
                <a:gd name="T16" fmla="*/ 18 w 18"/>
                <a:gd name="T17" fmla="*/ 4 h 19"/>
                <a:gd name="T18" fmla="*/ 16 w 18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9">
                  <a:moveTo>
                    <a:pt x="16" y="0"/>
                  </a:moveTo>
                  <a:cubicBezTo>
                    <a:pt x="15" y="1"/>
                    <a:pt x="15" y="2"/>
                    <a:pt x="14" y="4"/>
                  </a:cubicBezTo>
                  <a:cubicBezTo>
                    <a:pt x="11" y="9"/>
                    <a:pt x="3" y="12"/>
                    <a:pt x="0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5" y="17"/>
                    <a:pt x="10" y="14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3" y="9"/>
                    <a:pt x="15" y="8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7" y="3"/>
                    <a:pt x="16" y="3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9731375" y="3635375"/>
              <a:ext cx="130175" cy="187325"/>
            </a:xfrm>
            <a:custGeom>
              <a:avLst/>
              <a:gdLst>
                <a:gd name="T0" fmla="*/ 6 w 35"/>
                <a:gd name="T1" fmla="*/ 0 h 50"/>
                <a:gd name="T2" fmla="*/ 3 w 35"/>
                <a:gd name="T3" fmla="*/ 5 h 50"/>
                <a:gd name="T4" fmla="*/ 5 w 35"/>
                <a:gd name="T5" fmla="*/ 13 h 50"/>
                <a:gd name="T6" fmla="*/ 3 w 35"/>
                <a:gd name="T7" fmla="*/ 20 h 50"/>
                <a:gd name="T8" fmla="*/ 3 w 35"/>
                <a:gd name="T9" fmla="*/ 20 h 50"/>
                <a:gd name="T10" fmla="*/ 1 w 35"/>
                <a:gd name="T11" fmla="*/ 29 h 50"/>
                <a:gd name="T12" fmla="*/ 7 w 35"/>
                <a:gd name="T13" fmla="*/ 34 h 50"/>
                <a:gd name="T14" fmla="*/ 7 w 35"/>
                <a:gd name="T15" fmla="*/ 34 h 50"/>
                <a:gd name="T16" fmla="*/ 9 w 35"/>
                <a:gd name="T17" fmla="*/ 32 h 50"/>
                <a:gd name="T18" fmla="*/ 10 w 35"/>
                <a:gd name="T19" fmla="*/ 32 h 50"/>
                <a:gd name="T20" fmla="*/ 10 w 35"/>
                <a:gd name="T21" fmla="*/ 34 h 50"/>
                <a:gd name="T22" fmla="*/ 9 w 35"/>
                <a:gd name="T23" fmla="*/ 37 h 50"/>
                <a:gd name="T24" fmla="*/ 12 w 35"/>
                <a:gd name="T25" fmla="*/ 41 h 50"/>
                <a:gd name="T26" fmla="*/ 12 w 35"/>
                <a:gd name="T27" fmla="*/ 41 h 50"/>
                <a:gd name="T28" fmla="*/ 15 w 35"/>
                <a:gd name="T29" fmla="*/ 40 h 50"/>
                <a:gd name="T30" fmla="*/ 17 w 35"/>
                <a:gd name="T31" fmla="*/ 39 h 50"/>
                <a:gd name="T32" fmla="*/ 17 w 35"/>
                <a:gd name="T33" fmla="*/ 39 h 50"/>
                <a:gd name="T34" fmla="*/ 24 w 35"/>
                <a:gd name="T35" fmla="*/ 45 h 50"/>
                <a:gd name="T36" fmla="*/ 24 w 35"/>
                <a:gd name="T37" fmla="*/ 40 h 50"/>
                <a:gd name="T38" fmla="*/ 33 w 35"/>
                <a:gd name="T39" fmla="*/ 48 h 50"/>
                <a:gd name="T40" fmla="*/ 34 w 35"/>
                <a:gd name="T41" fmla="*/ 50 h 50"/>
                <a:gd name="T42" fmla="*/ 34 w 35"/>
                <a:gd name="T43" fmla="*/ 50 h 50"/>
                <a:gd name="T44" fmla="*/ 35 w 35"/>
                <a:gd name="T45" fmla="*/ 48 h 50"/>
                <a:gd name="T46" fmla="*/ 35 w 35"/>
                <a:gd name="T47" fmla="*/ 46 h 50"/>
                <a:gd name="T48" fmla="*/ 32 w 35"/>
                <a:gd name="T49" fmla="*/ 43 h 50"/>
                <a:gd name="T50" fmla="*/ 31 w 35"/>
                <a:gd name="T51" fmla="*/ 43 h 50"/>
                <a:gd name="T52" fmla="*/ 30 w 35"/>
                <a:gd name="T53" fmla="*/ 43 h 50"/>
                <a:gd name="T54" fmla="*/ 32 w 35"/>
                <a:gd name="T55" fmla="*/ 40 h 50"/>
                <a:gd name="T56" fmla="*/ 30 w 35"/>
                <a:gd name="T57" fmla="*/ 40 h 50"/>
                <a:gd name="T58" fmla="*/ 30 w 35"/>
                <a:gd name="T59" fmla="*/ 40 h 50"/>
                <a:gd name="T60" fmla="*/ 29 w 35"/>
                <a:gd name="T61" fmla="*/ 41 h 50"/>
                <a:gd name="T62" fmla="*/ 28 w 35"/>
                <a:gd name="T63" fmla="*/ 41 h 50"/>
                <a:gd name="T64" fmla="*/ 28 w 35"/>
                <a:gd name="T65" fmla="*/ 41 h 50"/>
                <a:gd name="T66" fmla="*/ 23 w 35"/>
                <a:gd name="T67" fmla="*/ 36 h 50"/>
                <a:gd name="T68" fmla="*/ 23 w 35"/>
                <a:gd name="T69" fmla="*/ 36 h 50"/>
                <a:gd name="T70" fmla="*/ 20 w 35"/>
                <a:gd name="T71" fmla="*/ 38 h 50"/>
                <a:gd name="T72" fmla="*/ 20 w 35"/>
                <a:gd name="T73" fmla="*/ 39 h 50"/>
                <a:gd name="T74" fmla="*/ 13 w 35"/>
                <a:gd name="T75" fmla="*/ 28 h 50"/>
                <a:gd name="T76" fmla="*/ 18 w 35"/>
                <a:gd name="T77" fmla="*/ 16 h 50"/>
                <a:gd name="T78" fmla="*/ 15 w 35"/>
                <a:gd name="T79" fmla="*/ 5 h 50"/>
                <a:gd name="T80" fmla="*/ 15 w 35"/>
                <a:gd name="T81" fmla="*/ 4 h 50"/>
                <a:gd name="T82" fmla="*/ 14 w 35"/>
                <a:gd name="T83" fmla="*/ 2 h 50"/>
                <a:gd name="T84" fmla="*/ 11 w 35"/>
                <a:gd name="T85" fmla="*/ 5 h 50"/>
                <a:gd name="T86" fmla="*/ 11 w 35"/>
                <a:gd name="T87" fmla="*/ 5 h 50"/>
                <a:gd name="T88" fmla="*/ 6 w 35"/>
                <a:gd name="T89" fmla="*/ 0 h 50"/>
                <a:gd name="T90" fmla="*/ 6 w 35"/>
                <a:gd name="T9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50">
                  <a:moveTo>
                    <a:pt x="6" y="0"/>
                  </a:moveTo>
                  <a:cubicBezTo>
                    <a:pt x="4" y="0"/>
                    <a:pt x="3" y="3"/>
                    <a:pt x="3" y="5"/>
                  </a:cubicBezTo>
                  <a:cubicBezTo>
                    <a:pt x="3" y="8"/>
                    <a:pt x="5" y="10"/>
                    <a:pt x="5" y="13"/>
                  </a:cubicBezTo>
                  <a:cubicBezTo>
                    <a:pt x="5" y="15"/>
                    <a:pt x="4" y="19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0" y="20"/>
                    <a:pt x="1" y="25"/>
                    <a:pt x="1" y="29"/>
                  </a:cubicBezTo>
                  <a:cubicBezTo>
                    <a:pt x="1" y="31"/>
                    <a:pt x="6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4"/>
                    <a:pt x="8" y="33"/>
                    <a:pt x="9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5"/>
                    <a:pt x="9" y="36"/>
                    <a:pt x="9" y="37"/>
                  </a:cubicBezTo>
                  <a:cubicBezTo>
                    <a:pt x="9" y="38"/>
                    <a:pt x="11" y="41"/>
                    <a:pt x="12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41"/>
                    <a:pt x="14" y="40"/>
                    <a:pt x="15" y="40"/>
                  </a:cubicBezTo>
                  <a:cubicBezTo>
                    <a:pt x="15" y="40"/>
                    <a:pt x="16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20" y="39"/>
                    <a:pt x="20" y="45"/>
                    <a:pt x="24" y="45"/>
                  </a:cubicBezTo>
                  <a:cubicBezTo>
                    <a:pt x="23" y="43"/>
                    <a:pt x="23" y="42"/>
                    <a:pt x="24" y="40"/>
                  </a:cubicBezTo>
                  <a:cubicBezTo>
                    <a:pt x="25" y="42"/>
                    <a:pt x="32" y="45"/>
                    <a:pt x="33" y="48"/>
                  </a:cubicBezTo>
                  <a:cubicBezTo>
                    <a:pt x="33" y="48"/>
                    <a:pt x="34" y="50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5" y="50"/>
                    <a:pt x="35" y="49"/>
                    <a:pt x="35" y="48"/>
                  </a:cubicBezTo>
                  <a:cubicBezTo>
                    <a:pt x="35" y="47"/>
                    <a:pt x="35" y="47"/>
                    <a:pt x="35" y="46"/>
                  </a:cubicBezTo>
                  <a:cubicBezTo>
                    <a:pt x="34" y="46"/>
                    <a:pt x="32" y="45"/>
                    <a:pt x="32" y="43"/>
                  </a:cubicBezTo>
                  <a:cubicBezTo>
                    <a:pt x="32" y="43"/>
                    <a:pt x="31" y="43"/>
                    <a:pt x="31" y="43"/>
                  </a:cubicBezTo>
                  <a:cubicBezTo>
                    <a:pt x="31" y="43"/>
                    <a:pt x="30" y="43"/>
                    <a:pt x="30" y="43"/>
                  </a:cubicBezTo>
                  <a:cubicBezTo>
                    <a:pt x="30" y="42"/>
                    <a:pt x="32" y="42"/>
                    <a:pt x="32" y="40"/>
                  </a:cubicBezTo>
                  <a:cubicBezTo>
                    <a:pt x="31" y="40"/>
                    <a:pt x="31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29" y="40"/>
                    <a:pt x="29" y="41"/>
                  </a:cubicBezTo>
                  <a:cubicBezTo>
                    <a:pt x="29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6" y="41"/>
                    <a:pt x="26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1" y="36"/>
                    <a:pt x="20" y="37"/>
                    <a:pt x="20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7" y="37"/>
                    <a:pt x="13" y="31"/>
                    <a:pt x="13" y="28"/>
                  </a:cubicBezTo>
                  <a:cubicBezTo>
                    <a:pt x="14" y="22"/>
                    <a:pt x="18" y="22"/>
                    <a:pt x="18" y="16"/>
                  </a:cubicBezTo>
                  <a:cubicBezTo>
                    <a:pt x="18" y="12"/>
                    <a:pt x="15" y="9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2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8" y="5"/>
                    <a:pt x="9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9869488" y="3822700"/>
              <a:ext cx="41275" cy="76200"/>
            </a:xfrm>
            <a:custGeom>
              <a:avLst/>
              <a:gdLst>
                <a:gd name="T0" fmla="*/ 2 w 11"/>
                <a:gd name="T1" fmla="*/ 0 h 20"/>
                <a:gd name="T2" fmla="*/ 0 w 11"/>
                <a:gd name="T3" fmla="*/ 1 h 20"/>
                <a:gd name="T4" fmla="*/ 6 w 11"/>
                <a:gd name="T5" fmla="*/ 8 h 20"/>
                <a:gd name="T6" fmla="*/ 4 w 11"/>
                <a:gd name="T7" fmla="*/ 10 h 20"/>
                <a:gd name="T8" fmla="*/ 1 w 11"/>
                <a:gd name="T9" fmla="*/ 10 h 20"/>
                <a:gd name="T10" fmla="*/ 1 w 11"/>
                <a:gd name="T11" fmla="*/ 11 h 20"/>
                <a:gd name="T12" fmla="*/ 5 w 11"/>
                <a:gd name="T13" fmla="*/ 15 h 20"/>
                <a:gd name="T14" fmla="*/ 5 w 11"/>
                <a:gd name="T15" fmla="*/ 16 h 20"/>
                <a:gd name="T16" fmla="*/ 6 w 11"/>
                <a:gd name="T17" fmla="*/ 20 h 20"/>
                <a:gd name="T18" fmla="*/ 8 w 11"/>
                <a:gd name="T19" fmla="*/ 20 h 20"/>
                <a:gd name="T20" fmla="*/ 8 w 11"/>
                <a:gd name="T21" fmla="*/ 18 h 20"/>
                <a:gd name="T22" fmla="*/ 6 w 11"/>
                <a:gd name="T23" fmla="*/ 13 h 20"/>
                <a:gd name="T24" fmla="*/ 10 w 11"/>
                <a:gd name="T25" fmla="*/ 13 h 20"/>
                <a:gd name="T26" fmla="*/ 11 w 11"/>
                <a:gd name="T27" fmla="*/ 10 h 20"/>
                <a:gd name="T28" fmla="*/ 9 w 11"/>
                <a:gd name="T29" fmla="*/ 8 h 20"/>
                <a:gd name="T30" fmla="*/ 9 w 11"/>
                <a:gd name="T31" fmla="*/ 4 h 20"/>
                <a:gd name="T32" fmla="*/ 8 w 11"/>
                <a:gd name="T33" fmla="*/ 4 h 20"/>
                <a:gd name="T34" fmla="*/ 8 w 11"/>
                <a:gd name="T35" fmla="*/ 1 h 20"/>
                <a:gd name="T36" fmla="*/ 2 w 11"/>
                <a:gd name="T37" fmla="*/ 0 h 20"/>
                <a:gd name="T38" fmla="*/ 2 w 11"/>
                <a:gd name="T3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20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3"/>
                    <a:pt x="6" y="5"/>
                    <a:pt x="6" y="8"/>
                  </a:cubicBezTo>
                  <a:cubicBezTo>
                    <a:pt x="6" y="9"/>
                    <a:pt x="5" y="10"/>
                    <a:pt x="4" y="10"/>
                  </a:cubicBezTo>
                  <a:cubicBezTo>
                    <a:pt x="4" y="10"/>
                    <a:pt x="2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3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8"/>
                    <a:pt x="4" y="20"/>
                    <a:pt x="6" y="20"/>
                  </a:cubicBezTo>
                  <a:cubicBezTo>
                    <a:pt x="7" y="20"/>
                    <a:pt x="8" y="20"/>
                    <a:pt x="8" y="20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6" y="15"/>
                    <a:pt x="6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1" y="12"/>
                    <a:pt x="11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5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8" y="2"/>
                    <a:pt x="8" y="1"/>
                  </a:cubicBezTo>
                  <a:cubicBezTo>
                    <a:pt x="6" y="1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805988" y="3841750"/>
              <a:ext cx="33338" cy="49213"/>
            </a:xfrm>
            <a:custGeom>
              <a:avLst/>
              <a:gdLst>
                <a:gd name="T0" fmla="*/ 2 w 9"/>
                <a:gd name="T1" fmla="*/ 1 h 13"/>
                <a:gd name="T2" fmla="*/ 1 w 9"/>
                <a:gd name="T3" fmla="*/ 1 h 13"/>
                <a:gd name="T4" fmla="*/ 2 w 9"/>
                <a:gd name="T5" fmla="*/ 1 h 13"/>
                <a:gd name="T6" fmla="*/ 1 w 9"/>
                <a:gd name="T7" fmla="*/ 0 h 13"/>
                <a:gd name="T8" fmla="*/ 0 w 9"/>
                <a:gd name="T9" fmla="*/ 2 h 13"/>
                <a:gd name="T10" fmla="*/ 1 w 9"/>
                <a:gd name="T11" fmla="*/ 13 h 13"/>
                <a:gd name="T12" fmla="*/ 9 w 9"/>
                <a:gd name="T13" fmla="*/ 5 h 13"/>
                <a:gd name="T14" fmla="*/ 2 w 9"/>
                <a:gd name="T15" fmla="*/ 1 h 13"/>
                <a:gd name="T16" fmla="*/ 1 w 9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3">
                  <a:moveTo>
                    <a:pt x="2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9"/>
                    <a:pt x="1" y="13"/>
                  </a:cubicBezTo>
                  <a:cubicBezTo>
                    <a:pt x="3" y="11"/>
                    <a:pt x="9" y="9"/>
                    <a:pt x="9" y="5"/>
                  </a:cubicBezTo>
                  <a:cubicBezTo>
                    <a:pt x="9" y="3"/>
                    <a:pt x="4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46"/>
            <p:cNvSpPr>
              <a:spLocks/>
            </p:cNvSpPr>
            <p:nvPr/>
          </p:nvSpPr>
          <p:spPr bwMode="auto">
            <a:xfrm>
              <a:off x="9825038" y="3871913"/>
              <a:ext cx="33338" cy="60325"/>
            </a:xfrm>
            <a:custGeom>
              <a:avLst/>
              <a:gdLst>
                <a:gd name="T0" fmla="*/ 6 w 9"/>
                <a:gd name="T1" fmla="*/ 0 h 16"/>
                <a:gd name="T2" fmla="*/ 5 w 9"/>
                <a:gd name="T3" fmla="*/ 0 h 16"/>
                <a:gd name="T4" fmla="*/ 2 w 9"/>
                <a:gd name="T5" fmla="*/ 8 h 16"/>
                <a:gd name="T6" fmla="*/ 2 w 9"/>
                <a:gd name="T7" fmla="*/ 8 h 16"/>
                <a:gd name="T8" fmla="*/ 0 w 9"/>
                <a:gd name="T9" fmla="*/ 9 h 16"/>
                <a:gd name="T10" fmla="*/ 6 w 9"/>
                <a:gd name="T11" fmla="*/ 16 h 16"/>
                <a:gd name="T12" fmla="*/ 7 w 9"/>
                <a:gd name="T13" fmla="*/ 14 h 16"/>
                <a:gd name="T14" fmla="*/ 6 w 9"/>
                <a:gd name="T15" fmla="*/ 11 h 16"/>
                <a:gd name="T16" fmla="*/ 9 w 9"/>
                <a:gd name="T17" fmla="*/ 3 h 16"/>
                <a:gd name="T18" fmla="*/ 6 w 9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6">
                  <a:moveTo>
                    <a:pt x="6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1"/>
                    <a:pt x="2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0" y="8"/>
                    <a:pt x="0" y="9"/>
                  </a:cubicBezTo>
                  <a:cubicBezTo>
                    <a:pt x="0" y="11"/>
                    <a:pt x="5" y="16"/>
                    <a:pt x="6" y="16"/>
                  </a:cubicBezTo>
                  <a:cubicBezTo>
                    <a:pt x="6" y="16"/>
                    <a:pt x="7" y="15"/>
                    <a:pt x="7" y="14"/>
                  </a:cubicBezTo>
                  <a:cubicBezTo>
                    <a:pt x="7" y="13"/>
                    <a:pt x="6" y="13"/>
                    <a:pt x="6" y="11"/>
                  </a:cubicBezTo>
                  <a:cubicBezTo>
                    <a:pt x="6" y="8"/>
                    <a:pt x="9" y="6"/>
                    <a:pt x="9" y="3"/>
                  </a:cubicBezTo>
                  <a:cubicBezTo>
                    <a:pt x="9" y="2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47"/>
            <p:cNvSpPr>
              <a:spLocks/>
            </p:cNvSpPr>
            <p:nvPr/>
          </p:nvSpPr>
          <p:spPr bwMode="auto">
            <a:xfrm>
              <a:off x="9855200" y="3876675"/>
              <a:ext cx="14288" cy="33338"/>
            </a:xfrm>
            <a:custGeom>
              <a:avLst/>
              <a:gdLst>
                <a:gd name="T0" fmla="*/ 2 w 4"/>
                <a:gd name="T1" fmla="*/ 0 h 9"/>
                <a:gd name="T2" fmla="*/ 0 w 4"/>
                <a:gd name="T3" fmla="*/ 9 h 9"/>
                <a:gd name="T4" fmla="*/ 1 w 4"/>
                <a:gd name="T5" fmla="*/ 9 h 9"/>
                <a:gd name="T6" fmla="*/ 4 w 4"/>
                <a:gd name="T7" fmla="*/ 0 h 9"/>
                <a:gd name="T8" fmla="*/ 2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2" y="0"/>
                  </a:moveTo>
                  <a:cubicBezTo>
                    <a:pt x="2" y="4"/>
                    <a:pt x="0" y="6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5"/>
                    <a:pt x="4" y="4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48"/>
            <p:cNvSpPr>
              <a:spLocks/>
            </p:cNvSpPr>
            <p:nvPr/>
          </p:nvSpPr>
          <p:spPr bwMode="auto">
            <a:xfrm>
              <a:off x="9861550" y="3898900"/>
              <a:ext cx="23813" cy="19050"/>
            </a:xfrm>
            <a:custGeom>
              <a:avLst/>
              <a:gdLst>
                <a:gd name="T0" fmla="*/ 2 w 6"/>
                <a:gd name="T1" fmla="*/ 0 h 5"/>
                <a:gd name="T2" fmla="*/ 0 w 6"/>
                <a:gd name="T3" fmla="*/ 4 h 5"/>
                <a:gd name="T4" fmla="*/ 1 w 6"/>
                <a:gd name="T5" fmla="*/ 5 h 5"/>
                <a:gd name="T6" fmla="*/ 2 w 6"/>
                <a:gd name="T7" fmla="*/ 5 h 5"/>
                <a:gd name="T8" fmla="*/ 6 w 6"/>
                <a:gd name="T9" fmla="*/ 0 h 5"/>
                <a:gd name="T10" fmla="*/ 5 w 6"/>
                <a:gd name="T11" fmla="*/ 1 h 5"/>
                <a:gd name="T12" fmla="*/ 2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cubicBezTo>
                    <a:pt x="2" y="1"/>
                    <a:pt x="0" y="2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5"/>
                    <a:pt x="6" y="3"/>
                    <a:pt x="6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49"/>
            <p:cNvSpPr>
              <a:spLocks/>
            </p:cNvSpPr>
            <p:nvPr/>
          </p:nvSpPr>
          <p:spPr bwMode="auto">
            <a:xfrm>
              <a:off x="9839325" y="3822700"/>
              <a:ext cx="22225" cy="26988"/>
            </a:xfrm>
            <a:custGeom>
              <a:avLst/>
              <a:gdLst>
                <a:gd name="T0" fmla="*/ 0 w 6"/>
                <a:gd name="T1" fmla="*/ 0 h 7"/>
                <a:gd name="T2" fmla="*/ 0 w 6"/>
                <a:gd name="T3" fmla="*/ 4 h 7"/>
                <a:gd name="T4" fmla="*/ 0 w 6"/>
                <a:gd name="T5" fmla="*/ 4 h 7"/>
                <a:gd name="T6" fmla="*/ 1 w 6"/>
                <a:gd name="T7" fmla="*/ 4 h 7"/>
                <a:gd name="T8" fmla="*/ 2 w 6"/>
                <a:gd name="T9" fmla="*/ 4 h 7"/>
                <a:gd name="T10" fmla="*/ 3 w 6"/>
                <a:gd name="T11" fmla="*/ 4 h 7"/>
                <a:gd name="T12" fmla="*/ 6 w 6"/>
                <a:gd name="T13" fmla="*/ 7 h 7"/>
                <a:gd name="T14" fmla="*/ 6 w 6"/>
                <a:gd name="T15" fmla="*/ 6 h 7"/>
                <a:gd name="T16" fmla="*/ 2 w 6"/>
                <a:gd name="T17" fmla="*/ 0 h 7"/>
                <a:gd name="T18" fmla="*/ 0 w 6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5"/>
                    <a:pt x="5" y="7"/>
                    <a:pt x="6" y="7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6" y="3"/>
                    <a:pt x="3" y="2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50"/>
            <p:cNvSpPr>
              <a:spLocks/>
            </p:cNvSpPr>
            <p:nvPr/>
          </p:nvSpPr>
          <p:spPr bwMode="auto">
            <a:xfrm>
              <a:off x="9756775" y="3794125"/>
              <a:ext cx="38100" cy="36513"/>
            </a:xfrm>
            <a:custGeom>
              <a:avLst/>
              <a:gdLst>
                <a:gd name="T0" fmla="*/ 0 w 10"/>
                <a:gd name="T1" fmla="*/ 0 h 10"/>
                <a:gd name="T2" fmla="*/ 8 w 10"/>
                <a:gd name="T3" fmla="*/ 10 h 10"/>
                <a:gd name="T4" fmla="*/ 9 w 10"/>
                <a:gd name="T5" fmla="*/ 5 h 10"/>
                <a:gd name="T6" fmla="*/ 3 w 10"/>
                <a:gd name="T7" fmla="*/ 0 h 10"/>
                <a:gd name="T8" fmla="*/ 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0" y="0"/>
                    <a:pt x="6" y="10"/>
                    <a:pt x="8" y="10"/>
                  </a:cubicBezTo>
                  <a:cubicBezTo>
                    <a:pt x="9" y="10"/>
                    <a:pt x="10" y="7"/>
                    <a:pt x="9" y="5"/>
                  </a:cubicBezTo>
                  <a:cubicBezTo>
                    <a:pt x="9" y="2"/>
                    <a:pt x="6" y="2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51"/>
            <p:cNvSpPr>
              <a:spLocks/>
            </p:cNvSpPr>
            <p:nvPr/>
          </p:nvSpPr>
          <p:spPr bwMode="auto">
            <a:xfrm>
              <a:off x="9794875" y="3800475"/>
              <a:ext cx="11113" cy="0"/>
            </a:xfrm>
            <a:custGeom>
              <a:avLst/>
              <a:gdLst>
                <a:gd name="T0" fmla="*/ 2 w 3"/>
                <a:gd name="T1" fmla="*/ 0 w 3"/>
                <a:gd name="T2" fmla="*/ 1 w 3"/>
                <a:gd name="T3" fmla="*/ 3 w 3"/>
                <a:gd name="T4" fmla="*/ 2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52"/>
            <p:cNvSpPr>
              <a:spLocks/>
            </p:cNvSpPr>
            <p:nvPr/>
          </p:nvSpPr>
          <p:spPr bwMode="auto">
            <a:xfrm>
              <a:off x="9742488" y="3413125"/>
              <a:ext cx="66675" cy="95250"/>
            </a:xfrm>
            <a:custGeom>
              <a:avLst/>
              <a:gdLst>
                <a:gd name="T0" fmla="*/ 11 w 18"/>
                <a:gd name="T1" fmla="*/ 0 h 25"/>
                <a:gd name="T2" fmla="*/ 1 w 18"/>
                <a:gd name="T3" fmla="*/ 17 h 25"/>
                <a:gd name="T4" fmla="*/ 5 w 18"/>
                <a:gd name="T5" fmla="*/ 25 h 25"/>
                <a:gd name="T6" fmla="*/ 11 w 18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5">
                  <a:moveTo>
                    <a:pt x="11" y="0"/>
                  </a:moveTo>
                  <a:cubicBezTo>
                    <a:pt x="7" y="0"/>
                    <a:pt x="1" y="11"/>
                    <a:pt x="1" y="17"/>
                  </a:cubicBezTo>
                  <a:cubicBezTo>
                    <a:pt x="1" y="21"/>
                    <a:pt x="0" y="25"/>
                    <a:pt x="5" y="25"/>
                  </a:cubicBezTo>
                  <a:cubicBezTo>
                    <a:pt x="11" y="25"/>
                    <a:pt x="18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53"/>
            <p:cNvSpPr>
              <a:spLocks/>
            </p:cNvSpPr>
            <p:nvPr/>
          </p:nvSpPr>
          <p:spPr bwMode="auto">
            <a:xfrm>
              <a:off x="9388475" y="3579813"/>
              <a:ext cx="79375" cy="63500"/>
            </a:xfrm>
            <a:custGeom>
              <a:avLst/>
              <a:gdLst>
                <a:gd name="T0" fmla="*/ 17 w 21"/>
                <a:gd name="T1" fmla="*/ 0 h 17"/>
                <a:gd name="T2" fmla="*/ 2 w 21"/>
                <a:gd name="T3" fmla="*/ 7 h 17"/>
                <a:gd name="T4" fmla="*/ 2 w 21"/>
                <a:gd name="T5" fmla="*/ 12 h 17"/>
                <a:gd name="T6" fmla="*/ 8 w 21"/>
                <a:gd name="T7" fmla="*/ 17 h 17"/>
                <a:gd name="T8" fmla="*/ 21 w 21"/>
                <a:gd name="T9" fmla="*/ 4 h 17"/>
                <a:gd name="T10" fmla="*/ 17 w 21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7">
                  <a:moveTo>
                    <a:pt x="17" y="0"/>
                  </a:moveTo>
                  <a:cubicBezTo>
                    <a:pt x="14" y="0"/>
                    <a:pt x="4" y="7"/>
                    <a:pt x="2" y="7"/>
                  </a:cubicBezTo>
                  <a:cubicBezTo>
                    <a:pt x="0" y="7"/>
                    <a:pt x="2" y="10"/>
                    <a:pt x="2" y="12"/>
                  </a:cubicBezTo>
                  <a:cubicBezTo>
                    <a:pt x="2" y="15"/>
                    <a:pt x="4" y="17"/>
                    <a:pt x="8" y="17"/>
                  </a:cubicBezTo>
                  <a:cubicBezTo>
                    <a:pt x="12" y="17"/>
                    <a:pt x="21" y="8"/>
                    <a:pt x="21" y="4"/>
                  </a:cubicBezTo>
                  <a:cubicBezTo>
                    <a:pt x="21" y="3"/>
                    <a:pt x="19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54"/>
            <p:cNvSpPr>
              <a:spLocks/>
            </p:cNvSpPr>
            <p:nvPr/>
          </p:nvSpPr>
          <p:spPr bwMode="auto">
            <a:xfrm>
              <a:off x="9066213" y="3478213"/>
              <a:ext cx="352425" cy="682625"/>
            </a:xfrm>
            <a:custGeom>
              <a:avLst/>
              <a:gdLst>
                <a:gd name="T0" fmla="*/ 51 w 94"/>
                <a:gd name="T1" fmla="*/ 4 h 182"/>
                <a:gd name="T2" fmla="*/ 41 w 94"/>
                <a:gd name="T3" fmla="*/ 4 h 182"/>
                <a:gd name="T4" fmla="*/ 33 w 94"/>
                <a:gd name="T5" fmla="*/ 6 h 182"/>
                <a:gd name="T6" fmla="*/ 33 w 94"/>
                <a:gd name="T7" fmla="*/ 13 h 182"/>
                <a:gd name="T8" fmla="*/ 32 w 94"/>
                <a:gd name="T9" fmla="*/ 15 h 182"/>
                <a:gd name="T10" fmla="*/ 28 w 94"/>
                <a:gd name="T11" fmla="*/ 12 h 182"/>
                <a:gd name="T12" fmla="*/ 11 w 94"/>
                <a:gd name="T13" fmla="*/ 28 h 182"/>
                <a:gd name="T14" fmla="*/ 0 w 94"/>
                <a:gd name="T15" fmla="*/ 42 h 182"/>
                <a:gd name="T16" fmla="*/ 5 w 94"/>
                <a:gd name="T17" fmla="*/ 50 h 182"/>
                <a:gd name="T18" fmla="*/ 7 w 94"/>
                <a:gd name="T19" fmla="*/ 62 h 182"/>
                <a:gd name="T20" fmla="*/ 5 w 94"/>
                <a:gd name="T21" fmla="*/ 68 h 182"/>
                <a:gd name="T22" fmla="*/ 4 w 94"/>
                <a:gd name="T23" fmla="*/ 70 h 182"/>
                <a:gd name="T24" fmla="*/ 15 w 94"/>
                <a:gd name="T25" fmla="*/ 95 h 182"/>
                <a:gd name="T26" fmla="*/ 13 w 94"/>
                <a:gd name="T27" fmla="*/ 98 h 182"/>
                <a:gd name="T28" fmla="*/ 7 w 94"/>
                <a:gd name="T29" fmla="*/ 111 h 182"/>
                <a:gd name="T30" fmla="*/ 6 w 94"/>
                <a:gd name="T31" fmla="*/ 111 h 182"/>
                <a:gd name="T32" fmla="*/ 5 w 94"/>
                <a:gd name="T33" fmla="*/ 124 h 182"/>
                <a:gd name="T34" fmla="*/ 8 w 94"/>
                <a:gd name="T35" fmla="*/ 124 h 182"/>
                <a:gd name="T36" fmla="*/ 23 w 94"/>
                <a:gd name="T37" fmla="*/ 159 h 182"/>
                <a:gd name="T38" fmla="*/ 48 w 94"/>
                <a:gd name="T39" fmla="*/ 182 h 182"/>
                <a:gd name="T40" fmla="*/ 53 w 94"/>
                <a:gd name="T41" fmla="*/ 180 h 182"/>
                <a:gd name="T42" fmla="*/ 46 w 94"/>
                <a:gd name="T43" fmla="*/ 162 h 182"/>
                <a:gd name="T44" fmla="*/ 22 w 94"/>
                <a:gd name="T45" fmla="*/ 133 h 182"/>
                <a:gd name="T46" fmla="*/ 19 w 94"/>
                <a:gd name="T47" fmla="*/ 124 h 182"/>
                <a:gd name="T48" fmla="*/ 18 w 94"/>
                <a:gd name="T49" fmla="*/ 92 h 182"/>
                <a:gd name="T50" fmla="*/ 18 w 94"/>
                <a:gd name="T51" fmla="*/ 83 h 182"/>
                <a:gd name="T52" fmla="*/ 27 w 94"/>
                <a:gd name="T53" fmla="*/ 91 h 182"/>
                <a:gd name="T54" fmla="*/ 46 w 94"/>
                <a:gd name="T55" fmla="*/ 104 h 182"/>
                <a:gd name="T56" fmla="*/ 58 w 94"/>
                <a:gd name="T57" fmla="*/ 114 h 182"/>
                <a:gd name="T58" fmla="*/ 59 w 94"/>
                <a:gd name="T59" fmla="*/ 124 h 182"/>
                <a:gd name="T60" fmla="*/ 66 w 94"/>
                <a:gd name="T61" fmla="*/ 113 h 182"/>
                <a:gd name="T62" fmla="*/ 73 w 94"/>
                <a:gd name="T63" fmla="*/ 110 h 182"/>
                <a:gd name="T64" fmla="*/ 94 w 94"/>
                <a:gd name="T65" fmla="*/ 86 h 182"/>
                <a:gd name="T66" fmla="*/ 66 w 94"/>
                <a:gd name="T67" fmla="*/ 41 h 182"/>
                <a:gd name="T68" fmla="*/ 83 w 94"/>
                <a:gd name="T69" fmla="*/ 14 h 182"/>
                <a:gd name="T70" fmla="*/ 61 w 94"/>
                <a:gd name="T7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4" h="182">
                  <a:moveTo>
                    <a:pt x="61" y="0"/>
                  </a:moveTo>
                  <a:cubicBezTo>
                    <a:pt x="57" y="0"/>
                    <a:pt x="55" y="4"/>
                    <a:pt x="51" y="4"/>
                  </a:cubicBezTo>
                  <a:cubicBezTo>
                    <a:pt x="51" y="4"/>
                    <a:pt x="50" y="4"/>
                    <a:pt x="50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0" y="4"/>
                  </a:cubicBezTo>
                  <a:cubicBezTo>
                    <a:pt x="39" y="4"/>
                    <a:pt x="33" y="6"/>
                    <a:pt x="33" y="6"/>
                  </a:cubicBezTo>
                  <a:cubicBezTo>
                    <a:pt x="33" y="8"/>
                    <a:pt x="33" y="10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2" y="15"/>
                    <a:pt x="32" y="15"/>
                  </a:cubicBezTo>
                  <a:cubicBezTo>
                    <a:pt x="31" y="15"/>
                    <a:pt x="30" y="15"/>
                    <a:pt x="3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2" y="21"/>
                    <a:pt x="18" y="23"/>
                    <a:pt x="11" y="28"/>
                  </a:cubicBezTo>
                  <a:cubicBezTo>
                    <a:pt x="9" y="29"/>
                    <a:pt x="6" y="29"/>
                    <a:pt x="4" y="30"/>
                  </a:cubicBezTo>
                  <a:cubicBezTo>
                    <a:pt x="1" y="33"/>
                    <a:pt x="0" y="37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7"/>
                    <a:pt x="3" y="47"/>
                    <a:pt x="5" y="50"/>
                  </a:cubicBezTo>
                  <a:cubicBezTo>
                    <a:pt x="7" y="53"/>
                    <a:pt x="7" y="59"/>
                    <a:pt x="7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7" y="64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9"/>
                    <a:pt x="4" y="70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3"/>
                    <a:pt x="7" y="75"/>
                    <a:pt x="9" y="77"/>
                  </a:cubicBezTo>
                  <a:cubicBezTo>
                    <a:pt x="11" y="79"/>
                    <a:pt x="15" y="92"/>
                    <a:pt x="15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96"/>
                    <a:pt x="13" y="97"/>
                    <a:pt x="13" y="98"/>
                  </a:cubicBezTo>
                  <a:cubicBezTo>
                    <a:pt x="11" y="103"/>
                    <a:pt x="10" y="106"/>
                    <a:pt x="7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5" y="115"/>
                    <a:pt x="5" y="118"/>
                    <a:pt x="5" y="122"/>
                  </a:cubicBezTo>
                  <a:cubicBezTo>
                    <a:pt x="5" y="122"/>
                    <a:pt x="4" y="124"/>
                    <a:pt x="5" y="124"/>
                  </a:cubicBezTo>
                  <a:cubicBezTo>
                    <a:pt x="5" y="124"/>
                    <a:pt x="6" y="124"/>
                    <a:pt x="6" y="124"/>
                  </a:cubicBezTo>
                  <a:cubicBezTo>
                    <a:pt x="6" y="124"/>
                    <a:pt x="6" y="124"/>
                    <a:pt x="8" y="124"/>
                  </a:cubicBezTo>
                  <a:cubicBezTo>
                    <a:pt x="13" y="124"/>
                    <a:pt x="15" y="134"/>
                    <a:pt x="17" y="138"/>
                  </a:cubicBezTo>
                  <a:cubicBezTo>
                    <a:pt x="20" y="144"/>
                    <a:pt x="20" y="150"/>
                    <a:pt x="23" y="159"/>
                  </a:cubicBezTo>
                  <a:cubicBezTo>
                    <a:pt x="26" y="168"/>
                    <a:pt x="34" y="176"/>
                    <a:pt x="43" y="179"/>
                  </a:cubicBezTo>
                  <a:cubicBezTo>
                    <a:pt x="45" y="180"/>
                    <a:pt x="45" y="182"/>
                    <a:pt x="48" y="182"/>
                  </a:cubicBezTo>
                  <a:cubicBezTo>
                    <a:pt x="49" y="182"/>
                    <a:pt x="49" y="181"/>
                    <a:pt x="50" y="181"/>
                  </a:cubicBezTo>
                  <a:cubicBezTo>
                    <a:pt x="51" y="181"/>
                    <a:pt x="51" y="181"/>
                    <a:pt x="53" y="180"/>
                  </a:cubicBezTo>
                  <a:cubicBezTo>
                    <a:pt x="52" y="177"/>
                    <a:pt x="52" y="176"/>
                    <a:pt x="51" y="172"/>
                  </a:cubicBezTo>
                  <a:cubicBezTo>
                    <a:pt x="50" y="169"/>
                    <a:pt x="46" y="167"/>
                    <a:pt x="46" y="162"/>
                  </a:cubicBezTo>
                  <a:cubicBezTo>
                    <a:pt x="46" y="159"/>
                    <a:pt x="47" y="159"/>
                    <a:pt x="47" y="157"/>
                  </a:cubicBezTo>
                  <a:cubicBezTo>
                    <a:pt x="47" y="142"/>
                    <a:pt x="30" y="141"/>
                    <a:pt x="22" y="133"/>
                  </a:cubicBezTo>
                  <a:cubicBezTo>
                    <a:pt x="20" y="131"/>
                    <a:pt x="20" y="126"/>
                    <a:pt x="19" y="124"/>
                  </a:cubicBezTo>
                  <a:cubicBezTo>
                    <a:pt x="19" y="124"/>
                    <a:pt x="19" y="124"/>
                    <a:pt x="19" y="124"/>
                  </a:cubicBezTo>
                  <a:cubicBezTo>
                    <a:pt x="19" y="116"/>
                    <a:pt x="10" y="119"/>
                    <a:pt x="10" y="110"/>
                  </a:cubicBezTo>
                  <a:cubicBezTo>
                    <a:pt x="10" y="103"/>
                    <a:pt x="18" y="100"/>
                    <a:pt x="18" y="92"/>
                  </a:cubicBezTo>
                  <a:cubicBezTo>
                    <a:pt x="18" y="89"/>
                    <a:pt x="17" y="89"/>
                    <a:pt x="17" y="86"/>
                  </a:cubicBezTo>
                  <a:cubicBezTo>
                    <a:pt x="17" y="85"/>
                    <a:pt x="16" y="83"/>
                    <a:pt x="18" y="83"/>
                  </a:cubicBezTo>
                  <a:cubicBezTo>
                    <a:pt x="22" y="83"/>
                    <a:pt x="25" y="84"/>
                    <a:pt x="26" y="87"/>
                  </a:cubicBezTo>
                  <a:cubicBezTo>
                    <a:pt x="26" y="87"/>
                    <a:pt x="27" y="91"/>
                    <a:pt x="27" y="91"/>
                  </a:cubicBezTo>
                  <a:cubicBezTo>
                    <a:pt x="32" y="92"/>
                    <a:pt x="36" y="92"/>
                    <a:pt x="40" y="96"/>
                  </a:cubicBezTo>
                  <a:cubicBezTo>
                    <a:pt x="43" y="100"/>
                    <a:pt x="40" y="104"/>
                    <a:pt x="46" y="104"/>
                  </a:cubicBezTo>
                  <a:cubicBezTo>
                    <a:pt x="46" y="108"/>
                    <a:pt x="52" y="110"/>
                    <a:pt x="56" y="110"/>
                  </a:cubicBezTo>
                  <a:cubicBezTo>
                    <a:pt x="57" y="111"/>
                    <a:pt x="57" y="113"/>
                    <a:pt x="58" y="114"/>
                  </a:cubicBezTo>
                  <a:cubicBezTo>
                    <a:pt x="57" y="114"/>
                    <a:pt x="57" y="116"/>
                    <a:pt x="57" y="118"/>
                  </a:cubicBezTo>
                  <a:cubicBezTo>
                    <a:pt x="57" y="120"/>
                    <a:pt x="58" y="124"/>
                    <a:pt x="59" y="124"/>
                  </a:cubicBezTo>
                  <a:cubicBezTo>
                    <a:pt x="61" y="124"/>
                    <a:pt x="66" y="119"/>
                    <a:pt x="66" y="116"/>
                  </a:cubicBezTo>
                  <a:cubicBezTo>
                    <a:pt x="66" y="116"/>
                    <a:pt x="66" y="115"/>
                    <a:pt x="66" y="113"/>
                  </a:cubicBezTo>
                  <a:cubicBezTo>
                    <a:pt x="66" y="114"/>
                    <a:pt x="66" y="116"/>
                    <a:pt x="67" y="116"/>
                  </a:cubicBezTo>
                  <a:cubicBezTo>
                    <a:pt x="71" y="116"/>
                    <a:pt x="70" y="111"/>
                    <a:pt x="73" y="110"/>
                  </a:cubicBezTo>
                  <a:cubicBezTo>
                    <a:pt x="81" y="106"/>
                    <a:pt x="82" y="103"/>
                    <a:pt x="91" y="101"/>
                  </a:cubicBezTo>
                  <a:cubicBezTo>
                    <a:pt x="91" y="95"/>
                    <a:pt x="94" y="93"/>
                    <a:pt x="94" y="86"/>
                  </a:cubicBezTo>
                  <a:cubicBezTo>
                    <a:pt x="94" y="77"/>
                    <a:pt x="90" y="64"/>
                    <a:pt x="83" y="60"/>
                  </a:cubicBezTo>
                  <a:cubicBezTo>
                    <a:pt x="76" y="55"/>
                    <a:pt x="73" y="48"/>
                    <a:pt x="66" y="41"/>
                  </a:cubicBezTo>
                  <a:cubicBezTo>
                    <a:pt x="65" y="40"/>
                    <a:pt x="64" y="40"/>
                    <a:pt x="64" y="37"/>
                  </a:cubicBezTo>
                  <a:cubicBezTo>
                    <a:pt x="64" y="25"/>
                    <a:pt x="78" y="23"/>
                    <a:pt x="83" y="14"/>
                  </a:cubicBezTo>
                  <a:cubicBezTo>
                    <a:pt x="79" y="13"/>
                    <a:pt x="73" y="10"/>
                    <a:pt x="73" y="3"/>
                  </a:cubicBezTo>
                  <a:cubicBezTo>
                    <a:pt x="69" y="3"/>
                    <a:pt x="66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55"/>
            <p:cNvSpPr>
              <a:spLocks/>
            </p:cNvSpPr>
            <p:nvPr/>
          </p:nvSpPr>
          <p:spPr bwMode="auto">
            <a:xfrm>
              <a:off x="9294813" y="4248150"/>
              <a:ext cx="49213" cy="44450"/>
            </a:xfrm>
            <a:custGeom>
              <a:avLst/>
              <a:gdLst>
                <a:gd name="T0" fmla="*/ 6 w 13"/>
                <a:gd name="T1" fmla="*/ 0 h 12"/>
                <a:gd name="T2" fmla="*/ 0 w 13"/>
                <a:gd name="T3" fmla="*/ 4 h 12"/>
                <a:gd name="T4" fmla="*/ 5 w 13"/>
                <a:gd name="T5" fmla="*/ 7 h 12"/>
                <a:gd name="T6" fmla="*/ 7 w 13"/>
                <a:gd name="T7" fmla="*/ 11 h 12"/>
                <a:gd name="T8" fmla="*/ 11 w 13"/>
                <a:gd name="T9" fmla="*/ 12 h 12"/>
                <a:gd name="T10" fmla="*/ 13 w 13"/>
                <a:gd name="T11" fmla="*/ 12 h 12"/>
                <a:gd name="T12" fmla="*/ 13 w 13"/>
                <a:gd name="T13" fmla="*/ 10 h 12"/>
                <a:gd name="T14" fmla="*/ 6 w 13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cubicBezTo>
                    <a:pt x="4" y="0"/>
                    <a:pt x="0" y="2"/>
                    <a:pt x="0" y="4"/>
                  </a:cubicBezTo>
                  <a:cubicBezTo>
                    <a:pt x="0" y="6"/>
                    <a:pt x="4" y="4"/>
                    <a:pt x="5" y="7"/>
                  </a:cubicBezTo>
                  <a:cubicBezTo>
                    <a:pt x="6" y="8"/>
                    <a:pt x="7" y="11"/>
                    <a:pt x="7" y="11"/>
                  </a:cubicBezTo>
                  <a:cubicBezTo>
                    <a:pt x="8" y="11"/>
                    <a:pt x="9" y="12"/>
                    <a:pt x="11" y="12"/>
                  </a:cubicBezTo>
                  <a:cubicBezTo>
                    <a:pt x="12" y="12"/>
                    <a:pt x="12" y="12"/>
                    <a:pt x="13" y="12"/>
                  </a:cubicBezTo>
                  <a:cubicBezTo>
                    <a:pt x="13" y="12"/>
                    <a:pt x="13" y="10"/>
                    <a:pt x="13" y="10"/>
                  </a:cubicBezTo>
                  <a:cubicBezTo>
                    <a:pt x="9" y="10"/>
                    <a:pt x="7" y="4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56"/>
            <p:cNvSpPr>
              <a:spLocks/>
            </p:cNvSpPr>
            <p:nvPr/>
          </p:nvSpPr>
          <p:spPr bwMode="auto">
            <a:xfrm>
              <a:off x="9371013" y="4281488"/>
              <a:ext cx="17463" cy="19050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0 h 5"/>
                <a:gd name="T4" fmla="*/ 0 w 5"/>
                <a:gd name="T5" fmla="*/ 2 h 5"/>
                <a:gd name="T6" fmla="*/ 2 w 5"/>
                <a:gd name="T7" fmla="*/ 5 h 5"/>
                <a:gd name="T8" fmla="*/ 5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4" y="5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57"/>
            <p:cNvSpPr>
              <a:spLocks/>
            </p:cNvSpPr>
            <p:nvPr/>
          </p:nvSpPr>
          <p:spPr bwMode="auto">
            <a:xfrm>
              <a:off x="9099550" y="4237038"/>
              <a:ext cx="19050" cy="30163"/>
            </a:xfrm>
            <a:custGeom>
              <a:avLst/>
              <a:gdLst>
                <a:gd name="T0" fmla="*/ 2 w 5"/>
                <a:gd name="T1" fmla="*/ 0 h 8"/>
                <a:gd name="T2" fmla="*/ 1 w 5"/>
                <a:gd name="T3" fmla="*/ 0 h 8"/>
                <a:gd name="T4" fmla="*/ 1 w 5"/>
                <a:gd name="T5" fmla="*/ 0 h 8"/>
                <a:gd name="T6" fmla="*/ 0 w 5"/>
                <a:gd name="T7" fmla="*/ 0 h 8"/>
                <a:gd name="T8" fmla="*/ 0 w 5"/>
                <a:gd name="T9" fmla="*/ 1 h 8"/>
                <a:gd name="T10" fmla="*/ 5 w 5"/>
                <a:gd name="T11" fmla="*/ 8 h 8"/>
                <a:gd name="T12" fmla="*/ 2 w 5"/>
                <a:gd name="T13" fmla="*/ 1 h 8"/>
                <a:gd name="T14" fmla="*/ 2 w 5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4" y="7"/>
                    <a:pt x="5" y="8"/>
                  </a:cubicBezTo>
                  <a:cubicBezTo>
                    <a:pt x="5" y="5"/>
                    <a:pt x="4" y="3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58"/>
            <p:cNvSpPr>
              <a:spLocks/>
            </p:cNvSpPr>
            <p:nvPr/>
          </p:nvSpPr>
          <p:spPr bwMode="auto">
            <a:xfrm>
              <a:off x="9063038" y="4168775"/>
              <a:ext cx="25400" cy="26988"/>
            </a:xfrm>
            <a:custGeom>
              <a:avLst/>
              <a:gdLst>
                <a:gd name="T0" fmla="*/ 1 w 7"/>
                <a:gd name="T1" fmla="*/ 0 h 7"/>
                <a:gd name="T2" fmla="*/ 0 w 7"/>
                <a:gd name="T3" fmla="*/ 1 h 7"/>
                <a:gd name="T4" fmla="*/ 0 w 7"/>
                <a:gd name="T5" fmla="*/ 1 h 7"/>
                <a:gd name="T6" fmla="*/ 5 w 7"/>
                <a:gd name="T7" fmla="*/ 7 h 7"/>
                <a:gd name="T8" fmla="*/ 1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4" y="7"/>
                    <a:pt x="5" y="7"/>
                  </a:cubicBezTo>
                  <a:cubicBezTo>
                    <a:pt x="7" y="7"/>
                    <a:pt x="3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59"/>
            <p:cNvSpPr>
              <a:spLocks/>
            </p:cNvSpPr>
            <p:nvPr/>
          </p:nvSpPr>
          <p:spPr bwMode="auto">
            <a:xfrm>
              <a:off x="10034588" y="3128963"/>
              <a:ext cx="71438" cy="88900"/>
            </a:xfrm>
            <a:custGeom>
              <a:avLst/>
              <a:gdLst>
                <a:gd name="T0" fmla="*/ 9 w 19"/>
                <a:gd name="T1" fmla="*/ 0 h 24"/>
                <a:gd name="T2" fmla="*/ 0 w 19"/>
                <a:gd name="T3" fmla="*/ 7 h 24"/>
                <a:gd name="T4" fmla="*/ 3 w 19"/>
                <a:gd name="T5" fmla="*/ 10 h 24"/>
                <a:gd name="T6" fmla="*/ 7 w 19"/>
                <a:gd name="T7" fmla="*/ 9 h 24"/>
                <a:gd name="T8" fmla="*/ 7 w 19"/>
                <a:gd name="T9" fmla="*/ 6 h 24"/>
                <a:gd name="T10" fmla="*/ 9 w 19"/>
                <a:gd name="T11" fmla="*/ 10 h 24"/>
                <a:gd name="T12" fmla="*/ 8 w 19"/>
                <a:gd name="T13" fmla="*/ 14 h 24"/>
                <a:gd name="T14" fmla="*/ 5 w 19"/>
                <a:gd name="T15" fmla="*/ 19 h 24"/>
                <a:gd name="T16" fmla="*/ 9 w 19"/>
                <a:gd name="T17" fmla="*/ 23 h 24"/>
                <a:gd name="T18" fmla="*/ 9 w 19"/>
                <a:gd name="T19" fmla="*/ 21 h 24"/>
                <a:gd name="T20" fmla="*/ 10 w 19"/>
                <a:gd name="T21" fmla="*/ 24 h 24"/>
                <a:gd name="T22" fmla="*/ 17 w 19"/>
                <a:gd name="T23" fmla="*/ 10 h 24"/>
                <a:gd name="T24" fmla="*/ 18 w 19"/>
                <a:gd name="T25" fmla="*/ 10 h 24"/>
                <a:gd name="T26" fmla="*/ 19 w 19"/>
                <a:gd name="T27" fmla="*/ 10 h 24"/>
                <a:gd name="T28" fmla="*/ 19 w 19"/>
                <a:gd name="T29" fmla="*/ 7 h 24"/>
                <a:gd name="T30" fmla="*/ 17 w 19"/>
                <a:gd name="T31" fmla="*/ 5 h 24"/>
                <a:gd name="T32" fmla="*/ 16 w 19"/>
                <a:gd name="T33" fmla="*/ 2 h 24"/>
                <a:gd name="T34" fmla="*/ 9 w 19"/>
                <a:gd name="T3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9" y="0"/>
                  </a:moveTo>
                  <a:cubicBezTo>
                    <a:pt x="8" y="0"/>
                    <a:pt x="0" y="5"/>
                    <a:pt x="0" y="7"/>
                  </a:cubicBezTo>
                  <a:cubicBezTo>
                    <a:pt x="0" y="8"/>
                    <a:pt x="2" y="10"/>
                    <a:pt x="3" y="10"/>
                  </a:cubicBezTo>
                  <a:cubicBezTo>
                    <a:pt x="4" y="10"/>
                    <a:pt x="5" y="9"/>
                    <a:pt x="7" y="9"/>
                  </a:cubicBezTo>
                  <a:cubicBezTo>
                    <a:pt x="6" y="8"/>
                    <a:pt x="7" y="7"/>
                    <a:pt x="7" y="6"/>
                  </a:cubicBezTo>
                  <a:cubicBezTo>
                    <a:pt x="7" y="8"/>
                    <a:pt x="7" y="9"/>
                    <a:pt x="9" y="1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5" y="18"/>
                    <a:pt x="5" y="19"/>
                  </a:cubicBezTo>
                  <a:cubicBezTo>
                    <a:pt x="5" y="20"/>
                    <a:pt x="7" y="23"/>
                    <a:pt x="9" y="2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4"/>
                    <a:pt x="10" y="24"/>
                  </a:cubicBezTo>
                  <a:cubicBezTo>
                    <a:pt x="14" y="24"/>
                    <a:pt x="16" y="15"/>
                    <a:pt x="17" y="10"/>
                  </a:cubicBezTo>
                  <a:cubicBezTo>
                    <a:pt x="17" y="10"/>
                    <a:pt x="17" y="10"/>
                    <a:pt x="18" y="10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19" y="9"/>
                    <a:pt x="19" y="8"/>
                    <a:pt x="19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3"/>
                    <a:pt x="16" y="2"/>
                  </a:cubicBezTo>
                  <a:cubicBezTo>
                    <a:pt x="13" y="2"/>
                    <a:pt x="1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60"/>
            <p:cNvSpPr>
              <a:spLocks/>
            </p:cNvSpPr>
            <p:nvPr/>
          </p:nvSpPr>
          <p:spPr bwMode="auto">
            <a:xfrm>
              <a:off x="10117138" y="3105150"/>
              <a:ext cx="82550" cy="57150"/>
            </a:xfrm>
            <a:custGeom>
              <a:avLst/>
              <a:gdLst>
                <a:gd name="T0" fmla="*/ 16 w 22"/>
                <a:gd name="T1" fmla="*/ 0 h 15"/>
                <a:gd name="T2" fmla="*/ 8 w 22"/>
                <a:gd name="T3" fmla="*/ 4 h 15"/>
                <a:gd name="T4" fmla="*/ 6 w 22"/>
                <a:gd name="T5" fmla="*/ 4 h 15"/>
                <a:gd name="T6" fmla="*/ 0 w 22"/>
                <a:gd name="T7" fmla="*/ 8 h 15"/>
                <a:gd name="T8" fmla="*/ 3 w 22"/>
                <a:gd name="T9" fmla="*/ 11 h 15"/>
                <a:gd name="T10" fmla="*/ 4 w 22"/>
                <a:gd name="T11" fmla="*/ 15 h 15"/>
                <a:gd name="T12" fmla="*/ 11 w 22"/>
                <a:gd name="T13" fmla="*/ 8 h 15"/>
                <a:gd name="T14" fmla="*/ 16 w 22"/>
                <a:gd name="T15" fmla="*/ 10 h 15"/>
                <a:gd name="T16" fmla="*/ 16 w 2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5">
                  <a:moveTo>
                    <a:pt x="16" y="0"/>
                  </a:moveTo>
                  <a:cubicBezTo>
                    <a:pt x="12" y="0"/>
                    <a:pt x="11" y="4"/>
                    <a:pt x="8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10"/>
                    <a:pt x="3" y="11"/>
                  </a:cubicBezTo>
                  <a:cubicBezTo>
                    <a:pt x="2" y="12"/>
                    <a:pt x="3" y="15"/>
                    <a:pt x="4" y="15"/>
                  </a:cubicBezTo>
                  <a:cubicBezTo>
                    <a:pt x="8" y="15"/>
                    <a:pt x="9" y="11"/>
                    <a:pt x="11" y="8"/>
                  </a:cubicBezTo>
                  <a:cubicBezTo>
                    <a:pt x="12" y="8"/>
                    <a:pt x="13" y="10"/>
                    <a:pt x="16" y="10"/>
                  </a:cubicBezTo>
                  <a:cubicBezTo>
                    <a:pt x="18" y="10"/>
                    <a:pt x="22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61"/>
            <p:cNvSpPr>
              <a:spLocks/>
            </p:cNvSpPr>
            <p:nvPr/>
          </p:nvSpPr>
          <p:spPr bwMode="auto">
            <a:xfrm>
              <a:off x="10075863" y="2862263"/>
              <a:ext cx="338138" cy="277813"/>
            </a:xfrm>
            <a:custGeom>
              <a:avLst/>
              <a:gdLst>
                <a:gd name="T0" fmla="*/ 83 w 90"/>
                <a:gd name="T1" fmla="*/ 0 h 74"/>
                <a:gd name="T2" fmla="*/ 83 w 90"/>
                <a:gd name="T3" fmla="*/ 3 h 74"/>
                <a:gd name="T4" fmla="*/ 84 w 90"/>
                <a:gd name="T5" fmla="*/ 3 h 74"/>
                <a:gd name="T6" fmla="*/ 82 w 90"/>
                <a:gd name="T7" fmla="*/ 4 h 74"/>
                <a:gd name="T8" fmla="*/ 80 w 90"/>
                <a:gd name="T9" fmla="*/ 2 h 74"/>
                <a:gd name="T10" fmla="*/ 74 w 90"/>
                <a:gd name="T11" fmla="*/ 13 h 74"/>
                <a:gd name="T12" fmla="*/ 75 w 90"/>
                <a:gd name="T13" fmla="*/ 16 h 74"/>
                <a:gd name="T14" fmla="*/ 59 w 90"/>
                <a:gd name="T15" fmla="*/ 39 h 74"/>
                <a:gd name="T16" fmla="*/ 51 w 90"/>
                <a:gd name="T17" fmla="*/ 43 h 74"/>
                <a:gd name="T18" fmla="*/ 50 w 90"/>
                <a:gd name="T19" fmla="*/ 42 h 74"/>
                <a:gd name="T20" fmla="*/ 51 w 90"/>
                <a:gd name="T21" fmla="*/ 38 h 74"/>
                <a:gd name="T22" fmla="*/ 46 w 90"/>
                <a:gd name="T23" fmla="*/ 46 h 74"/>
                <a:gd name="T24" fmla="*/ 37 w 90"/>
                <a:gd name="T25" fmla="*/ 54 h 74"/>
                <a:gd name="T26" fmla="*/ 19 w 90"/>
                <a:gd name="T27" fmla="*/ 54 h 74"/>
                <a:gd name="T28" fmla="*/ 3 w 90"/>
                <a:gd name="T29" fmla="*/ 65 h 74"/>
                <a:gd name="T30" fmla="*/ 0 w 90"/>
                <a:gd name="T31" fmla="*/ 67 h 74"/>
                <a:gd name="T32" fmla="*/ 4 w 90"/>
                <a:gd name="T33" fmla="*/ 69 h 74"/>
                <a:gd name="T34" fmla="*/ 19 w 90"/>
                <a:gd name="T35" fmla="*/ 65 h 74"/>
                <a:gd name="T36" fmla="*/ 21 w 90"/>
                <a:gd name="T37" fmla="*/ 64 h 74"/>
                <a:gd name="T38" fmla="*/ 22 w 90"/>
                <a:gd name="T39" fmla="*/ 64 h 74"/>
                <a:gd name="T40" fmla="*/ 23 w 90"/>
                <a:gd name="T41" fmla="*/ 64 h 74"/>
                <a:gd name="T42" fmla="*/ 25 w 90"/>
                <a:gd name="T43" fmla="*/ 64 h 74"/>
                <a:gd name="T44" fmla="*/ 28 w 90"/>
                <a:gd name="T45" fmla="*/ 61 h 74"/>
                <a:gd name="T46" fmla="*/ 36 w 90"/>
                <a:gd name="T47" fmla="*/ 64 h 74"/>
                <a:gd name="T48" fmla="*/ 35 w 90"/>
                <a:gd name="T49" fmla="*/ 69 h 74"/>
                <a:gd name="T50" fmla="*/ 35 w 90"/>
                <a:gd name="T51" fmla="*/ 71 h 74"/>
                <a:gd name="T52" fmla="*/ 39 w 90"/>
                <a:gd name="T53" fmla="*/ 74 h 74"/>
                <a:gd name="T54" fmla="*/ 46 w 90"/>
                <a:gd name="T55" fmla="*/ 67 h 74"/>
                <a:gd name="T56" fmla="*/ 49 w 90"/>
                <a:gd name="T57" fmla="*/ 66 h 74"/>
                <a:gd name="T58" fmla="*/ 46 w 90"/>
                <a:gd name="T59" fmla="*/ 62 h 74"/>
                <a:gd name="T60" fmla="*/ 48 w 90"/>
                <a:gd name="T61" fmla="*/ 59 h 74"/>
                <a:gd name="T62" fmla="*/ 56 w 90"/>
                <a:gd name="T63" fmla="*/ 64 h 74"/>
                <a:gd name="T64" fmla="*/ 62 w 90"/>
                <a:gd name="T65" fmla="*/ 61 h 74"/>
                <a:gd name="T66" fmla="*/ 65 w 90"/>
                <a:gd name="T67" fmla="*/ 61 h 74"/>
                <a:gd name="T68" fmla="*/ 66 w 90"/>
                <a:gd name="T69" fmla="*/ 62 h 74"/>
                <a:gd name="T70" fmla="*/ 74 w 90"/>
                <a:gd name="T71" fmla="*/ 55 h 74"/>
                <a:gd name="T72" fmla="*/ 73 w 90"/>
                <a:gd name="T73" fmla="*/ 60 h 74"/>
                <a:gd name="T74" fmla="*/ 80 w 90"/>
                <a:gd name="T75" fmla="*/ 54 h 74"/>
                <a:gd name="T76" fmla="*/ 79 w 90"/>
                <a:gd name="T77" fmla="*/ 49 h 74"/>
                <a:gd name="T78" fmla="*/ 82 w 90"/>
                <a:gd name="T79" fmla="*/ 41 h 74"/>
                <a:gd name="T80" fmla="*/ 84 w 90"/>
                <a:gd name="T81" fmla="*/ 28 h 74"/>
                <a:gd name="T82" fmla="*/ 85 w 90"/>
                <a:gd name="T83" fmla="*/ 28 h 74"/>
                <a:gd name="T84" fmla="*/ 85 w 90"/>
                <a:gd name="T85" fmla="*/ 28 h 74"/>
                <a:gd name="T86" fmla="*/ 85 w 90"/>
                <a:gd name="T87" fmla="*/ 28 h 74"/>
                <a:gd name="T88" fmla="*/ 87 w 90"/>
                <a:gd name="T89" fmla="*/ 28 h 74"/>
                <a:gd name="T90" fmla="*/ 87 w 90"/>
                <a:gd name="T91" fmla="*/ 26 h 74"/>
                <a:gd name="T92" fmla="*/ 90 w 90"/>
                <a:gd name="T93" fmla="*/ 17 h 74"/>
                <a:gd name="T94" fmla="*/ 87 w 90"/>
                <a:gd name="T95" fmla="*/ 7 h 74"/>
                <a:gd name="T96" fmla="*/ 86 w 90"/>
                <a:gd name="T97" fmla="*/ 1 h 74"/>
                <a:gd name="T98" fmla="*/ 83 w 90"/>
                <a:gd name="T9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0" h="74">
                  <a:moveTo>
                    <a:pt x="83" y="0"/>
                  </a:moveTo>
                  <a:cubicBezTo>
                    <a:pt x="82" y="0"/>
                    <a:pt x="82" y="3"/>
                    <a:pt x="83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4"/>
                    <a:pt x="82" y="4"/>
                    <a:pt x="82" y="4"/>
                  </a:cubicBezTo>
                  <a:cubicBezTo>
                    <a:pt x="81" y="4"/>
                    <a:pt x="81" y="2"/>
                    <a:pt x="80" y="2"/>
                  </a:cubicBezTo>
                  <a:cubicBezTo>
                    <a:pt x="77" y="2"/>
                    <a:pt x="74" y="9"/>
                    <a:pt x="74" y="13"/>
                  </a:cubicBezTo>
                  <a:cubicBezTo>
                    <a:pt x="74" y="14"/>
                    <a:pt x="75" y="14"/>
                    <a:pt x="75" y="16"/>
                  </a:cubicBezTo>
                  <a:cubicBezTo>
                    <a:pt x="75" y="25"/>
                    <a:pt x="65" y="37"/>
                    <a:pt x="59" y="39"/>
                  </a:cubicBezTo>
                  <a:cubicBezTo>
                    <a:pt x="56" y="40"/>
                    <a:pt x="55" y="43"/>
                    <a:pt x="51" y="43"/>
                  </a:cubicBezTo>
                  <a:cubicBezTo>
                    <a:pt x="50" y="43"/>
                    <a:pt x="50" y="42"/>
                    <a:pt x="50" y="42"/>
                  </a:cubicBezTo>
                  <a:cubicBezTo>
                    <a:pt x="50" y="40"/>
                    <a:pt x="50" y="39"/>
                    <a:pt x="51" y="38"/>
                  </a:cubicBezTo>
                  <a:cubicBezTo>
                    <a:pt x="50" y="39"/>
                    <a:pt x="46" y="46"/>
                    <a:pt x="46" y="46"/>
                  </a:cubicBezTo>
                  <a:cubicBezTo>
                    <a:pt x="44" y="46"/>
                    <a:pt x="42" y="54"/>
                    <a:pt x="37" y="54"/>
                  </a:cubicBezTo>
                  <a:cubicBezTo>
                    <a:pt x="30" y="54"/>
                    <a:pt x="28" y="54"/>
                    <a:pt x="19" y="54"/>
                  </a:cubicBezTo>
                  <a:cubicBezTo>
                    <a:pt x="12" y="54"/>
                    <a:pt x="9" y="61"/>
                    <a:pt x="3" y="65"/>
                  </a:cubicBezTo>
                  <a:cubicBezTo>
                    <a:pt x="2" y="66"/>
                    <a:pt x="0" y="67"/>
                    <a:pt x="0" y="67"/>
                  </a:cubicBezTo>
                  <a:cubicBezTo>
                    <a:pt x="0" y="69"/>
                    <a:pt x="2" y="69"/>
                    <a:pt x="4" y="69"/>
                  </a:cubicBezTo>
                  <a:cubicBezTo>
                    <a:pt x="10" y="69"/>
                    <a:pt x="15" y="66"/>
                    <a:pt x="19" y="65"/>
                  </a:cubicBezTo>
                  <a:cubicBezTo>
                    <a:pt x="19" y="64"/>
                    <a:pt x="20" y="64"/>
                    <a:pt x="21" y="64"/>
                  </a:cubicBezTo>
                  <a:cubicBezTo>
                    <a:pt x="21" y="64"/>
                    <a:pt x="21" y="64"/>
                    <a:pt x="22" y="64"/>
                  </a:cubicBezTo>
                  <a:cubicBezTo>
                    <a:pt x="22" y="64"/>
                    <a:pt x="22" y="64"/>
                    <a:pt x="23" y="64"/>
                  </a:cubicBezTo>
                  <a:cubicBezTo>
                    <a:pt x="23" y="64"/>
                    <a:pt x="24" y="64"/>
                    <a:pt x="25" y="64"/>
                  </a:cubicBezTo>
                  <a:cubicBezTo>
                    <a:pt x="26" y="63"/>
                    <a:pt x="26" y="61"/>
                    <a:pt x="28" y="61"/>
                  </a:cubicBezTo>
                  <a:cubicBezTo>
                    <a:pt x="31" y="61"/>
                    <a:pt x="33" y="63"/>
                    <a:pt x="36" y="64"/>
                  </a:cubicBezTo>
                  <a:cubicBezTo>
                    <a:pt x="36" y="65"/>
                    <a:pt x="35" y="67"/>
                    <a:pt x="35" y="69"/>
                  </a:cubicBezTo>
                  <a:cubicBezTo>
                    <a:pt x="35" y="70"/>
                    <a:pt x="34" y="71"/>
                    <a:pt x="35" y="71"/>
                  </a:cubicBezTo>
                  <a:cubicBezTo>
                    <a:pt x="37" y="71"/>
                    <a:pt x="37" y="73"/>
                    <a:pt x="39" y="74"/>
                  </a:cubicBezTo>
                  <a:cubicBezTo>
                    <a:pt x="41" y="71"/>
                    <a:pt x="44" y="67"/>
                    <a:pt x="46" y="67"/>
                  </a:cubicBezTo>
                  <a:cubicBezTo>
                    <a:pt x="47" y="67"/>
                    <a:pt x="48" y="67"/>
                    <a:pt x="49" y="66"/>
                  </a:cubicBezTo>
                  <a:cubicBezTo>
                    <a:pt x="49" y="66"/>
                    <a:pt x="46" y="63"/>
                    <a:pt x="46" y="62"/>
                  </a:cubicBezTo>
                  <a:cubicBezTo>
                    <a:pt x="46" y="61"/>
                    <a:pt x="47" y="59"/>
                    <a:pt x="48" y="59"/>
                  </a:cubicBezTo>
                  <a:cubicBezTo>
                    <a:pt x="50" y="59"/>
                    <a:pt x="50" y="64"/>
                    <a:pt x="56" y="64"/>
                  </a:cubicBezTo>
                  <a:cubicBezTo>
                    <a:pt x="58" y="64"/>
                    <a:pt x="60" y="63"/>
                    <a:pt x="62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2"/>
                    <a:pt x="66" y="62"/>
                  </a:cubicBezTo>
                  <a:cubicBezTo>
                    <a:pt x="67" y="58"/>
                    <a:pt x="70" y="58"/>
                    <a:pt x="74" y="55"/>
                  </a:cubicBezTo>
                  <a:cubicBezTo>
                    <a:pt x="73" y="57"/>
                    <a:pt x="72" y="58"/>
                    <a:pt x="73" y="60"/>
                  </a:cubicBezTo>
                  <a:cubicBezTo>
                    <a:pt x="77" y="59"/>
                    <a:pt x="77" y="56"/>
                    <a:pt x="80" y="54"/>
                  </a:cubicBezTo>
                  <a:cubicBezTo>
                    <a:pt x="80" y="53"/>
                    <a:pt x="79" y="51"/>
                    <a:pt x="79" y="49"/>
                  </a:cubicBezTo>
                  <a:cubicBezTo>
                    <a:pt x="79" y="45"/>
                    <a:pt x="82" y="44"/>
                    <a:pt x="82" y="41"/>
                  </a:cubicBezTo>
                  <a:cubicBezTo>
                    <a:pt x="82" y="38"/>
                    <a:pt x="81" y="29"/>
                    <a:pt x="84" y="28"/>
                  </a:cubicBezTo>
                  <a:cubicBezTo>
                    <a:pt x="84" y="28"/>
                    <a:pt x="84" y="28"/>
                    <a:pt x="85" y="28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6" y="28"/>
                    <a:pt x="86" y="28"/>
                    <a:pt x="87" y="28"/>
                  </a:cubicBezTo>
                  <a:cubicBezTo>
                    <a:pt x="87" y="27"/>
                    <a:pt x="87" y="26"/>
                    <a:pt x="87" y="26"/>
                  </a:cubicBezTo>
                  <a:cubicBezTo>
                    <a:pt x="87" y="22"/>
                    <a:pt x="90" y="22"/>
                    <a:pt x="90" y="17"/>
                  </a:cubicBezTo>
                  <a:cubicBezTo>
                    <a:pt x="90" y="13"/>
                    <a:pt x="87" y="11"/>
                    <a:pt x="87" y="7"/>
                  </a:cubicBezTo>
                  <a:cubicBezTo>
                    <a:pt x="87" y="5"/>
                    <a:pt x="87" y="3"/>
                    <a:pt x="86" y="1"/>
                  </a:cubicBezTo>
                  <a:cubicBezTo>
                    <a:pt x="86" y="1"/>
                    <a:pt x="85" y="0"/>
                    <a:pt x="8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62"/>
            <p:cNvSpPr>
              <a:spLocks/>
            </p:cNvSpPr>
            <p:nvPr/>
          </p:nvSpPr>
          <p:spPr bwMode="auto">
            <a:xfrm>
              <a:off x="10350500" y="2708275"/>
              <a:ext cx="176213" cy="149225"/>
            </a:xfrm>
            <a:custGeom>
              <a:avLst/>
              <a:gdLst>
                <a:gd name="T0" fmla="*/ 17 w 47"/>
                <a:gd name="T1" fmla="*/ 0 h 40"/>
                <a:gd name="T2" fmla="*/ 15 w 47"/>
                <a:gd name="T3" fmla="*/ 4 h 40"/>
                <a:gd name="T4" fmla="*/ 16 w 47"/>
                <a:gd name="T5" fmla="*/ 7 h 40"/>
                <a:gd name="T6" fmla="*/ 10 w 47"/>
                <a:gd name="T7" fmla="*/ 22 h 40"/>
                <a:gd name="T8" fmla="*/ 8 w 47"/>
                <a:gd name="T9" fmla="*/ 22 h 40"/>
                <a:gd name="T10" fmla="*/ 7 w 47"/>
                <a:gd name="T11" fmla="*/ 22 h 40"/>
                <a:gd name="T12" fmla="*/ 7 w 47"/>
                <a:gd name="T13" fmla="*/ 22 h 40"/>
                <a:gd name="T14" fmla="*/ 5 w 47"/>
                <a:gd name="T15" fmla="*/ 21 h 40"/>
                <a:gd name="T16" fmla="*/ 5 w 47"/>
                <a:gd name="T17" fmla="*/ 23 h 40"/>
                <a:gd name="T18" fmla="*/ 0 w 47"/>
                <a:gd name="T19" fmla="*/ 30 h 40"/>
                <a:gd name="T20" fmla="*/ 2 w 47"/>
                <a:gd name="T21" fmla="*/ 33 h 40"/>
                <a:gd name="T22" fmla="*/ 2 w 47"/>
                <a:gd name="T23" fmla="*/ 40 h 40"/>
                <a:gd name="T24" fmla="*/ 3 w 47"/>
                <a:gd name="T25" fmla="*/ 40 h 40"/>
                <a:gd name="T26" fmla="*/ 10 w 47"/>
                <a:gd name="T27" fmla="*/ 35 h 40"/>
                <a:gd name="T28" fmla="*/ 5 w 47"/>
                <a:gd name="T29" fmla="*/ 31 h 40"/>
                <a:gd name="T30" fmla="*/ 7 w 47"/>
                <a:gd name="T31" fmla="*/ 29 h 40"/>
                <a:gd name="T32" fmla="*/ 13 w 47"/>
                <a:gd name="T33" fmla="*/ 29 h 40"/>
                <a:gd name="T34" fmla="*/ 15 w 47"/>
                <a:gd name="T35" fmla="*/ 27 h 40"/>
                <a:gd name="T36" fmla="*/ 27 w 47"/>
                <a:gd name="T37" fmla="*/ 34 h 40"/>
                <a:gd name="T38" fmla="*/ 38 w 47"/>
                <a:gd name="T39" fmla="*/ 24 h 40"/>
                <a:gd name="T40" fmla="*/ 47 w 47"/>
                <a:gd name="T41" fmla="*/ 21 h 40"/>
                <a:gd name="T42" fmla="*/ 43 w 47"/>
                <a:gd name="T43" fmla="*/ 17 h 40"/>
                <a:gd name="T44" fmla="*/ 45 w 47"/>
                <a:gd name="T45" fmla="*/ 14 h 40"/>
                <a:gd name="T46" fmla="*/ 43 w 47"/>
                <a:gd name="T47" fmla="*/ 14 h 40"/>
                <a:gd name="T48" fmla="*/ 39 w 47"/>
                <a:gd name="T49" fmla="*/ 15 h 40"/>
                <a:gd name="T50" fmla="*/ 17 w 47"/>
                <a:gd name="T5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" h="40">
                  <a:moveTo>
                    <a:pt x="17" y="0"/>
                  </a:moveTo>
                  <a:cubicBezTo>
                    <a:pt x="16" y="1"/>
                    <a:pt x="15" y="2"/>
                    <a:pt x="15" y="4"/>
                  </a:cubicBezTo>
                  <a:cubicBezTo>
                    <a:pt x="15" y="5"/>
                    <a:pt x="16" y="6"/>
                    <a:pt x="16" y="7"/>
                  </a:cubicBezTo>
                  <a:cubicBezTo>
                    <a:pt x="16" y="11"/>
                    <a:pt x="14" y="22"/>
                    <a:pt x="10" y="22"/>
                  </a:cubicBezTo>
                  <a:cubicBezTo>
                    <a:pt x="9" y="22"/>
                    <a:pt x="8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6" y="21"/>
                    <a:pt x="5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5"/>
                    <a:pt x="0" y="27"/>
                    <a:pt x="0" y="30"/>
                  </a:cubicBezTo>
                  <a:cubicBezTo>
                    <a:pt x="0" y="31"/>
                    <a:pt x="2" y="32"/>
                    <a:pt x="2" y="33"/>
                  </a:cubicBezTo>
                  <a:cubicBezTo>
                    <a:pt x="2" y="34"/>
                    <a:pt x="2" y="38"/>
                    <a:pt x="2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6" y="37"/>
                    <a:pt x="8" y="38"/>
                    <a:pt x="10" y="35"/>
                  </a:cubicBezTo>
                  <a:cubicBezTo>
                    <a:pt x="9" y="34"/>
                    <a:pt x="5" y="34"/>
                    <a:pt x="5" y="31"/>
                  </a:cubicBezTo>
                  <a:cubicBezTo>
                    <a:pt x="5" y="29"/>
                    <a:pt x="6" y="29"/>
                    <a:pt x="7" y="29"/>
                  </a:cubicBezTo>
                  <a:cubicBezTo>
                    <a:pt x="9" y="29"/>
                    <a:pt x="11" y="29"/>
                    <a:pt x="13" y="29"/>
                  </a:cubicBezTo>
                  <a:cubicBezTo>
                    <a:pt x="13" y="28"/>
                    <a:pt x="14" y="27"/>
                    <a:pt x="15" y="27"/>
                  </a:cubicBezTo>
                  <a:cubicBezTo>
                    <a:pt x="20" y="30"/>
                    <a:pt x="23" y="31"/>
                    <a:pt x="27" y="34"/>
                  </a:cubicBezTo>
                  <a:cubicBezTo>
                    <a:pt x="30" y="30"/>
                    <a:pt x="32" y="24"/>
                    <a:pt x="38" y="24"/>
                  </a:cubicBezTo>
                  <a:cubicBezTo>
                    <a:pt x="42" y="24"/>
                    <a:pt x="44" y="23"/>
                    <a:pt x="47" y="21"/>
                  </a:cubicBezTo>
                  <a:cubicBezTo>
                    <a:pt x="45" y="21"/>
                    <a:pt x="43" y="19"/>
                    <a:pt x="43" y="17"/>
                  </a:cubicBezTo>
                  <a:cubicBezTo>
                    <a:pt x="43" y="16"/>
                    <a:pt x="44" y="15"/>
                    <a:pt x="45" y="14"/>
                  </a:cubicBezTo>
                  <a:cubicBezTo>
                    <a:pt x="44" y="14"/>
                    <a:pt x="44" y="14"/>
                    <a:pt x="43" y="14"/>
                  </a:cubicBezTo>
                  <a:cubicBezTo>
                    <a:pt x="42" y="14"/>
                    <a:pt x="41" y="15"/>
                    <a:pt x="39" y="15"/>
                  </a:cubicBezTo>
                  <a:cubicBezTo>
                    <a:pt x="28" y="15"/>
                    <a:pt x="24" y="5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63"/>
            <p:cNvSpPr>
              <a:spLocks noEditPoints="1"/>
            </p:cNvSpPr>
            <p:nvPr/>
          </p:nvSpPr>
          <p:spPr bwMode="auto">
            <a:xfrm>
              <a:off x="10518775" y="2744788"/>
              <a:ext cx="30163" cy="26988"/>
            </a:xfrm>
            <a:custGeom>
              <a:avLst/>
              <a:gdLst>
                <a:gd name="T0" fmla="*/ 7 w 8"/>
                <a:gd name="T1" fmla="*/ 0 h 7"/>
                <a:gd name="T2" fmla="*/ 1 w 8"/>
                <a:gd name="T3" fmla="*/ 5 h 7"/>
                <a:gd name="T4" fmla="*/ 1 w 8"/>
                <a:gd name="T5" fmla="*/ 7 h 7"/>
                <a:gd name="T6" fmla="*/ 8 w 8"/>
                <a:gd name="T7" fmla="*/ 1 h 7"/>
                <a:gd name="T8" fmla="*/ 7 w 8"/>
                <a:gd name="T9" fmla="*/ 0 h 7"/>
                <a:gd name="T10" fmla="*/ 7 w 8"/>
                <a:gd name="T11" fmla="*/ 0 h 7"/>
                <a:gd name="T12" fmla="*/ 7 w 8"/>
                <a:gd name="T13" fmla="*/ 0 h 7"/>
                <a:gd name="T14" fmla="*/ 8 w 8"/>
                <a:gd name="T15" fmla="*/ 0 h 7"/>
                <a:gd name="T16" fmla="*/ 7 w 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5" y="1"/>
                    <a:pt x="2" y="3"/>
                    <a:pt x="1" y="5"/>
                  </a:cubicBezTo>
                  <a:cubicBezTo>
                    <a:pt x="1" y="5"/>
                    <a:pt x="0" y="7"/>
                    <a:pt x="1" y="7"/>
                  </a:cubicBezTo>
                  <a:cubicBezTo>
                    <a:pt x="4" y="7"/>
                    <a:pt x="7" y="3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64"/>
            <p:cNvSpPr>
              <a:spLocks/>
            </p:cNvSpPr>
            <p:nvPr/>
          </p:nvSpPr>
          <p:spPr bwMode="auto">
            <a:xfrm>
              <a:off x="10583863" y="2708275"/>
              <a:ext cx="36513" cy="25400"/>
            </a:xfrm>
            <a:custGeom>
              <a:avLst/>
              <a:gdLst>
                <a:gd name="T0" fmla="*/ 10 w 10"/>
                <a:gd name="T1" fmla="*/ 0 h 7"/>
                <a:gd name="T2" fmla="*/ 9 w 10"/>
                <a:gd name="T3" fmla="*/ 0 h 7"/>
                <a:gd name="T4" fmla="*/ 6 w 10"/>
                <a:gd name="T5" fmla="*/ 0 h 7"/>
                <a:gd name="T6" fmla="*/ 0 w 10"/>
                <a:gd name="T7" fmla="*/ 6 h 7"/>
                <a:gd name="T8" fmla="*/ 0 w 10"/>
                <a:gd name="T9" fmla="*/ 7 h 7"/>
                <a:gd name="T10" fmla="*/ 10 w 10"/>
                <a:gd name="T11" fmla="*/ 2 h 7"/>
                <a:gd name="T12" fmla="*/ 10 w 1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cubicBezTo>
                    <a:pt x="10" y="0"/>
                    <a:pt x="9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0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2"/>
                    <a:pt x="10" y="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65"/>
            <p:cNvSpPr>
              <a:spLocks/>
            </p:cNvSpPr>
            <p:nvPr/>
          </p:nvSpPr>
          <p:spPr bwMode="auto">
            <a:xfrm>
              <a:off x="10653713" y="2678113"/>
              <a:ext cx="19050" cy="17463"/>
            </a:xfrm>
            <a:custGeom>
              <a:avLst/>
              <a:gdLst>
                <a:gd name="T0" fmla="*/ 5 w 5"/>
                <a:gd name="T1" fmla="*/ 0 h 5"/>
                <a:gd name="T2" fmla="*/ 1 w 5"/>
                <a:gd name="T3" fmla="*/ 1 h 5"/>
                <a:gd name="T4" fmla="*/ 0 w 5"/>
                <a:gd name="T5" fmla="*/ 4 h 5"/>
                <a:gd name="T6" fmla="*/ 0 w 5"/>
                <a:gd name="T7" fmla="*/ 5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1" y="0"/>
                    <a:pt x="1" y="1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3" y="5"/>
                    <a:pt x="5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66"/>
            <p:cNvSpPr>
              <a:spLocks/>
            </p:cNvSpPr>
            <p:nvPr/>
          </p:nvSpPr>
          <p:spPr bwMode="auto">
            <a:xfrm>
              <a:off x="10406063" y="2351088"/>
              <a:ext cx="87313" cy="333375"/>
            </a:xfrm>
            <a:custGeom>
              <a:avLst/>
              <a:gdLst>
                <a:gd name="T0" fmla="*/ 9 w 23"/>
                <a:gd name="T1" fmla="*/ 0 h 89"/>
                <a:gd name="T2" fmla="*/ 7 w 23"/>
                <a:gd name="T3" fmla="*/ 0 h 89"/>
                <a:gd name="T4" fmla="*/ 7 w 23"/>
                <a:gd name="T5" fmla="*/ 6 h 89"/>
                <a:gd name="T6" fmla="*/ 6 w 23"/>
                <a:gd name="T7" fmla="*/ 9 h 89"/>
                <a:gd name="T8" fmla="*/ 0 w 23"/>
                <a:gd name="T9" fmla="*/ 24 h 89"/>
                <a:gd name="T10" fmla="*/ 4 w 23"/>
                <a:gd name="T11" fmla="*/ 34 h 89"/>
                <a:gd name="T12" fmla="*/ 4 w 23"/>
                <a:gd name="T13" fmla="*/ 51 h 89"/>
                <a:gd name="T14" fmla="*/ 2 w 23"/>
                <a:gd name="T15" fmla="*/ 60 h 89"/>
                <a:gd name="T16" fmla="*/ 4 w 23"/>
                <a:gd name="T17" fmla="*/ 68 h 89"/>
                <a:gd name="T18" fmla="*/ 3 w 23"/>
                <a:gd name="T19" fmla="*/ 81 h 89"/>
                <a:gd name="T20" fmla="*/ 3 w 23"/>
                <a:gd name="T21" fmla="*/ 89 h 89"/>
                <a:gd name="T22" fmla="*/ 10 w 23"/>
                <a:gd name="T23" fmla="*/ 83 h 89"/>
                <a:gd name="T24" fmla="*/ 13 w 23"/>
                <a:gd name="T25" fmla="*/ 83 h 89"/>
                <a:gd name="T26" fmla="*/ 15 w 23"/>
                <a:gd name="T27" fmla="*/ 85 h 89"/>
                <a:gd name="T28" fmla="*/ 16 w 23"/>
                <a:gd name="T29" fmla="*/ 85 h 89"/>
                <a:gd name="T30" fmla="*/ 16 w 23"/>
                <a:gd name="T31" fmla="*/ 85 h 89"/>
                <a:gd name="T32" fmla="*/ 8 w 23"/>
                <a:gd name="T33" fmla="*/ 71 h 89"/>
                <a:gd name="T34" fmla="*/ 17 w 23"/>
                <a:gd name="T35" fmla="*/ 54 h 89"/>
                <a:gd name="T36" fmla="*/ 23 w 23"/>
                <a:gd name="T37" fmla="*/ 58 h 89"/>
                <a:gd name="T38" fmla="*/ 15 w 23"/>
                <a:gd name="T39" fmla="*/ 38 h 89"/>
                <a:gd name="T40" fmla="*/ 13 w 23"/>
                <a:gd name="T41" fmla="*/ 30 h 89"/>
                <a:gd name="T42" fmla="*/ 13 w 23"/>
                <a:gd name="T43" fmla="*/ 24 h 89"/>
                <a:gd name="T44" fmla="*/ 12 w 23"/>
                <a:gd name="T45" fmla="*/ 13 h 89"/>
                <a:gd name="T46" fmla="*/ 9 w 23"/>
                <a:gd name="T4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89">
                  <a:moveTo>
                    <a:pt x="9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7" y="2"/>
                    <a:pt x="7" y="3"/>
                    <a:pt x="7" y="6"/>
                  </a:cubicBezTo>
                  <a:cubicBezTo>
                    <a:pt x="7" y="7"/>
                    <a:pt x="6" y="8"/>
                    <a:pt x="6" y="9"/>
                  </a:cubicBezTo>
                  <a:cubicBezTo>
                    <a:pt x="1" y="10"/>
                    <a:pt x="0" y="18"/>
                    <a:pt x="0" y="24"/>
                  </a:cubicBezTo>
                  <a:cubicBezTo>
                    <a:pt x="0" y="28"/>
                    <a:pt x="4" y="30"/>
                    <a:pt x="4" y="34"/>
                  </a:cubicBezTo>
                  <a:cubicBezTo>
                    <a:pt x="4" y="41"/>
                    <a:pt x="4" y="44"/>
                    <a:pt x="4" y="51"/>
                  </a:cubicBezTo>
                  <a:cubicBezTo>
                    <a:pt x="4" y="54"/>
                    <a:pt x="2" y="56"/>
                    <a:pt x="2" y="60"/>
                  </a:cubicBezTo>
                  <a:cubicBezTo>
                    <a:pt x="2" y="63"/>
                    <a:pt x="4" y="64"/>
                    <a:pt x="4" y="68"/>
                  </a:cubicBezTo>
                  <a:cubicBezTo>
                    <a:pt x="4" y="72"/>
                    <a:pt x="3" y="75"/>
                    <a:pt x="3" y="81"/>
                  </a:cubicBezTo>
                  <a:cubicBezTo>
                    <a:pt x="3" y="82"/>
                    <a:pt x="2" y="89"/>
                    <a:pt x="3" y="89"/>
                  </a:cubicBezTo>
                  <a:cubicBezTo>
                    <a:pt x="6" y="89"/>
                    <a:pt x="6" y="83"/>
                    <a:pt x="10" y="83"/>
                  </a:cubicBezTo>
                  <a:cubicBezTo>
                    <a:pt x="11" y="83"/>
                    <a:pt x="12" y="83"/>
                    <a:pt x="13" y="83"/>
                  </a:cubicBezTo>
                  <a:cubicBezTo>
                    <a:pt x="13" y="84"/>
                    <a:pt x="14" y="85"/>
                    <a:pt x="15" y="85"/>
                  </a:cubicBezTo>
                  <a:cubicBezTo>
                    <a:pt x="15" y="85"/>
                    <a:pt x="16" y="85"/>
                    <a:pt x="16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4" y="80"/>
                    <a:pt x="8" y="77"/>
                    <a:pt x="8" y="71"/>
                  </a:cubicBezTo>
                  <a:cubicBezTo>
                    <a:pt x="8" y="63"/>
                    <a:pt x="9" y="54"/>
                    <a:pt x="17" y="54"/>
                  </a:cubicBezTo>
                  <a:cubicBezTo>
                    <a:pt x="19" y="54"/>
                    <a:pt x="21" y="56"/>
                    <a:pt x="23" y="58"/>
                  </a:cubicBezTo>
                  <a:cubicBezTo>
                    <a:pt x="21" y="51"/>
                    <a:pt x="17" y="45"/>
                    <a:pt x="15" y="38"/>
                  </a:cubicBezTo>
                  <a:cubicBezTo>
                    <a:pt x="14" y="36"/>
                    <a:pt x="12" y="33"/>
                    <a:pt x="13" y="30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1" y="20"/>
                    <a:pt x="13" y="17"/>
                    <a:pt x="12" y="13"/>
                  </a:cubicBezTo>
                  <a:cubicBezTo>
                    <a:pt x="11" y="9"/>
                    <a:pt x="9" y="5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67"/>
            <p:cNvSpPr>
              <a:spLocks noEditPoints="1"/>
            </p:cNvSpPr>
            <p:nvPr/>
          </p:nvSpPr>
          <p:spPr bwMode="auto">
            <a:xfrm>
              <a:off x="7658100" y="1189038"/>
              <a:ext cx="533400" cy="392113"/>
            </a:xfrm>
            <a:custGeom>
              <a:avLst/>
              <a:gdLst>
                <a:gd name="T0" fmla="*/ 49 w 142"/>
                <a:gd name="T1" fmla="*/ 104 h 104"/>
                <a:gd name="T2" fmla="*/ 49 w 142"/>
                <a:gd name="T3" fmla="*/ 104 h 104"/>
                <a:gd name="T4" fmla="*/ 49 w 142"/>
                <a:gd name="T5" fmla="*/ 104 h 104"/>
                <a:gd name="T6" fmla="*/ 48 w 142"/>
                <a:gd name="T7" fmla="*/ 103 h 104"/>
                <a:gd name="T8" fmla="*/ 48 w 142"/>
                <a:gd name="T9" fmla="*/ 103 h 104"/>
                <a:gd name="T10" fmla="*/ 49 w 142"/>
                <a:gd name="T11" fmla="*/ 104 h 104"/>
                <a:gd name="T12" fmla="*/ 48 w 142"/>
                <a:gd name="T13" fmla="*/ 103 h 104"/>
                <a:gd name="T14" fmla="*/ 46 w 142"/>
                <a:gd name="T15" fmla="*/ 101 h 104"/>
                <a:gd name="T16" fmla="*/ 48 w 142"/>
                <a:gd name="T17" fmla="*/ 103 h 104"/>
                <a:gd name="T18" fmla="*/ 46 w 142"/>
                <a:gd name="T19" fmla="*/ 101 h 104"/>
                <a:gd name="T20" fmla="*/ 130 w 142"/>
                <a:gd name="T21" fmla="*/ 0 h 104"/>
                <a:gd name="T22" fmla="*/ 88 w 142"/>
                <a:gd name="T23" fmla="*/ 16 h 104"/>
                <a:gd name="T24" fmla="*/ 79 w 142"/>
                <a:gd name="T25" fmla="*/ 13 h 104"/>
                <a:gd name="T26" fmla="*/ 70 w 142"/>
                <a:gd name="T27" fmla="*/ 16 h 104"/>
                <a:gd name="T28" fmla="*/ 45 w 142"/>
                <a:gd name="T29" fmla="*/ 30 h 104"/>
                <a:gd name="T30" fmla="*/ 33 w 142"/>
                <a:gd name="T31" fmla="*/ 32 h 104"/>
                <a:gd name="T32" fmla="*/ 30 w 142"/>
                <a:gd name="T33" fmla="*/ 35 h 104"/>
                <a:gd name="T34" fmla="*/ 32 w 142"/>
                <a:gd name="T35" fmla="*/ 40 h 104"/>
                <a:gd name="T36" fmla="*/ 17 w 142"/>
                <a:gd name="T37" fmla="*/ 57 h 104"/>
                <a:gd name="T38" fmla="*/ 22 w 142"/>
                <a:gd name="T39" fmla="*/ 63 h 104"/>
                <a:gd name="T40" fmla="*/ 8 w 142"/>
                <a:gd name="T41" fmla="*/ 71 h 104"/>
                <a:gd name="T42" fmla="*/ 8 w 142"/>
                <a:gd name="T43" fmla="*/ 75 h 104"/>
                <a:gd name="T44" fmla="*/ 0 w 142"/>
                <a:gd name="T45" fmla="*/ 87 h 104"/>
                <a:gd name="T46" fmla="*/ 5 w 142"/>
                <a:gd name="T47" fmla="*/ 92 h 104"/>
                <a:gd name="T48" fmla="*/ 11 w 142"/>
                <a:gd name="T49" fmla="*/ 92 h 104"/>
                <a:gd name="T50" fmla="*/ 13 w 142"/>
                <a:gd name="T51" fmla="*/ 92 h 104"/>
                <a:gd name="T52" fmla="*/ 17 w 142"/>
                <a:gd name="T53" fmla="*/ 102 h 104"/>
                <a:gd name="T54" fmla="*/ 19 w 142"/>
                <a:gd name="T55" fmla="*/ 103 h 104"/>
                <a:gd name="T56" fmla="*/ 25 w 142"/>
                <a:gd name="T57" fmla="*/ 102 h 104"/>
                <a:gd name="T58" fmla="*/ 27 w 142"/>
                <a:gd name="T59" fmla="*/ 104 h 104"/>
                <a:gd name="T60" fmla="*/ 49 w 142"/>
                <a:gd name="T61" fmla="*/ 104 h 104"/>
                <a:gd name="T62" fmla="*/ 48 w 142"/>
                <a:gd name="T63" fmla="*/ 103 h 104"/>
                <a:gd name="T64" fmla="*/ 32 w 142"/>
                <a:gd name="T65" fmla="*/ 84 h 104"/>
                <a:gd name="T66" fmla="*/ 66 w 142"/>
                <a:gd name="T67" fmla="*/ 43 h 104"/>
                <a:gd name="T68" fmla="*/ 80 w 142"/>
                <a:gd name="T69" fmla="*/ 35 h 104"/>
                <a:gd name="T70" fmla="*/ 86 w 142"/>
                <a:gd name="T71" fmla="*/ 29 h 104"/>
                <a:gd name="T72" fmla="*/ 113 w 142"/>
                <a:gd name="T73" fmla="*/ 22 h 104"/>
                <a:gd name="T74" fmla="*/ 142 w 142"/>
                <a:gd name="T75" fmla="*/ 7 h 104"/>
                <a:gd name="T76" fmla="*/ 130 w 142"/>
                <a:gd name="T7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2" h="104">
                  <a:moveTo>
                    <a:pt x="49" y="104"/>
                  </a:moveTo>
                  <a:cubicBezTo>
                    <a:pt x="49" y="104"/>
                    <a:pt x="49" y="104"/>
                    <a:pt x="49" y="104"/>
                  </a:cubicBezTo>
                  <a:cubicBezTo>
                    <a:pt x="49" y="104"/>
                    <a:pt x="49" y="104"/>
                    <a:pt x="49" y="104"/>
                  </a:cubicBezTo>
                  <a:moveTo>
                    <a:pt x="48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103"/>
                    <a:pt x="48" y="103"/>
                    <a:pt x="49" y="104"/>
                  </a:cubicBezTo>
                  <a:cubicBezTo>
                    <a:pt x="48" y="103"/>
                    <a:pt x="48" y="103"/>
                    <a:pt x="48" y="103"/>
                  </a:cubicBezTo>
                  <a:moveTo>
                    <a:pt x="46" y="101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7" y="102"/>
                    <a:pt x="46" y="101"/>
                    <a:pt x="46" y="101"/>
                  </a:cubicBezTo>
                  <a:moveTo>
                    <a:pt x="130" y="0"/>
                  </a:moveTo>
                  <a:cubicBezTo>
                    <a:pt x="116" y="0"/>
                    <a:pt x="103" y="16"/>
                    <a:pt x="88" y="16"/>
                  </a:cubicBezTo>
                  <a:cubicBezTo>
                    <a:pt x="84" y="16"/>
                    <a:pt x="83" y="13"/>
                    <a:pt x="79" y="13"/>
                  </a:cubicBezTo>
                  <a:cubicBezTo>
                    <a:pt x="74" y="13"/>
                    <a:pt x="74" y="16"/>
                    <a:pt x="70" y="16"/>
                  </a:cubicBezTo>
                  <a:cubicBezTo>
                    <a:pt x="60" y="16"/>
                    <a:pt x="52" y="30"/>
                    <a:pt x="45" y="30"/>
                  </a:cubicBezTo>
                  <a:cubicBezTo>
                    <a:pt x="40" y="30"/>
                    <a:pt x="37" y="32"/>
                    <a:pt x="33" y="32"/>
                  </a:cubicBezTo>
                  <a:cubicBezTo>
                    <a:pt x="31" y="32"/>
                    <a:pt x="30" y="33"/>
                    <a:pt x="30" y="35"/>
                  </a:cubicBezTo>
                  <a:cubicBezTo>
                    <a:pt x="30" y="36"/>
                    <a:pt x="32" y="37"/>
                    <a:pt x="32" y="40"/>
                  </a:cubicBezTo>
                  <a:cubicBezTo>
                    <a:pt x="32" y="48"/>
                    <a:pt x="17" y="52"/>
                    <a:pt x="17" y="57"/>
                  </a:cubicBezTo>
                  <a:cubicBezTo>
                    <a:pt x="17" y="59"/>
                    <a:pt x="21" y="60"/>
                    <a:pt x="22" y="63"/>
                  </a:cubicBezTo>
                  <a:cubicBezTo>
                    <a:pt x="17" y="64"/>
                    <a:pt x="8" y="66"/>
                    <a:pt x="8" y="71"/>
                  </a:cubicBezTo>
                  <a:cubicBezTo>
                    <a:pt x="8" y="74"/>
                    <a:pt x="8" y="75"/>
                    <a:pt x="8" y="75"/>
                  </a:cubicBezTo>
                  <a:cubicBezTo>
                    <a:pt x="8" y="80"/>
                    <a:pt x="0" y="80"/>
                    <a:pt x="0" y="87"/>
                  </a:cubicBezTo>
                  <a:cubicBezTo>
                    <a:pt x="0" y="90"/>
                    <a:pt x="5" y="92"/>
                    <a:pt x="5" y="92"/>
                  </a:cubicBezTo>
                  <a:cubicBezTo>
                    <a:pt x="5" y="92"/>
                    <a:pt x="8" y="92"/>
                    <a:pt x="11" y="92"/>
                  </a:cubicBezTo>
                  <a:cubicBezTo>
                    <a:pt x="12" y="92"/>
                    <a:pt x="13" y="92"/>
                    <a:pt x="13" y="92"/>
                  </a:cubicBezTo>
                  <a:cubicBezTo>
                    <a:pt x="18" y="94"/>
                    <a:pt x="15" y="98"/>
                    <a:pt x="17" y="102"/>
                  </a:cubicBezTo>
                  <a:cubicBezTo>
                    <a:pt x="18" y="103"/>
                    <a:pt x="18" y="103"/>
                    <a:pt x="19" y="103"/>
                  </a:cubicBezTo>
                  <a:cubicBezTo>
                    <a:pt x="21" y="103"/>
                    <a:pt x="23" y="102"/>
                    <a:pt x="25" y="102"/>
                  </a:cubicBezTo>
                  <a:cubicBezTo>
                    <a:pt x="25" y="102"/>
                    <a:pt x="26" y="104"/>
                    <a:pt x="27" y="10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104"/>
                    <a:pt x="48" y="103"/>
                    <a:pt x="48" y="103"/>
                  </a:cubicBezTo>
                  <a:cubicBezTo>
                    <a:pt x="42" y="97"/>
                    <a:pt x="32" y="95"/>
                    <a:pt x="32" y="84"/>
                  </a:cubicBezTo>
                  <a:cubicBezTo>
                    <a:pt x="32" y="66"/>
                    <a:pt x="52" y="47"/>
                    <a:pt x="66" y="43"/>
                  </a:cubicBezTo>
                  <a:cubicBezTo>
                    <a:pt x="72" y="42"/>
                    <a:pt x="73" y="35"/>
                    <a:pt x="80" y="35"/>
                  </a:cubicBezTo>
                  <a:cubicBezTo>
                    <a:pt x="83" y="35"/>
                    <a:pt x="85" y="30"/>
                    <a:pt x="86" y="29"/>
                  </a:cubicBezTo>
                  <a:cubicBezTo>
                    <a:pt x="96" y="24"/>
                    <a:pt x="103" y="27"/>
                    <a:pt x="113" y="22"/>
                  </a:cubicBezTo>
                  <a:cubicBezTo>
                    <a:pt x="120" y="18"/>
                    <a:pt x="142" y="17"/>
                    <a:pt x="142" y="7"/>
                  </a:cubicBezTo>
                  <a:cubicBezTo>
                    <a:pt x="142" y="4"/>
                    <a:pt x="134" y="0"/>
                    <a:pt x="1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68"/>
            <p:cNvSpPr>
              <a:spLocks/>
            </p:cNvSpPr>
            <p:nvPr/>
          </p:nvSpPr>
          <p:spPr bwMode="auto">
            <a:xfrm>
              <a:off x="5819775" y="2216150"/>
              <a:ext cx="1174750" cy="841375"/>
            </a:xfrm>
            <a:custGeom>
              <a:avLst/>
              <a:gdLst>
                <a:gd name="T0" fmla="*/ 146 w 313"/>
                <a:gd name="T1" fmla="*/ 35 h 224"/>
                <a:gd name="T2" fmla="*/ 137 w 313"/>
                <a:gd name="T3" fmla="*/ 46 h 224"/>
                <a:gd name="T4" fmla="*/ 132 w 313"/>
                <a:gd name="T5" fmla="*/ 49 h 224"/>
                <a:gd name="T6" fmla="*/ 114 w 313"/>
                <a:gd name="T7" fmla="*/ 58 h 224"/>
                <a:gd name="T8" fmla="*/ 95 w 313"/>
                <a:gd name="T9" fmla="*/ 76 h 224"/>
                <a:gd name="T10" fmla="*/ 74 w 313"/>
                <a:gd name="T11" fmla="*/ 94 h 224"/>
                <a:gd name="T12" fmla="*/ 62 w 313"/>
                <a:gd name="T13" fmla="*/ 93 h 224"/>
                <a:gd name="T14" fmla="*/ 57 w 313"/>
                <a:gd name="T15" fmla="*/ 102 h 224"/>
                <a:gd name="T16" fmla="*/ 39 w 313"/>
                <a:gd name="T17" fmla="*/ 105 h 224"/>
                <a:gd name="T18" fmla="*/ 67 w 313"/>
                <a:gd name="T19" fmla="*/ 125 h 224"/>
                <a:gd name="T20" fmla="*/ 68 w 313"/>
                <a:gd name="T21" fmla="*/ 133 h 224"/>
                <a:gd name="T22" fmla="*/ 58 w 313"/>
                <a:gd name="T23" fmla="*/ 155 h 224"/>
                <a:gd name="T24" fmla="*/ 36 w 313"/>
                <a:gd name="T25" fmla="*/ 154 h 224"/>
                <a:gd name="T26" fmla="*/ 18 w 313"/>
                <a:gd name="T27" fmla="*/ 152 h 224"/>
                <a:gd name="T28" fmla="*/ 6 w 313"/>
                <a:gd name="T29" fmla="*/ 170 h 224"/>
                <a:gd name="T30" fmla="*/ 5 w 313"/>
                <a:gd name="T31" fmla="*/ 202 h 224"/>
                <a:gd name="T32" fmla="*/ 19 w 313"/>
                <a:gd name="T33" fmla="*/ 214 h 224"/>
                <a:gd name="T34" fmla="*/ 54 w 313"/>
                <a:gd name="T35" fmla="*/ 218 h 224"/>
                <a:gd name="T36" fmla="*/ 57 w 313"/>
                <a:gd name="T37" fmla="*/ 218 h 224"/>
                <a:gd name="T38" fmla="*/ 74 w 313"/>
                <a:gd name="T39" fmla="*/ 195 h 224"/>
                <a:gd name="T40" fmla="*/ 100 w 313"/>
                <a:gd name="T41" fmla="*/ 161 h 224"/>
                <a:gd name="T42" fmla="*/ 140 w 313"/>
                <a:gd name="T43" fmla="*/ 149 h 224"/>
                <a:gd name="T44" fmla="*/ 172 w 313"/>
                <a:gd name="T45" fmla="*/ 167 h 224"/>
                <a:gd name="T46" fmla="*/ 201 w 313"/>
                <a:gd name="T47" fmla="*/ 188 h 224"/>
                <a:gd name="T48" fmla="*/ 202 w 313"/>
                <a:gd name="T49" fmla="*/ 206 h 224"/>
                <a:gd name="T50" fmla="*/ 207 w 313"/>
                <a:gd name="T51" fmla="*/ 188 h 224"/>
                <a:gd name="T52" fmla="*/ 211 w 313"/>
                <a:gd name="T53" fmla="*/ 176 h 224"/>
                <a:gd name="T54" fmla="*/ 197 w 313"/>
                <a:gd name="T55" fmla="*/ 169 h 224"/>
                <a:gd name="T56" fmla="*/ 180 w 313"/>
                <a:gd name="T57" fmla="*/ 149 h 224"/>
                <a:gd name="T58" fmla="*/ 173 w 313"/>
                <a:gd name="T59" fmla="*/ 135 h 224"/>
                <a:gd name="T60" fmla="*/ 195 w 313"/>
                <a:gd name="T61" fmla="*/ 138 h 224"/>
                <a:gd name="T62" fmla="*/ 221 w 313"/>
                <a:gd name="T63" fmla="*/ 160 h 224"/>
                <a:gd name="T64" fmla="*/ 239 w 313"/>
                <a:gd name="T65" fmla="*/ 192 h 224"/>
                <a:gd name="T66" fmla="*/ 252 w 313"/>
                <a:gd name="T67" fmla="*/ 204 h 224"/>
                <a:gd name="T68" fmla="*/ 260 w 313"/>
                <a:gd name="T69" fmla="*/ 218 h 224"/>
                <a:gd name="T70" fmla="*/ 259 w 313"/>
                <a:gd name="T71" fmla="*/ 204 h 224"/>
                <a:gd name="T72" fmla="*/ 271 w 313"/>
                <a:gd name="T73" fmla="*/ 206 h 224"/>
                <a:gd name="T74" fmla="*/ 261 w 313"/>
                <a:gd name="T75" fmla="*/ 192 h 224"/>
                <a:gd name="T76" fmla="*/ 267 w 313"/>
                <a:gd name="T77" fmla="*/ 187 h 224"/>
                <a:gd name="T78" fmla="*/ 288 w 313"/>
                <a:gd name="T79" fmla="*/ 183 h 224"/>
                <a:gd name="T80" fmla="*/ 300 w 313"/>
                <a:gd name="T81" fmla="*/ 177 h 224"/>
                <a:gd name="T82" fmla="*/ 307 w 313"/>
                <a:gd name="T83" fmla="*/ 176 h 224"/>
                <a:gd name="T84" fmla="*/ 306 w 313"/>
                <a:gd name="T85" fmla="*/ 144 h 224"/>
                <a:gd name="T86" fmla="*/ 313 w 313"/>
                <a:gd name="T87" fmla="*/ 130 h 224"/>
                <a:gd name="T88" fmla="*/ 303 w 313"/>
                <a:gd name="T89" fmla="*/ 128 h 224"/>
                <a:gd name="T90" fmla="*/ 270 w 313"/>
                <a:gd name="T91" fmla="*/ 106 h 224"/>
                <a:gd name="T92" fmla="*/ 258 w 313"/>
                <a:gd name="T93" fmla="*/ 99 h 224"/>
                <a:gd name="T94" fmla="*/ 269 w 313"/>
                <a:gd name="T95" fmla="*/ 77 h 224"/>
                <a:gd name="T96" fmla="*/ 263 w 313"/>
                <a:gd name="T97" fmla="*/ 62 h 224"/>
                <a:gd name="T98" fmla="*/ 244 w 313"/>
                <a:gd name="T99" fmla="*/ 36 h 224"/>
                <a:gd name="T100" fmla="*/ 244 w 313"/>
                <a:gd name="T101" fmla="*/ 36 h 224"/>
                <a:gd name="T102" fmla="*/ 244 w 313"/>
                <a:gd name="T103" fmla="*/ 36 h 224"/>
                <a:gd name="T104" fmla="*/ 234 w 313"/>
                <a:gd name="T105" fmla="*/ 37 h 224"/>
                <a:gd name="T106" fmla="*/ 215 w 313"/>
                <a:gd name="T107" fmla="*/ 33 h 224"/>
                <a:gd name="T108" fmla="*/ 187 w 313"/>
                <a:gd name="T109" fmla="*/ 44 h 224"/>
                <a:gd name="T110" fmla="*/ 183 w 313"/>
                <a:gd name="T111" fmla="*/ 37 h 224"/>
                <a:gd name="T112" fmla="*/ 155 w 313"/>
                <a:gd name="T113" fmla="*/ 38 h 224"/>
                <a:gd name="T114" fmla="*/ 158 w 313"/>
                <a:gd name="T115" fmla="*/ 20 h 224"/>
                <a:gd name="T116" fmla="*/ 157 w 313"/>
                <a:gd name="T117" fmla="*/ 1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3" h="224">
                  <a:moveTo>
                    <a:pt x="158" y="0"/>
                  </a:moveTo>
                  <a:cubicBezTo>
                    <a:pt x="151" y="6"/>
                    <a:pt x="140" y="6"/>
                    <a:pt x="140" y="18"/>
                  </a:cubicBezTo>
                  <a:cubicBezTo>
                    <a:pt x="140" y="25"/>
                    <a:pt x="145" y="28"/>
                    <a:pt x="146" y="35"/>
                  </a:cubicBezTo>
                  <a:cubicBezTo>
                    <a:pt x="146" y="35"/>
                    <a:pt x="148" y="41"/>
                    <a:pt x="148" y="42"/>
                  </a:cubicBezTo>
                  <a:cubicBezTo>
                    <a:pt x="148" y="45"/>
                    <a:pt x="143" y="47"/>
                    <a:pt x="141" y="47"/>
                  </a:cubicBezTo>
                  <a:cubicBezTo>
                    <a:pt x="140" y="47"/>
                    <a:pt x="138" y="46"/>
                    <a:pt x="137" y="46"/>
                  </a:cubicBezTo>
                  <a:cubicBezTo>
                    <a:pt x="136" y="46"/>
                    <a:pt x="135" y="47"/>
                    <a:pt x="134" y="47"/>
                  </a:cubicBezTo>
                  <a:cubicBezTo>
                    <a:pt x="134" y="48"/>
                    <a:pt x="133" y="50"/>
                    <a:pt x="132" y="50"/>
                  </a:cubicBezTo>
                  <a:cubicBezTo>
                    <a:pt x="132" y="50"/>
                    <a:pt x="132" y="50"/>
                    <a:pt x="132" y="49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49"/>
                    <a:pt x="128" y="49"/>
                  </a:cubicBezTo>
                  <a:cubicBezTo>
                    <a:pt x="122" y="49"/>
                    <a:pt x="118" y="54"/>
                    <a:pt x="114" y="58"/>
                  </a:cubicBezTo>
                  <a:cubicBezTo>
                    <a:pt x="113" y="58"/>
                    <a:pt x="111" y="60"/>
                    <a:pt x="111" y="61"/>
                  </a:cubicBezTo>
                  <a:cubicBezTo>
                    <a:pt x="111" y="64"/>
                    <a:pt x="112" y="68"/>
                    <a:pt x="109" y="70"/>
                  </a:cubicBezTo>
                  <a:cubicBezTo>
                    <a:pt x="108" y="71"/>
                    <a:pt x="97" y="76"/>
                    <a:pt x="95" y="76"/>
                  </a:cubicBezTo>
                  <a:cubicBezTo>
                    <a:pt x="94" y="77"/>
                    <a:pt x="93" y="77"/>
                    <a:pt x="91" y="77"/>
                  </a:cubicBezTo>
                  <a:cubicBezTo>
                    <a:pt x="89" y="84"/>
                    <a:pt x="87" y="90"/>
                    <a:pt x="79" y="90"/>
                  </a:cubicBezTo>
                  <a:cubicBezTo>
                    <a:pt x="78" y="92"/>
                    <a:pt x="76" y="94"/>
                    <a:pt x="74" y="94"/>
                  </a:cubicBezTo>
                  <a:cubicBezTo>
                    <a:pt x="70" y="94"/>
                    <a:pt x="67" y="93"/>
                    <a:pt x="65" y="91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3" y="94"/>
                    <a:pt x="62" y="98"/>
                    <a:pt x="64" y="99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3" y="101"/>
                    <a:pt x="60" y="102"/>
                    <a:pt x="57" y="102"/>
                  </a:cubicBezTo>
                  <a:cubicBezTo>
                    <a:pt x="55" y="102"/>
                    <a:pt x="50" y="101"/>
                    <a:pt x="50" y="99"/>
                  </a:cubicBezTo>
                  <a:cubicBezTo>
                    <a:pt x="47" y="100"/>
                    <a:pt x="39" y="102"/>
                    <a:pt x="39" y="104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9" y="110"/>
                    <a:pt x="52" y="112"/>
                    <a:pt x="56" y="113"/>
                  </a:cubicBezTo>
                  <a:cubicBezTo>
                    <a:pt x="58" y="114"/>
                    <a:pt x="58" y="115"/>
                    <a:pt x="60" y="115"/>
                  </a:cubicBezTo>
                  <a:cubicBezTo>
                    <a:pt x="60" y="120"/>
                    <a:pt x="61" y="125"/>
                    <a:pt x="67" y="125"/>
                  </a:cubicBezTo>
                  <a:cubicBezTo>
                    <a:pt x="67" y="127"/>
                    <a:pt x="69" y="127"/>
                    <a:pt x="69" y="129"/>
                  </a:cubicBezTo>
                  <a:cubicBezTo>
                    <a:pt x="69" y="130"/>
                    <a:pt x="68" y="132"/>
                    <a:pt x="67" y="134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68" y="135"/>
                    <a:pt x="68" y="140"/>
                    <a:pt x="68" y="141"/>
                  </a:cubicBezTo>
                  <a:cubicBezTo>
                    <a:pt x="68" y="146"/>
                    <a:pt x="65" y="148"/>
                    <a:pt x="65" y="154"/>
                  </a:cubicBezTo>
                  <a:cubicBezTo>
                    <a:pt x="64" y="154"/>
                    <a:pt x="60" y="155"/>
                    <a:pt x="58" y="155"/>
                  </a:cubicBezTo>
                  <a:cubicBezTo>
                    <a:pt x="55" y="155"/>
                    <a:pt x="54" y="154"/>
                    <a:pt x="51" y="154"/>
                  </a:cubicBezTo>
                  <a:cubicBezTo>
                    <a:pt x="51" y="154"/>
                    <a:pt x="50" y="154"/>
                    <a:pt x="50" y="154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4" y="154"/>
                    <a:pt x="32" y="154"/>
                    <a:pt x="31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6" y="152"/>
                    <a:pt x="15" y="151"/>
                    <a:pt x="14" y="151"/>
                  </a:cubicBezTo>
                  <a:cubicBezTo>
                    <a:pt x="12" y="151"/>
                    <a:pt x="3" y="157"/>
                    <a:pt x="3" y="159"/>
                  </a:cubicBezTo>
                  <a:cubicBezTo>
                    <a:pt x="3" y="161"/>
                    <a:pt x="6" y="165"/>
                    <a:pt x="6" y="170"/>
                  </a:cubicBezTo>
                  <a:cubicBezTo>
                    <a:pt x="6" y="177"/>
                    <a:pt x="3" y="185"/>
                    <a:pt x="3" y="192"/>
                  </a:cubicBezTo>
                  <a:cubicBezTo>
                    <a:pt x="3" y="194"/>
                    <a:pt x="0" y="194"/>
                    <a:pt x="0" y="198"/>
                  </a:cubicBezTo>
                  <a:cubicBezTo>
                    <a:pt x="0" y="200"/>
                    <a:pt x="2" y="202"/>
                    <a:pt x="5" y="202"/>
                  </a:cubicBezTo>
                  <a:cubicBezTo>
                    <a:pt x="5" y="206"/>
                    <a:pt x="5" y="208"/>
                    <a:pt x="5" y="214"/>
                  </a:cubicBezTo>
                  <a:cubicBezTo>
                    <a:pt x="5" y="214"/>
                    <a:pt x="5" y="216"/>
                    <a:pt x="7" y="216"/>
                  </a:cubicBezTo>
                  <a:cubicBezTo>
                    <a:pt x="11" y="216"/>
                    <a:pt x="14" y="214"/>
                    <a:pt x="19" y="214"/>
                  </a:cubicBezTo>
                  <a:cubicBezTo>
                    <a:pt x="26" y="214"/>
                    <a:pt x="26" y="224"/>
                    <a:pt x="30" y="224"/>
                  </a:cubicBezTo>
                  <a:cubicBezTo>
                    <a:pt x="36" y="224"/>
                    <a:pt x="40" y="219"/>
                    <a:pt x="47" y="219"/>
                  </a:cubicBezTo>
                  <a:cubicBezTo>
                    <a:pt x="48" y="219"/>
                    <a:pt x="51" y="218"/>
                    <a:pt x="54" y="218"/>
                  </a:cubicBezTo>
                  <a:cubicBezTo>
                    <a:pt x="55" y="218"/>
                    <a:pt x="55" y="218"/>
                    <a:pt x="56" y="218"/>
                  </a:cubicBezTo>
                  <a:cubicBezTo>
                    <a:pt x="56" y="218"/>
                    <a:pt x="56" y="218"/>
                    <a:pt x="56" y="218"/>
                  </a:cubicBezTo>
                  <a:cubicBezTo>
                    <a:pt x="56" y="218"/>
                    <a:pt x="57" y="218"/>
                    <a:pt x="57" y="218"/>
                  </a:cubicBezTo>
                  <a:cubicBezTo>
                    <a:pt x="62" y="218"/>
                    <a:pt x="62" y="212"/>
                    <a:pt x="65" y="211"/>
                  </a:cubicBezTo>
                  <a:cubicBezTo>
                    <a:pt x="71" y="208"/>
                    <a:pt x="73" y="204"/>
                    <a:pt x="77" y="199"/>
                  </a:cubicBezTo>
                  <a:cubicBezTo>
                    <a:pt x="75" y="198"/>
                    <a:pt x="74" y="197"/>
                    <a:pt x="74" y="195"/>
                  </a:cubicBezTo>
                  <a:cubicBezTo>
                    <a:pt x="74" y="189"/>
                    <a:pt x="82" y="177"/>
                    <a:pt x="87" y="176"/>
                  </a:cubicBezTo>
                  <a:cubicBezTo>
                    <a:pt x="93" y="175"/>
                    <a:pt x="100" y="173"/>
                    <a:pt x="101" y="167"/>
                  </a:cubicBezTo>
                  <a:cubicBezTo>
                    <a:pt x="100" y="161"/>
                    <a:pt x="100" y="161"/>
                    <a:pt x="100" y="161"/>
                  </a:cubicBezTo>
                  <a:cubicBezTo>
                    <a:pt x="100" y="156"/>
                    <a:pt x="104" y="154"/>
                    <a:pt x="108" y="154"/>
                  </a:cubicBezTo>
                  <a:cubicBezTo>
                    <a:pt x="114" y="154"/>
                    <a:pt x="118" y="157"/>
                    <a:pt x="124" y="157"/>
                  </a:cubicBezTo>
                  <a:cubicBezTo>
                    <a:pt x="131" y="157"/>
                    <a:pt x="134" y="152"/>
                    <a:pt x="140" y="149"/>
                  </a:cubicBezTo>
                  <a:cubicBezTo>
                    <a:pt x="142" y="148"/>
                    <a:pt x="143" y="144"/>
                    <a:pt x="148" y="144"/>
                  </a:cubicBezTo>
                  <a:cubicBezTo>
                    <a:pt x="158" y="144"/>
                    <a:pt x="160" y="156"/>
                    <a:pt x="165" y="162"/>
                  </a:cubicBezTo>
                  <a:cubicBezTo>
                    <a:pt x="166" y="164"/>
                    <a:pt x="170" y="165"/>
                    <a:pt x="172" y="167"/>
                  </a:cubicBezTo>
                  <a:cubicBezTo>
                    <a:pt x="177" y="172"/>
                    <a:pt x="179" y="175"/>
                    <a:pt x="188" y="177"/>
                  </a:cubicBezTo>
                  <a:cubicBezTo>
                    <a:pt x="188" y="179"/>
                    <a:pt x="192" y="180"/>
                    <a:pt x="193" y="180"/>
                  </a:cubicBezTo>
                  <a:cubicBezTo>
                    <a:pt x="193" y="181"/>
                    <a:pt x="200" y="188"/>
                    <a:pt x="201" y="188"/>
                  </a:cubicBezTo>
                  <a:cubicBezTo>
                    <a:pt x="202" y="191"/>
                    <a:pt x="204" y="192"/>
                    <a:pt x="204" y="196"/>
                  </a:cubicBezTo>
                  <a:cubicBezTo>
                    <a:pt x="204" y="200"/>
                    <a:pt x="203" y="204"/>
                    <a:pt x="199" y="204"/>
                  </a:cubicBezTo>
                  <a:cubicBezTo>
                    <a:pt x="199" y="205"/>
                    <a:pt x="200" y="206"/>
                    <a:pt x="202" y="206"/>
                  </a:cubicBezTo>
                  <a:cubicBezTo>
                    <a:pt x="206" y="206"/>
                    <a:pt x="206" y="200"/>
                    <a:pt x="208" y="197"/>
                  </a:cubicBezTo>
                  <a:cubicBezTo>
                    <a:pt x="208" y="197"/>
                    <a:pt x="212" y="197"/>
                    <a:pt x="212" y="196"/>
                  </a:cubicBezTo>
                  <a:cubicBezTo>
                    <a:pt x="212" y="192"/>
                    <a:pt x="207" y="191"/>
                    <a:pt x="207" y="188"/>
                  </a:cubicBezTo>
                  <a:cubicBezTo>
                    <a:pt x="207" y="185"/>
                    <a:pt x="210" y="183"/>
                    <a:pt x="213" y="183"/>
                  </a:cubicBezTo>
                  <a:cubicBezTo>
                    <a:pt x="218" y="183"/>
                    <a:pt x="219" y="187"/>
                    <a:pt x="222" y="187"/>
                  </a:cubicBezTo>
                  <a:cubicBezTo>
                    <a:pt x="223" y="181"/>
                    <a:pt x="216" y="179"/>
                    <a:pt x="211" y="176"/>
                  </a:cubicBezTo>
                  <a:cubicBezTo>
                    <a:pt x="209" y="175"/>
                    <a:pt x="202" y="174"/>
                    <a:pt x="203" y="171"/>
                  </a:cubicBezTo>
                  <a:cubicBezTo>
                    <a:pt x="204" y="170"/>
                    <a:pt x="204" y="169"/>
                    <a:pt x="204" y="168"/>
                  </a:cubicBezTo>
                  <a:cubicBezTo>
                    <a:pt x="201" y="168"/>
                    <a:pt x="199" y="169"/>
                    <a:pt x="197" y="169"/>
                  </a:cubicBezTo>
                  <a:cubicBezTo>
                    <a:pt x="196" y="169"/>
                    <a:pt x="194" y="169"/>
                    <a:pt x="192" y="168"/>
                  </a:cubicBezTo>
                  <a:cubicBezTo>
                    <a:pt x="190" y="167"/>
                    <a:pt x="188" y="162"/>
                    <a:pt x="187" y="158"/>
                  </a:cubicBezTo>
                  <a:cubicBezTo>
                    <a:pt x="186" y="156"/>
                    <a:pt x="184" y="151"/>
                    <a:pt x="180" y="149"/>
                  </a:cubicBezTo>
                  <a:cubicBezTo>
                    <a:pt x="176" y="148"/>
                    <a:pt x="174" y="146"/>
                    <a:pt x="174" y="142"/>
                  </a:cubicBezTo>
                  <a:cubicBezTo>
                    <a:pt x="174" y="140"/>
                    <a:pt x="174" y="139"/>
                    <a:pt x="175" y="137"/>
                  </a:cubicBezTo>
                  <a:cubicBezTo>
                    <a:pt x="174" y="137"/>
                    <a:pt x="173" y="136"/>
                    <a:pt x="173" y="135"/>
                  </a:cubicBezTo>
                  <a:cubicBezTo>
                    <a:pt x="173" y="132"/>
                    <a:pt x="180" y="132"/>
                    <a:pt x="183" y="130"/>
                  </a:cubicBezTo>
                  <a:cubicBezTo>
                    <a:pt x="184" y="132"/>
                    <a:pt x="183" y="138"/>
                    <a:pt x="186" y="138"/>
                  </a:cubicBezTo>
                  <a:cubicBezTo>
                    <a:pt x="189" y="138"/>
                    <a:pt x="192" y="138"/>
                    <a:pt x="195" y="138"/>
                  </a:cubicBezTo>
                  <a:cubicBezTo>
                    <a:pt x="195" y="144"/>
                    <a:pt x="202" y="154"/>
                    <a:pt x="208" y="154"/>
                  </a:cubicBezTo>
                  <a:cubicBezTo>
                    <a:pt x="210" y="154"/>
                    <a:pt x="211" y="154"/>
                    <a:pt x="212" y="154"/>
                  </a:cubicBezTo>
                  <a:cubicBezTo>
                    <a:pt x="212" y="158"/>
                    <a:pt x="217" y="158"/>
                    <a:pt x="221" y="160"/>
                  </a:cubicBezTo>
                  <a:cubicBezTo>
                    <a:pt x="225" y="162"/>
                    <a:pt x="231" y="168"/>
                    <a:pt x="231" y="172"/>
                  </a:cubicBezTo>
                  <a:cubicBezTo>
                    <a:pt x="231" y="175"/>
                    <a:pt x="231" y="176"/>
                    <a:pt x="231" y="180"/>
                  </a:cubicBezTo>
                  <a:cubicBezTo>
                    <a:pt x="231" y="186"/>
                    <a:pt x="236" y="188"/>
                    <a:pt x="239" y="192"/>
                  </a:cubicBezTo>
                  <a:cubicBezTo>
                    <a:pt x="242" y="194"/>
                    <a:pt x="244" y="197"/>
                    <a:pt x="245" y="201"/>
                  </a:cubicBezTo>
                  <a:cubicBezTo>
                    <a:pt x="245" y="201"/>
                    <a:pt x="246" y="204"/>
                    <a:pt x="247" y="204"/>
                  </a:cubicBezTo>
                  <a:cubicBezTo>
                    <a:pt x="248" y="204"/>
                    <a:pt x="250" y="204"/>
                    <a:pt x="252" y="204"/>
                  </a:cubicBezTo>
                  <a:cubicBezTo>
                    <a:pt x="251" y="205"/>
                    <a:pt x="248" y="206"/>
                    <a:pt x="248" y="208"/>
                  </a:cubicBezTo>
                  <a:cubicBezTo>
                    <a:pt x="248" y="213"/>
                    <a:pt x="252" y="218"/>
                    <a:pt x="256" y="218"/>
                  </a:cubicBezTo>
                  <a:cubicBezTo>
                    <a:pt x="257" y="218"/>
                    <a:pt x="259" y="218"/>
                    <a:pt x="260" y="218"/>
                  </a:cubicBezTo>
                  <a:cubicBezTo>
                    <a:pt x="257" y="216"/>
                    <a:pt x="260" y="213"/>
                    <a:pt x="260" y="211"/>
                  </a:cubicBezTo>
                  <a:cubicBezTo>
                    <a:pt x="260" y="209"/>
                    <a:pt x="259" y="208"/>
                    <a:pt x="259" y="206"/>
                  </a:cubicBezTo>
                  <a:cubicBezTo>
                    <a:pt x="259" y="204"/>
                    <a:pt x="259" y="204"/>
                    <a:pt x="259" y="204"/>
                  </a:cubicBezTo>
                  <a:cubicBezTo>
                    <a:pt x="260" y="205"/>
                    <a:pt x="263" y="208"/>
                    <a:pt x="266" y="208"/>
                  </a:cubicBezTo>
                  <a:cubicBezTo>
                    <a:pt x="267" y="208"/>
                    <a:pt x="267" y="208"/>
                    <a:pt x="267" y="208"/>
                  </a:cubicBezTo>
                  <a:cubicBezTo>
                    <a:pt x="267" y="206"/>
                    <a:pt x="270" y="207"/>
                    <a:pt x="271" y="206"/>
                  </a:cubicBezTo>
                  <a:cubicBezTo>
                    <a:pt x="271" y="206"/>
                    <a:pt x="270" y="205"/>
                    <a:pt x="270" y="204"/>
                  </a:cubicBezTo>
                  <a:cubicBezTo>
                    <a:pt x="268" y="204"/>
                    <a:pt x="260" y="197"/>
                    <a:pt x="260" y="196"/>
                  </a:cubicBezTo>
                  <a:cubicBezTo>
                    <a:pt x="260" y="195"/>
                    <a:pt x="261" y="194"/>
                    <a:pt x="261" y="192"/>
                  </a:cubicBezTo>
                  <a:cubicBezTo>
                    <a:pt x="256" y="186"/>
                    <a:pt x="256" y="186"/>
                    <a:pt x="256" y="186"/>
                  </a:cubicBezTo>
                  <a:cubicBezTo>
                    <a:pt x="256" y="185"/>
                    <a:pt x="258" y="183"/>
                    <a:pt x="259" y="183"/>
                  </a:cubicBezTo>
                  <a:cubicBezTo>
                    <a:pt x="262" y="183"/>
                    <a:pt x="262" y="187"/>
                    <a:pt x="267" y="187"/>
                  </a:cubicBezTo>
                  <a:cubicBezTo>
                    <a:pt x="267" y="185"/>
                    <a:pt x="267" y="183"/>
                    <a:pt x="267" y="181"/>
                  </a:cubicBezTo>
                  <a:cubicBezTo>
                    <a:pt x="270" y="180"/>
                    <a:pt x="271" y="177"/>
                    <a:pt x="276" y="177"/>
                  </a:cubicBezTo>
                  <a:cubicBezTo>
                    <a:pt x="281" y="177"/>
                    <a:pt x="284" y="183"/>
                    <a:pt x="288" y="183"/>
                  </a:cubicBezTo>
                  <a:cubicBezTo>
                    <a:pt x="292" y="183"/>
                    <a:pt x="292" y="179"/>
                    <a:pt x="296" y="178"/>
                  </a:cubicBezTo>
                  <a:cubicBezTo>
                    <a:pt x="297" y="177"/>
                    <a:pt x="298" y="177"/>
                    <a:pt x="299" y="177"/>
                  </a:cubicBezTo>
                  <a:cubicBezTo>
                    <a:pt x="299" y="177"/>
                    <a:pt x="300" y="177"/>
                    <a:pt x="300" y="177"/>
                  </a:cubicBezTo>
                  <a:cubicBezTo>
                    <a:pt x="300" y="177"/>
                    <a:pt x="301" y="177"/>
                    <a:pt x="301" y="177"/>
                  </a:cubicBezTo>
                  <a:cubicBezTo>
                    <a:pt x="302" y="177"/>
                    <a:pt x="302" y="177"/>
                    <a:pt x="303" y="177"/>
                  </a:cubicBezTo>
                  <a:cubicBezTo>
                    <a:pt x="305" y="177"/>
                    <a:pt x="306" y="177"/>
                    <a:pt x="307" y="176"/>
                  </a:cubicBezTo>
                  <a:cubicBezTo>
                    <a:pt x="305" y="173"/>
                    <a:pt x="298" y="169"/>
                    <a:pt x="298" y="163"/>
                  </a:cubicBezTo>
                  <a:cubicBezTo>
                    <a:pt x="298" y="159"/>
                    <a:pt x="303" y="154"/>
                    <a:pt x="306" y="151"/>
                  </a:cubicBezTo>
                  <a:cubicBezTo>
                    <a:pt x="306" y="144"/>
                    <a:pt x="306" y="144"/>
                    <a:pt x="306" y="144"/>
                  </a:cubicBezTo>
                  <a:cubicBezTo>
                    <a:pt x="306" y="142"/>
                    <a:pt x="306" y="144"/>
                    <a:pt x="307" y="140"/>
                  </a:cubicBezTo>
                  <a:cubicBezTo>
                    <a:pt x="307" y="137"/>
                    <a:pt x="310" y="135"/>
                    <a:pt x="313" y="135"/>
                  </a:cubicBezTo>
                  <a:cubicBezTo>
                    <a:pt x="313" y="133"/>
                    <a:pt x="313" y="132"/>
                    <a:pt x="313" y="130"/>
                  </a:cubicBezTo>
                  <a:cubicBezTo>
                    <a:pt x="311" y="131"/>
                    <a:pt x="308" y="132"/>
                    <a:pt x="306" y="132"/>
                  </a:cubicBezTo>
                  <a:cubicBezTo>
                    <a:pt x="305" y="130"/>
                    <a:pt x="305" y="130"/>
                    <a:pt x="305" y="130"/>
                  </a:cubicBezTo>
                  <a:cubicBezTo>
                    <a:pt x="304" y="130"/>
                    <a:pt x="303" y="129"/>
                    <a:pt x="303" y="128"/>
                  </a:cubicBezTo>
                  <a:cubicBezTo>
                    <a:pt x="303" y="117"/>
                    <a:pt x="303" y="117"/>
                    <a:pt x="303" y="117"/>
                  </a:cubicBezTo>
                  <a:cubicBezTo>
                    <a:pt x="296" y="117"/>
                    <a:pt x="298" y="102"/>
                    <a:pt x="290" y="102"/>
                  </a:cubicBezTo>
                  <a:cubicBezTo>
                    <a:pt x="283" y="102"/>
                    <a:pt x="279" y="106"/>
                    <a:pt x="270" y="106"/>
                  </a:cubicBezTo>
                  <a:cubicBezTo>
                    <a:pt x="268" y="106"/>
                    <a:pt x="266" y="106"/>
                    <a:pt x="264" y="106"/>
                  </a:cubicBezTo>
                  <a:cubicBezTo>
                    <a:pt x="261" y="106"/>
                    <a:pt x="258" y="105"/>
                    <a:pt x="258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3"/>
                    <a:pt x="259" y="88"/>
                    <a:pt x="262" y="83"/>
                  </a:cubicBezTo>
                  <a:cubicBezTo>
                    <a:pt x="263" y="81"/>
                    <a:pt x="269" y="80"/>
                    <a:pt x="269" y="77"/>
                  </a:cubicBezTo>
                  <a:cubicBezTo>
                    <a:pt x="269" y="71"/>
                    <a:pt x="263" y="68"/>
                    <a:pt x="263" y="62"/>
                  </a:cubicBezTo>
                  <a:cubicBezTo>
                    <a:pt x="263" y="62"/>
                    <a:pt x="263" y="62"/>
                    <a:pt x="263" y="62"/>
                  </a:cubicBezTo>
                  <a:cubicBezTo>
                    <a:pt x="263" y="62"/>
                    <a:pt x="263" y="62"/>
                    <a:pt x="263" y="62"/>
                  </a:cubicBezTo>
                  <a:cubicBezTo>
                    <a:pt x="263" y="58"/>
                    <a:pt x="267" y="56"/>
                    <a:pt x="267" y="52"/>
                  </a:cubicBezTo>
                  <a:cubicBezTo>
                    <a:pt x="267" y="46"/>
                    <a:pt x="265" y="35"/>
                    <a:pt x="259" y="35"/>
                  </a:cubicBezTo>
                  <a:cubicBezTo>
                    <a:pt x="253" y="35"/>
                    <a:pt x="249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1" y="36"/>
                    <a:pt x="238" y="36"/>
                    <a:pt x="234" y="37"/>
                  </a:cubicBezTo>
                  <a:cubicBezTo>
                    <a:pt x="234" y="37"/>
                    <a:pt x="234" y="37"/>
                    <a:pt x="234" y="37"/>
                  </a:cubicBezTo>
                  <a:cubicBezTo>
                    <a:pt x="231" y="37"/>
                    <a:pt x="227" y="37"/>
                    <a:pt x="224" y="37"/>
                  </a:cubicBezTo>
                  <a:cubicBezTo>
                    <a:pt x="224" y="37"/>
                    <a:pt x="224" y="35"/>
                    <a:pt x="225" y="34"/>
                  </a:cubicBezTo>
                  <a:cubicBezTo>
                    <a:pt x="223" y="33"/>
                    <a:pt x="219" y="33"/>
                    <a:pt x="215" y="33"/>
                  </a:cubicBezTo>
                  <a:cubicBezTo>
                    <a:pt x="212" y="33"/>
                    <a:pt x="207" y="37"/>
                    <a:pt x="205" y="38"/>
                  </a:cubicBezTo>
                  <a:cubicBezTo>
                    <a:pt x="200" y="40"/>
                    <a:pt x="197" y="39"/>
                    <a:pt x="192" y="42"/>
                  </a:cubicBezTo>
                  <a:cubicBezTo>
                    <a:pt x="190" y="42"/>
                    <a:pt x="190" y="44"/>
                    <a:pt x="187" y="44"/>
                  </a:cubicBezTo>
                  <a:cubicBezTo>
                    <a:pt x="187" y="44"/>
                    <a:pt x="182" y="41"/>
                    <a:pt x="182" y="40"/>
                  </a:cubicBezTo>
                  <a:cubicBezTo>
                    <a:pt x="182" y="39"/>
                    <a:pt x="184" y="39"/>
                    <a:pt x="184" y="37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77" y="37"/>
                    <a:pt x="171" y="43"/>
                    <a:pt x="164" y="43"/>
                  </a:cubicBezTo>
                  <a:cubicBezTo>
                    <a:pt x="163" y="43"/>
                    <a:pt x="163" y="41"/>
                    <a:pt x="162" y="39"/>
                  </a:cubicBezTo>
                  <a:cubicBezTo>
                    <a:pt x="160" y="39"/>
                    <a:pt x="158" y="38"/>
                    <a:pt x="155" y="38"/>
                  </a:cubicBezTo>
                  <a:cubicBezTo>
                    <a:pt x="156" y="37"/>
                    <a:pt x="155" y="37"/>
                    <a:pt x="155" y="35"/>
                  </a:cubicBezTo>
                  <a:cubicBezTo>
                    <a:pt x="154" y="35"/>
                    <a:pt x="152" y="33"/>
                    <a:pt x="152" y="30"/>
                  </a:cubicBezTo>
                  <a:cubicBezTo>
                    <a:pt x="152" y="25"/>
                    <a:pt x="156" y="22"/>
                    <a:pt x="158" y="20"/>
                  </a:cubicBezTo>
                  <a:cubicBezTo>
                    <a:pt x="159" y="19"/>
                    <a:pt x="162" y="18"/>
                    <a:pt x="162" y="17"/>
                  </a:cubicBezTo>
                  <a:cubicBezTo>
                    <a:pt x="162" y="16"/>
                    <a:pt x="162" y="15"/>
                    <a:pt x="162" y="14"/>
                  </a:cubicBezTo>
                  <a:cubicBezTo>
                    <a:pt x="160" y="14"/>
                    <a:pt x="157" y="14"/>
                    <a:pt x="157" y="11"/>
                  </a:cubicBezTo>
                  <a:cubicBezTo>
                    <a:pt x="157" y="8"/>
                    <a:pt x="157" y="7"/>
                    <a:pt x="158" y="4"/>
                  </a:cubicBezTo>
                  <a:cubicBezTo>
                    <a:pt x="158" y="0"/>
                    <a:pt x="158" y="0"/>
                    <a:pt x="1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69"/>
            <p:cNvSpPr>
              <a:spLocks/>
            </p:cNvSpPr>
            <p:nvPr/>
          </p:nvSpPr>
          <p:spPr bwMode="auto">
            <a:xfrm>
              <a:off x="6254750" y="1554163"/>
              <a:ext cx="792163" cy="766763"/>
            </a:xfrm>
            <a:custGeom>
              <a:avLst/>
              <a:gdLst>
                <a:gd name="T0" fmla="*/ 173 w 211"/>
                <a:gd name="T1" fmla="*/ 8 h 204"/>
                <a:gd name="T2" fmla="*/ 160 w 211"/>
                <a:gd name="T3" fmla="*/ 12 h 204"/>
                <a:gd name="T4" fmla="*/ 165 w 211"/>
                <a:gd name="T5" fmla="*/ 2 h 204"/>
                <a:gd name="T6" fmla="*/ 150 w 211"/>
                <a:gd name="T7" fmla="*/ 6 h 204"/>
                <a:gd name="T8" fmla="*/ 138 w 211"/>
                <a:gd name="T9" fmla="*/ 6 h 204"/>
                <a:gd name="T10" fmla="*/ 129 w 211"/>
                <a:gd name="T11" fmla="*/ 17 h 204"/>
                <a:gd name="T12" fmla="*/ 118 w 211"/>
                <a:gd name="T13" fmla="*/ 20 h 204"/>
                <a:gd name="T14" fmla="*/ 106 w 211"/>
                <a:gd name="T15" fmla="*/ 20 h 204"/>
                <a:gd name="T16" fmla="*/ 106 w 211"/>
                <a:gd name="T17" fmla="*/ 23 h 204"/>
                <a:gd name="T18" fmla="*/ 96 w 211"/>
                <a:gd name="T19" fmla="*/ 27 h 204"/>
                <a:gd name="T20" fmla="*/ 101 w 211"/>
                <a:gd name="T21" fmla="*/ 28 h 204"/>
                <a:gd name="T22" fmla="*/ 86 w 211"/>
                <a:gd name="T23" fmla="*/ 32 h 204"/>
                <a:gd name="T24" fmla="*/ 83 w 211"/>
                <a:gd name="T25" fmla="*/ 31 h 204"/>
                <a:gd name="T26" fmla="*/ 76 w 211"/>
                <a:gd name="T27" fmla="*/ 35 h 204"/>
                <a:gd name="T28" fmla="*/ 75 w 211"/>
                <a:gd name="T29" fmla="*/ 39 h 204"/>
                <a:gd name="T30" fmla="*/ 76 w 211"/>
                <a:gd name="T31" fmla="*/ 52 h 204"/>
                <a:gd name="T32" fmla="*/ 60 w 211"/>
                <a:gd name="T33" fmla="*/ 71 h 204"/>
                <a:gd name="T34" fmla="*/ 29 w 211"/>
                <a:gd name="T35" fmla="*/ 102 h 204"/>
                <a:gd name="T36" fmla="*/ 34 w 211"/>
                <a:gd name="T37" fmla="*/ 104 h 204"/>
                <a:gd name="T38" fmla="*/ 7 w 211"/>
                <a:gd name="T39" fmla="*/ 121 h 204"/>
                <a:gd name="T40" fmla="*/ 5 w 211"/>
                <a:gd name="T41" fmla="*/ 148 h 204"/>
                <a:gd name="T42" fmla="*/ 8 w 211"/>
                <a:gd name="T43" fmla="*/ 154 h 204"/>
                <a:gd name="T44" fmla="*/ 3 w 211"/>
                <a:gd name="T45" fmla="*/ 162 h 204"/>
                <a:gd name="T46" fmla="*/ 43 w 211"/>
                <a:gd name="T47" fmla="*/ 151 h 204"/>
                <a:gd name="T48" fmla="*/ 47 w 211"/>
                <a:gd name="T49" fmla="*/ 162 h 204"/>
                <a:gd name="T50" fmla="*/ 59 w 211"/>
                <a:gd name="T51" fmla="*/ 187 h 204"/>
                <a:gd name="T52" fmla="*/ 65 w 211"/>
                <a:gd name="T53" fmla="*/ 204 h 204"/>
                <a:gd name="T54" fmla="*/ 86 w 211"/>
                <a:gd name="T55" fmla="*/ 194 h 204"/>
                <a:gd name="T56" fmla="*/ 91 w 211"/>
                <a:gd name="T57" fmla="*/ 176 h 204"/>
                <a:gd name="T58" fmla="*/ 110 w 211"/>
                <a:gd name="T59" fmla="*/ 150 h 204"/>
                <a:gd name="T60" fmla="*/ 95 w 211"/>
                <a:gd name="T61" fmla="*/ 134 h 204"/>
                <a:gd name="T62" fmla="*/ 99 w 211"/>
                <a:gd name="T63" fmla="*/ 117 h 204"/>
                <a:gd name="T64" fmla="*/ 130 w 211"/>
                <a:gd name="T65" fmla="*/ 92 h 204"/>
                <a:gd name="T66" fmla="*/ 147 w 211"/>
                <a:gd name="T67" fmla="*/ 74 h 204"/>
                <a:gd name="T68" fmla="*/ 153 w 211"/>
                <a:gd name="T69" fmla="*/ 91 h 204"/>
                <a:gd name="T70" fmla="*/ 128 w 211"/>
                <a:gd name="T71" fmla="*/ 117 h 204"/>
                <a:gd name="T72" fmla="*/ 129 w 211"/>
                <a:gd name="T73" fmla="*/ 134 h 204"/>
                <a:gd name="T74" fmla="*/ 147 w 211"/>
                <a:gd name="T75" fmla="*/ 147 h 204"/>
                <a:gd name="T76" fmla="*/ 169 w 211"/>
                <a:gd name="T77" fmla="*/ 144 h 204"/>
                <a:gd name="T78" fmla="*/ 186 w 211"/>
                <a:gd name="T79" fmla="*/ 138 h 204"/>
                <a:gd name="T80" fmla="*/ 211 w 211"/>
                <a:gd name="T81" fmla="*/ 110 h 204"/>
                <a:gd name="T82" fmla="*/ 202 w 211"/>
                <a:gd name="T83" fmla="*/ 98 h 204"/>
                <a:gd name="T84" fmla="*/ 206 w 211"/>
                <a:gd name="T85" fmla="*/ 94 h 204"/>
                <a:gd name="T86" fmla="*/ 197 w 211"/>
                <a:gd name="T87" fmla="*/ 80 h 204"/>
                <a:gd name="T88" fmla="*/ 200 w 211"/>
                <a:gd name="T89" fmla="*/ 71 h 204"/>
                <a:gd name="T90" fmla="*/ 194 w 211"/>
                <a:gd name="T91" fmla="*/ 57 h 204"/>
                <a:gd name="T92" fmla="*/ 200 w 211"/>
                <a:gd name="T93" fmla="*/ 45 h 204"/>
                <a:gd name="T94" fmla="*/ 190 w 211"/>
                <a:gd name="T95" fmla="*/ 34 h 204"/>
                <a:gd name="T96" fmla="*/ 204 w 211"/>
                <a:gd name="T97" fmla="*/ 19 h 204"/>
                <a:gd name="T98" fmla="*/ 190 w 211"/>
                <a:gd name="T99" fmla="*/ 14 h 204"/>
                <a:gd name="T100" fmla="*/ 191 w 211"/>
                <a:gd name="T101" fmla="*/ 2 h 204"/>
                <a:gd name="T102" fmla="*/ 184 w 211"/>
                <a:gd name="T10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1" h="204">
                  <a:moveTo>
                    <a:pt x="184" y="0"/>
                  </a:moveTo>
                  <a:cubicBezTo>
                    <a:pt x="179" y="3"/>
                    <a:pt x="177" y="4"/>
                    <a:pt x="173" y="8"/>
                  </a:cubicBezTo>
                  <a:cubicBezTo>
                    <a:pt x="173" y="6"/>
                    <a:pt x="173" y="5"/>
                    <a:pt x="172" y="3"/>
                  </a:cubicBezTo>
                  <a:cubicBezTo>
                    <a:pt x="167" y="5"/>
                    <a:pt x="165" y="12"/>
                    <a:pt x="160" y="12"/>
                  </a:cubicBezTo>
                  <a:cubicBezTo>
                    <a:pt x="160" y="12"/>
                    <a:pt x="160" y="12"/>
                    <a:pt x="159" y="12"/>
                  </a:cubicBezTo>
                  <a:cubicBezTo>
                    <a:pt x="161" y="8"/>
                    <a:pt x="165" y="6"/>
                    <a:pt x="165" y="2"/>
                  </a:cubicBezTo>
                  <a:cubicBezTo>
                    <a:pt x="165" y="2"/>
                    <a:pt x="165" y="1"/>
                    <a:pt x="164" y="1"/>
                  </a:cubicBezTo>
                  <a:cubicBezTo>
                    <a:pt x="161" y="1"/>
                    <a:pt x="154" y="6"/>
                    <a:pt x="150" y="6"/>
                  </a:cubicBezTo>
                  <a:cubicBezTo>
                    <a:pt x="148" y="6"/>
                    <a:pt x="146" y="4"/>
                    <a:pt x="144" y="2"/>
                  </a:cubicBezTo>
                  <a:cubicBezTo>
                    <a:pt x="143" y="3"/>
                    <a:pt x="138" y="4"/>
                    <a:pt x="138" y="6"/>
                  </a:cubicBezTo>
                  <a:cubicBezTo>
                    <a:pt x="138" y="8"/>
                    <a:pt x="140" y="8"/>
                    <a:pt x="143" y="9"/>
                  </a:cubicBezTo>
                  <a:cubicBezTo>
                    <a:pt x="137" y="12"/>
                    <a:pt x="133" y="10"/>
                    <a:pt x="129" y="17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3" y="13"/>
                    <a:pt x="122" y="19"/>
                    <a:pt x="118" y="20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4" y="17"/>
                    <a:pt x="109" y="17"/>
                    <a:pt x="106" y="20"/>
                  </a:cubicBezTo>
                  <a:cubicBezTo>
                    <a:pt x="107" y="21"/>
                    <a:pt x="107" y="21"/>
                    <a:pt x="108" y="22"/>
                  </a:cubicBezTo>
                  <a:cubicBezTo>
                    <a:pt x="107" y="23"/>
                    <a:pt x="107" y="23"/>
                    <a:pt x="106" y="23"/>
                  </a:cubicBezTo>
                  <a:cubicBezTo>
                    <a:pt x="105" y="23"/>
                    <a:pt x="104" y="23"/>
                    <a:pt x="103" y="23"/>
                  </a:cubicBezTo>
                  <a:cubicBezTo>
                    <a:pt x="100" y="23"/>
                    <a:pt x="98" y="25"/>
                    <a:pt x="96" y="27"/>
                  </a:cubicBezTo>
                  <a:cubicBezTo>
                    <a:pt x="97" y="27"/>
                    <a:pt x="97" y="27"/>
                    <a:pt x="98" y="27"/>
                  </a:cubicBezTo>
                  <a:cubicBezTo>
                    <a:pt x="99" y="27"/>
                    <a:pt x="99" y="28"/>
                    <a:pt x="101" y="28"/>
                  </a:cubicBezTo>
                  <a:cubicBezTo>
                    <a:pt x="100" y="28"/>
                    <a:pt x="97" y="35"/>
                    <a:pt x="96" y="35"/>
                  </a:cubicBezTo>
                  <a:cubicBezTo>
                    <a:pt x="92" y="35"/>
                    <a:pt x="91" y="32"/>
                    <a:pt x="86" y="32"/>
                  </a:cubicBezTo>
                  <a:cubicBezTo>
                    <a:pt x="87" y="30"/>
                    <a:pt x="87" y="29"/>
                    <a:pt x="85" y="27"/>
                  </a:cubicBezTo>
                  <a:cubicBezTo>
                    <a:pt x="85" y="28"/>
                    <a:pt x="84" y="29"/>
                    <a:pt x="83" y="31"/>
                  </a:cubicBezTo>
                  <a:cubicBezTo>
                    <a:pt x="82" y="31"/>
                    <a:pt x="81" y="30"/>
                    <a:pt x="81" y="30"/>
                  </a:cubicBezTo>
                  <a:cubicBezTo>
                    <a:pt x="78" y="30"/>
                    <a:pt x="77" y="32"/>
                    <a:pt x="76" y="35"/>
                  </a:cubicBezTo>
                  <a:cubicBezTo>
                    <a:pt x="76" y="35"/>
                    <a:pt x="79" y="35"/>
                    <a:pt x="81" y="35"/>
                  </a:cubicBezTo>
                  <a:cubicBezTo>
                    <a:pt x="79" y="36"/>
                    <a:pt x="76" y="37"/>
                    <a:pt x="75" y="39"/>
                  </a:cubicBezTo>
                  <a:cubicBezTo>
                    <a:pt x="82" y="39"/>
                    <a:pt x="85" y="36"/>
                    <a:pt x="92" y="34"/>
                  </a:cubicBezTo>
                  <a:cubicBezTo>
                    <a:pt x="90" y="40"/>
                    <a:pt x="82" y="50"/>
                    <a:pt x="76" y="52"/>
                  </a:cubicBezTo>
                  <a:cubicBezTo>
                    <a:pt x="70" y="54"/>
                    <a:pt x="66" y="58"/>
                    <a:pt x="63" y="64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58" y="71"/>
                    <a:pt x="58" y="80"/>
                    <a:pt x="55" y="82"/>
                  </a:cubicBezTo>
                  <a:cubicBezTo>
                    <a:pt x="46" y="89"/>
                    <a:pt x="42" y="99"/>
                    <a:pt x="29" y="102"/>
                  </a:cubicBezTo>
                  <a:cubicBezTo>
                    <a:pt x="32" y="103"/>
                    <a:pt x="33" y="103"/>
                    <a:pt x="36" y="104"/>
                  </a:cubicBezTo>
                  <a:cubicBezTo>
                    <a:pt x="35" y="104"/>
                    <a:pt x="34" y="104"/>
                    <a:pt x="34" y="104"/>
                  </a:cubicBezTo>
                  <a:cubicBezTo>
                    <a:pt x="26" y="104"/>
                    <a:pt x="24" y="110"/>
                    <a:pt x="19" y="111"/>
                  </a:cubicBezTo>
                  <a:cubicBezTo>
                    <a:pt x="13" y="113"/>
                    <a:pt x="10" y="116"/>
                    <a:pt x="7" y="121"/>
                  </a:cubicBezTo>
                  <a:cubicBezTo>
                    <a:pt x="5" y="124"/>
                    <a:pt x="0" y="123"/>
                    <a:pt x="0" y="128"/>
                  </a:cubicBezTo>
                  <a:cubicBezTo>
                    <a:pt x="0" y="136"/>
                    <a:pt x="1" y="143"/>
                    <a:pt x="5" y="148"/>
                  </a:cubicBezTo>
                  <a:cubicBezTo>
                    <a:pt x="4" y="150"/>
                    <a:pt x="1" y="153"/>
                    <a:pt x="1" y="155"/>
                  </a:cubicBezTo>
                  <a:cubicBezTo>
                    <a:pt x="4" y="154"/>
                    <a:pt x="4" y="154"/>
                    <a:pt x="8" y="154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7" y="159"/>
                    <a:pt x="3" y="160"/>
                    <a:pt x="3" y="162"/>
                  </a:cubicBezTo>
                  <a:cubicBezTo>
                    <a:pt x="3" y="163"/>
                    <a:pt x="14" y="170"/>
                    <a:pt x="16" y="170"/>
                  </a:cubicBezTo>
                  <a:cubicBezTo>
                    <a:pt x="28" y="170"/>
                    <a:pt x="37" y="159"/>
                    <a:pt x="43" y="151"/>
                  </a:cubicBezTo>
                  <a:cubicBezTo>
                    <a:pt x="45" y="154"/>
                    <a:pt x="46" y="156"/>
                    <a:pt x="49" y="158"/>
                  </a:cubicBezTo>
                  <a:cubicBezTo>
                    <a:pt x="48" y="159"/>
                    <a:pt x="47" y="160"/>
                    <a:pt x="47" y="162"/>
                  </a:cubicBezTo>
                  <a:cubicBezTo>
                    <a:pt x="47" y="167"/>
                    <a:pt x="52" y="168"/>
                    <a:pt x="53" y="172"/>
                  </a:cubicBezTo>
                  <a:cubicBezTo>
                    <a:pt x="55" y="178"/>
                    <a:pt x="54" y="182"/>
                    <a:pt x="59" y="187"/>
                  </a:cubicBezTo>
                  <a:cubicBezTo>
                    <a:pt x="59" y="188"/>
                    <a:pt x="59" y="189"/>
                    <a:pt x="59" y="190"/>
                  </a:cubicBezTo>
                  <a:cubicBezTo>
                    <a:pt x="59" y="192"/>
                    <a:pt x="63" y="204"/>
                    <a:pt x="65" y="204"/>
                  </a:cubicBezTo>
                  <a:cubicBezTo>
                    <a:pt x="72" y="204"/>
                    <a:pt x="74" y="194"/>
                    <a:pt x="79" y="194"/>
                  </a:cubicBezTo>
                  <a:cubicBezTo>
                    <a:pt x="81" y="194"/>
                    <a:pt x="82" y="194"/>
                    <a:pt x="86" y="194"/>
                  </a:cubicBezTo>
                  <a:cubicBezTo>
                    <a:pt x="87" y="189"/>
                    <a:pt x="94" y="188"/>
                    <a:pt x="95" y="181"/>
                  </a:cubicBezTo>
                  <a:cubicBezTo>
                    <a:pt x="93" y="180"/>
                    <a:pt x="91" y="179"/>
                    <a:pt x="91" y="176"/>
                  </a:cubicBezTo>
                  <a:cubicBezTo>
                    <a:pt x="91" y="170"/>
                    <a:pt x="93" y="162"/>
                    <a:pt x="99" y="162"/>
                  </a:cubicBezTo>
                  <a:cubicBezTo>
                    <a:pt x="101" y="162"/>
                    <a:pt x="110" y="155"/>
                    <a:pt x="110" y="150"/>
                  </a:cubicBezTo>
                  <a:cubicBezTo>
                    <a:pt x="110" y="145"/>
                    <a:pt x="102" y="140"/>
                    <a:pt x="97" y="139"/>
                  </a:cubicBezTo>
                  <a:cubicBezTo>
                    <a:pt x="97" y="137"/>
                    <a:pt x="96" y="135"/>
                    <a:pt x="95" y="134"/>
                  </a:cubicBezTo>
                  <a:cubicBezTo>
                    <a:pt x="95" y="128"/>
                    <a:pt x="95" y="128"/>
                    <a:pt x="95" y="128"/>
                  </a:cubicBezTo>
                  <a:cubicBezTo>
                    <a:pt x="99" y="126"/>
                    <a:pt x="96" y="121"/>
                    <a:pt x="99" y="117"/>
                  </a:cubicBezTo>
                  <a:cubicBezTo>
                    <a:pt x="101" y="112"/>
                    <a:pt x="106" y="111"/>
                    <a:pt x="111" y="108"/>
                  </a:cubicBezTo>
                  <a:cubicBezTo>
                    <a:pt x="117" y="104"/>
                    <a:pt x="130" y="99"/>
                    <a:pt x="130" y="92"/>
                  </a:cubicBezTo>
                  <a:cubicBezTo>
                    <a:pt x="131" y="90"/>
                    <a:pt x="130" y="89"/>
                    <a:pt x="130" y="85"/>
                  </a:cubicBezTo>
                  <a:cubicBezTo>
                    <a:pt x="130" y="78"/>
                    <a:pt x="138" y="74"/>
                    <a:pt x="147" y="74"/>
                  </a:cubicBezTo>
                  <a:cubicBezTo>
                    <a:pt x="155" y="74"/>
                    <a:pt x="164" y="76"/>
                    <a:pt x="164" y="83"/>
                  </a:cubicBezTo>
                  <a:cubicBezTo>
                    <a:pt x="164" y="87"/>
                    <a:pt x="157" y="89"/>
                    <a:pt x="153" y="91"/>
                  </a:cubicBezTo>
                  <a:cubicBezTo>
                    <a:pt x="146" y="95"/>
                    <a:pt x="139" y="111"/>
                    <a:pt x="128" y="111"/>
                  </a:cubicBezTo>
                  <a:cubicBezTo>
                    <a:pt x="128" y="113"/>
                    <a:pt x="128" y="115"/>
                    <a:pt x="128" y="117"/>
                  </a:cubicBezTo>
                  <a:cubicBezTo>
                    <a:pt x="128" y="120"/>
                    <a:pt x="130" y="126"/>
                    <a:pt x="133" y="128"/>
                  </a:cubicBezTo>
                  <a:cubicBezTo>
                    <a:pt x="132" y="129"/>
                    <a:pt x="129" y="131"/>
                    <a:pt x="129" y="134"/>
                  </a:cubicBezTo>
                  <a:cubicBezTo>
                    <a:pt x="129" y="140"/>
                    <a:pt x="135" y="144"/>
                    <a:pt x="141" y="144"/>
                  </a:cubicBezTo>
                  <a:cubicBezTo>
                    <a:pt x="141" y="147"/>
                    <a:pt x="144" y="147"/>
                    <a:pt x="147" y="147"/>
                  </a:cubicBezTo>
                  <a:cubicBezTo>
                    <a:pt x="152" y="147"/>
                    <a:pt x="159" y="145"/>
                    <a:pt x="165" y="143"/>
                  </a:cubicBezTo>
                  <a:cubicBezTo>
                    <a:pt x="166" y="143"/>
                    <a:pt x="167" y="144"/>
                    <a:pt x="169" y="144"/>
                  </a:cubicBezTo>
                  <a:cubicBezTo>
                    <a:pt x="175" y="144"/>
                    <a:pt x="184" y="142"/>
                    <a:pt x="186" y="138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92" y="130"/>
                    <a:pt x="211" y="119"/>
                    <a:pt x="211" y="110"/>
                  </a:cubicBezTo>
                  <a:cubicBezTo>
                    <a:pt x="211" y="103"/>
                    <a:pt x="205" y="102"/>
                    <a:pt x="202" y="98"/>
                  </a:cubicBezTo>
                  <a:cubicBezTo>
                    <a:pt x="202" y="98"/>
                    <a:pt x="202" y="98"/>
                    <a:pt x="202" y="98"/>
                  </a:cubicBezTo>
                  <a:cubicBezTo>
                    <a:pt x="202" y="98"/>
                    <a:pt x="202" y="98"/>
                    <a:pt x="202" y="98"/>
                  </a:cubicBezTo>
                  <a:cubicBezTo>
                    <a:pt x="203" y="97"/>
                    <a:pt x="206" y="96"/>
                    <a:pt x="206" y="94"/>
                  </a:cubicBezTo>
                  <a:cubicBezTo>
                    <a:pt x="206" y="88"/>
                    <a:pt x="197" y="86"/>
                    <a:pt x="197" y="80"/>
                  </a:cubicBezTo>
                  <a:cubicBezTo>
                    <a:pt x="197" y="80"/>
                    <a:pt x="197" y="80"/>
                    <a:pt x="197" y="80"/>
                  </a:cubicBezTo>
                  <a:cubicBezTo>
                    <a:pt x="197" y="80"/>
                    <a:pt x="197" y="80"/>
                    <a:pt x="197" y="80"/>
                  </a:cubicBezTo>
                  <a:cubicBezTo>
                    <a:pt x="197" y="76"/>
                    <a:pt x="200" y="75"/>
                    <a:pt x="200" y="71"/>
                  </a:cubicBezTo>
                  <a:cubicBezTo>
                    <a:pt x="200" y="66"/>
                    <a:pt x="194" y="62"/>
                    <a:pt x="194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4" y="52"/>
                    <a:pt x="200" y="50"/>
                    <a:pt x="200" y="45"/>
                  </a:cubicBezTo>
                  <a:cubicBezTo>
                    <a:pt x="200" y="39"/>
                    <a:pt x="190" y="39"/>
                    <a:pt x="190" y="34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0" y="27"/>
                    <a:pt x="200" y="22"/>
                    <a:pt x="204" y="19"/>
                  </a:cubicBezTo>
                  <a:cubicBezTo>
                    <a:pt x="203" y="19"/>
                    <a:pt x="197" y="18"/>
                    <a:pt x="194" y="18"/>
                  </a:cubicBezTo>
                  <a:cubicBezTo>
                    <a:pt x="194" y="16"/>
                    <a:pt x="192" y="16"/>
                    <a:pt x="190" y="14"/>
                  </a:cubicBezTo>
                  <a:cubicBezTo>
                    <a:pt x="196" y="12"/>
                    <a:pt x="198" y="14"/>
                    <a:pt x="201" y="7"/>
                  </a:cubicBezTo>
                  <a:cubicBezTo>
                    <a:pt x="199" y="6"/>
                    <a:pt x="192" y="2"/>
                    <a:pt x="191" y="2"/>
                  </a:cubicBezTo>
                  <a:cubicBezTo>
                    <a:pt x="189" y="2"/>
                    <a:pt x="188" y="4"/>
                    <a:pt x="187" y="7"/>
                  </a:cubicBezTo>
                  <a:cubicBezTo>
                    <a:pt x="184" y="6"/>
                    <a:pt x="184" y="4"/>
                    <a:pt x="1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70"/>
            <p:cNvSpPr>
              <a:spLocks/>
            </p:cNvSpPr>
            <p:nvPr/>
          </p:nvSpPr>
          <p:spPr bwMode="auto">
            <a:xfrm>
              <a:off x="6697663" y="1152525"/>
              <a:ext cx="5176838" cy="1922463"/>
            </a:xfrm>
            <a:custGeom>
              <a:avLst/>
              <a:gdLst>
                <a:gd name="T0" fmla="*/ 533 w 1379"/>
                <a:gd name="T1" fmla="*/ 63 h 512"/>
                <a:gd name="T2" fmla="*/ 454 w 1379"/>
                <a:gd name="T3" fmla="*/ 96 h 512"/>
                <a:gd name="T4" fmla="*/ 415 w 1379"/>
                <a:gd name="T5" fmla="*/ 78 h 512"/>
                <a:gd name="T6" fmla="*/ 334 w 1379"/>
                <a:gd name="T7" fmla="*/ 125 h 512"/>
                <a:gd name="T8" fmla="*/ 267 w 1379"/>
                <a:gd name="T9" fmla="*/ 139 h 512"/>
                <a:gd name="T10" fmla="*/ 190 w 1379"/>
                <a:gd name="T11" fmla="*/ 175 h 512"/>
                <a:gd name="T12" fmla="*/ 138 w 1379"/>
                <a:gd name="T13" fmla="*/ 202 h 512"/>
                <a:gd name="T14" fmla="*/ 93 w 1379"/>
                <a:gd name="T15" fmla="*/ 127 h 512"/>
                <a:gd name="T16" fmla="*/ 82 w 1379"/>
                <a:gd name="T17" fmla="*/ 152 h 512"/>
                <a:gd name="T18" fmla="*/ 79 w 1379"/>
                <a:gd name="T19" fmla="*/ 187 h 512"/>
                <a:gd name="T20" fmla="*/ 93 w 1379"/>
                <a:gd name="T21" fmla="*/ 217 h 512"/>
                <a:gd name="T22" fmla="*/ 45 w 1379"/>
                <a:gd name="T23" fmla="*/ 259 h 512"/>
                <a:gd name="T24" fmla="*/ 0 w 1379"/>
                <a:gd name="T25" fmla="*/ 320 h 512"/>
                <a:gd name="T26" fmla="*/ 10 w 1379"/>
                <a:gd name="T27" fmla="*/ 319 h 512"/>
                <a:gd name="T28" fmla="*/ 29 w 1379"/>
                <a:gd name="T29" fmla="*/ 345 h 512"/>
                <a:gd name="T30" fmla="*/ 24 w 1379"/>
                <a:gd name="T31" fmla="*/ 382 h 512"/>
                <a:gd name="T32" fmla="*/ 71 w 1379"/>
                <a:gd name="T33" fmla="*/ 413 h 512"/>
                <a:gd name="T34" fmla="*/ 126 w 1379"/>
                <a:gd name="T35" fmla="*/ 416 h 512"/>
                <a:gd name="T36" fmla="*/ 177 w 1379"/>
                <a:gd name="T37" fmla="*/ 453 h 512"/>
                <a:gd name="T38" fmla="*/ 181 w 1379"/>
                <a:gd name="T39" fmla="*/ 452 h 512"/>
                <a:gd name="T40" fmla="*/ 182 w 1379"/>
                <a:gd name="T41" fmla="*/ 452 h 512"/>
                <a:gd name="T42" fmla="*/ 183 w 1379"/>
                <a:gd name="T43" fmla="*/ 452 h 512"/>
                <a:gd name="T44" fmla="*/ 183 w 1379"/>
                <a:gd name="T45" fmla="*/ 452 h 512"/>
                <a:gd name="T46" fmla="*/ 215 w 1379"/>
                <a:gd name="T47" fmla="*/ 478 h 512"/>
                <a:gd name="T48" fmla="*/ 232 w 1379"/>
                <a:gd name="T49" fmla="*/ 478 h 512"/>
                <a:gd name="T50" fmla="*/ 225 w 1379"/>
                <a:gd name="T51" fmla="*/ 409 h 512"/>
                <a:gd name="T52" fmla="*/ 246 w 1379"/>
                <a:gd name="T53" fmla="*/ 423 h 512"/>
                <a:gd name="T54" fmla="*/ 271 w 1379"/>
                <a:gd name="T55" fmla="*/ 462 h 512"/>
                <a:gd name="T56" fmla="*/ 288 w 1379"/>
                <a:gd name="T57" fmla="*/ 487 h 512"/>
                <a:gd name="T58" fmla="*/ 337 w 1379"/>
                <a:gd name="T59" fmla="*/ 507 h 512"/>
                <a:gd name="T60" fmla="*/ 373 w 1379"/>
                <a:gd name="T61" fmla="*/ 491 h 512"/>
                <a:gd name="T62" fmla="*/ 381 w 1379"/>
                <a:gd name="T63" fmla="*/ 494 h 512"/>
                <a:gd name="T64" fmla="*/ 404 w 1379"/>
                <a:gd name="T65" fmla="*/ 489 h 512"/>
                <a:gd name="T66" fmla="*/ 405 w 1379"/>
                <a:gd name="T67" fmla="*/ 490 h 512"/>
                <a:gd name="T68" fmla="*/ 418 w 1379"/>
                <a:gd name="T69" fmla="*/ 491 h 512"/>
                <a:gd name="T70" fmla="*/ 446 w 1379"/>
                <a:gd name="T71" fmla="*/ 492 h 512"/>
                <a:gd name="T72" fmla="*/ 492 w 1379"/>
                <a:gd name="T73" fmla="*/ 418 h 512"/>
                <a:gd name="T74" fmla="*/ 515 w 1379"/>
                <a:gd name="T75" fmla="*/ 400 h 512"/>
                <a:gd name="T76" fmla="*/ 516 w 1379"/>
                <a:gd name="T77" fmla="*/ 400 h 512"/>
                <a:gd name="T78" fmla="*/ 534 w 1379"/>
                <a:gd name="T79" fmla="*/ 383 h 512"/>
                <a:gd name="T80" fmla="*/ 577 w 1379"/>
                <a:gd name="T81" fmla="*/ 364 h 512"/>
                <a:gd name="T82" fmla="*/ 665 w 1379"/>
                <a:gd name="T83" fmla="*/ 351 h 512"/>
                <a:gd name="T84" fmla="*/ 677 w 1379"/>
                <a:gd name="T85" fmla="*/ 362 h 512"/>
                <a:gd name="T86" fmla="*/ 749 w 1379"/>
                <a:gd name="T87" fmla="*/ 370 h 512"/>
                <a:gd name="T88" fmla="*/ 789 w 1379"/>
                <a:gd name="T89" fmla="*/ 367 h 512"/>
                <a:gd name="T90" fmla="*/ 818 w 1379"/>
                <a:gd name="T91" fmla="*/ 339 h 512"/>
                <a:gd name="T92" fmla="*/ 932 w 1379"/>
                <a:gd name="T93" fmla="*/ 382 h 512"/>
                <a:gd name="T94" fmla="*/ 906 w 1379"/>
                <a:gd name="T95" fmla="*/ 429 h 512"/>
                <a:gd name="T96" fmla="*/ 985 w 1379"/>
                <a:gd name="T97" fmla="*/ 340 h 512"/>
                <a:gd name="T98" fmla="*/ 995 w 1379"/>
                <a:gd name="T99" fmla="*/ 263 h 512"/>
                <a:gd name="T100" fmla="*/ 1139 w 1379"/>
                <a:gd name="T101" fmla="*/ 233 h 512"/>
                <a:gd name="T102" fmla="*/ 1119 w 1379"/>
                <a:gd name="T103" fmla="*/ 277 h 512"/>
                <a:gd name="T104" fmla="*/ 1156 w 1379"/>
                <a:gd name="T105" fmla="*/ 279 h 512"/>
                <a:gd name="T106" fmla="*/ 1307 w 1379"/>
                <a:gd name="T107" fmla="*/ 175 h 512"/>
                <a:gd name="T108" fmla="*/ 1220 w 1379"/>
                <a:gd name="T109" fmla="*/ 125 h 512"/>
                <a:gd name="T110" fmla="*/ 1103 w 1379"/>
                <a:gd name="T111" fmla="*/ 104 h 512"/>
                <a:gd name="T112" fmla="*/ 925 w 1379"/>
                <a:gd name="T113" fmla="*/ 101 h 512"/>
                <a:gd name="T114" fmla="*/ 836 w 1379"/>
                <a:gd name="T115" fmla="*/ 74 h 512"/>
                <a:gd name="T116" fmla="*/ 705 w 1379"/>
                <a:gd name="T117" fmla="*/ 16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79" h="512">
                  <a:moveTo>
                    <a:pt x="684" y="0"/>
                  </a:moveTo>
                  <a:cubicBezTo>
                    <a:pt x="669" y="0"/>
                    <a:pt x="663" y="11"/>
                    <a:pt x="655" y="17"/>
                  </a:cubicBezTo>
                  <a:cubicBezTo>
                    <a:pt x="651" y="20"/>
                    <a:pt x="632" y="28"/>
                    <a:pt x="622" y="28"/>
                  </a:cubicBezTo>
                  <a:cubicBezTo>
                    <a:pt x="618" y="28"/>
                    <a:pt x="615" y="27"/>
                    <a:pt x="616" y="23"/>
                  </a:cubicBezTo>
                  <a:cubicBezTo>
                    <a:pt x="607" y="26"/>
                    <a:pt x="566" y="28"/>
                    <a:pt x="546" y="47"/>
                  </a:cubicBezTo>
                  <a:cubicBezTo>
                    <a:pt x="541" y="51"/>
                    <a:pt x="540" y="63"/>
                    <a:pt x="533" y="63"/>
                  </a:cubicBezTo>
                  <a:cubicBezTo>
                    <a:pt x="531" y="63"/>
                    <a:pt x="526" y="62"/>
                    <a:pt x="520" y="62"/>
                  </a:cubicBezTo>
                  <a:cubicBezTo>
                    <a:pt x="506" y="62"/>
                    <a:pt x="489" y="64"/>
                    <a:pt x="489" y="75"/>
                  </a:cubicBezTo>
                  <a:cubicBezTo>
                    <a:pt x="489" y="79"/>
                    <a:pt x="492" y="82"/>
                    <a:pt x="493" y="87"/>
                  </a:cubicBezTo>
                  <a:cubicBezTo>
                    <a:pt x="491" y="88"/>
                    <a:pt x="489" y="88"/>
                    <a:pt x="487" y="88"/>
                  </a:cubicBezTo>
                  <a:cubicBezTo>
                    <a:pt x="483" y="88"/>
                    <a:pt x="478" y="87"/>
                    <a:pt x="465" y="87"/>
                  </a:cubicBezTo>
                  <a:cubicBezTo>
                    <a:pt x="460" y="93"/>
                    <a:pt x="456" y="96"/>
                    <a:pt x="454" y="96"/>
                  </a:cubicBezTo>
                  <a:cubicBezTo>
                    <a:pt x="448" y="96"/>
                    <a:pt x="448" y="82"/>
                    <a:pt x="445" y="78"/>
                  </a:cubicBezTo>
                  <a:cubicBezTo>
                    <a:pt x="444" y="87"/>
                    <a:pt x="438" y="91"/>
                    <a:pt x="430" y="95"/>
                  </a:cubicBezTo>
                  <a:cubicBezTo>
                    <a:pt x="433" y="103"/>
                    <a:pt x="445" y="111"/>
                    <a:pt x="436" y="121"/>
                  </a:cubicBezTo>
                  <a:cubicBezTo>
                    <a:pt x="430" y="127"/>
                    <a:pt x="448" y="148"/>
                    <a:pt x="438" y="148"/>
                  </a:cubicBezTo>
                  <a:cubicBezTo>
                    <a:pt x="427" y="148"/>
                    <a:pt x="423" y="105"/>
                    <a:pt x="423" y="97"/>
                  </a:cubicBezTo>
                  <a:cubicBezTo>
                    <a:pt x="423" y="87"/>
                    <a:pt x="439" y="83"/>
                    <a:pt x="415" y="78"/>
                  </a:cubicBezTo>
                  <a:cubicBezTo>
                    <a:pt x="414" y="78"/>
                    <a:pt x="413" y="78"/>
                    <a:pt x="413" y="78"/>
                  </a:cubicBezTo>
                  <a:cubicBezTo>
                    <a:pt x="400" y="78"/>
                    <a:pt x="379" y="96"/>
                    <a:pt x="379" y="107"/>
                  </a:cubicBezTo>
                  <a:cubicBezTo>
                    <a:pt x="379" y="120"/>
                    <a:pt x="385" y="128"/>
                    <a:pt x="392" y="135"/>
                  </a:cubicBezTo>
                  <a:cubicBezTo>
                    <a:pt x="397" y="143"/>
                    <a:pt x="397" y="145"/>
                    <a:pt x="394" y="145"/>
                  </a:cubicBezTo>
                  <a:cubicBezTo>
                    <a:pt x="387" y="145"/>
                    <a:pt x="366" y="131"/>
                    <a:pt x="356" y="129"/>
                  </a:cubicBezTo>
                  <a:cubicBezTo>
                    <a:pt x="345" y="126"/>
                    <a:pt x="339" y="125"/>
                    <a:pt x="334" y="125"/>
                  </a:cubicBezTo>
                  <a:cubicBezTo>
                    <a:pt x="323" y="125"/>
                    <a:pt x="330" y="132"/>
                    <a:pt x="330" y="134"/>
                  </a:cubicBezTo>
                  <a:cubicBezTo>
                    <a:pt x="329" y="142"/>
                    <a:pt x="327" y="145"/>
                    <a:pt x="325" y="145"/>
                  </a:cubicBezTo>
                  <a:cubicBezTo>
                    <a:pt x="322" y="145"/>
                    <a:pt x="317" y="138"/>
                    <a:pt x="314" y="138"/>
                  </a:cubicBezTo>
                  <a:cubicBezTo>
                    <a:pt x="307" y="138"/>
                    <a:pt x="294" y="145"/>
                    <a:pt x="283" y="145"/>
                  </a:cubicBezTo>
                  <a:cubicBezTo>
                    <a:pt x="280" y="145"/>
                    <a:pt x="277" y="145"/>
                    <a:pt x="274" y="144"/>
                  </a:cubicBezTo>
                  <a:cubicBezTo>
                    <a:pt x="273" y="141"/>
                    <a:pt x="271" y="139"/>
                    <a:pt x="267" y="139"/>
                  </a:cubicBezTo>
                  <a:cubicBezTo>
                    <a:pt x="253" y="139"/>
                    <a:pt x="223" y="165"/>
                    <a:pt x="214" y="165"/>
                  </a:cubicBezTo>
                  <a:cubicBezTo>
                    <a:pt x="211" y="165"/>
                    <a:pt x="206" y="162"/>
                    <a:pt x="207" y="159"/>
                  </a:cubicBezTo>
                  <a:cubicBezTo>
                    <a:pt x="210" y="152"/>
                    <a:pt x="209" y="140"/>
                    <a:pt x="205" y="140"/>
                  </a:cubicBezTo>
                  <a:cubicBezTo>
                    <a:pt x="202" y="140"/>
                    <a:pt x="198" y="146"/>
                    <a:pt x="193" y="161"/>
                  </a:cubicBezTo>
                  <a:cubicBezTo>
                    <a:pt x="192" y="163"/>
                    <a:pt x="197" y="164"/>
                    <a:pt x="197" y="169"/>
                  </a:cubicBezTo>
                  <a:cubicBezTo>
                    <a:pt x="197" y="174"/>
                    <a:pt x="194" y="175"/>
                    <a:pt x="190" y="175"/>
                  </a:cubicBezTo>
                  <a:cubicBezTo>
                    <a:pt x="188" y="175"/>
                    <a:pt x="186" y="175"/>
                    <a:pt x="185" y="175"/>
                  </a:cubicBezTo>
                  <a:cubicBezTo>
                    <a:pt x="183" y="174"/>
                    <a:pt x="181" y="174"/>
                    <a:pt x="179" y="174"/>
                  </a:cubicBezTo>
                  <a:cubicBezTo>
                    <a:pt x="178" y="174"/>
                    <a:pt x="176" y="174"/>
                    <a:pt x="175" y="175"/>
                  </a:cubicBezTo>
                  <a:cubicBezTo>
                    <a:pt x="168" y="177"/>
                    <a:pt x="169" y="195"/>
                    <a:pt x="153" y="195"/>
                  </a:cubicBezTo>
                  <a:cubicBezTo>
                    <a:pt x="149" y="195"/>
                    <a:pt x="144" y="193"/>
                    <a:pt x="138" y="190"/>
                  </a:cubicBezTo>
                  <a:cubicBezTo>
                    <a:pt x="138" y="202"/>
                    <a:pt x="138" y="202"/>
                    <a:pt x="138" y="202"/>
                  </a:cubicBezTo>
                  <a:cubicBezTo>
                    <a:pt x="121" y="200"/>
                    <a:pt x="123" y="183"/>
                    <a:pt x="118" y="175"/>
                  </a:cubicBezTo>
                  <a:cubicBezTo>
                    <a:pt x="120" y="175"/>
                    <a:pt x="122" y="175"/>
                    <a:pt x="124" y="175"/>
                  </a:cubicBezTo>
                  <a:cubicBezTo>
                    <a:pt x="133" y="175"/>
                    <a:pt x="139" y="175"/>
                    <a:pt x="148" y="178"/>
                  </a:cubicBezTo>
                  <a:cubicBezTo>
                    <a:pt x="150" y="178"/>
                    <a:pt x="151" y="178"/>
                    <a:pt x="153" y="178"/>
                  </a:cubicBezTo>
                  <a:cubicBezTo>
                    <a:pt x="169" y="178"/>
                    <a:pt x="192" y="161"/>
                    <a:pt x="147" y="146"/>
                  </a:cubicBezTo>
                  <a:cubicBezTo>
                    <a:pt x="134" y="142"/>
                    <a:pt x="103" y="127"/>
                    <a:pt x="93" y="127"/>
                  </a:cubicBezTo>
                  <a:cubicBezTo>
                    <a:pt x="93" y="127"/>
                    <a:pt x="93" y="126"/>
                    <a:pt x="90" y="126"/>
                  </a:cubicBezTo>
                  <a:cubicBezTo>
                    <a:pt x="89" y="126"/>
                    <a:pt x="88" y="126"/>
                    <a:pt x="8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2" y="129"/>
                    <a:pt x="72" y="134"/>
                    <a:pt x="72" y="141"/>
                  </a:cubicBezTo>
                  <a:cubicBezTo>
                    <a:pt x="72" y="141"/>
                    <a:pt x="72" y="141"/>
                    <a:pt x="72" y="141"/>
                  </a:cubicBezTo>
                  <a:cubicBezTo>
                    <a:pt x="72" y="146"/>
                    <a:pt x="82" y="146"/>
                    <a:pt x="82" y="152"/>
                  </a:cubicBezTo>
                  <a:cubicBezTo>
                    <a:pt x="82" y="152"/>
                    <a:pt x="82" y="152"/>
                    <a:pt x="82" y="152"/>
                  </a:cubicBezTo>
                  <a:cubicBezTo>
                    <a:pt x="82" y="157"/>
                    <a:pt x="76" y="159"/>
                    <a:pt x="76" y="164"/>
                  </a:cubicBezTo>
                  <a:cubicBezTo>
                    <a:pt x="76" y="164"/>
                    <a:pt x="76" y="164"/>
                    <a:pt x="76" y="164"/>
                  </a:cubicBezTo>
                  <a:cubicBezTo>
                    <a:pt x="76" y="169"/>
                    <a:pt x="82" y="173"/>
                    <a:pt x="82" y="178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2" y="182"/>
                    <a:pt x="79" y="183"/>
                    <a:pt x="79" y="187"/>
                  </a:cubicBezTo>
                  <a:cubicBezTo>
                    <a:pt x="79" y="187"/>
                    <a:pt x="79" y="187"/>
                    <a:pt x="79" y="187"/>
                  </a:cubicBezTo>
                  <a:cubicBezTo>
                    <a:pt x="79" y="193"/>
                    <a:pt x="88" y="195"/>
                    <a:pt x="88" y="201"/>
                  </a:cubicBezTo>
                  <a:cubicBezTo>
                    <a:pt x="88" y="201"/>
                    <a:pt x="88" y="201"/>
                    <a:pt x="88" y="201"/>
                  </a:cubicBezTo>
                  <a:cubicBezTo>
                    <a:pt x="88" y="203"/>
                    <a:pt x="85" y="204"/>
                    <a:pt x="84" y="205"/>
                  </a:cubicBezTo>
                  <a:cubicBezTo>
                    <a:pt x="84" y="205"/>
                    <a:pt x="84" y="205"/>
                    <a:pt x="84" y="205"/>
                  </a:cubicBezTo>
                  <a:cubicBezTo>
                    <a:pt x="87" y="209"/>
                    <a:pt x="93" y="210"/>
                    <a:pt x="93" y="217"/>
                  </a:cubicBezTo>
                  <a:cubicBezTo>
                    <a:pt x="93" y="217"/>
                    <a:pt x="93" y="217"/>
                    <a:pt x="93" y="217"/>
                  </a:cubicBezTo>
                  <a:cubicBezTo>
                    <a:pt x="93" y="226"/>
                    <a:pt x="74" y="237"/>
                    <a:pt x="68" y="245"/>
                  </a:cubicBezTo>
                  <a:cubicBezTo>
                    <a:pt x="68" y="245"/>
                    <a:pt x="68" y="245"/>
                    <a:pt x="68" y="245"/>
                  </a:cubicBezTo>
                  <a:cubicBezTo>
                    <a:pt x="70" y="248"/>
                    <a:pt x="73" y="249"/>
                    <a:pt x="75" y="254"/>
                  </a:cubicBezTo>
                  <a:cubicBezTo>
                    <a:pt x="72" y="257"/>
                    <a:pt x="63" y="261"/>
                    <a:pt x="59" y="261"/>
                  </a:cubicBezTo>
                  <a:cubicBezTo>
                    <a:pt x="54" y="261"/>
                    <a:pt x="51" y="259"/>
                    <a:pt x="45" y="259"/>
                  </a:cubicBezTo>
                  <a:cubicBezTo>
                    <a:pt x="39" y="259"/>
                    <a:pt x="25" y="265"/>
                    <a:pt x="29" y="269"/>
                  </a:cubicBezTo>
                  <a:cubicBezTo>
                    <a:pt x="43" y="282"/>
                    <a:pt x="36" y="287"/>
                    <a:pt x="32" y="287"/>
                  </a:cubicBezTo>
                  <a:cubicBezTo>
                    <a:pt x="27" y="287"/>
                    <a:pt x="26" y="280"/>
                    <a:pt x="21" y="280"/>
                  </a:cubicBezTo>
                  <a:cubicBezTo>
                    <a:pt x="16" y="280"/>
                    <a:pt x="10" y="293"/>
                    <a:pt x="10" y="300"/>
                  </a:cubicBezTo>
                  <a:cubicBezTo>
                    <a:pt x="10" y="311"/>
                    <a:pt x="0" y="310"/>
                    <a:pt x="0" y="32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4" y="319"/>
                    <a:pt x="7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5" y="319"/>
                    <a:pt x="19" y="318"/>
                    <a:pt x="25" y="318"/>
                  </a:cubicBezTo>
                  <a:cubicBezTo>
                    <a:pt x="31" y="318"/>
                    <a:pt x="33" y="329"/>
                    <a:pt x="33" y="335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33" y="339"/>
                    <a:pt x="29" y="341"/>
                    <a:pt x="29" y="345"/>
                  </a:cubicBezTo>
                  <a:cubicBezTo>
                    <a:pt x="29" y="345"/>
                    <a:pt x="29" y="345"/>
                    <a:pt x="29" y="345"/>
                  </a:cubicBezTo>
                  <a:cubicBezTo>
                    <a:pt x="29" y="351"/>
                    <a:pt x="35" y="354"/>
                    <a:pt x="35" y="360"/>
                  </a:cubicBezTo>
                  <a:cubicBezTo>
                    <a:pt x="35" y="360"/>
                    <a:pt x="35" y="360"/>
                    <a:pt x="35" y="360"/>
                  </a:cubicBezTo>
                  <a:cubicBezTo>
                    <a:pt x="35" y="363"/>
                    <a:pt x="29" y="364"/>
                    <a:pt x="28" y="366"/>
                  </a:cubicBezTo>
                  <a:cubicBezTo>
                    <a:pt x="25" y="371"/>
                    <a:pt x="24" y="376"/>
                    <a:pt x="24" y="382"/>
                  </a:cubicBezTo>
                  <a:cubicBezTo>
                    <a:pt x="24" y="382"/>
                    <a:pt x="24" y="382"/>
                    <a:pt x="24" y="382"/>
                  </a:cubicBezTo>
                  <a:cubicBezTo>
                    <a:pt x="24" y="388"/>
                    <a:pt x="27" y="389"/>
                    <a:pt x="30" y="389"/>
                  </a:cubicBezTo>
                  <a:cubicBezTo>
                    <a:pt x="32" y="389"/>
                    <a:pt x="34" y="389"/>
                    <a:pt x="36" y="389"/>
                  </a:cubicBezTo>
                  <a:cubicBezTo>
                    <a:pt x="45" y="389"/>
                    <a:pt x="49" y="385"/>
                    <a:pt x="56" y="385"/>
                  </a:cubicBezTo>
                  <a:cubicBezTo>
                    <a:pt x="64" y="385"/>
                    <a:pt x="62" y="400"/>
                    <a:pt x="69" y="400"/>
                  </a:cubicBezTo>
                  <a:cubicBezTo>
                    <a:pt x="69" y="411"/>
                    <a:pt x="69" y="411"/>
                    <a:pt x="69" y="411"/>
                  </a:cubicBezTo>
                  <a:cubicBezTo>
                    <a:pt x="69" y="412"/>
                    <a:pt x="70" y="413"/>
                    <a:pt x="71" y="413"/>
                  </a:cubicBezTo>
                  <a:cubicBezTo>
                    <a:pt x="72" y="415"/>
                    <a:pt x="72" y="415"/>
                    <a:pt x="72" y="415"/>
                  </a:cubicBezTo>
                  <a:cubicBezTo>
                    <a:pt x="74" y="415"/>
                    <a:pt x="77" y="414"/>
                    <a:pt x="79" y="413"/>
                  </a:cubicBezTo>
                  <a:cubicBezTo>
                    <a:pt x="85" y="412"/>
                    <a:pt x="86" y="404"/>
                    <a:pt x="92" y="404"/>
                  </a:cubicBezTo>
                  <a:cubicBezTo>
                    <a:pt x="97" y="404"/>
                    <a:pt x="110" y="426"/>
                    <a:pt x="114" y="426"/>
                  </a:cubicBezTo>
                  <a:cubicBezTo>
                    <a:pt x="118" y="426"/>
                    <a:pt x="132" y="420"/>
                    <a:pt x="134" y="417"/>
                  </a:cubicBezTo>
                  <a:cubicBezTo>
                    <a:pt x="134" y="417"/>
                    <a:pt x="126" y="416"/>
                    <a:pt x="126" y="416"/>
                  </a:cubicBezTo>
                  <a:cubicBezTo>
                    <a:pt x="125" y="416"/>
                    <a:pt x="121" y="415"/>
                    <a:pt x="121" y="411"/>
                  </a:cubicBezTo>
                  <a:cubicBezTo>
                    <a:pt x="121" y="409"/>
                    <a:pt x="142" y="402"/>
                    <a:pt x="150" y="399"/>
                  </a:cubicBezTo>
                  <a:cubicBezTo>
                    <a:pt x="150" y="399"/>
                    <a:pt x="146" y="403"/>
                    <a:pt x="145" y="404"/>
                  </a:cubicBezTo>
                  <a:cubicBezTo>
                    <a:pt x="145" y="405"/>
                    <a:pt x="153" y="413"/>
                    <a:pt x="136" y="417"/>
                  </a:cubicBezTo>
                  <a:cubicBezTo>
                    <a:pt x="143" y="434"/>
                    <a:pt x="176" y="431"/>
                    <a:pt x="176" y="454"/>
                  </a:cubicBezTo>
                  <a:cubicBezTo>
                    <a:pt x="177" y="453"/>
                    <a:pt x="177" y="453"/>
                    <a:pt x="177" y="453"/>
                  </a:cubicBezTo>
                  <a:cubicBezTo>
                    <a:pt x="178" y="453"/>
                    <a:pt x="180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92" y="452"/>
                    <a:pt x="192" y="458"/>
                    <a:pt x="194" y="464"/>
                  </a:cubicBezTo>
                  <a:cubicBezTo>
                    <a:pt x="195" y="465"/>
                    <a:pt x="201" y="468"/>
                    <a:pt x="201" y="468"/>
                  </a:cubicBezTo>
                  <a:cubicBezTo>
                    <a:pt x="206" y="470"/>
                    <a:pt x="208" y="478"/>
                    <a:pt x="215" y="478"/>
                  </a:cubicBezTo>
                  <a:cubicBezTo>
                    <a:pt x="222" y="478"/>
                    <a:pt x="221" y="473"/>
                    <a:pt x="226" y="472"/>
                  </a:cubicBezTo>
                  <a:cubicBezTo>
                    <a:pt x="228" y="471"/>
                    <a:pt x="228" y="471"/>
                    <a:pt x="230" y="471"/>
                  </a:cubicBezTo>
                  <a:cubicBezTo>
                    <a:pt x="231" y="473"/>
                    <a:pt x="231" y="475"/>
                    <a:pt x="232" y="476"/>
                  </a:cubicBezTo>
                  <a:cubicBezTo>
                    <a:pt x="232" y="476"/>
                    <a:pt x="232" y="476"/>
                    <a:pt x="232" y="476"/>
                  </a:cubicBezTo>
                  <a:cubicBezTo>
                    <a:pt x="232" y="476"/>
                    <a:pt x="232" y="476"/>
                    <a:pt x="232" y="477"/>
                  </a:cubicBezTo>
                  <a:cubicBezTo>
                    <a:pt x="232" y="477"/>
                    <a:pt x="232" y="477"/>
                    <a:pt x="232" y="478"/>
                  </a:cubicBezTo>
                  <a:cubicBezTo>
                    <a:pt x="236" y="478"/>
                    <a:pt x="236" y="478"/>
                    <a:pt x="236" y="478"/>
                  </a:cubicBezTo>
                  <a:cubicBezTo>
                    <a:pt x="239" y="474"/>
                    <a:pt x="239" y="467"/>
                    <a:pt x="244" y="465"/>
                  </a:cubicBezTo>
                  <a:cubicBezTo>
                    <a:pt x="236" y="460"/>
                    <a:pt x="224" y="443"/>
                    <a:pt x="224" y="434"/>
                  </a:cubicBezTo>
                  <a:cubicBezTo>
                    <a:pt x="224" y="431"/>
                    <a:pt x="218" y="427"/>
                    <a:pt x="218" y="422"/>
                  </a:cubicBezTo>
                  <a:cubicBezTo>
                    <a:pt x="218" y="421"/>
                    <a:pt x="223" y="410"/>
                    <a:pt x="225" y="409"/>
                  </a:cubicBezTo>
                  <a:cubicBezTo>
                    <a:pt x="225" y="409"/>
                    <a:pt x="225" y="409"/>
                    <a:pt x="225" y="409"/>
                  </a:cubicBezTo>
                  <a:cubicBezTo>
                    <a:pt x="228" y="409"/>
                    <a:pt x="235" y="405"/>
                    <a:pt x="236" y="404"/>
                  </a:cubicBezTo>
                  <a:cubicBezTo>
                    <a:pt x="243" y="402"/>
                    <a:pt x="248" y="400"/>
                    <a:pt x="257" y="400"/>
                  </a:cubicBezTo>
                  <a:cubicBezTo>
                    <a:pt x="272" y="400"/>
                    <a:pt x="275" y="407"/>
                    <a:pt x="281" y="415"/>
                  </a:cubicBezTo>
                  <a:cubicBezTo>
                    <a:pt x="279" y="417"/>
                    <a:pt x="277" y="417"/>
                    <a:pt x="276" y="417"/>
                  </a:cubicBezTo>
                  <a:cubicBezTo>
                    <a:pt x="272" y="417"/>
                    <a:pt x="269" y="416"/>
                    <a:pt x="266" y="416"/>
                  </a:cubicBezTo>
                  <a:cubicBezTo>
                    <a:pt x="258" y="416"/>
                    <a:pt x="247" y="423"/>
                    <a:pt x="246" y="423"/>
                  </a:cubicBezTo>
                  <a:cubicBezTo>
                    <a:pt x="246" y="423"/>
                    <a:pt x="246" y="423"/>
                    <a:pt x="246" y="423"/>
                  </a:cubicBezTo>
                  <a:cubicBezTo>
                    <a:pt x="246" y="429"/>
                    <a:pt x="250" y="428"/>
                    <a:pt x="252" y="431"/>
                  </a:cubicBezTo>
                  <a:cubicBezTo>
                    <a:pt x="258" y="441"/>
                    <a:pt x="265" y="444"/>
                    <a:pt x="265" y="456"/>
                  </a:cubicBezTo>
                  <a:cubicBezTo>
                    <a:pt x="268" y="454"/>
                    <a:pt x="273" y="452"/>
                    <a:pt x="275" y="451"/>
                  </a:cubicBezTo>
                  <a:cubicBezTo>
                    <a:pt x="275" y="456"/>
                    <a:pt x="280" y="458"/>
                    <a:pt x="280" y="462"/>
                  </a:cubicBezTo>
                  <a:cubicBezTo>
                    <a:pt x="271" y="462"/>
                    <a:pt x="271" y="462"/>
                    <a:pt x="271" y="462"/>
                  </a:cubicBezTo>
                  <a:cubicBezTo>
                    <a:pt x="269" y="462"/>
                    <a:pt x="266" y="465"/>
                    <a:pt x="266" y="469"/>
                  </a:cubicBezTo>
                  <a:cubicBezTo>
                    <a:pt x="271" y="470"/>
                    <a:pt x="275" y="476"/>
                    <a:pt x="275" y="481"/>
                  </a:cubicBezTo>
                  <a:cubicBezTo>
                    <a:pt x="275" y="484"/>
                    <a:pt x="273" y="485"/>
                    <a:pt x="273" y="488"/>
                  </a:cubicBezTo>
                  <a:cubicBezTo>
                    <a:pt x="273" y="490"/>
                    <a:pt x="276" y="493"/>
                    <a:pt x="276" y="494"/>
                  </a:cubicBezTo>
                  <a:cubicBezTo>
                    <a:pt x="276" y="491"/>
                    <a:pt x="280" y="491"/>
                    <a:pt x="282" y="490"/>
                  </a:cubicBezTo>
                  <a:cubicBezTo>
                    <a:pt x="286" y="489"/>
                    <a:pt x="285" y="488"/>
                    <a:pt x="288" y="487"/>
                  </a:cubicBezTo>
                  <a:cubicBezTo>
                    <a:pt x="293" y="485"/>
                    <a:pt x="296" y="486"/>
                    <a:pt x="301" y="483"/>
                  </a:cubicBezTo>
                  <a:cubicBezTo>
                    <a:pt x="307" y="487"/>
                    <a:pt x="310" y="487"/>
                    <a:pt x="316" y="489"/>
                  </a:cubicBezTo>
                  <a:cubicBezTo>
                    <a:pt x="323" y="491"/>
                    <a:pt x="326" y="497"/>
                    <a:pt x="334" y="497"/>
                  </a:cubicBezTo>
                  <a:cubicBezTo>
                    <a:pt x="334" y="499"/>
                    <a:pt x="336" y="500"/>
                    <a:pt x="336" y="501"/>
                  </a:cubicBezTo>
                  <a:cubicBezTo>
                    <a:pt x="336" y="501"/>
                    <a:pt x="336" y="501"/>
                    <a:pt x="336" y="501"/>
                  </a:cubicBezTo>
                  <a:cubicBezTo>
                    <a:pt x="337" y="503"/>
                    <a:pt x="337" y="505"/>
                    <a:pt x="337" y="507"/>
                  </a:cubicBezTo>
                  <a:cubicBezTo>
                    <a:pt x="337" y="508"/>
                    <a:pt x="337" y="509"/>
                    <a:pt x="338" y="511"/>
                  </a:cubicBezTo>
                  <a:cubicBezTo>
                    <a:pt x="338" y="510"/>
                    <a:pt x="339" y="510"/>
                    <a:pt x="340" y="510"/>
                  </a:cubicBezTo>
                  <a:cubicBezTo>
                    <a:pt x="342" y="510"/>
                    <a:pt x="344" y="512"/>
                    <a:pt x="346" y="512"/>
                  </a:cubicBezTo>
                  <a:cubicBezTo>
                    <a:pt x="349" y="512"/>
                    <a:pt x="351" y="510"/>
                    <a:pt x="353" y="508"/>
                  </a:cubicBezTo>
                  <a:cubicBezTo>
                    <a:pt x="355" y="506"/>
                    <a:pt x="358" y="506"/>
                    <a:pt x="361" y="503"/>
                  </a:cubicBezTo>
                  <a:cubicBezTo>
                    <a:pt x="365" y="499"/>
                    <a:pt x="366" y="491"/>
                    <a:pt x="373" y="491"/>
                  </a:cubicBezTo>
                  <a:cubicBezTo>
                    <a:pt x="376" y="491"/>
                    <a:pt x="375" y="492"/>
                    <a:pt x="378" y="492"/>
                  </a:cubicBezTo>
                  <a:cubicBezTo>
                    <a:pt x="378" y="492"/>
                    <a:pt x="378" y="492"/>
                    <a:pt x="378" y="492"/>
                  </a:cubicBezTo>
                  <a:cubicBezTo>
                    <a:pt x="378" y="492"/>
                    <a:pt x="378" y="492"/>
                    <a:pt x="378" y="492"/>
                  </a:cubicBezTo>
                  <a:cubicBezTo>
                    <a:pt x="378" y="494"/>
                    <a:pt x="379" y="494"/>
                    <a:pt x="381" y="494"/>
                  </a:cubicBezTo>
                  <a:cubicBezTo>
                    <a:pt x="381" y="494"/>
                    <a:pt x="381" y="494"/>
                    <a:pt x="381" y="494"/>
                  </a:cubicBezTo>
                  <a:cubicBezTo>
                    <a:pt x="381" y="494"/>
                    <a:pt x="381" y="494"/>
                    <a:pt x="381" y="494"/>
                  </a:cubicBezTo>
                  <a:cubicBezTo>
                    <a:pt x="381" y="494"/>
                    <a:pt x="381" y="494"/>
                    <a:pt x="381" y="494"/>
                  </a:cubicBezTo>
                  <a:cubicBezTo>
                    <a:pt x="382" y="494"/>
                    <a:pt x="384" y="494"/>
                    <a:pt x="385" y="494"/>
                  </a:cubicBezTo>
                  <a:cubicBezTo>
                    <a:pt x="386" y="494"/>
                    <a:pt x="386" y="493"/>
                    <a:pt x="387" y="493"/>
                  </a:cubicBezTo>
                  <a:cubicBezTo>
                    <a:pt x="389" y="493"/>
                    <a:pt x="390" y="497"/>
                    <a:pt x="392" y="497"/>
                  </a:cubicBezTo>
                  <a:cubicBezTo>
                    <a:pt x="397" y="497"/>
                    <a:pt x="402" y="493"/>
                    <a:pt x="404" y="489"/>
                  </a:cubicBezTo>
                  <a:cubicBezTo>
                    <a:pt x="404" y="489"/>
                    <a:pt x="404" y="489"/>
                    <a:pt x="404" y="489"/>
                  </a:cubicBezTo>
                  <a:cubicBezTo>
                    <a:pt x="404" y="489"/>
                    <a:pt x="404" y="489"/>
                    <a:pt x="404" y="489"/>
                  </a:cubicBezTo>
                  <a:cubicBezTo>
                    <a:pt x="404" y="489"/>
                    <a:pt x="404" y="489"/>
                    <a:pt x="404" y="489"/>
                  </a:cubicBezTo>
                  <a:cubicBezTo>
                    <a:pt x="404" y="489"/>
                    <a:pt x="404" y="489"/>
                    <a:pt x="404" y="489"/>
                  </a:cubicBezTo>
                  <a:cubicBezTo>
                    <a:pt x="405" y="490"/>
                    <a:pt x="405" y="490"/>
                    <a:pt x="405" y="490"/>
                  </a:cubicBezTo>
                  <a:cubicBezTo>
                    <a:pt x="405" y="490"/>
                    <a:pt x="405" y="490"/>
                    <a:pt x="405" y="490"/>
                  </a:cubicBezTo>
                  <a:cubicBezTo>
                    <a:pt x="405" y="490"/>
                    <a:pt x="405" y="490"/>
                    <a:pt x="405" y="490"/>
                  </a:cubicBezTo>
                  <a:cubicBezTo>
                    <a:pt x="405" y="490"/>
                    <a:pt x="405" y="490"/>
                    <a:pt x="405" y="490"/>
                  </a:cubicBezTo>
                  <a:cubicBezTo>
                    <a:pt x="405" y="490"/>
                    <a:pt x="405" y="490"/>
                    <a:pt x="405" y="489"/>
                  </a:cubicBezTo>
                  <a:cubicBezTo>
                    <a:pt x="406" y="489"/>
                    <a:pt x="406" y="489"/>
                    <a:pt x="406" y="489"/>
                  </a:cubicBezTo>
                  <a:cubicBezTo>
                    <a:pt x="409" y="489"/>
                    <a:pt x="410" y="483"/>
                    <a:pt x="416" y="483"/>
                  </a:cubicBezTo>
                  <a:cubicBezTo>
                    <a:pt x="418" y="483"/>
                    <a:pt x="418" y="485"/>
                    <a:pt x="418" y="488"/>
                  </a:cubicBezTo>
                  <a:cubicBezTo>
                    <a:pt x="418" y="489"/>
                    <a:pt x="418" y="490"/>
                    <a:pt x="418" y="491"/>
                  </a:cubicBezTo>
                  <a:cubicBezTo>
                    <a:pt x="418" y="494"/>
                    <a:pt x="419" y="497"/>
                    <a:pt x="422" y="497"/>
                  </a:cubicBezTo>
                  <a:cubicBezTo>
                    <a:pt x="428" y="497"/>
                    <a:pt x="430" y="493"/>
                    <a:pt x="436" y="493"/>
                  </a:cubicBezTo>
                  <a:cubicBezTo>
                    <a:pt x="440" y="493"/>
                    <a:pt x="442" y="493"/>
                    <a:pt x="446" y="493"/>
                  </a:cubicBezTo>
                  <a:cubicBezTo>
                    <a:pt x="446" y="493"/>
                    <a:pt x="446" y="493"/>
                    <a:pt x="446" y="493"/>
                  </a:cubicBezTo>
                  <a:cubicBezTo>
                    <a:pt x="446" y="493"/>
                    <a:pt x="446" y="493"/>
                    <a:pt x="446" y="493"/>
                  </a:cubicBezTo>
                  <a:cubicBezTo>
                    <a:pt x="446" y="492"/>
                    <a:pt x="446" y="492"/>
                    <a:pt x="446" y="492"/>
                  </a:cubicBezTo>
                  <a:cubicBezTo>
                    <a:pt x="445" y="485"/>
                    <a:pt x="443" y="484"/>
                    <a:pt x="436" y="482"/>
                  </a:cubicBezTo>
                  <a:cubicBezTo>
                    <a:pt x="436" y="482"/>
                    <a:pt x="436" y="482"/>
                    <a:pt x="436" y="482"/>
                  </a:cubicBezTo>
                  <a:cubicBezTo>
                    <a:pt x="436" y="482"/>
                    <a:pt x="436" y="482"/>
                    <a:pt x="436" y="482"/>
                  </a:cubicBezTo>
                  <a:cubicBezTo>
                    <a:pt x="437" y="476"/>
                    <a:pt x="443" y="464"/>
                    <a:pt x="448" y="464"/>
                  </a:cubicBezTo>
                  <a:cubicBezTo>
                    <a:pt x="474" y="464"/>
                    <a:pt x="492" y="450"/>
                    <a:pt x="492" y="418"/>
                  </a:cubicBezTo>
                  <a:cubicBezTo>
                    <a:pt x="492" y="418"/>
                    <a:pt x="492" y="418"/>
                    <a:pt x="492" y="418"/>
                  </a:cubicBezTo>
                  <a:cubicBezTo>
                    <a:pt x="492" y="418"/>
                    <a:pt x="492" y="418"/>
                    <a:pt x="492" y="418"/>
                  </a:cubicBezTo>
                  <a:cubicBezTo>
                    <a:pt x="492" y="418"/>
                    <a:pt x="492" y="418"/>
                    <a:pt x="492" y="418"/>
                  </a:cubicBezTo>
                  <a:cubicBezTo>
                    <a:pt x="497" y="417"/>
                    <a:pt x="500" y="415"/>
                    <a:pt x="503" y="412"/>
                  </a:cubicBezTo>
                  <a:cubicBezTo>
                    <a:pt x="503" y="412"/>
                    <a:pt x="503" y="412"/>
                    <a:pt x="503" y="412"/>
                  </a:cubicBezTo>
                  <a:cubicBezTo>
                    <a:pt x="503" y="412"/>
                    <a:pt x="503" y="412"/>
                    <a:pt x="503" y="412"/>
                  </a:cubicBezTo>
                  <a:cubicBezTo>
                    <a:pt x="507" y="406"/>
                    <a:pt x="510" y="400"/>
                    <a:pt x="515" y="400"/>
                  </a:cubicBezTo>
                  <a:cubicBezTo>
                    <a:pt x="515" y="400"/>
                    <a:pt x="515" y="400"/>
                    <a:pt x="515" y="400"/>
                  </a:cubicBezTo>
                  <a:cubicBezTo>
                    <a:pt x="515" y="400"/>
                    <a:pt x="515" y="400"/>
                    <a:pt x="515" y="400"/>
                  </a:cubicBezTo>
                  <a:cubicBezTo>
                    <a:pt x="515" y="400"/>
                    <a:pt x="515" y="400"/>
                    <a:pt x="515" y="400"/>
                  </a:cubicBezTo>
                  <a:cubicBezTo>
                    <a:pt x="515" y="400"/>
                    <a:pt x="515" y="400"/>
                    <a:pt x="515" y="400"/>
                  </a:cubicBezTo>
                  <a:cubicBezTo>
                    <a:pt x="515" y="400"/>
                    <a:pt x="516" y="400"/>
                    <a:pt x="516" y="400"/>
                  </a:cubicBezTo>
                  <a:cubicBezTo>
                    <a:pt x="516" y="400"/>
                    <a:pt x="516" y="400"/>
                    <a:pt x="516" y="400"/>
                  </a:cubicBezTo>
                  <a:cubicBezTo>
                    <a:pt x="516" y="400"/>
                    <a:pt x="516" y="400"/>
                    <a:pt x="516" y="400"/>
                  </a:cubicBezTo>
                  <a:cubicBezTo>
                    <a:pt x="518" y="400"/>
                    <a:pt x="519" y="400"/>
                    <a:pt x="521" y="400"/>
                  </a:cubicBezTo>
                  <a:cubicBezTo>
                    <a:pt x="521" y="400"/>
                    <a:pt x="521" y="400"/>
                    <a:pt x="521" y="400"/>
                  </a:cubicBezTo>
                  <a:cubicBezTo>
                    <a:pt x="521" y="400"/>
                    <a:pt x="521" y="400"/>
                    <a:pt x="521" y="400"/>
                  </a:cubicBezTo>
                  <a:cubicBezTo>
                    <a:pt x="537" y="400"/>
                    <a:pt x="530" y="387"/>
                    <a:pt x="534" y="383"/>
                  </a:cubicBezTo>
                  <a:cubicBezTo>
                    <a:pt x="534" y="383"/>
                    <a:pt x="534" y="383"/>
                    <a:pt x="534" y="383"/>
                  </a:cubicBezTo>
                  <a:cubicBezTo>
                    <a:pt x="534" y="383"/>
                    <a:pt x="534" y="383"/>
                    <a:pt x="534" y="383"/>
                  </a:cubicBezTo>
                  <a:cubicBezTo>
                    <a:pt x="534" y="383"/>
                    <a:pt x="534" y="383"/>
                    <a:pt x="534" y="383"/>
                  </a:cubicBezTo>
                  <a:cubicBezTo>
                    <a:pt x="534" y="383"/>
                    <a:pt x="534" y="383"/>
                    <a:pt x="534" y="383"/>
                  </a:cubicBezTo>
                  <a:cubicBezTo>
                    <a:pt x="534" y="383"/>
                    <a:pt x="534" y="383"/>
                    <a:pt x="534" y="382"/>
                  </a:cubicBezTo>
                  <a:cubicBezTo>
                    <a:pt x="534" y="382"/>
                    <a:pt x="534" y="382"/>
                    <a:pt x="534" y="382"/>
                  </a:cubicBezTo>
                  <a:cubicBezTo>
                    <a:pt x="546" y="373"/>
                    <a:pt x="563" y="372"/>
                    <a:pt x="577" y="364"/>
                  </a:cubicBezTo>
                  <a:cubicBezTo>
                    <a:pt x="579" y="363"/>
                    <a:pt x="584" y="357"/>
                    <a:pt x="588" y="357"/>
                  </a:cubicBezTo>
                  <a:cubicBezTo>
                    <a:pt x="596" y="357"/>
                    <a:pt x="608" y="365"/>
                    <a:pt x="620" y="365"/>
                  </a:cubicBezTo>
                  <a:cubicBezTo>
                    <a:pt x="635" y="365"/>
                    <a:pt x="632" y="344"/>
                    <a:pt x="641" y="344"/>
                  </a:cubicBezTo>
                  <a:cubicBezTo>
                    <a:pt x="646" y="344"/>
                    <a:pt x="664" y="347"/>
                    <a:pt x="665" y="351"/>
                  </a:cubicBezTo>
                  <a:cubicBezTo>
                    <a:pt x="665" y="351"/>
                    <a:pt x="665" y="351"/>
                    <a:pt x="665" y="351"/>
                  </a:cubicBezTo>
                  <a:cubicBezTo>
                    <a:pt x="665" y="351"/>
                    <a:pt x="665" y="351"/>
                    <a:pt x="665" y="351"/>
                  </a:cubicBezTo>
                  <a:cubicBezTo>
                    <a:pt x="665" y="351"/>
                    <a:pt x="665" y="351"/>
                    <a:pt x="665" y="351"/>
                  </a:cubicBezTo>
                  <a:cubicBezTo>
                    <a:pt x="665" y="351"/>
                    <a:pt x="665" y="351"/>
                    <a:pt x="665" y="352"/>
                  </a:cubicBezTo>
                  <a:cubicBezTo>
                    <a:pt x="665" y="352"/>
                    <a:pt x="665" y="352"/>
                    <a:pt x="665" y="352"/>
                  </a:cubicBezTo>
                  <a:cubicBezTo>
                    <a:pt x="668" y="360"/>
                    <a:pt x="673" y="362"/>
                    <a:pt x="677" y="362"/>
                  </a:cubicBezTo>
                  <a:cubicBezTo>
                    <a:pt x="677" y="362"/>
                    <a:pt x="677" y="362"/>
                    <a:pt x="677" y="362"/>
                  </a:cubicBezTo>
                  <a:cubicBezTo>
                    <a:pt x="677" y="362"/>
                    <a:pt x="677" y="362"/>
                    <a:pt x="677" y="362"/>
                  </a:cubicBezTo>
                  <a:cubicBezTo>
                    <a:pt x="680" y="362"/>
                    <a:pt x="683" y="362"/>
                    <a:pt x="685" y="361"/>
                  </a:cubicBezTo>
                  <a:cubicBezTo>
                    <a:pt x="687" y="360"/>
                    <a:pt x="689" y="360"/>
                    <a:pt x="691" y="360"/>
                  </a:cubicBezTo>
                  <a:cubicBezTo>
                    <a:pt x="691" y="360"/>
                    <a:pt x="691" y="360"/>
                    <a:pt x="691" y="360"/>
                  </a:cubicBezTo>
                  <a:cubicBezTo>
                    <a:pt x="708" y="360"/>
                    <a:pt x="713" y="374"/>
                    <a:pt x="732" y="374"/>
                  </a:cubicBezTo>
                  <a:cubicBezTo>
                    <a:pt x="732" y="374"/>
                    <a:pt x="732" y="374"/>
                    <a:pt x="732" y="374"/>
                  </a:cubicBezTo>
                  <a:cubicBezTo>
                    <a:pt x="737" y="374"/>
                    <a:pt x="743" y="372"/>
                    <a:pt x="749" y="370"/>
                  </a:cubicBezTo>
                  <a:cubicBezTo>
                    <a:pt x="758" y="368"/>
                    <a:pt x="767" y="365"/>
                    <a:pt x="776" y="365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80" y="365"/>
                    <a:pt x="785" y="365"/>
                    <a:pt x="789" y="367"/>
                  </a:cubicBezTo>
                  <a:cubicBezTo>
                    <a:pt x="789" y="367"/>
                    <a:pt x="789" y="367"/>
                    <a:pt x="789" y="367"/>
                  </a:cubicBezTo>
                  <a:cubicBezTo>
                    <a:pt x="789" y="367"/>
                    <a:pt x="789" y="367"/>
                    <a:pt x="789" y="367"/>
                  </a:cubicBezTo>
                  <a:cubicBezTo>
                    <a:pt x="792" y="368"/>
                    <a:pt x="794" y="368"/>
                    <a:pt x="796" y="368"/>
                  </a:cubicBezTo>
                  <a:cubicBezTo>
                    <a:pt x="796" y="368"/>
                    <a:pt x="796" y="368"/>
                    <a:pt x="796" y="368"/>
                  </a:cubicBezTo>
                  <a:cubicBezTo>
                    <a:pt x="796" y="368"/>
                    <a:pt x="796" y="368"/>
                    <a:pt x="796" y="368"/>
                  </a:cubicBezTo>
                  <a:cubicBezTo>
                    <a:pt x="808" y="368"/>
                    <a:pt x="809" y="350"/>
                    <a:pt x="818" y="339"/>
                  </a:cubicBezTo>
                  <a:cubicBezTo>
                    <a:pt x="822" y="334"/>
                    <a:pt x="828" y="330"/>
                    <a:pt x="839" y="330"/>
                  </a:cubicBezTo>
                  <a:cubicBezTo>
                    <a:pt x="839" y="330"/>
                    <a:pt x="839" y="330"/>
                    <a:pt x="839" y="330"/>
                  </a:cubicBezTo>
                  <a:cubicBezTo>
                    <a:pt x="864" y="330"/>
                    <a:pt x="863" y="350"/>
                    <a:pt x="873" y="365"/>
                  </a:cubicBezTo>
                  <a:cubicBezTo>
                    <a:pt x="876" y="371"/>
                    <a:pt x="889" y="372"/>
                    <a:pt x="894" y="377"/>
                  </a:cubicBezTo>
                  <a:cubicBezTo>
                    <a:pt x="898" y="380"/>
                    <a:pt x="901" y="391"/>
                    <a:pt x="910" y="391"/>
                  </a:cubicBezTo>
                  <a:cubicBezTo>
                    <a:pt x="919" y="391"/>
                    <a:pt x="921" y="382"/>
                    <a:pt x="932" y="382"/>
                  </a:cubicBezTo>
                  <a:cubicBezTo>
                    <a:pt x="932" y="390"/>
                    <a:pt x="932" y="390"/>
                    <a:pt x="932" y="390"/>
                  </a:cubicBezTo>
                  <a:cubicBezTo>
                    <a:pt x="932" y="390"/>
                    <a:pt x="932" y="390"/>
                    <a:pt x="932" y="390"/>
                  </a:cubicBezTo>
                  <a:cubicBezTo>
                    <a:pt x="926" y="396"/>
                    <a:pt x="924" y="411"/>
                    <a:pt x="917" y="415"/>
                  </a:cubicBezTo>
                  <a:cubicBezTo>
                    <a:pt x="911" y="418"/>
                    <a:pt x="902" y="419"/>
                    <a:pt x="902" y="421"/>
                  </a:cubicBezTo>
                  <a:cubicBezTo>
                    <a:pt x="902" y="422"/>
                    <a:pt x="902" y="422"/>
                    <a:pt x="903" y="422"/>
                  </a:cubicBezTo>
                  <a:cubicBezTo>
                    <a:pt x="905" y="424"/>
                    <a:pt x="906" y="427"/>
                    <a:pt x="906" y="429"/>
                  </a:cubicBezTo>
                  <a:cubicBezTo>
                    <a:pt x="906" y="435"/>
                    <a:pt x="901" y="441"/>
                    <a:pt x="901" y="441"/>
                  </a:cubicBezTo>
                  <a:cubicBezTo>
                    <a:pt x="901" y="441"/>
                    <a:pt x="912" y="444"/>
                    <a:pt x="921" y="444"/>
                  </a:cubicBezTo>
                  <a:cubicBezTo>
                    <a:pt x="937" y="444"/>
                    <a:pt x="953" y="409"/>
                    <a:pt x="964" y="398"/>
                  </a:cubicBezTo>
                  <a:cubicBezTo>
                    <a:pt x="969" y="393"/>
                    <a:pt x="975" y="384"/>
                    <a:pt x="977" y="377"/>
                  </a:cubicBezTo>
                  <a:cubicBezTo>
                    <a:pt x="979" y="369"/>
                    <a:pt x="975" y="363"/>
                    <a:pt x="980" y="355"/>
                  </a:cubicBezTo>
                  <a:cubicBezTo>
                    <a:pt x="981" y="352"/>
                    <a:pt x="985" y="346"/>
                    <a:pt x="985" y="340"/>
                  </a:cubicBezTo>
                  <a:cubicBezTo>
                    <a:pt x="985" y="333"/>
                    <a:pt x="975" y="321"/>
                    <a:pt x="969" y="321"/>
                  </a:cubicBezTo>
                  <a:cubicBezTo>
                    <a:pt x="968" y="321"/>
                    <a:pt x="967" y="321"/>
                    <a:pt x="967" y="321"/>
                  </a:cubicBezTo>
                  <a:cubicBezTo>
                    <a:pt x="963" y="324"/>
                    <a:pt x="959" y="326"/>
                    <a:pt x="956" y="326"/>
                  </a:cubicBezTo>
                  <a:cubicBezTo>
                    <a:pt x="946" y="326"/>
                    <a:pt x="941" y="314"/>
                    <a:pt x="941" y="313"/>
                  </a:cubicBezTo>
                  <a:cubicBezTo>
                    <a:pt x="941" y="305"/>
                    <a:pt x="956" y="296"/>
                    <a:pt x="962" y="290"/>
                  </a:cubicBezTo>
                  <a:cubicBezTo>
                    <a:pt x="971" y="281"/>
                    <a:pt x="983" y="266"/>
                    <a:pt x="995" y="263"/>
                  </a:cubicBezTo>
                  <a:cubicBezTo>
                    <a:pt x="1006" y="260"/>
                    <a:pt x="1040" y="257"/>
                    <a:pt x="1049" y="257"/>
                  </a:cubicBezTo>
                  <a:cubicBezTo>
                    <a:pt x="1061" y="257"/>
                    <a:pt x="1066" y="263"/>
                    <a:pt x="1073" y="263"/>
                  </a:cubicBezTo>
                  <a:cubicBezTo>
                    <a:pt x="1077" y="263"/>
                    <a:pt x="1080" y="263"/>
                    <a:pt x="1089" y="263"/>
                  </a:cubicBezTo>
                  <a:cubicBezTo>
                    <a:pt x="1093" y="244"/>
                    <a:pt x="1102" y="233"/>
                    <a:pt x="1122" y="233"/>
                  </a:cubicBezTo>
                  <a:cubicBezTo>
                    <a:pt x="1125" y="233"/>
                    <a:pt x="1127" y="233"/>
                    <a:pt x="1131" y="233"/>
                  </a:cubicBezTo>
                  <a:cubicBezTo>
                    <a:pt x="1133" y="233"/>
                    <a:pt x="1135" y="233"/>
                    <a:pt x="1139" y="233"/>
                  </a:cubicBezTo>
                  <a:cubicBezTo>
                    <a:pt x="1136" y="235"/>
                    <a:pt x="1134" y="244"/>
                    <a:pt x="1139" y="244"/>
                  </a:cubicBezTo>
                  <a:cubicBezTo>
                    <a:pt x="1142" y="244"/>
                    <a:pt x="1150" y="239"/>
                    <a:pt x="1163" y="223"/>
                  </a:cubicBezTo>
                  <a:cubicBezTo>
                    <a:pt x="1163" y="223"/>
                    <a:pt x="1163" y="223"/>
                    <a:pt x="1163" y="223"/>
                  </a:cubicBezTo>
                  <a:cubicBezTo>
                    <a:pt x="1167" y="223"/>
                    <a:pt x="1180" y="229"/>
                    <a:pt x="1159" y="243"/>
                  </a:cubicBezTo>
                  <a:cubicBezTo>
                    <a:pt x="1151" y="248"/>
                    <a:pt x="1144" y="246"/>
                    <a:pt x="1139" y="253"/>
                  </a:cubicBezTo>
                  <a:cubicBezTo>
                    <a:pt x="1133" y="262"/>
                    <a:pt x="1127" y="272"/>
                    <a:pt x="1119" y="277"/>
                  </a:cubicBezTo>
                  <a:cubicBezTo>
                    <a:pt x="1112" y="281"/>
                    <a:pt x="1102" y="288"/>
                    <a:pt x="1102" y="300"/>
                  </a:cubicBezTo>
                  <a:cubicBezTo>
                    <a:pt x="1102" y="311"/>
                    <a:pt x="1105" y="345"/>
                    <a:pt x="1113" y="351"/>
                  </a:cubicBezTo>
                  <a:cubicBezTo>
                    <a:pt x="1119" y="343"/>
                    <a:pt x="1123" y="327"/>
                    <a:pt x="1134" y="324"/>
                  </a:cubicBezTo>
                  <a:cubicBezTo>
                    <a:pt x="1133" y="316"/>
                    <a:pt x="1146" y="314"/>
                    <a:pt x="1146" y="309"/>
                  </a:cubicBezTo>
                  <a:cubicBezTo>
                    <a:pt x="1146" y="299"/>
                    <a:pt x="1156" y="297"/>
                    <a:pt x="1156" y="291"/>
                  </a:cubicBezTo>
                  <a:cubicBezTo>
                    <a:pt x="1156" y="288"/>
                    <a:pt x="1153" y="285"/>
                    <a:pt x="1156" y="279"/>
                  </a:cubicBezTo>
                  <a:cubicBezTo>
                    <a:pt x="1167" y="255"/>
                    <a:pt x="1177" y="249"/>
                    <a:pt x="1186" y="249"/>
                  </a:cubicBezTo>
                  <a:cubicBezTo>
                    <a:pt x="1196" y="249"/>
                    <a:pt x="1204" y="256"/>
                    <a:pt x="1208" y="256"/>
                  </a:cubicBezTo>
                  <a:cubicBezTo>
                    <a:pt x="1234" y="256"/>
                    <a:pt x="1252" y="224"/>
                    <a:pt x="1274" y="223"/>
                  </a:cubicBezTo>
                  <a:cubicBezTo>
                    <a:pt x="1316" y="222"/>
                    <a:pt x="1282" y="206"/>
                    <a:pt x="1282" y="202"/>
                  </a:cubicBezTo>
                  <a:cubicBezTo>
                    <a:pt x="1282" y="190"/>
                    <a:pt x="1299" y="192"/>
                    <a:pt x="1302" y="185"/>
                  </a:cubicBezTo>
                  <a:cubicBezTo>
                    <a:pt x="1304" y="182"/>
                    <a:pt x="1301" y="175"/>
                    <a:pt x="1307" y="175"/>
                  </a:cubicBezTo>
                  <a:cubicBezTo>
                    <a:pt x="1324" y="175"/>
                    <a:pt x="1339" y="199"/>
                    <a:pt x="1352" y="199"/>
                  </a:cubicBezTo>
                  <a:cubicBezTo>
                    <a:pt x="1358" y="199"/>
                    <a:pt x="1359" y="189"/>
                    <a:pt x="1362" y="185"/>
                  </a:cubicBezTo>
                  <a:cubicBezTo>
                    <a:pt x="1367" y="179"/>
                    <a:pt x="1371" y="180"/>
                    <a:pt x="1379" y="177"/>
                  </a:cubicBezTo>
                  <a:cubicBezTo>
                    <a:pt x="1369" y="163"/>
                    <a:pt x="1336" y="156"/>
                    <a:pt x="1319" y="146"/>
                  </a:cubicBezTo>
                  <a:cubicBezTo>
                    <a:pt x="1297" y="133"/>
                    <a:pt x="1267" y="119"/>
                    <a:pt x="1234" y="119"/>
                  </a:cubicBezTo>
                  <a:cubicBezTo>
                    <a:pt x="1225" y="119"/>
                    <a:pt x="1219" y="121"/>
                    <a:pt x="1220" y="125"/>
                  </a:cubicBezTo>
                  <a:cubicBezTo>
                    <a:pt x="1223" y="134"/>
                    <a:pt x="1222" y="137"/>
                    <a:pt x="1220" y="137"/>
                  </a:cubicBezTo>
                  <a:cubicBezTo>
                    <a:pt x="1218" y="137"/>
                    <a:pt x="1214" y="134"/>
                    <a:pt x="1211" y="131"/>
                  </a:cubicBezTo>
                  <a:cubicBezTo>
                    <a:pt x="1207" y="128"/>
                    <a:pt x="1203" y="125"/>
                    <a:pt x="1201" y="125"/>
                  </a:cubicBezTo>
                  <a:cubicBezTo>
                    <a:pt x="1201" y="125"/>
                    <a:pt x="1201" y="125"/>
                    <a:pt x="1201" y="125"/>
                  </a:cubicBezTo>
                  <a:cubicBezTo>
                    <a:pt x="1136" y="124"/>
                    <a:pt x="1136" y="124"/>
                    <a:pt x="1136" y="124"/>
                  </a:cubicBezTo>
                  <a:cubicBezTo>
                    <a:pt x="1132" y="109"/>
                    <a:pt x="1122" y="104"/>
                    <a:pt x="1103" y="104"/>
                  </a:cubicBezTo>
                  <a:cubicBezTo>
                    <a:pt x="1097" y="104"/>
                    <a:pt x="1089" y="105"/>
                    <a:pt x="1082" y="105"/>
                  </a:cubicBezTo>
                  <a:cubicBezTo>
                    <a:pt x="1077" y="105"/>
                    <a:pt x="1073" y="105"/>
                    <a:pt x="1070" y="102"/>
                  </a:cubicBezTo>
                  <a:cubicBezTo>
                    <a:pt x="1065" y="97"/>
                    <a:pt x="1064" y="91"/>
                    <a:pt x="1056" y="88"/>
                  </a:cubicBezTo>
                  <a:cubicBezTo>
                    <a:pt x="1039" y="82"/>
                    <a:pt x="1020" y="78"/>
                    <a:pt x="998" y="78"/>
                  </a:cubicBezTo>
                  <a:cubicBezTo>
                    <a:pt x="976" y="78"/>
                    <a:pt x="973" y="90"/>
                    <a:pt x="971" y="101"/>
                  </a:cubicBezTo>
                  <a:cubicBezTo>
                    <a:pt x="950" y="101"/>
                    <a:pt x="940" y="101"/>
                    <a:pt x="925" y="101"/>
                  </a:cubicBezTo>
                  <a:cubicBezTo>
                    <a:pt x="917" y="101"/>
                    <a:pt x="916" y="94"/>
                    <a:pt x="907" y="94"/>
                  </a:cubicBezTo>
                  <a:cubicBezTo>
                    <a:pt x="906" y="98"/>
                    <a:pt x="904" y="107"/>
                    <a:pt x="900" y="107"/>
                  </a:cubicBezTo>
                  <a:cubicBezTo>
                    <a:pt x="888" y="107"/>
                    <a:pt x="883" y="92"/>
                    <a:pt x="883" y="84"/>
                  </a:cubicBezTo>
                  <a:cubicBezTo>
                    <a:pt x="883" y="82"/>
                    <a:pt x="906" y="67"/>
                    <a:pt x="847" y="63"/>
                  </a:cubicBezTo>
                  <a:cubicBezTo>
                    <a:pt x="847" y="62"/>
                    <a:pt x="846" y="62"/>
                    <a:pt x="845" y="62"/>
                  </a:cubicBezTo>
                  <a:cubicBezTo>
                    <a:pt x="839" y="62"/>
                    <a:pt x="836" y="66"/>
                    <a:pt x="836" y="74"/>
                  </a:cubicBezTo>
                  <a:cubicBezTo>
                    <a:pt x="804" y="74"/>
                    <a:pt x="804" y="74"/>
                    <a:pt x="804" y="74"/>
                  </a:cubicBezTo>
                  <a:cubicBezTo>
                    <a:pt x="795" y="71"/>
                    <a:pt x="746" y="66"/>
                    <a:pt x="740" y="55"/>
                  </a:cubicBezTo>
                  <a:cubicBezTo>
                    <a:pt x="723" y="69"/>
                    <a:pt x="715" y="73"/>
                    <a:pt x="712" y="73"/>
                  </a:cubicBezTo>
                  <a:cubicBezTo>
                    <a:pt x="708" y="73"/>
                    <a:pt x="711" y="67"/>
                    <a:pt x="711" y="67"/>
                  </a:cubicBezTo>
                  <a:cubicBezTo>
                    <a:pt x="719" y="56"/>
                    <a:pt x="805" y="32"/>
                    <a:pt x="735" y="16"/>
                  </a:cubicBezTo>
                  <a:cubicBezTo>
                    <a:pt x="705" y="16"/>
                    <a:pt x="705" y="16"/>
                    <a:pt x="705" y="16"/>
                  </a:cubicBezTo>
                  <a:cubicBezTo>
                    <a:pt x="702" y="8"/>
                    <a:pt x="696" y="0"/>
                    <a:pt x="6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71"/>
            <p:cNvSpPr>
              <a:spLocks/>
            </p:cNvSpPr>
            <p:nvPr/>
          </p:nvSpPr>
          <p:spPr bwMode="auto">
            <a:xfrm>
              <a:off x="8334375" y="2392363"/>
              <a:ext cx="1862138" cy="1176338"/>
            </a:xfrm>
            <a:custGeom>
              <a:avLst/>
              <a:gdLst>
                <a:gd name="T0" fmla="*/ 360 w 496"/>
                <a:gd name="T1" fmla="*/ 38 h 313"/>
                <a:gd name="T2" fmla="*/ 353 w 496"/>
                <a:gd name="T3" fmla="*/ 37 h 313"/>
                <a:gd name="T4" fmla="*/ 340 w 496"/>
                <a:gd name="T5" fmla="*/ 35 h 313"/>
                <a:gd name="T6" fmla="*/ 296 w 496"/>
                <a:gd name="T7" fmla="*/ 44 h 313"/>
                <a:gd name="T8" fmla="*/ 249 w 496"/>
                <a:gd name="T9" fmla="*/ 31 h 313"/>
                <a:gd name="T10" fmla="*/ 241 w 496"/>
                <a:gd name="T11" fmla="*/ 32 h 313"/>
                <a:gd name="T12" fmla="*/ 229 w 496"/>
                <a:gd name="T13" fmla="*/ 21 h 313"/>
                <a:gd name="T14" fmla="*/ 184 w 496"/>
                <a:gd name="T15" fmla="*/ 35 h 313"/>
                <a:gd name="T16" fmla="*/ 98 w 496"/>
                <a:gd name="T17" fmla="*/ 52 h 313"/>
                <a:gd name="T18" fmla="*/ 98 w 496"/>
                <a:gd name="T19" fmla="*/ 53 h 313"/>
                <a:gd name="T20" fmla="*/ 85 w 496"/>
                <a:gd name="T21" fmla="*/ 70 h 313"/>
                <a:gd name="T22" fmla="*/ 80 w 496"/>
                <a:gd name="T23" fmla="*/ 70 h 313"/>
                <a:gd name="T24" fmla="*/ 79 w 496"/>
                <a:gd name="T25" fmla="*/ 70 h 313"/>
                <a:gd name="T26" fmla="*/ 56 w 496"/>
                <a:gd name="T27" fmla="*/ 88 h 313"/>
                <a:gd name="T28" fmla="*/ 12 w 496"/>
                <a:gd name="T29" fmla="*/ 134 h 313"/>
                <a:gd name="T30" fmla="*/ 10 w 496"/>
                <a:gd name="T31" fmla="*/ 162 h 313"/>
                <a:gd name="T32" fmla="*/ 20 w 496"/>
                <a:gd name="T33" fmla="*/ 174 h 313"/>
                <a:gd name="T34" fmla="*/ 54 w 496"/>
                <a:gd name="T35" fmla="*/ 183 h 313"/>
                <a:gd name="T36" fmla="*/ 47 w 496"/>
                <a:gd name="T37" fmla="*/ 204 h 313"/>
                <a:gd name="T38" fmla="*/ 43 w 496"/>
                <a:gd name="T39" fmla="*/ 208 h 313"/>
                <a:gd name="T40" fmla="*/ 41 w 496"/>
                <a:gd name="T41" fmla="*/ 210 h 313"/>
                <a:gd name="T42" fmla="*/ 72 w 496"/>
                <a:gd name="T43" fmla="*/ 231 h 313"/>
                <a:gd name="T44" fmla="*/ 86 w 496"/>
                <a:gd name="T45" fmla="*/ 240 h 313"/>
                <a:gd name="T46" fmla="*/ 87 w 496"/>
                <a:gd name="T47" fmla="*/ 241 h 313"/>
                <a:gd name="T48" fmla="*/ 88 w 496"/>
                <a:gd name="T49" fmla="*/ 241 h 313"/>
                <a:gd name="T50" fmla="*/ 88 w 496"/>
                <a:gd name="T51" fmla="*/ 241 h 313"/>
                <a:gd name="T52" fmla="*/ 89 w 496"/>
                <a:gd name="T53" fmla="*/ 241 h 313"/>
                <a:gd name="T54" fmla="*/ 115 w 496"/>
                <a:gd name="T55" fmla="*/ 248 h 313"/>
                <a:gd name="T56" fmla="*/ 149 w 496"/>
                <a:gd name="T57" fmla="*/ 249 h 313"/>
                <a:gd name="T58" fmla="*/ 170 w 496"/>
                <a:gd name="T59" fmla="*/ 236 h 313"/>
                <a:gd name="T60" fmla="*/ 173 w 496"/>
                <a:gd name="T61" fmla="*/ 236 h 313"/>
                <a:gd name="T62" fmla="*/ 173 w 496"/>
                <a:gd name="T63" fmla="*/ 236 h 313"/>
                <a:gd name="T64" fmla="*/ 176 w 496"/>
                <a:gd name="T65" fmla="*/ 236 h 313"/>
                <a:gd name="T66" fmla="*/ 178 w 496"/>
                <a:gd name="T67" fmla="*/ 236 h 313"/>
                <a:gd name="T68" fmla="*/ 204 w 496"/>
                <a:gd name="T69" fmla="*/ 258 h 313"/>
                <a:gd name="T70" fmla="*/ 198 w 496"/>
                <a:gd name="T71" fmla="*/ 283 h 313"/>
                <a:gd name="T72" fmla="*/ 223 w 496"/>
                <a:gd name="T73" fmla="*/ 301 h 313"/>
                <a:gd name="T74" fmla="*/ 228 w 496"/>
                <a:gd name="T75" fmla="*/ 302 h 313"/>
                <a:gd name="T76" fmla="*/ 236 w 496"/>
                <a:gd name="T77" fmla="*/ 293 h 313"/>
                <a:gd name="T78" fmla="*/ 268 w 496"/>
                <a:gd name="T79" fmla="*/ 292 h 313"/>
                <a:gd name="T80" fmla="*/ 297 w 496"/>
                <a:gd name="T81" fmla="*/ 307 h 313"/>
                <a:gd name="T82" fmla="*/ 332 w 496"/>
                <a:gd name="T83" fmla="*/ 295 h 313"/>
                <a:gd name="T84" fmla="*/ 385 w 496"/>
                <a:gd name="T85" fmla="*/ 246 h 313"/>
                <a:gd name="T86" fmla="*/ 378 w 496"/>
                <a:gd name="T87" fmla="*/ 198 h 313"/>
                <a:gd name="T88" fmla="*/ 376 w 496"/>
                <a:gd name="T89" fmla="*/ 178 h 313"/>
                <a:gd name="T90" fmla="*/ 390 w 496"/>
                <a:gd name="T91" fmla="*/ 163 h 313"/>
                <a:gd name="T92" fmla="*/ 372 w 496"/>
                <a:gd name="T93" fmla="*/ 165 h 313"/>
                <a:gd name="T94" fmla="*/ 369 w 496"/>
                <a:gd name="T95" fmla="*/ 145 h 313"/>
                <a:gd name="T96" fmla="*/ 386 w 496"/>
                <a:gd name="T97" fmla="*/ 148 h 313"/>
                <a:gd name="T98" fmla="*/ 415 w 496"/>
                <a:gd name="T99" fmla="*/ 155 h 313"/>
                <a:gd name="T100" fmla="*/ 425 w 496"/>
                <a:gd name="T101" fmla="*/ 168 h 313"/>
                <a:gd name="T102" fmla="*/ 427 w 496"/>
                <a:gd name="T103" fmla="*/ 184 h 313"/>
                <a:gd name="T104" fmla="*/ 436 w 496"/>
                <a:gd name="T105" fmla="*/ 188 h 313"/>
                <a:gd name="T106" fmla="*/ 436 w 496"/>
                <a:gd name="T107" fmla="*/ 140 h 313"/>
                <a:gd name="T108" fmla="*/ 470 w 496"/>
                <a:gd name="T109" fmla="*/ 99 h 313"/>
                <a:gd name="T110" fmla="*/ 496 w 496"/>
                <a:gd name="T111" fmla="*/ 60 h 313"/>
                <a:gd name="T112" fmla="*/ 458 w 496"/>
                <a:gd name="T113" fmla="*/ 4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6" h="313">
                  <a:moveTo>
                    <a:pt x="403" y="0"/>
                  </a:moveTo>
                  <a:cubicBezTo>
                    <a:pt x="403" y="0"/>
                    <a:pt x="403" y="0"/>
                    <a:pt x="403" y="0"/>
                  </a:cubicBezTo>
                  <a:cubicBezTo>
                    <a:pt x="392" y="0"/>
                    <a:pt x="386" y="4"/>
                    <a:pt x="382" y="9"/>
                  </a:cubicBezTo>
                  <a:cubicBezTo>
                    <a:pt x="373" y="20"/>
                    <a:pt x="372" y="38"/>
                    <a:pt x="360" y="38"/>
                  </a:cubicBezTo>
                  <a:cubicBezTo>
                    <a:pt x="360" y="38"/>
                    <a:pt x="360" y="38"/>
                    <a:pt x="360" y="38"/>
                  </a:cubicBezTo>
                  <a:cubicBezTo>
                    <a:pt x="360" y="38"/>
                    <a:pt x="360" y="38"/>
                    <a:pt x="360" y="38"/>
                  </a:cubicBezTo>
                  <a:cubicBezTo>
                    <a:pt x="360" y="38"/>
                    <a:pt x="360" y="38"/>
                    <a:pt x="360" y="38"/>
                  </a:cubicBezTo>
                  <a:cubicBezTo>
                    <a:pt x="358" y="38"/>
                    <a:pt x="356" y="38"/>
                    <a:pt x="353" y="37"/>
                  </a:cubicBezTo>
                  <a:cubicBezTo>
                    <a:pt x="353" y="37"/>
                    <a:pt x="353" y="37"/>
                    <a:pt x="353" y="37"/>
                  </a:cubicBezTo>
                  <a:cubicBezTo>
                    <a:pt x="353" y="37"/>
                    <a:pt x="353" y="37"/>
                    <a:pt x="353" y="37"/>
                  </a:cubicBezTo>
                  <a:cubicBezTo>
                    <a:pt x="349" y="35"/>
                    <a:pt x="344" y="35"/>
                    <a:pt x="340" y="35"/>
                  </a:cubicBezTo>
                  <a:cubicBezTo>
                    <a:pt x="340" y="35"/>
                    <a:pt x="340" y="35"/>
                    <a:pt x="340" y="35"/>
                  </a:cubicBezTo>
                  <a:cubicBezTo>
                    <a:pt x="340" y="35"/>
                    <a:pt x="340" y="35"/>
                    <a:pt x="340" y="35"/>
                  </a:cubicBezTo>
                  <a:cubicBezTo>
                    <a:pt x="340" y="35"/>
                    <a:pt x="340" y="35"/>
                    <a:pt x="340" y="35"/>
                  </a:cubicBezTo>
                  <a:cubicBezTo>
                    <a:pt x="331" y="35"/>
                    <a:pt x="322" y="38"/>
                    <a:pt x="313" y="40"/>
                  </a:cubicBezTo>
                  <a:cubicBezTo>
                    <a:pt x="307" y="42"/>
                    <a:pt x="301" y="44"/>
                    <a:pt x="296" y="44"/>
                  </a:cubicBezTo>
                  <a:cubicBezTo>
                    <a:pt x="296" y="44"/>
                    <a:pt x="296" y="44"/>
                    <a:pt x="296" y="44"/>
                  </a:cubicBezTo>
                  <a:cubicBezTo>
                    <a:pt x="277" y="44"/>
                    <a:pt x="272" y="30"/>
                    <a:pt x="255" y="30"/>
                  </a:cubicBezTo>
                  <a:cubicBezTo>
                    <a:pt x="255" y="30"/>
                    <a:pt x="255" y="30"/>
                    <a:pt x="255" y="30"/>
                  </a:cubicBezTo>
                  <a:cubicBezTo>
                    <a:pt x="253" y="30"/>
                    <a:pt x="251" y="30"/>
                    <a:pt x="249" y="31"/>
                  </a:cubicBezTo>
                  <a:cubicBezTo>
                    <a:pt x="247" y="32"/>
                    <a:pt x="244" y="32"/>
                    <a:pt x="241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37" y="32"/>
                    <a:pt x="232" y="30"/>
                    <a:pt x="229" y="22"/>
                  </a:cubicBezTo>
                  <a:cubicBezTo>
                    <a:pt x="229" y="22"/>
                    <a:pt x="229" y="22"/>
                    <a:pt x="229" y="22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8" y="17"/>
                    <a:pt x="210" y="14"/>
                    <a:pt x="205" y="14"/>
                  </a:cubicBezTo>
                  <a:cubicBezTo>
                    <a:pt x="196" y="14"/>
                    <a:pt x="199" y="35"/>
                    <a:pt x="184" y="35"/>
                  </a:cubicBezTo>
                  <a:cubicBezTo>
                    <a:pt x="172" y="35"/>
                    <a:pt x="160" y="27"/>
                    <a:pt x="152" y="27"/>
                  </a:cubicBezTo>
                  <a:cubicBezTo>
                    <a:pt x="148" y="27"/>
                    <a:pt x="143" y="33"/>
                    <a:pt x="141" y="34"/>
                  </a:cubicBezTo>
                  <a:cubicBezTo>
                    <a:pt x="127" y="42"/>
                    <a:pt x="110" y="43"/>
                    <a:pt x="98" y="52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4" y="57"/>
                    <a:pt x="101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3" y="70"/>
                    <a:pt x="82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79" y="70"/>
                    <a:pt x="79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4" y="70"/>
                    <a:pt x="71" y="76"/>
                    <a:pt x="67" y="82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4" y="85"/>
                    <a:pt x="61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120"/>
                    <a:pt x="38" y="134"/>
                    <a:pt x="12" y="134"/>
                  </a:cubicBezTo>
                  <a:cubicBezTo>
                    <a:pt x="7" y="134"/>
                    <a:pt x="1" y="146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7" y="154"/>
                    <a:pt x="9" y="155"/>
                    <a:pt x="10" y="162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8"/>
                    <a:pt x="12" y="167"/>
                    <a:pt x="17" y="168"/>
                  </a:cubicBezTo>
                  <a:cubicBezTo>
                    <a:pt x="20" y="169"/>
                    <a:pt x="18" y="173"/>
                    <a:pt x="20" y="174"/>
                  </a:cubicBezTo>
                  <a:cubicBezTo>
                    <a:pt x="24" y="179"/>
                    <a:pt x="27" y="179"/>
                    <a:pt x="33" y="180"/>
                  </a:cubicBezTo>
                  <a:cubicBezTo>
                    <a:pt x="38" y="180"/>
                    <a:pt x="40" y="175"/>
                    <a:pt x="45" y="175"/>
                  </a:cubicBezTo>
                  <a:cubicBezTo>
                    <a:pt x="47" y="175"/>
                    <a:pt x="54" y="180"/>
                    <a:pt x="54" y="183"/>
                  </a:cubicBezTo>
                  <a:cubicBezTo>
                    <a:pt x="54" y="183"/>
                    <a:pt x="54" y="183"/>
                    <a:pt x="54" y="183"/>
                  </a:cubicBezTo>
                  <a:cubicBezTo>
                    <a:pt x="54" y="191"/>
                    <a:pt x="43" y="190"/>
                    <a:pt x="43" y="197"/>
                  </a:cubicBezTo>
                  <a:cubicBezTo>
                    <a:pt x="43" y="197"/>
                    <a:pt x="43" y="197"/>
                    <a:pt x="43" y="197"/>
                  </a:cubicBezTo>
                  <a:cubicBezTo>
                    <a:pt x="43" y="200"/>
                    <a:pt x="47" y="201"/>
                    <a:pt x="47" y="204"/>
                  </a:cubicBezTo>
                  <a:cubicBezTo>
                    <a:pt x="47" y="204"/>
                    <a:pt x="47" y="204"/>
                    <a:pt x="47" y="204"/>
                  </a:cubicBezTo>
                  <a:cubicBezTo>
                    <a:pt x="47" y="207"/>
                    <a:pt x="45" y="208"/>
                    <a:pt x="43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8"/>
                    <a:pt x="42" y="208"/>
                    <a:pt x="42" y="208"/>
                  </a:cubicBezTo>
                  <a:cubicBezTo>
                    <a:pt x="42" y="207"/>
                    <a:pt x="41" y="207"/>
                    <a:pt x="41" y="207"/>
                  </a:cubicBezTo>
                  <a:cubicBezTo>
                    <a:pt x="41" y="207"/>
                    <a:pt x="41" y="207"/>
                    <a:pt x="41" y="207"/>
                  </a:cubicBezTo>
                  <a:cubicBezTo>
                    <a:pt x="41" y="210"/>
                    <a:pt x="41" y="210"/>
                    <a:pt x="41" y="210"/>
                  </a:cubicBezTo>
                  <a:cubicBezTo>
                    <a:pt x="42" y="213"/>
                    <a:pt x="41" y="216"/>
                    <a:pt x="43" y="219"/>
                  </a:cubicBezTo>
                  <a:cubicBezTo>
                    <a:pt x="43" y="221"/>
                    <a:pt x="46" y="221"/>
                    <a:pt x="47" y="221"/>
                  </a:cubicBezTo>
                  <a:cubicBezTo>
                    <a:pt x="52" y="223"/>
                    <a:pt x="54" y="226"/>
                    <a:pt x="59" y="227"/>
                  </a:cubicBezTo>
                  <a:cubicBezTo>
                    <a:pt x="65" y="229"/>
                    <a:pt x="68" y="227"/>
                    <a:pt x="72" y="231"/>
                  </a:cubicBezTo>
                  <a:cubicBezTo>
                    <a:pt x="75" y="234"/>
                    <a:pt x="78" y="233"/>
                    <a:pt x="82" y="235"/>
                  </a:cubicBezTo>
                  <a:cubicBezTo>
                    <a:pt x="84" y="236"/>
                    <a:pt x="84" y="238"/>
                    <a:pt x="85" y="240"/>
                  </a:cubicBezTo>
                  <a:cubicBezTo>
                    <a:pt x="85" y="240"/>
                    <a:pt x="85" y="240"/>
                    <a:pt x="85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86" y="241"/>
                    <a:pt x="86" y="241"/>
                    <a:pt x="87" y="241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7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90" y="241"/>
                    <a:pt x="90" y="241"/>
                    <a:pt x="90" y="241"/>
                  </a:cubicBezTo>
                  <a:cubicBezTo>
                    <a:pt x="94" y="244"/>
                    <a:pt x="97" y="248"/>
                    <a:pt x="103" y="248"/>
                  </a:cubicBezTo>
                  <a:cubicBezTo>
                    <a:pt x="107" y="248"/>
                    <a:pt x="111" y="248"/>
                    <a:pt x="115" y="248"/>
                  </a:cubicBezTo>
                  <a:cubicBezTo>
                    <a:pt x="118" y="248"/>
                    <a:pt x="119" y="246"/>
                    <a:pt x="120" y="246"/>
                  </a:cubicBezTo>
                  <a:cubicBezTo>
                    <a:pt x="122" y="246"/>
                    <a:pt x="123" y="251"/>
                    <a:pt x="123" y="253"/>
                  </a:cubicBezTo>
                  <a:cubicBezTo>
                    <a:pt x="127" y="251"/>
                    <a:pt x="128" y="246"/>
                    <a:pt x="136" y="246"/>
                  </a:cubicBezTo>
                  <a:cubicBezTo>
                    <a:pt x="142" y="246"/>
                    <a:pt x="145" y="249"/>
                    <a:pt x="149" y="249"/>
                  </a:cubicBezTo>
                  <a:cubicBezTo>
                    <a:pt x="153" y="249"/>
                    <a:pt x="163" y="241"/>
                    <a:pt x="165" y="240"/>
                  </a:cubicBezTo>
                  <a:cubicBezTo>
                    <a:pt x="167" y="239"/>
                    <a:pt x="167" y="238"/>
                    <a:pt x="168" y="237"/>
                  </a:cubicBezTo>
                  <a:cubicBezTo>
                    <a:pt x="168" y="237"/>
                    <a:pt x="168" y="236"/>
                    <a:pt x="168" y="236"/>
                  </a:cubicBezTo>
                  <a:cubicBezTo>
                    <a:pt x="169" y="236"/>
                    <a:pt x="170" y="236"/>
                    <a:pt x="170" y="236"/>
                  </a:cubicBezTo>
                  <a:cubicBezTo>
                    <a:pt x="170" y="236"/>
                    <a:pt x="170" y="236"/>
                    <a:pt x="170" y="236"/>
                  </a:cubicBezTo>
                  <a:cubicBezTo>
                    <a:pt x="170" y="236"/>
                    <a:pt x="170" y="236"/>
                    <a:pt x="170" y="236"/>
                  </a:cubicBezTo>
                  <a:cubicBezTo>
                    <a:pt x="170" y="236"/>
                    <a:pt x="171" y="236"/>
                    <a:pt x="171" y="236"/>
                  </a:cubicBezTo>
                  <a:cubicBezTo>
                    <a:pt x="171" y="236"/>
                    <a:pt x="172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4" y="236"/>
                    <a:pt x="175" y="236"/>
                    <a:pt x="176" y="236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7" y="236"/>
                    <a:pt x="177" y="236"/>
                    <a:pt x="177" y="236"/>
                  </a:cubicBezTo>
                  <a:cubicBezTo>
                    <a:pt x="178" y="236"/>
                    <a:pt x="178" y="236"/>
                    <a:pt x="178" y="236"/>
                  </a:cubicBezTo>
                  <a:cubicBezTo>
                    <a:pt x="178" y="236"/>
                    <a:pt x="178" y="236"/>
                    <a:pt x="178" y="236"/>
                  </a:cubicBezTo>
                  <a:cubicBezTo>
                    <a:pt x="178" y="236"/>
                    <a:pt x="178" y="236"/>
                    <a:pt x="178" y="236"/>
                  </a:cubicBezTo>
                  <a:cubicBezTo>
                    <a:pt x="180" y="234"/>
                    <a:pt x="180" y="234"/>
                    <a:pt x="180" y="234"/>
                  </a:cubicBezTo>
                  <a:cubicBezTo>
                    <a:pt x="182" y="234"/>
                    <a:pt x="182" y="234"/>
                    <a:pt x="182" y="234"/>
                  </a:cubicBezTo>
                  <a:cubicBezTo>
                    <a:pt x="184" y="243"/>
                    <a:pt x="190" y="242"/>
                    <a:pt x="197" y="246"/>
                  </a:cubicBezTo>
                  <a:cubicBezTo>
                    <a:pt x="200" y="250"/>
                    <a:pt x="204" y="252"/>
                    <a:pt x="204" y="258"/>
                  </a:cubicBezTo>
                  <a:cubicBezTo>
                    <a:pt x="204" y="258"/>
                    <a:pt x="204" y="258"/>
                    <a:pt x="204" y="258"/>
                  </a:cubicBezTo>
                  <a:cubicBezTo>
                    <a:pt x="204" y="269"/>
                    <a:pt x="196" y="269"/>
                    <a:pt x="196" y="280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6" y="281"/>
                    <a:pt x="197" y="283"/>
                    <a:pt x="198" y="283"/>
                  </a:cubicBezTo>
                  <a:cubicBezTo>
                    <a:pt x="200" y="283"/>
                    <a:pt x="201" y="281"/>
                    <a:pt x="204" y="281"/>
                  </a:cubicBezTo>
                  <a:cubicBezTo>
                    <a:pt x="206" y="281"/>
                    <a:pt x="206" y="289"/>
                    <a:pt x="209" y="290"/>
                  </a:cubicBezTo>
                  <a:cubicBezTo>
                    <a:pt x="209" y="296"/>
                    <a:pt x="213" y="302"/>
                    <a:pt x="219" y="302"/>
                  </a:cubicBezTo>
                  <a:cubicBezTo>
                    <a:pt x="221" y="302"/>
                    <a:pt x="221" y="301"/>
                    <a:pt x="223" y="301"/>
                  </a:cubicBezTo>
                  <a:cubicBezTo>
                    <a:pt x="225" y="301"/>
                    <a:pt x="225" y="301"/>
                    <a:pt x="225" y="301"/>
                  </a:cubicBezTo>
                  <a:cubicBezTo>
                    <a:pt x="225" y="304"/>
                    <a:pt x="226" y="304"/>
                    <a:pt x="227" y="304"/>
                  </a:cubicBezTo>
                  <a:cubicBezTo>
                    <a:pt x="227" y="304"/>
                    <a:pt x="228" y="303"/>
                    <a:pt x="228" y="302"/>
                  </a:cubicBezTo>
                  <a:cubicBezTo>
                    <a:pt x="228" y="302"/>
                    <a:pt x="228" y="302"/>
                    <a:pt x="228" y="302"/>
                  </a:cubicBezTo>
                  <a:cubicBezTo>
                    <a:pt x="228" y="299"/>
                    <a:pt x="228" y="297"/>
                    <a:pt x="228" y="295"/>
                  </a:cubicBezTo>
                  <a:cubicBezTo>
                    <a:pt x="228" y="295"/>
                    <a:pt x="228" y="295"/>
                    <a:pt x="228" y="295"/>
                  </a:cubicBezTo>
                  <a:cubicBezTo>
                    <a:pt x="228" y="295"/>
                    <a:pt x="234" y="293"/>
                    <a:pt x="235" y="293"/>
                  </a:cubicBezTo>
                  <a:cubicBezTo>
                    <a:pt x="236" y="293"/>
                    <a:pt x="236" y="293"/>
                    <a:pt x="236" y="293"/>
                  </a:cubicBezTo>
                  <a:cubicBezTo>
                    <a:pt x="245" y="293"/>
                    <a:pt x="245" y="293"/>
                    <a:pt x="245" y="293"/>
                  </a:cubicBezTo>
                  <a:cubicBezTo>
                    <a:pt x="245" y="293"/>
                    <a:pt x="246" y="293"/>
                    <a:pt x="246" y="293"/>
                  </a:cubicBezTo>
                  <a:cubicBezTo>
                    <a:pt x="250" y="293"/>
                    <a:pt x="252" y="289"/>
                    <a:pt x="256" y="289"/>
                  </a:cubicBezTo>
                  <a:cubicBezTo>
                    <a:pt x="261" y="289"/>
                    <a:pt x="264" y="292"/>
                    <a:pt x="268" y="292"/>
                  </a:cubicBezTo>
                  <a:cubicBezTo>
                    <a:pt x="268" y="299"/>
                    <a:pt x="274" y="302"/>
                    <a:pt x="278" y="303"/>
                  </a:cubicBezTo>
                  <a:cubicBezTo>
                    <a:pt x="283" y="305"/>
                    <a:pt x="287" y="304"/>
                    <a:pt x="292" y="306"/>
                  </a:cubicBezTo>
                  <a:cubicBezTo>
                    <a:pt x="292" y="308"/>
                    <a:pt x="291" y="313"/>
                    <a:pt x="293" y="313"/>
                  </a:cubicBezTo>
                  <a:cubicBezTo>
                    <a:pt x="297" y="313"/>
                    <a:pt x="295" y="310"/>
                    <a:pt x="297" y="307"/>
                  </a:cubicBezTo>
                  <a:cubicBezTo>
                    <a:pt x="299" y="305"/>
                    <a:pt x="305" y="304"/>
                    <a:pt x="307" y="303"/>
                  </a:cubicBezTo>
                  <a:cubicBezTo>
                    <a:pt x="312" y="301"/>
                    <a:pt x="318" y="302"/>
                    <a:pt x="321" y="299"/>
                  </a:cubicBezTo>
                  <a:cubicBezTo>
                    <a:pt x="321" y="299"/>
                    <a:pt x="324" y="293"/>
                    <a:pt x="325" y="293"/>
                  </a:cubicBezTo>
                  <a:cubicBezTo>
                    <a:pt x="328" y="293"/>
                    <a:pt x="329" y="295"/>
                    <a:pt x="332" y="295"/>
                  </a:cubicBezTo>
                  <a:cubicBezTo>
                    <a:pt x="345" y="295"/>
                    <a:pt x="348" y="287"/>
                    <a:pt x="356" y="283"/>
                  </a:cubicBezTo>
                  <a:cubicBezTo>
                    <a:pt x="358" y="282"/>
                    <a:pt x="360" y="281"/>
                    <a:pt x="360" y="278"/>
                  </a:cubicBezTo>
                  <a:cubicBezTo>
                    <a:pt x="367" y="278"/>
                    <a:pt x="369" y="267"/>
                    <a:pt x="372" y="262"/>
                  </a:cubicBezTo>
                  <a:cubicBezTo>
                    <a:pt x="373" y="258"/>
                    <a:pt x="381" y="247"/>
                    <a:pt x="385" y="246"/>
                  </a:cubicBezTo>
                  <a:cubicBezTo>
                    <a:pt x="385" y="240"/>
                    <a:pt x="390" y="237"/>
                    <a:pt x="390" y="229"/>
                  </a:cubicBezTo>
                  <a:cubicBezTo>
                    <a:pt x="390" y="217"/>
                    <a:pt x="387" y="212"/>
                    <a:pt x="382" y="204"/>
                  </a:cubicBezTo>
                  <a:cubicBezTo>
                    <a:pt x="381" y="203"/>
                    <a:pt x="381" y="200"/>
                    <a:pt x="378" y="198"/>
                  </a:cubicBezTo>
                  <a:cubicBezTo>
                    <a:pt x="378" y="198"/>
                    <a:pt x="378" y="198"/>
                    <a:pt x="378" y="198"/>
                  </a:cubicBezTo>
                  <a:cubicBezTo>
                    <a:pt x="378" y="198"/>
                    <a:pt x="378" y="198"/>
                    <a:pt x="378" y="198"/>
                  </a:cubicBezTo>
                  <a:cubicBezTo>
                    <a:pt x="378" y="198"/>
                    <a:pt x="378" y="193"/>
                    <a:pt x="378" y="192"/>
                  </a:cubicBezTo>
                  <a:cubicBezTo>
                    <a:pt x="375" y="192"/>
                    <a:pt x="370" y="189"/>
                    <a:pt x="370" y="185"/>
                  </a:cubicBezTo>
                  <a:cubicBezTo>
                    <a:pt x="370" y="182"/>
                    <a:pt x="375" y="182"/>
                    <a:pt x="376" y="178"/>
                  </a:cubicBezTo>
                  <a:cubicBezTo>
                    <a:pt x="378" y="171"/>
                    <a:pt x="391" y="171"/>
                    <a:pt x="396" y="165"/>
                  </a:cubicBezTo>
                  <a:cubicBezTo>
                    <a:pt x="395" y="164"/>
                    <a:pt x="394" y="163"/>
                    <a:pt x="393" y="163"/>
                  </a:cubicBezTo>
                  <a:cubicBezTo>
                    <a:pt x="392" y="163"/>
                    <a:pt x="392" y="163"/>
                    <a:pt x="391" y="163"/>
                  </a:cubicBezTo>
                  <a:cubicBezTo>
                    <a:pt x="391" y="163"/>
                    <a:pt x="391" y="163"/>
                    <a:pt x="390" y="163"/>
                  </a:cubicBezTo>
                  <a:cubicBezTo>
                    <a:pt x="389" y="163"/>
                    <a:pt x="387" y="163"/>
                    <a:pt x="386" y="162"/>
                  </a:cubicBezTo>
                  <a:cubicBezTo>
                    <a:pt x="384" y="161"/>
                    <a:pt x="383" y="159"/>
                    <a:pt x="380" y="159"/>
                  </a:cubicBezTo>
                  <a:cubicBezTo>
                    <a:pt x="377" y="159"/>
                    <a:pt x="377" y="165"/>
                    <a:pt x="376" y="165"/>
                  </a:cubicBezTo>
                  <a:cubicBezTo>
                    <a:pt x="374" y="165"/>
                    <a:pt x="373" y="165"/>
                    <a:pt x="372" y="165"/>
                  </a:cubicBezTo>
                  <a:cubicBezTo>
                    <a:pt x="370" y="165"/>
                    <a:pt x="369" y="165"/>
                    <a:pt x="368" y="165"/>
                  </a:cubicBezTo>
                  <a:cubicBezTo>
                    <a:pt x="365" y="162"/>
                    <a:pt x="366" y="159"/>
                    <a:pt x="363" y="157"/>
                  </a:cubicBezTo>
                  <a:cubicBezTo>
                    <a:pt x="361" y="156"/>
                    <a:pt x="357" y="155"/>
                    <a:pt x="357" y="152"/>
                  </a:cubicBezTo>
                  <a:cubicBezTo>
                    <a:pt x="357" y="146"/>
                    <a:pt x="365" y="148"/>
                    <a:pt x="369" y="145"/>
                  </a:cubicBezTo>
                  <a:cubicBezTo>
                    <a:pt x="372" y="143"/>
                    <a:pt x="379" y="138"/>
                    <a:pt x="381" y="135"/>
                  </a:cubicBezTo>
                  <a:cubicBezTo>
                    <a:pt x="382" y="134"/>
                    <a:pt x="383" y="131"/>
                    <a:pt x="386" y="131"/>
                  </a:cubicBezTo>
                  <a:cubicBezTo>
                    <a:pt x="388" y="131"/>
                    <a:pt x="391" y="135"/>
                    <a:pt x="391" y="136"/>
                  </a:cubicBezTo>
                  <a:cubicBezTo>
                    <a:pt x="391" y="141"/>
                    <a:pt x="386" y="143"/>
                    <a:pt x="386" y="148"/>
                  </a:cubicBezTo>
                  <a:cubicBezTo>
                    <a:pt x="394" y="148"/>
                    <a:pt x="400" y="140"/>
                    <a:pt x="409" y="140"/>
                  </a:cubicBezTo>
                  <a:cubicBezTo>
                    <a:pt x="413" y="140"/>
                    <a:pt x="414" y="143"/>
                    <a:pt x="418" y="143"/>
                  </a:cubicBezTo>
                  <a:cubicBezTo>
                    <a:pt x="417" y="145"/>
                    <a:pt x="418" y="145"/>
                    <a:pt x="418" y="149"/>
                  </a:cubicBezTo>
                  <a:cubicBezTo>
                    <a:pt x="418" y="152"/>
                    <a:pt x="415" y="151"/>
                    <a:pt x="415" y="155"/>
                  </a:cubicBezTo>
                  <a:cubicBezTo>
                    <a:pt x="415" y="156"/>
                    <a:pt x="416" y="160"/>
                    <a:pt x="418" y="160"/>
                  </a:cubicBezTo>
                  <a:cubicBezTo>
                    <a:pt x="419" y="160"/>
                    <a:pt x="420" y="158"/>
                    <a:pt x="422" y="158"/>
                  </a:cubicBezTo>
                  <a:cubicBezTo>
                    <a:pt x="425" y="158"/>
                    <a:pt x="430" y="161"/>
                    <a:pt x="430" y="164"/>
                  </a:cubicBezTo>
                  <a:cubicBezTo>
                    <a:pt x="430" y="166"/>
                    <a:pt x="427" y="168"/>
                    <a:pt x="425" y="168"/>
                  </a:cubicBezTo>
                  <a:cubicBezTo>
                    <a:pt x="425" y="171"/>
                    <a:pt x="425" y="171"/>
                    <a:pt x="425" y="171"/>
                  </a:cubicBezTo>
                  <a:cubicBezTo>
                    <a:pt x="426" y="171"/>
                    <a:pt x="426" y="172"/>
                    <a:pt x="428" y="173"/>
                  </a:cubicBezTo>
                  <a:cubicBezTo>
                    <a:pt x="428" y="174"/>
                    <a:pt x="429" y="176"/>
                    <a:pt x="429" y="177"/>
                  </a:cubicBezTo>
                  <a:cubicBezTo>
                    <a:pt x="429" y="178"/>
                    <a:pt x="427" y="182"/>
                    <a:pt x="427" y="184"/>
                  </a:cubicBezTo>
                  <a:cubicBezTo>
                    <a:pt x="427" y="185"/>
                    <a:pt x="427" y="186"/>
                    <a:pt x="428" y="187"/>
                  </a:cubicBezTo>
                  <a:cubicBezTo>
                    <a:pt x="428" y="188"/>
                    <a:pt x="427" y="189"/>
                    <a:pt x="427" y="190"/>
                  </a:cubicBezTo>
                  <a:cubicBezTo>
                    <a:pt x="431" y="190"/>
                    <a:pt x="431" y="190"/>
                    <a:pt x="431" y="190"/>
                  </a:cubicBezTo>
                  <a:cubicBezTo>
                    <a:pt x="433" y="189"/>
                    <a:pt x="433" y="189"/>
                    <a:pt x="436" y="188"/>
                  </a:cubicBezTo>
                  <a:cubicBezTo>
                    <a:pt x="436" y="185"/>
                    <a:pt x="444" y="185"/>
                    <a:pt x="445" y="184"/>
                  </a:cubicBezTo>
                  <a:cubicBezTo>
                    <a:pt x="449" y="183"/>
                    <a:pt x="451" y="180"/>
                    <a:pt x="451" y="174"/>
                  </a:cubicBezTo>
                  <a:cubicBezTo>
                    <a:pt x="451" y="163"/>
                    <a:pt x="447" y="156"/>
                    <a:pt x="440" y="150"/>
                  </a:cubicBezTo>
                  <a:cubicBezTo>
                    <a:pt x="438" y="147"/>
                    <a:pt x="435" y="145"/>
                    <a:pt x="436" y="140"/>
                  </a:cubicBezTo>
                  <a:cubicBezTo>
                    <a:pt x="439" y="140"/>
                    <a:pt x="442" y="138"/>
                    <a:pt x="444" y="136"/>
                  </a:cubicBezTo>
                  <a:cubicBezTo>
                    <a:pt x="446" y="134"/>
                    <a:pt x="451" y="131"/>
                    <a:pt x="452" y="128"/>
                  </a:cubicBezTo>
                  <a:cubicBezTo>
                    <a:pt x="456" y="121"/>
                    <a:pt x="458" y="116"/>
                    <a:pt x="465" y="111"/>
                  </a:cubicBezTo>
                  <a:cubicBezTo>
                    <a:pt x="465" y="111"/>
                    <a:pt x="470" y="105"/>
                    <a:pt x="470" y="99"/>
                  </a:cubicBezTo>
                  <a:cubicBezTo>
                    <a:pt x="470" y="97"/>
                    <a:pt x="469" y="94"/>
                    <a:pt x="467" y="92"/>
                  </a:cubicBezTo>
                  <a:cubicBezTo>
                    <a:pt x="466" y="92"/>
                    <a:pt x="466" y="92"/>
                    <a:pt x="466" y="91"/>
                  </a:cubicBezTo>
                  <a:cubicBezTo>
                    <a:pt x="466" y="89"/>
                    <a:pt x="475" y="88"/>
                    <a:pt x="481" y="85"/>
                  </a:cubicBezTo>
                  <a:cubicBezTo>
                    <a:pt x="488" y="81"/>
                    <a:pt x="490" y="66"/>
                    <a:pt x="496" y="60"/>
                  </a:cubicBezTo>
                  <a:cubicBezTo>
                    <a:pt x="496" y="60"/>
                    <a:pt x="496" y="60"/>
                    <a:pt x="496" y="60"/>
                  </a:cubicBezTo>
                  <a:cubicBezTo>
                    <a:pt x="496" y="52"/>
                    <a:pt x="496" y="52"/>
                    <a:pt x="496" y="52"/>
                  </a:cubicBezTo>
                  <a:cubicBezTo>
                    <a:pt x="485" y="52"/>
                    <a:pt x="483" y="61"/>
                    <a:pt x="474" y="61"/>
                  </a:cubicBezTo>
                  <a:cubicBezTo>
                    <a:pt x="465" y="61"/>
                    <a:pt x="462" y="50"/>
                    <a:pt x="458" y="47"/>
                  </a:cubicBezTo>
                  <a:cubicBezTo>
                    <a:pt x="453" y="42"/>
                    <a:pt x="440" y="41"/>
                    <a:pt x="437" y="35"/>
                  </a:cubicBezTo>
                  <a:cubicBezTo>
                    <a:pt x="427" y="20"/>
                    <a:pt x="428" y="0"/>
                    <a:pt x="40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72"/>
            <p:cNvSpPr>
              <a:spLocks/>
            </p:cNvSpPr>
            <p:nvPr/>
          </p:nvSpPr>
          <p:spPr bwMode="auto">
            <a:xfrm>
              <a:off x="11525250" y="1512888"/>
              <a:ext cx="104775" cy="44450"/>
            </a:xfrm>
            <a:custGeom>
              <a:avLst/>
              <a:gdLst>
                <a:gd name="T0" fmla="*/ 13 w 28"/>
                <a:gd name="T1" fmla="*/ 0 h 12"/>
                <a:gd name="T2" fmla="*/ 0 w 28"/>
                <a:gd name="T3" fmla="*/ 9 h 12"/>
                <a:gd name="T4" fmla="*/ 3 w 28"/>
                <a:gd name="T5" fmla="*/ 12 h 12"/>
                <a:gd name="T6" fmla="*/ 28 w 28"/>
                <a:gd name="T7" fmla="*/ 7 h 12"/>
                <a:gd name="T8" fmla="*/ 13 w 2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2">
                  <a:moveTo>
                    <a:pt x="13" y="0"/>
                  </a:moveTo>
                  <a:cubicBezTo>
                    <a:pt x="9" y="0"/>
                    <a:pt x="0" y="5"/>
                    <a:pt x="0" y="9"/>
                  </a:cubicBezTo>
                  <a:cubicBezTo>
                    <a:pt x="0" y="11"/>
                    <a:pt x="1" y="12"/>
                    <a:pt x="3" y="12"/>
                  </a:cubicBezTo>
                  <a:cubicBezTo>
                    <a:pt x="6" y="12"/>
                    <a:pt x="28" y="11"/>
                    <a:pt x="28" y="7"/>
                  </a:cubicBezTo>
                  <a:cubicBezTo>
                    <a:pt x="28" y="3"/>
                    <a:pt x="18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73"/>
            <p:cNvSpPr>
              <a:spLocks/>
            </p:cNvSpPr>
            <p:nvPr/>
          </p:nvSpPr>
          <p:spPr bwMode="auto">
            <a:xfrm>
              <a:off x="11202988" y="1598613"/>
              <a:ext cx="41275" cy="26988"/>
            </a:xfrm>
            <a:custGeom>
              <a:avLst/>
              <a:gdLst>
                <a:gd name="T0" fmla="*/ 9 w 11"/>
                <a:gd name="T1" fmla="*/ 0 h 7"/>
                <a:gd name="T2" fmla="*/ 0 w 11"/>
                <a:gd name="T3" fmla="*/ 0 h 7"/>
                <a:gd name="T4" fmla="*/ 8 w 11"/>
                <a:gd name="T5" fmla="*/ 7 h 7"/>
                <a:gd name="T6" fmla="*/ 11 w 11"/>
                <a:gd name="T7" fmla="*/ 4 h 7"/>
                <a:gd name="T8" fmla="*/ 9 w 1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4" y="7"/>
                    <a:pt x="8" y="7"/>
                  </a:cubicBezTo>
                  <a:cubicBezTo>
                    <a:pt x="10" y="7"/>
                    <a:pt x="11" y="5"/>
                    <a:pt x="11" y="4"/>
                  </a:cubicBezTo>
                  <a:cubicBezTo>
                    <a:pt x="11" y="2"/>
                    <a:pt x="10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74"/>
            <p:cNvSpPr>
              <a:spLocks/>
            </p:cNvSpPr>
            <p:nvPr/>
          </p:nvSpPr>
          <p:spPr bwMode="auto">
            <a:xfrm>
              <a:off x="10207625" y="1260475"/>
              <a:ext cx="19050" cy="23813"/>
            </a:xfrm>
            <a:custGeom>
              <a:avLst/>
              <a:gdLst>
                <a:gd name="T0" fmla="*/ 3 w 5"/>
                <a:gd name="T1" fmla="*/ 0 h 6"/>
                <a:gd name="T2" fmla="*/ 0 w 5"/>
                <a:gd name="T3" fmla="*/ 4 h 6"/>
                <a:gd name="T4" fmla="*/ 3 w 5"/>
                <a:gd name="T5" fmla="*/ 6 h 6"/>
                <a:gd name="T6" fmla="*/ 5 w 5"/>
                <a:gd name="T7" fmla="*/ 3 h 6"/>
                <a:gd name="T8" fmla="*/ 5 w 5"/>
                <a:gd name="T9" fmla="*/ 3 h 6"/>
                <a:gd name="T10" fmla="*/ 5 w 5"/>
                <a:gd name="T11" fmla="*/ 3 h 6"/>
                <a:gd name="T12" fmla="*/ 5 w 5"/>
                <a:gd name="T13" fmla="*/ 2 h 6"/>
                <a:gd name="T14" fmla="*/ 5 w 5"/>
                <a:gd name="T15" fmla="*/ 2 h 6"/>
                <a:gd name="T16" fmla="*/ 3 w 5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0" y="6"/>
                    <a:pt x="1" y="6"/>
                    <a:pt x="3" y="6"/>
                  </a:cubicBezTo>
                  <a:cubicBezTo>
                    <a:pt x="5" y="6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75"/>
            <p:cNvSpPr>
              <a:spLocks noEditPoints="1"/>
            </p:cNvSpPr>
            <p:nvPr/>
          </p:nvSpPr>
          <p:spPr bwMode="auto">
            <a:xfrm>
              <a:off x="9490075" y="1339850"/>
              <a:ext cx="49213" cy="26988"/>
            </a:xfrm>
            <a:custGeom>
              <a:avLst/>
              <a:gdLst>
                <a:gd name="T0" fmla="*/ 13 w 13"/>
                <a:gd name="T1" fmla="*/ 5 h 7"/>
                <a:gd name="T2" fmla="*/ 12 w 13"/>
                <a:gd name="T3" fmla="*/ 6 h 7"/>
                <a:gd name="T4" fmla="*/ 11 w 13"/>
                <a:gd name="T5" fmla="*/ 7 h 7"/>
                <a:gd name="T6" fmla="*/ 13 w 13"/>
                <a:gd name="T7" fmla="*/ 5 h 7"/>
                <a:gd name="T8" fmla="*/ 6 w 13"/>
                <a:gd name="T9" fmla="*/ 0 h 7"/>
                <a:gd name="T10" fmla="*/ 0 w 13"/>
                <a:gd name="T11" fmla="*/ 4 h 7"/>
                <a:gd name="T12" fmla="*/ 6 w 13"/>
                <a:gd name="T13" fmla="*/ 7 h 7"/>
                <a:gd name="T14" fmla="*/ 12 w 13"/>
                <a:gd name="T15" fmla="*/ 6 h 7"/>
                <a:gd name="T16" fmla="*/ 13 w 13"/>
                <a:gd name="T17" fmla="*/ 4 h 7"/>
                <a:gd name="T18" fmla="*/ 6 w 13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7">
                  <a:moveTo>
                    <a:pt x="13" y="5"/>
                  </a:moveTo>
                  <a:cubicBezTo>
                    <a:pt x="13" y="6"/>
                    <a:pt x="13" y="6"/>
                    <a:pt x="12" y="6"/>
                  </a:cubicBezTo>
                  <a:cubicBezTo>
                    <a:pt x="12" y="6"/>
                    <a:pt x="11" y="7"/>
                    <a:pt x="11" y="7"/>
                  </a:cubicBezTo>
                  <a:cubicBezTo>
                    <a:pt x="13" y="5"/>
                    <a:pt x="13" y="5"/>
                    <a:pt x="13" y="5"/>
                  </a:cubicBezTo>
                  <a:moveTo>
                    <a:pt x="6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7"/>
                    <a:pt x="3" y="7"/>
                    <a:pt x="6" y="7"/>
                  </a:cubicBezTo>
                  <a:cubicBezTo>
                    <a:pt x="9" y="7"/>
                    <a:pt x="11" y="7"/>
                    <a:pt x="12" y="6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3" y="1"/>
                    <a:pt x="10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76"/>
            <p:cNvSpPr>
              <a:spLocks/>
            </p:cNvSpPr>
            <p:nvPr/>
          </p:nvSpPr>
          <p:spPr bwMode="auto">
            <a:xfrm>
              <a:off x="9115425" y="1028700"/>
              <a:ext cx="184150" cy="104775"/>
            </a:xfrm>
            <a:custGeom>
              <a:avLst/>
              <a:gdLst>
                <a:gd name="T0" fmla="*/ 29 w 49"/>
                <a:gd name="T1" fmla="*/ 0 h 28"/>
                <a:gd name="T2" fmla="*/ 25 w 49"/>
                <a:gd name="T3" fmla="*/ 0 h 28"/>
                <a:gd name="T4" fmla="*/ 5 w 49"/>
                <a:gd name="T5" fmla="*/ 17 h 28"/>
                <a:gd name="T6" fmla="*/ 0 w 49"/>
                <a:gd name="T7" fmla="*/ 24 h 28"/>
                <a:gd name="T8" fmla="*/ 4 w 49"/>
                <a:gd name="T9" fmla="*/ 28 h 28"/>
                <a:gd name="T10" fmla="*/ 19 w 49"/>
                <a:gd name="T11" fmla="*/ 24 h 28"/>
                <a:gd name="T12" fmla="*/ 29 w 49"/>
                <a:gd name="T13" fmla="*/ 22 h 28"/>
                <a:gd name="T14" fmla="*/ 33 w 49"/>
                <a:gd name="T15" fmla="*/ 22 h 28"/>
                <a:gd name="T16" fmla="*/ 49 w 49"/>
                <a:gd name="T17" fmla="*/ 15 h 28"/>
                <a:gd name="T18" fmla="*/ 33 w 49"/>
                <a:gd name="T19" fmla="*/ 4 h 28"/>
                <a:gd name="T20" fmla="*/ 28 w 49"/>
                <a:gd name="T21" fmla="*/ 6 h 28"/>
                <a:gd name="T22" fmla="*/ 29 w 49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28">
                  <a:moveTo>
                    <a:pt x="29" y="0"/>
                  </a:moveTo>
                  <a:cubicBezTo>
                    <a:pt x="28" y="0"/>
                    <a:pt x="28" y="0"/>
                    <a:pt x="25" y="0"/>
                  </a:cubicBezTo>
                  <a:cubicBezTo>
                    <a:pt x="14" y="0"/>
                    <a:pt x="11" y="11"/>
                    <a:pt x="5" y="17"/>
                  </a:cubicBezTo>
                  <a:cubicBezTo>
                    <a:pt x="3" y="19"/>
                    <a:pt x="0" y="19"/>
                    <a:pt x="0" y="24"/>
                  </a:cubicBezTo>
                  <a:cubicBezTo>
                    <a:pt x="0" y="26"/>
                    <a:pt x="1" y="28"/>
                    <a:pt x="4" y="28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28" y="22"/>
                    <a:pt x="29" y="22"/>
                  </a:cubicBezTo>
                  <a:cubicBezTo>
                    <a:pt x="30" y="22"/>
                    <a:pt x="31" y="22"/>
                    <a:pt x="33" y="22"/>
                  </a:cubicBezTo>
                  <a:cubicBezTo>
                    <a:pt x="39" y="22"/>
                    <a:pt x="49" y="21"/>
                    <a:pt x="49" y="15"/>
                  </a:cubicBezTo>
                  <a:cubicBezTo>
                    <a:pt x="49" y="11"/>
                    <a:pt x="37" y="4"/>
                    <a:pt x="33" y="4"/>
                  </a:cubicBezTo>
                  <a:cubicBezTo>
                    <a:pt x="31" y="4"/>
                    <a:pt x="30" y="6"/>
                    <a:pt x="28" y="6"/>
                  </a:cubicBezTo>
                  <a:cubicBezTo>
                    <a:pt x="31" y="4"/>
                    <a:pt x="29" y="4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77"/>
            <p:cNvSpPr>
              <a:spLocks/>
            </p:cNvSpPr>
            <p:nvPr/>
          </p:nvSpPr>
          <p:spPr bwMode="auto">
            <a:xfrm>
              <a:off x="8856663" y="979488"/>
              <a:ext cx="71438" cy="38100"/>
            </a:xfrm>
            <a:custGeom>
              <a:avLst/>
              <a:gdLst>
                <a:gd name="T0" fmla="*/ 8 w 19"/>
                <a:gd name="T1" fmla="*/ 0 h 10"/>
                <a:gd name="T2" fmla="*/ 0 w 19"/>
                <a:gd name="T3" fmla="*/ 2 h 10"/>
                <a:gd name="T4" fmla="*/ 6 w 19"/>
                <a:gd name="T5" fmla="*/ 10 h 10"/>
                <a:gd name="T6" fmla="*/ 19 w 19"/>
                <a:gd name="T7" fmla="*/ 4 h 10"/>
                <a:gd name="T8" fmla="*/ 8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8" y="0"/>
                  </a:moveTo>
                  <a:cubicBezTo>
                    <a:pt x="6" y="0"/>
                    <a:pt x="0" y="0"/>
                    <a:pt x="0" y="2"/>
                  </a:cubicBezTo>
                  <a:cubicBezTo>
                    <a:pt x="0" y="5"/>
                    <a:pt x="4" y="10"/>
                    <a:pt x="6" y="10"/>
                  </a:cubicBezTo>
                  <a:cubicBezTo>
                    <a:pt x="9" y="10"/>
                    <a:pt x="18" y="9"/>
                    <a:pt x="19" y="4"/>
                  </a:cubicBezTo>
                  <a:cubicBezTo>
                    <a:pt x="17" y="3"/>
                    <a:pt x="9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78"/>
            <p:cNvSpPr>
              <a:spLocks/>
            </p:cNvSpPr>
            <p:nvPr/>
          </p:nvSpPr>
          <p:spPr bwMode="auto">
            <a:xfrm>
              <a:off x="8878888" y="896938"/>
              <a:ext cx="255588" cy="179388"/>
            </a:xfrm>
            <a:custGeom>
              <a:avLst/>
              <a:gdLst>
                <a:gd name="T0" fmla="*/ 30 w 68"/>
                <a:gd name="T1" fmla="*/ 0 h 48"/>
                <a:gd name="T2" fmla="*/ 0 w 68"/>
                <a:gd name="T3" fmla="*/ 17 h 48"/>
                <a:gd name="T4" fmla="*/ 21 w 68"/>
                <a:gd name="T5" fmla="*/ 23 h 48"/>
                <a:gd name="T6" fmla="*/ 33 w 68"/>
                <a:gd name="T7" fmla="*/ 24 h 48"/>
                <a:gd name="T8" fmla="*/ 12 w 68"/>
                <a:gd name="T9" fmla="*/ 33 h 48"/>
                <a:gd name="T10" fmla="*/ 27 w 68"/>
                <a:gd name="T11" fmla="*/ 43 h 48"/>
                <a:gd name="T12" fmla="*/ 59 w 68"/>
                <a:gd name="T13" fmla="*/ 48 h 48"/>
                <a:gd name="T14" fmla="*/ 64 w 68"/>
                <a:gd name="T15" fmla="*/ 44 h 48"/>
                <a:gd name="T16" fmla="*/ 60 w 68"/>
                <a:gd name="T17" fmla="*/ 40 h 48"/>
                <a:gd name="T18" fmla="*/ 66 w 68"/>
                <a:gd name="T19" fmla="*/ 37 h 48"/>
                <a:gd name="T20" fmla="*/ 68 w 68"/>
                <a:gd name="T21" fmla="*/ 31 h 48"/>
                <a:gd name="T22" fmla="*/ 59 w 68"/>
                <a:gd name="T23" fmla="*/ 25 h 48"/>
                <a:gd name="T24" fmla="*/ 53 w 68"/>
                <a:gd name="T25" fmla="*/ 25 h 48"/>
                <a:gd name="T26" fmla="*/ 44 w 68"/>
                <a:gd name="T27" fmla="*/ 22 h 48"/>
                <a:gd name="T28" fmla="*/ 41 w 68"/>
                <a:gd name="T29" fmla="*/ 22 h 48"/>
                <a:gd name="T30" fmla="*/ 38 w 68"/>
                <a:gd name="T31" fmla="*/ 22 h 48"/>
                <a:gd name="T32" fmla="*/ 44 w 68"/>
                <a:gd name="T33" fmla="*/ 17 h 48"/>
                <a:gd name="T34" fmla="*/ 44 w 68"/>
                <a:gd name="T35" fmla="*/ 12 h 48"/>
                <a:gd name="T36" fmla="*/ 45 w 68"/>
                <a:gd name="T37" fmla="*/ 12 h 48"/>
                <a:gd name="T38" fmla="*/ 47 w 68"/>
                <a:gd name="T39" fmla="*/ 11 h 48"/>
                <a:gd name="T40" fmla="*/ 30 w 68"/>
                <a:gd name="T4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48">
                  <a:moveTo>
                    <a:pt x="30" y="0"/>
                  </a:moveTo>
                  <a:cubicBezTo>
                    <a:pt x="16" y="0"/>
                    <a:pt x="12" y="14"/>
                    <a:pt x="0" y="17"/>
                  </a:cubicBezTo>
                  <a:cubicBezTo>
                    <a:pt x="8" y="21"/>
                    <a:pt x="13" y="23"/>
                    <a:pt x="21" y="23"/>
                  </a:cubicBezTo>
                  <a:cubicBezTo>
                    <a:pt x="23" y="23"/>
                    <a:pt x="30" y="24"/>
                    <a:pt x="33" y="24"/>
                  </a:cubicBezTo>
                  <a:cubicBezTo>
                    <a:pt x="24" y="26"/>
                    <a:pt x="21" y="30"/>
                    <a:pt x="12" y="33"/>
                  </a:cubicBezTo>
                  <a:cubicBezTo>
                    <a:pt x="16" y="35"/>
                    <a:pt x="23" y="43"/>
                    <a:pt x="27" y="43"/>
                  </a:cubicBezTo>
                  <a:cubicBezTo>
                    <a:pt x="37" y="43"/>
                    <a:pt x="46" y="48"/>
                    <a:pt x="59" y="48"/>
                  </a:cubicBezTo>
                  <a:cubicBezTo>
                    <a:pt x="61" y="48"/>
                    <a:pt x="64" y="46"/>
                    <a:pt x="64" y="44"/>
                  </a:cubicBezTo>
                  <a:cubicBezTo>
                    <a:pt x="64" y="42"/>
                    <a:pt x="62" y="41"/>
                    <a:pt x="60" y="40"/>
                  </a:cubicBezTo>
                  <a:cubicBezTo>
                    <a:pt x="62" y="40"/>
                    <a:pt x="66" y="39"/>
                    <a:pt x="66" y="37"/>
                  </a:cubicBezTo>
                  <a:cubicBezTo>
                    <a:pt x="66" y="34"/>
                    <a:pt x="65" y="33"/>
                    <a:pt x="68" y="31"/>
                  </a:cubicBezTo>
                  <a:cubicBezTo>
                    <a:pt x="64" y="27"/>
                    <a:pt x="64" y="25"/>
                    <a:pt x="59" y="25"/>
                  </a:cubicBezTo>
                  <a:cubicBezTo>
                    <a:pt x="57" y="25"/>
                    <a:pt x="55" y="25"/>
                    <a:pt x="53" y="25"/>
                  </a:cubicBezTo>
                  <a:cubicBezTo>
                    <a:pt x="49" y="25"/>
                    <a:pt x="48" y="22"/>
                    <a:pt x="44" y="22"/>
                  </a:cubicBezTo>
                  <a:cubicBezTo>
                    <a:pt x="43" y="22"/>
                    <a:pt x="42" y="22"/>
                    <a:pt x="41" y="22"/>
                  </a:cubicBezTo>
                  <a:cubicBezTo>
                    <a:pt x="40" y="22"/>
                    <a:pt x="39" y="22"/>
                    <a:pt x="38" y="22"/>
                  </a:cubicBezTo>
                  <a:cubicBezTo>
                    <a:pt x="41" y="21"/>
                    <a:pt x="44" y="19"/>
                    <a:pt x="44" y="17"/>
                  </a:cubicBezTo>
                  <a:cubicBezTo>
                    <a:pt x="44" y="16"/>
                    <a:pt x="44" y="15"/>
                    <a:pt x="44" y="12"/>
                  </a:cubicBezTo>
                  <a:cubicBezTo>
                    <a:pt x="44" y="12"/>
                    <a:pt x="44" y="12"/>
                    <a:pt x="45" y="12"/>
                  </a:cubicBezTo>
                  <a:cubicBezTo>
                    <a:pt x="45" y="12"/>
                    <a:pt x="46" y="12"/>
                    <a:pt x="47" y="11"/>
                  </a:cubicBezTo>
                  <a:cubicBezTo>
                    <a:pt x="43" y="8"/>
                    <a:pt x="38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79"/>
            <p:cNvSpPr>
              <a:spLocks/>
            </p:cNvSpPr>
            <p:nvPr/>
          </p:nvSpPr>
          <p:spPr bwMode="auto">
            <a:xfrm>
              <a:off x="8991600" y="1182688"/>
              <a:ext cx="30163" cy="19050"/>
            </a:xfrm>
            <a:custGeom>
              <a:avLst/>
              <a:gdLst>
                <a:gd name="T0" fmla="*/ 8 w 8"/>
                <a:gd name="T1" fmla="*/ 0 h 5"/>
                <a:gd name="T2" fmla="*/ 4 w 8"/>
                <a:gd name="T3" fmla="*/ 0 h 5"/>
                <a:gd name="T4" fmla="*/ 0 w 8"/>
                <a:gd name="T5" fmla="*/ 2 h 5"/>
                <a:gd name="T6" fmla="*/ 2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2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6" y="5"/>
                    <a:pt x="7" y="4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80"/>
            <p:cNvSpPr>
              <a:spLocks/>
            </p:cNvSpPr>
            <p:nvPr/>
          </p:nvSpPr>
          <p:spPr bwMode="auto">
            <a:xfrm>
              <a:off x="8829675" y="904875"/>
              <a:ext cx="41275" cy="6350"/>
            </a:xfrm>
            <a:custGeom>
              <a:avLst/>
              <a:gdLst>
                <a:gd name="T0" fmla="*/ 10 w 11"/>
                <a:gd name="T1" fmla="*/ 0 h 2"/>
                <a:gd name="T2" fmla="*/ 0 w 11"/>
                <a:gd name="T3" fmla="*/ 0 h 2"/>
                <a:gd name="T4" fmla="*/ 6 w 11"/>
                <a:gd name="T5" fmla="*/ 2 h 2"/>
                <a:gd name="T6" fmla="*/ 11 w 11"/>
                <a:gd name="T7" fmla="*/ 2 h 2"/>
                <a:gd name="T8" fmla="*/ 10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2"/>
                    <a:pt x="6" y="2"/>
                  </a:cubicBezTo>
                  <a:cubicBezTo>
                    <a:pt x="8" y="2"/>
                    <a:pt x="9" y="2"/>
                    <a:pt x="11" y="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81"/>
            <p:cNvSpPr>
              <a:spLocks/>
            </p:cNvSpPr>
            <p:nvPr/>
          </p:nvSpPr>
          <p:spPr bwMode="auto">
            <a:xfrm>
              <a:off x="9332913" y="1111250"/>
              <a:ext cx="33338" cy="14288"/>
            </a:xfrm>
            <a:custGeom>
              <a:avLst/>
              <a:gdLst>
                <a:gd name="T0" fmla="*/ 9 w 9"/>
                <a:gd name="T1" fmla="*/ 0 h 4"/>
                <a:gd name="T2" fmla="*/ 7 w 9"/>
                <a:gd name="T3" fmla="*/ 0 h 4"/>
                <a:gd name="T4" fmla="*/ 6 w 9"/>
                <a:gd name="T5" fmla="*/ 0 h 4"/>
                <a:gd name="T6" fmla="*/ 5 w 9"/>
                <a:gd name="T7" fmla="*/ 0 h 4"/>
                <a:gd name="T8" fmla="*/ 0 w 9"/>
                <a:gd name="T9" fmla="*/ 0 h 4"/>
                <a:gd name="T10" fmla="*/ 6 w 9"/>
                <a:gd name="T11" fmla="*/ 4 h 4"/>
                <a:gd name="T12" fmla="*/ 9 w 9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1" y="2"/>
                    <a:pt x="2" y="4"/>
                    <a:pt x="6" y="4"/>
                  </a:cubicBezTo>
                  <a:cubicBezTo>
                    <a:pt x="8" y="4"/>
                    <a:pt x="9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82"/>
            <p:cNvSpPr>
              <a:spLocks noEditPoints="1"/>
            </p:cNvSpPr>
            <p:nvPr/>
          </p:nvSpPr>
          <p:spPr bwMode="auto">
            <a:xfrm>
              <a:off x="7437438" y="930275"/>
              <a:ext cx="214313" cy="63500"/>
            </a:xfrm>
            <a:custGeom>
              <a:avLst/>
              <a:gdLst>
                <a:gd name="T0" fmla="*/ 49 w 57"/>
                <a:gd name="T1" fmla="*/ 8 h 17"/>
                <a:gd name="T2" fmla="*/ 47 w 57"/>
                <a:gd name="T3" fmla="*/ 9 h 17"/>
                <a:gd name="T4" fmla="*/ 47 w 57"/>
                <a:gd name="T5" fmla="*/ 11 h 17"/>
                <a:gd name="T6" fmla="*/ 49 w 57"/>
                <a:gd name="T7" fmla="*/ 8 h 17"/>
                <a:gd name="T8" fmla="*/ 49 w 57"/>
                <a:gd name="T9" fmla="*/ 0 h 17"/>
                <a:gd name="T10" fmla="*/ 38 w 57"/>
                <a:gd name="T11" fmla="*/ 3 h 17"/>
                <a:gd name="T12" fmla="*/ 22 w 57"/>
                <a:gd name="T13" fmla="*/ 0 h 17"/>
                <a:gd name="T14" fmla="*/ 0 w 57"/>
                <a:gd name="T15" fmla="*/ 5 h 17"/>
                <a:gd name="T16" fmla="*/ 6 w 57"/>
                <a:gd name="T17" fmla="*/ 6 h 17"/>
                <a:gd name="T18" fmla="*/ 19 w 57"/>
                <a:gd name="T19" fmla="*/ 3 h 17"/>
                <a:gd name="T20" fmla="*/ 25 w 57"/>
                <a:gd name="T21" fmla="*/ 5 h 17"/>
                <a:gd name="T22" fmla="*/ 21 w 57"/>
                <a:gd name="T23" fmla="*/ 8 h 17"/>
                <a:gd name="T24" fmla="*/ 26 w 57"/>
                <a:gd name="T25" fmla="*/ 8 h 17"/>
                <a:gd name="T26" fmla="*/ 20 w 57"/>
                <a:gd name="T27" fmla="*/ 11 h 17"/>
                <a:gd name="T28" fmla="*/ 28 w 57"/>
                <a:gd name="T29" fmla="*/ 14 h 17"/>
                <a:gd name="T30" fmla="*/ 28 w 57"/>
                <a:gd name="T31" fmla="*/ 14 h 17"/>
                <a:gd name="T32" fmla="*/ 31 w 57"/>
                <a:gd name="T33" fmla="*/ 17 h 17"/>
                <a:gd name="T34" fmla="*/ 31 w 57"/>
                <a:gd name="T35" fmla="*/ 17 h 17"/>
                <a:gd name="T36" fmla="*/ 37 w 57"/>
                <a:gd name="T37" fmla="*/ 11 h 17"/>
                <a:gd name="T38" fmla="*/ 40 w 57"/>
                <a:gd name="T39" fmla="*/ 10 h 17"/>
                <a:gd name="T40" fmla="*/ 42 w 57"/>
                <a:gd name="T41" fmla="*/ 10 h 17"/>
                <a:gd name="T42" fmla="*/ 44 w 57"/>
                <a:gd name="T43" fmla="*/ 10 h 17"/>
                <a:gd name="T44" fmla="*/ 47 w 57"/>
                <a:gd name="T45" fmla="*/ 9 h 17"/>
                <a:gd name="T46" fmla="*/ 47 w 57"/>
                <a:gd name="T47" fmla="*/ 8 h 17"/>
                <a:gd name="T48" fmla="*/ 48 w 57"/>
                <a:gd name="T49" fmla="*/ 8 h 17"/>
                <a:gd name="T50" fmla="*/ 49 w 57"/>
                <a:gd name="T51" fmla="*/ 8 h 17"/>
                <a:gd name="T52" fmla="*/ 57 w 57"/>
                <a:gd name="T53" fmla="*/ 3 h 17"/>
                <a:gd name="T54" fmla="*/ 49 w 57"/>
                <a:gd name="T5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17">
                  <a:moveTo>
                    <a:pt x="49" y="8"/>
                  </a:moveTo>
                  <a:cubicBezTo>
                    <a:pt x="48" y="9"/>
                    <a:pt x="47" y="9"/>
                    <a:pt x="47" y="9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9" y="8"/>
                    <a:pt x="49" y="8"/>
                    <a:pt x="49" y="8"/>
                  </a:cubicBezTo>
                  <a:moveTo>
                    <a:pt x="49" y="0"/>
                  </a:moveTo>
                  <a:cubicBezTo>
                    <a:pt x="44" y="0"/>
                    <a:pt x="42" y="3"/>
                    <a:pt x="38" y="3"/>
                  </a:cubicBezTo>
                  <a:cubicBezTo>
                    <a:pt x="33" y="3"/>
                    <a:pt x="29" y="0"/>
                    <a:pt x="22" y="0"/>
                  </a:cubicBezTo>
                  <a:cubicBezTo>
                    <a:pt x="16" y="0"/>
                    <a:pt x="2" y="1"/>
                    <a:pt x="0" y="5"/>
                  </a:cubicBezTo>
                  <a:cubicBezTo>
                    <a:pt x="2" y="5"/>
                    <a:pt x="4" y="6"/>
                    <a:pt x="6" y="6"/>
                  </a:cubicBezTo>
                  <a:cubicBezTo>
                    <a:pt x="10" y="6"/>
                    <a:pt x="16" y="3"/>
                    <a:pt x="19" y="3"/>
                  </a:cubicBezTo>
                  <a:cubicBezTo>
                    <a:pt x="21" y="3"/>
                    <a:pt x="23" y="4"/>
                    <a:pt x="25" y="5"/>
                  </a:cubicBezTo>
                  <a:cubicBezTo>
                    <a:pt x="24" y="6"/>
                    <a:pt x="22" y="7"/>
                    <a:pt x="21" y="8"/>
                  </a:cubicBezTo>
                  <a:cubicBezTo>
                    <a:pt x="22" y="8"/>
                    <a:pt x="24" y="8"/>
                    <a:pt x="26" y="8"/>
                  </a:cubicBezTo>
                  <a:cubicBezTo>
                    <a:pt x="24" y="9"/>
                    <a:pt x="22" y="9"/>
                    <a:pt x="20" y="11"/>
                  </a:cubicBezTo>
                  <a:cubicBezTo>
                    <a:pt x="21" y="13"/>
                    <a:pt x="24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5"/>
                    <a:pt x="30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4" y="17"/>
                    <a:pt x="34" y="12"/>
                    <a:pt x="37" y="11"/>
                  </a:cubicBezTo>
                  <a:cubicBezTo>
                    <a:pt x="38" y="10"/>
                    <a:pt x="39" y="10"/>
                    <a:pt x="40" y="10"/>
                  </a:cubicBezTo>
                  <a:cubicBezTo>
                    <a:pt x="41" y="10"/>
                    <a:pt x="41" y="10"/>
                    <a:pt x="42" y="10"/>
                  </a:cubicBezTo>
                  <a:cubicBezTo>
                    <a:pt x="43" y="10"/>
                    <a:pt x="43" y="10"/>
                    <a:pt x="44" y="10"/>
                  </a:cubicBezTo>
                  <a:cubicBezTo>
                    <a:pt x="45" y="10"/>
                    <a:pt x="46" y="10"/>
                    <a:pt x="47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8" y="8"/>
                    <a:pt x="48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3" y="5"/>
                    <a:pt x="57" y="8"/>
                    <a:pt x="57" y="3"/>
                  </a:cubicBezTo>
                  <a:cubicBezTo>
                    <a:pt x="55" y="2"/>
                    <a:pt x="52" y="0"/>
                    <a:pt x="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83"/>
            <p:cNvSpPr>
              <a:spLocks/>
            </p:cNvSpPr>
            <p:nvPr/>
          </p:nvSpPr>
          <p:spPr bwMode="auto">
            <a:xfrm>
              <a:off x="7996238" y="885825"/>
              <a:ext cx="74613" cy="47625"/>
            </a:xfrm>
            <a:custGeom>
              <a:avLst/>
              <a:gdLst>
                <a:gd name="T0" fmla="*/ 16 w 20"/>
                <a:gd name="T1" fmla="*/ 0 h 13"/>
                <a:gd name="T2" fmla="*/ 0 w 20"/>
                <a:gd name="T3" fmla="*/ 9 h 13"/>
                <a:gd name="T4" fmla="*/ 5 w 20"/>
                <a:gd name="T5" fmla="*/ 13 h 13"/>
                <a:gd name="T6" fmla="*/ 20 w 20"/>
                <a:gd name="T7" fmla="*/ 9 h 13"/>
                <a:gd name="T8" fmla="*/ 16 w 2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6" y="0"/>
                  </a:moveTo>
                  <a:cubicBezTo>
                    <a:pt x="12" y="0"/>
                    <a:pt x="0" y="5"/>
                    <a:pt x="0" y="9"/>
                  </a:cubicBezTo>
                  <a:cubicBezTo>
                    <a:pt x="0" y="12"/>
                    <a:pt x="1" y="13"/>
                    <a:pt x="5" y="13"/>
                  </a:cubicBezTo>
                  <a:cubicBezTo>
                    <a:pt x="7" y="13"/>
                    <a:pt x="18" y="11"/>
                    <a:pt x="20" y="9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84"/>
            <p:cNvSpPr>
              <a:spLocks/>
            </p:cNvSpPr>
            <p:nvPr/>
          </p:nvSpPr>
          <p:spPr bwMode="auto">
            <a:xfrm>
              <a:off x="7899400" y="919163"/>
              <a:ext cx="77788" cy="44450"/>
            </a:xfrm>
            <a:custGeom>
              <a:avLst/>
              <a:gdLst>
                <a:gd name="T0" fmla="*/ 15 w 21"/>
                <a:gd name="T1" fmla="*/ 0 h 12"/>
                <a:gd name="T2" fmla="*/ 5 w 21"/>
                <a:gd name="T3" fmla="*/ 0 h 12"/>
                <a:gd name="T4" fmla="*/ 5 w 21"/>
                <a:gd name="T5" fmla="*/ 4 h 12"/>
                <a:gd name="T6" fmla="*/ 0 w 21"/>
                <a:gd name="T7" fmla="*/ 11 h 12"/>
                <a:gd name="T8" fmla="*/ 5 w 21"/>
                <a:gd name="T9" fmla="*/ 12 h 12"/>
                <a:gd name="T10" fmla="*/ 15 w 21"/>
                <a:gd name="T11" fmla="*/ 11 h 12"/>
                <a:gd name="T12" fmla="*/ 14 w 21"/>
                <a:gd name="T13" fmla="*/ 8 h 12"/>
                <a:gd name="T14" fmla="*/ 17 w 21"/>
                <a:gd name="T15" fmla="*/ 8 h 12"/>
                <a:gd name="T16" fmla="*/ 21 w 21"/>
                <a:gd name="T17" fmla="*/ 6 h 12"/>
                <a:gd name="T18" fmla="*/ 21 w 21"/>
                <a:gd name="T19" fmla="*/ 2 h 12"/>
                <a:gd name="T20" fmla="*/ 17 w 21"/>
                <a:gd name="T21" fmla="*/ 3 h 12"/>
                <a:gd name="T22" fmla="*/ 12 w 21"/>
                <a:gd name="T23" fmla="*/ 2 h 12"/>
                <a:gd name="T24" fmla="*/ 15 w 21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12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5" y="4"/>
                  </a:cubicBezTo>
                  <a:cubicBezTo>
                    <a:pt x="2" y="5"/>
                    <a:pt x="0" y="7"/>
                    <a:pt x="0" y="11"/>
                  </a:cubicBezTo>
                  <a:cubicBezTo>
                    <a:pt x="0" y="12"/>
                    <a:pt x="2" y="12"/>
                    <a:pt x="5" y="12"/>
                  </a:cubicBezTo>
                  <a:cubicBezTo>
                    <a:pt x="9" y="12"/>
                    <a:pt x="14" y="12"/>
                    <a:pt x="15" y="11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8"/>
                    <a:pt x="16" y="8"/>
                    <a:pt x="17" y="8"/>
                  </a:cubicBezTo>
                  <a:cubicBezTo>
                    <a:pt x="19" y="8"/>
                    <a:pt x="20" y="8"/>
                    <a:pt x="21" y="6"/>
                  </a:cubicBezTo>
                  <a:cubicBezTo>
                    <a:pt x="21" y="5"/>
                    <a:pt x="21" y="5"/>
                    <a:pt x="21" y="2"/>
                  </a:cubicBezTo>
                  <a:cubicBezTo>
                    <a:pt x="20" y="2"/>
                    <a:pt x="18" y="3"/>
                    <a:pt x="17" y="3"/>
                  </a:cubicBezTo>
                  <a:cubicBezTo>
                    <a:pt x="15" y="3"/>
                    <a:pt x="13" y="2"/>
                    <a:pt x="12" y="2"/>
                  </a:cubicBezTo>
                  <a:cubicBezTo>
                    <a:pt x="12" y="2"/>
                    <a:pt x="14" y="1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85"/>
            <p:cNvSpPr>
              <a:spLocks/>
            </p:cNvSpPr>
            <p:nvPr/>
          </p:nvSpPr>
          <p:spPr bwMode="auto">
            <a:xfrm>
              <a:off x="7789863" y="960438"/>
              <a:ext cx="82550" cy="26988"/>
            </a:xfrm>
            <a:custGeom>
              <a:avLst/>
              <a:gdLst>
                <a:gd name="T0" fmla="*/ 14 w 22"/>
                <a:gd name="T1" fmla="*/ 0 h 7"/>
                <a:gd name="T2" fmla="*/ 0 w 22"/>
                <a:gd name="T3" fmla="*/ 5 h 7"/>
                <a:gd name="T4" fmla="*/ 3 w 22"/>
                <a:gd name="T5" fmla="*/ 7 h 7"/>
                <a:gd name="T6" fmla="*/ 7 w 22"/>
                <a:gd name="T7" fmla="*/ 5 h 7"/>
                <a:gd name="T8" fmla="*/ 13 w 22"/>
                <a:gd name="T9" fmla="*/ 7 h 7"/>
                <a:gd name="T10" fmla="*/ 22 w 22"/>
                <a:gd name="T11" fmla="*/ 3 h 7"/>
                <a:gd name="T12" fmla="*/ 14 w 2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7">
                  <a:moveTo>
                    <a:pt x="14" y="0"/>
                  </a:moveTo>
                  <a:cubicBezTo>
                    <a:pt x="11" y="0"/>
                    <a:pt x="0" y="1"/>
                    <a:pt x="0" y="5"/>
                  </a:cubicBezTo>
                  <a:cubicBezTo>
                    <a:pt x="0" y="7"/>
                    <a:pt x="2" y="7"/>
                    <a:pt x="3" y="7"/>
                  </a:cubicBezTo>
                  <a:cubicBezTo>
                    <a:pt x="6" y="7"/>
                    <a:pt x="7" y="7"/>
                    <a:pt x="7" y="5"/>
                  </a:cubicBezTo>
                  <a:cubicBezTo>
                    <a:pt x="9" y="5"/>
                    <a:pt x="11" y="7"/>
                    <a:pt x="13" y="7"/>
                  </a:cubicBezTo>
                  <a:cubicBezTo>
                    <a:pt x="17" y="7"/>
                    <a:pt x="17" y="3"/>
                    <a:pt x="22" y="3"/>
                  </a:cubicBezTo>
                  <a:cubicBezTo>
                    <a:pt x="21" y="1"/>
                    <a:pt x="18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86"/>
            <p:cNvSpPr>
              <a:spLocks/>
            </p:cNvSpPr>
            <p:nvPr/>
          </p:nvSpPr>
          <p:spPr bwMode="auto">
            <a:xfrm>
              <a:off x="7740650" y="863600"/>
              <a:ext cx="128588" cy="85725"/>
            </a:xfrm>
            <a:custGeom>
              <a:avLst/>
              <a:gdLst>
                <a:gd name="T0" fmla="*/ 33 w 34"/>
                <a:gd name="T1" fmla="*/ 0 h 23"/>
                <a:gd name="T2" fmla="*/ 28 w 34"/>
                <a:gd name="T3" fmla="*/ 5 h 23"/>
                <a:gd name="T4" fmla="*/ 11 w 34"/>
                <a:gd name="T5" fmla="*/ 11 h 23"/>
                <a:gd name="T6" fmla="*/ 11 w 34"/>
                <a:gd name="T7" fmla="*/ 14 h 23"/>
                <a:gd name="T8" fmla="*/ 13 w 34"/>
                <a:gd name="T9" fmla="*/ 13 h 23"/>
                <a:gd name="T10" fmla="*/ 16 w 34"/>
                <a:gd name="T11" fmla="*/ 15 h 23"/>
                <a:gd name="T12" fmla="*/ 4 w 34"/>
                <a:gd name="T13" fmla="*/ 15 h 23"/>
                <a:gd name="T14" fmla="*/ 0 w 34"/>
                <a:gd name="T15" fmla="*/ 18 h 23"/>
                <a:gd name="T16" fmla="*/ 15 w 34"/>
                <a:gd name="T17" fmla="*/ 23 h 23"/>
                <a:gd name="T18" fmla="*/ 26 w 34"/>
                <a:gd name="T19" fmla="*/ 20 h 23"/>
                <a:gd name="T20" fmla="*/ 30 w 34"/>
                <a:gd name="T21" fmla="*/ 20 h 23"/>
                <a:gd name="T22" fmla="*/ 34 w 34"/>
                <a:gd name="T23" fmla="*/ 19 h 23"/>
                <a:gd name="T24" fmla="*/ 18 w 34"/>
                <a:gd name="T25" fmla="*/ 15 h 23"/>
                <a:gd name="T26" fmla="*/ 31 w 34"/>
                <a:gd name="T27" fmla="*/ 7 h 23"/>
                <a:gd name="T28" fmla="*/ 34 w 34"/>
                <a:gd name="T29" fmla="*/ 4 h 23"/>
                <a:gd name="T30" fmla="*/ 33 w 34"/>
                <a:gd name="T3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23">
                  <a:moveTo>
                    <a:pt x="33" y="0"/>
                  </a:moveTo>
                  <a:cubicBezTo>
                    <a:pt x="30" y="0"/>
                    <a:pt x="28" y="2"/>
                    <a:pt x="28" y="5"/>
                  </a:cubicBezTo>
                  <a:cubicBezTo>
                    <a:pt x="20" y="5"/>
                    <a:pt x="20" y="11"/>
                    <a:pt x="11" y="11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3" y="13"/>
                    <a:pt x="13" y="13"/>
                  </a:cubicBezTo>
                  <a:cubicBezTo>
                    <a:pt x="14" y="13"/>
                    <a:pt x="14" y="14"/>
                    <a:pt x="16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2" y="17"/>
                    <a:pt x="0" y="18"/>
                  </a:cubicBezTo>
                  <a:cubicBezTo>
                    <a:pt x="1" y="18"/>
                    <a:pt x="13" y="23"/>
                    <a:pt x="15" y="23"/>
                  </a:cubicBezTo>
                  <a:cubicBezTo>
                    <a:pt x="18" y="23"/>
                    <a:pt x="23" y="20"/>
                    <a:pt x="26" y="20"/>
                  </a:cubicBezTo>
                  <a:cubicBezTo>
                    <a:pt x="27" y="20"/>
                    <a:pt x="28" y="20"/>
                    <a:pt x="30" y="20"/>
                  </a:cubicBezTo>
                  <a:cubicBezTo>
                    <a:pt x="31" y="20"/>
                    <a:pt x="33" y="20"/>
                    <a:pt x="34" y="19"/>
                  </a:cubicBezTo>
                  <a:cubicBezTo>
                    <a:pt x="28" y="16"/>
                    <a:pt x="26" y="16"/>
                    <a:pt x="18" y="15"/>
                  </a:cubicBezTo>
                  <a:cubicBezTo>
                    <a:pt x="21" y="12"/>
                    <a:pt x="27" y="10"/>
                    <a:pt x="31" y="7"/>
                  </a:cubicBezTo>
                  <a:cubicBezTo>
                    <a:pt x="31" y="6"/>
                    <a:pt x="33" y="4"/>
                    <a:pt x="34" y="4"/>
                  </a:cubicBezTo>
                  <a:cubicBezTo>
                    <a:pt x="34" y="3"/>
                    <a:pt x="34" y="0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87"/>
            <p:cNvSpPr>
              <a:spLocks/>
            </p:cNvSpPr>
            <p:nvPr/>
          </p:nvSpPr>
          <p:spPr bwMode="auto">
            <a:xfrm>
              <a:off x="6419850" y="990600"/>
              <a:ext cx="423863" cy="236538"/>
            </a:xfrm>
            <a:custGeom>
              <a:avLst/>
              <a:gdLst>
                <a:gd name="T0" fmla="*/ 46 w 113"/>
                <a:gd name="T1" fmla="*/ 0 h 63"/>
                <a:gd name="T2" fmla="*/ 40 w 113"/>
                <a:gd name="T3" fmla="*/ 5 h 63"/>
                <a:gd name="T4" fmla="*/ 44 w 113"/>
                <a:gd name="T5" fmla="*/ 17 h 63"/>
                <a:gd name="T6" fmla="*/ 31 w 113"/>
                <a:gd name="T7" fmla="*/ 5 h 63"/>
                <a:gd name="T8" fmla="*/ 26 w 113"/>
                <a:gd name="T9" fmla="*/ 9 h 63"/>
                <a:gd name="T10" fmla="*/ 27 w 113"/>
                <a:gd name="T11" fmla="*/ 12 h 63"/>
                <a:gd name="T12" fmla="*/ 20 w 113"/>
                <a:gd name="T13" fmla="*/ 9 h 63"/>
                <a:gd name="T14" fmla="*/ 24 w 113"/>
                <a:gd name="T15" fmla="*/ 5 h 63"/>
                <a:gd name="T16" fmla="*/ 10 w 113"/>
                <a:gd name="T17" fmla="*/ 4 h 63"/>
                <a:gd name="T18" fmla="*/ 0 w 113"/>
                <a:gd name="T19" fmla="*/ 10 h 63"/>
                <a:gd name="T20" fmla="*/ 7 w 113"/>
                <a:gd name="T21" fmla="*/ 17 h 63"/>
                <a:gd name="T22" fmla="*/ 9 w 113"/>
                <a:gd name="T23" fmla="*/ 18 h 63"/>
                <a:gd name="T24" fmla="*/ 17 w 113"/>
                <a:gd name="T25" fmla="*/ 28 h 63"/>
                <a:gd name="T26" fmla="*/ 15 w 113"/>
                <a:gd name="T27" fmla="*/ 28 h 63"/>
                <a:gd name="T28" fmla="*/ 24 w 113"/>
                <a:gd name="T29" fmla="*/ 33 h 63"/>
                <a:gd name="T30" fmla="*/ 32 w 113"/>
                <a:gd name="T31" fmla="*/ 25 h 63"/>
                <a:gd name="T32" fmla="*/ 35 w 113"/>
                <a:gd name="T33" fmla="*/ 25 h 63"/>
                <a:gd name="T34" fmla="*/ 39 w 113"/>
                <a:gd name="T35" fmla="*/ 28 h 63"/>
                <a:gd name="T36" fmla="*/ 46 w 113"/>
                <a:gd name="T37" fmla="*/ 28 h 63"/>
                <a:gd name="T38" fmla="*/ 32 w 113"/>
                <a:gd name="T39" fmla="*/ 35 h 63"/>
                <a:gd name="T40" fmla="*/ 24 w 113"/>
                <a:gd name="T41" fmla="*/ 38 h 63"/>
                <a:gd name="T42" fmla="*/ 28 w 113"/>
                <a:gd name="T43" fmla="*/ 42 h 63"/>
                <a:gd name="T44" fmla="*/ 35 w 113"/>
                <a:gd name="T45" fmla="*/ 41 h 63"/>
                <a:gd name="T46" fmla="*/ 47 w 113"/>
                <a:gd name="T47" fmla="*/ 43 h 63"/>
                <a:gd name="T48" fmla="*/ 38 w 113"/>
                <a:gd name="T49" fmla="*/ 45 h 63"/>
                <a:gd name="T50" fmla="*/ 31 w 113"/>
                <a:gd name="T51" fmla="*/ 45 h 63"/>
                <a:gd name="T52" fmla="*/ 28 w 113"/>
                <a:gd name="T53" fmla="*/ 45 h 63"/>
                <a:gd name="T54" fmla="*/ 50 w 113"/>
                <a:gd name="T55" fmla="*/ 63 h 63"/>
                <a:gd name="T56" fmla="*/ 58 w 113"/>
                <a:gd name="T57" fmla="*/ 47 h 63"/>
                <a:gd name="T58" fmla="*/ 62 w 113"/>
                <a:gd name="T59" fmla="*/ 45 h 63"/>
                <a:gd name="T60" fmla="*/ 78 w 113"/>
                <a:gd name="T61" fmla="*/ 25 h 63"/>
                <a:gd name="T62" fmla="*/ 85 w 113"/>
                <a:gd name="T63" fmla="*/ 29 h 63"/>
                <a:gd name="T64" fmla="*/ 81 w 113"/>
                <a:gd name="T65" fmla="*/ 30 h 63"/>
                <a:gd name="T66" fmla="*/ 86 w 113"/>
                <a:gd name="T67" fmla="*/ 38 h 63"/>
                <a:gd name="T68" fmla="*/ 82 w 113"/>
                <a:gd name="T69" fmla="*/ 46 h 63"/>
                <a:gd name="T70" fmla="*/ 95 w 113"/>
                <a:gd name="T71" fmla="*/ 46 h 63"/>
                <a:gd name="T72" fmla="*/ 95 w 113"/>
                <a:gd name="T73" fmla="*/ 51 h 63"/>
                <a:gd name="T74" fmla="*/ 113 w 113"/>
                <a:gd name="T75" fmla="*/ 42 h 63"/>
                <a:gd name="T76" fmla="*/ 102 w 113"/>
                <a:gd name="T77" fmla="*/ 32 h 63"/>
                <a:gd name="T78" fmla="*/ 93 w 113"/>
                <a:gd name="T79" fmla="*/ 32 h 63"/>
                <a:gd name="T80" fmla="*/ 93 w 113"/>
                <a:gd name="T81" fmla="*/ 27 h 63"/>
                <a:gd name="T82" fmla="*/ 90 w 113"/>
                <a:gd name="T83" fmla="*/ 28 h 63"/>
                <a:gd name="T84" fmla="*/ 88 w 113"/>
                <a:gd name="T85" fmla="*/ 27 h 63"/>
                <a:gd name="T86" fmla="*/ 91 w 113"/>
                <a:gd name="T87" fmla="*/ 27 h 63"/>
                <a:gd name="T88" fmla="*/ 68 w 113"/>
                <a:gd name="T89" fmla="*/ 15 h 63"/>
                <a:gd name="T90" fmla="*/ 65 w 113"/>
                <a:gd name="T91" fmla="*/ 15 h 63"/>
                <a:gd name="T92" fmla="*/ 62 w 113"/>
                <a:gd name="T93" fmla="*/ 8 h 63"/>
                <a:gd name="T94" fmla="*/ 57 w 113"/>
                <a:gd name="T95" fmla="*/ 12 h 63"/>
                <a:gd name="T96" fmla="*/ 57 w 113"/>
                <a:gd name="T97" fmla="*/ 6 h 63"/>
                <a:gd name="T98" fmla="*/ 46 w 113"/>
                <a:gd name="T9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" h="63">
                  <a:moveTo>
                    <a:pt x="46" y="0"/>
                  </a:moveTo>
                  <a:cubicBezTo>
                    <a:pt x="42" y="0"/>
                    <a:pt x="40" y="0"/>
                    <a:pt x="40" y="5"/>
                  </a:cubicBezTo>
                  <a:cubicBezTo>
                    <a:pt x="40" y="10"/>
                    <a:pt x="42" y="12"/>
                    <a:pt x="44" y="17"/>
                  </a:cubicBezTo>
                  <a:cubicBezTo>
                    <a:pt x="37" y="14"/>
                    <a:pt x="39" y="5"/>
                    <a:pt x="31" y="5"/>
                  </a:cubicBezTo>
                  <a:cubicBezTo>
                    <a:pt x="28" y="5"/>
                    <a:pt x="26" y="7"/>
                    <a:pt x="26" y="9"/>
                  </a:cubicBezTo>
                  <a:cubicBezTo>
                    <a:pt x="26" y="11"/>
                    <a:pt x="26" y="12"/>
                    <a:pt x="27" y="12"/>
                  </a:cubicBezTo>
                  <a:cubicBezTo>
                    <a:pt x="25" y="11"/>
                    <a:pt x="23" y="11"/>
                    <a:pt x="20" y="9"/>
                  </a:cubicBezTo>
                  <a:cubicBezTo>
                    <a:pt x="21" y="7"/>
                    <a:pt x="22" y="7"/>
                    <a:pt x="24" y="5"/>
                  </a:cubicBezTo>
                  <a:cubicBezTo>
                    <a:pt x="17" y="4"/>
                    <a:pt x="14" y="4"/>
                    <a:pt x="10" y="4"/>
                  </a:cubicBezTo>
                  <a:cubicBezTo>
                    <a:pt x="7" y="4"/>
                    <a:pt x="1" y="9"/>
                    <a:pt x="0" y="10"/>
                  </a:cubicBezTo>
                  <a:cubicBezTo>
                    <a:pt x="2" y="12"/>
                    <a:pt x="5" y="17"/>
                    <a:pt x="7" y="17"/>
                  </a:cubicBezTo>
                  <a:cubicBezTo>
                    <a:pt x="8" y="17"/>
                    <a:pt x="8" y="18"/>
                    <a:pt x="9" y="18"/>
                  </a:cubicBezTo>
                  <a:cubicBezTo>
                    <a:pt x="8" y="23"/>
                    <a:pt x="12" y="25"/>
                    <a:pt x="17" y="28"/>
                  </a:cubicBezTo>
                  <a:cubicBezTo>
                    <a:pt x="16" y="28"/>
                    <a:pt x="16" y="28"/>
                    <a:pt x="15" y="28"/>
                  </a:cubicBezTo>
                  <a:cubicBezTo>
                    <a:pt x="16" y="31"/>
                    <a:pt x="19" y="33"/>
                    <a:pt x="24" y="33"/>
                  </a:cubicBezTo>
                  <a:cubicBezTo>
                    <a:pt x="30" y="33"/>
                    <a:pt x="30" y="27"/>
                    <a:pt x="32" y="25"/>
                  </a:cubicBezTo>
                  <a:cubicBezTo>
                    <a:pt x="33" y="25"/>
                    <a:pt x="34" y="25"/>
                    <a:pt x="35" y="25"/>
                  </a:cubicBezTo>
                  <a:cubicBezTo>
                    <a:pt x="36" y="26"/>
                    <a:pt x="38" y="28"/>
                    <a:pt x="39" y="28"/>
                  </a:cubicBezTo>
                  <a:cubicBezTo>
                    <a:pt x="40" y="28"/>
                    <a:pt x="42" y="28"/>
                    <a:pt x="46" y="28"/>
                  </a:cubicBezTo>
                  <a:cubicBezTo>
                    <a:pt x="43" y="30"/>
                    <a:pt x="35" y="34"/>
                    <a:pt x="32" y="35"/>
                  </a:cubicBezTo>
                  <a:cubicBezTo>
                    <a:pt x="30" y="35"/>
                    <a:pt x="24" y="35"/>
                    <a:pt x="24" y="38"/>
                  </a:cubicBezTo>
                  <a:cubicBezTo>
                    <a:pt x="24" y="41"/>
                    <a:pt x="26" y="42"/>
                    <a:pt x="28" y="42"/>
                  </a:cubicBezTo>
                  <a:cubicBezTo>
                    <a:pt x="30" y="42"/>
                    <a:pt x="33" y="41"/>
                    <a:pt x="35" y="41"/>
                  </a:cubicBezTo>
                  <a:cubicBezTo>
                    <a:pt x="37" y="41"/>
                    <a:pt x="46" y="42"/>
                    <a:pt x="47" y="43"/>
                  </a:cubicBezTo>
                  <a:cubicBezTo>
                    <a:pt x="44" y="44"/>
                    <a:pt x="41" y="43"/>
                    <a:pt x="38" y="45"/>
                  </a:cubicBezTo>
                  <a:cubicBezTo>
                    <a:pt x="38" y="45"/>
                    <a:pt x="34" y="45"/>
                    <a:pt x="31" y="45"/>
                  </a:cubicBezTo>
                  <a:cubicBezTo>
                    <a:pt x="30" y="45"/>
                    <a:pt x="28" y="45"/>
                    <a:pt x="28" y="45"/>
                  </a:cubicBezTo>
                  <a:cubicBezTo>
                    <a:pt x="28" y="55"/>
                    <a:pt x="43" y="58"/>
                    <a:pt x="50" y="63"/>
                  </a:cubicBezTo>
                  <a:cubicBezTo>
                    <a:pt x="54" y="59"/>
                    <a:pt x="53" y="51"/>
                    <a:pt x="58" y="47"/>
                  </a:cubicBezTo>
                  <a:cubicBezTo>
                    <a:pt x="59" y="46"/>
                    <a:pt x="62" y="47"/>
                    <a:pt x="62" y="45"/>
                  </a:cubicBezTo>
                  <a:cubicBezTo>
                    <a:pt x="65" y="38"/>
                    <a:pt x="68" y="25"/>
                    <a:pt x="78" y="25"/>
                  </a:cubicBezTo>
                  <a:cubicBezTo>
                    <a:pt x="78" y="25"/>
                    <a:pt x="80" y="29"/>
                    <a:pt x="85" y="29"/>
                  </a:cubicBezTo>
                  <a:cubicBezTo>
                    <a:pt x="83" y="29"/>
                    <a:pt x="82" y="30"/>
                    <a:pt x="81" y="30"/>
                  </a:cubicBezTo>
                  <a:cubicBezTo>
                    <a:pt x="82" y="32"/>
                    <a:pt x="84" y="37"/>
                    <a:pt x="86" y="38"/>
                  </a:cubicBezTo>
                  <a:cubicBezTo>
                    <a:pt x="86" y="42"/>
                    <a:pt x="83" y="41"/>
                    <a:pt x="82" y="46"/>
                  </a:cubicBezTo>
                  <a:cubicBezTo>
                    <a:pt x="86" y="46"/>
                    <a:pt x="92" y="46"/>
                    <a:pt x="95" y="46"/>
                  </a:cubicBezTo>
                  <a:cubicBezTo>
                    <a:pt x="94" y="48"/>
                    <a:pt x="94" y="49"/>
                    <a:pt x="95" y="51"/>
                  </a:cubicBezTo>
                  <a:cubicBezTo>
                    <a:pt x="102" y="49"/>
                    <a:pt x="105" y="44"/>
                    <a:pt x="113" y="42"/>
                  </a:cubicBezTo>
                  <a:cubicBezTo>
                    <a:pt x="110" y="38"/>
                    <a:pt x="102" y="40"/>
                    <a:pt x="102" y="32"/>
                  </a:cubicBezTo>
                  <a:cubicBezTo>
                    <a:pt x="99" y="32"/>
                    <a:pt x="97" y="32"/>
                    <a:pt x="93" y="32"/>
                  </a:cubicBezTo>
                  <a:cubicBezTo>
                    <a:pt x="94" y="30"/>
                    <a:pt x="93" y="29"/>
                    <a:pt x="93" y="27"/>
                  </a:cubicBezTo>
                  <a:cubicBezTo>
                    <a:pt x="92" y="27"/>
                    <a:pt x="91" y="28"/>
                    <a:pt x="90" y="28"/>
                  </a:cubicBezTo>
                  <a:cubicBezTo>
                    <a:pt x="89" y="28"/>
                    <a:pt x="89" y="28"/>
                    <a:pt x="88" y="27"/>
                  </a:cubicBezTo>
                  <a:cubicBezTo>
                    <a:pt x="89" y="27"/>
                    <a:pt x="90" y="27"/>
                    <a:pt x="91" y="27"/>
                  </a:cubicBezTo>
                  <a:cubicBezTo>
                    <a:pt x="88" y="24"/>
                    <a:pt x="73" y="15"/>
                    <a:pt x="68" y="15"/>
                  </a:cubicBezTo>
                  <a:cubicBezTo>
                    <a:pt x="67" y="15"/>
                    <a:pt x="66" y="15"/>
                    <a:pt x="65" y="15"/>
                  </a:cubicBezTo>
                  <a:cubicBezTo>
                    <a:pt x="66" y="12"/>
                    <a:pt x="66" y="8"/>
                    <a:pt x="62" y="8"/>
                  </a:cubicBezTo>
                  <a:cubicBezTo>
                    <a:pt x="59" y="8"/>
                    <a:pt x="59" y="10"/>
                    <a:pt x="57" y="12"/>
                  </a:cubicBezTo>
                  <a:cubicBezTo>
                    <a:pt x="57" y="10"/>
                    <a:pt x="57" y="8"/>
                    <a:pt x="57" y="6"/>
                  </a:cubicBezTo>
                  <a:cubicBezTo>
                    <a:pt x="57" y="3"/>
                    <a:pt x="50" y="0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88"/>
            <p:cNvSpPr>
              <a:spLocks/>
            </p:cNvSpPr>
            <p:nvPr/>
          </p:nvSpPr>
          <p:spPr bwMode="auto">
            <a:xfrm>
              <a:off x="6640513" y="957263"/>
              <a:ext cx="277813" cy="96838"/>
            </a:xfrm>
            <a:custGeom>
              <a:avLst/>
              <a:gdLst>
                <a:gd name="T0" fmla="*/ 43 w 74"/>
                <a:gd name="T1" fmla="*/ 0 h 26"/>
                <a:gd name="T2" fmla="*/ 40 w 74"/>
                <a:gd name="T3" fmla="*/ 0 h 26"/>
                <a:gd name="T4" fmla="*/ 33 w 74"/>
                <a:gd name="T5" fmla="*/ 6 h 26"/>
                <a:gd name="T6" fmla="*/ 21 w 74"/>
                <a:gd name="T7" fmla="*/ 1 h 26"/>
                <a:gd name="T8" fmla="*/ 13 w 74"/>
                <a:gd name="T9" fmla="*/ 1 h 26"/>
                <a:gd name="T10" fmla="*/ 15 w 74"/>
                <a:gd name="T11" fmla="*/ 4 h 26"/>
                <a:gd name="T12" fmla="*/ 10 w 74"/>
                <a:gd name="T13" fmla="*/ 4 h 26"/>
                <a:gd name="T14" fmla="*/ 10 w 74"/>
                <a:gd name="T15" fmla="*/ 5 h 26"/>
                <a:gd name="T16" fmla="*/ 8 w 74"/>
                <a:gd name="T17" fmla="*/ 5 h 26"/>
                <a:gd name="T18" fmla="*/ 4 w 74"/>
                <a:gd name="T19" fmla="*/ 4 h 26"/>
                <a:gd name="T20" fmla="*/ 0 w 74"/>
                <a:gd name="T21" fmla="*/ 4 h 26"/>
                <a:gd name="T22" fmla="*/ 4 w 74"/>
                <a:gd name="T23" fmla="*/ 11 h 26"/>
                <a:gd name="T24" fmla="*/ 7 w 74"/>
                <a:gd name="T25" fmla="*/ 15 h 26"/>
                <a:gd name="T26" fmla="*/ 14 w 74"/>
                <a:gd name="T27" fmla="*/ 14 h 26"/>
                <a:gd name="T28" fmla="*/ 27 w 74"/>
                <a:gd name="T29" fmla="*/ 15 h 26"/>
                <a:gd name="T30" fmla="*/ 20 w 74"/>
                <a:gd name="T31" fmla="*/ 16 h 26"/>
                <a:gd name="T32" fmla="*/ 15 w 74"/>
                <a:gd name="T33" fmla="*/ 17 h 26"/>
                <a:gd name="T34" fmla="*/ 18 w 74"/>
                <a:gd name="T35" fmla="*/ 21 h 26"/>
                <a:gd name="T36" fmla="*/ 34 w 74"/>
                <a:gd name="T37" fmla="*/ 21 h 26"/>
                <a:gd name="T38" fmla="*/ 44 w 74"/>
                <a:gd name="T39" fmla="*/ 26 h 26"/>
                <a:gd name="T40" fmla="*/ 74 w 74"/>
                <a:gd name="T41" fmla="*/ 12 h 26"/>
                <a:gd name="T42" fmla="*/ 61 w 74"/>
                <a:gd name="T43" fmla="*/ 4 h 26"/>
                <a:gd name="T44" fmla="*/ 52 w 74"/>
                <a:gd name="T45" fmla="*/ 4 h 26"/>
                <a:gd name="T46" fmla="*/ 43 w 74"/>
                <a:gd name="T47" fmla="*/ 7 h 26"/>
                <a:gd name="T48" fmla="*/ 43 w 74"/>
                <a:gd name="T4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4" h="26">
                  <a:moveTo>
                    <a:pt x="43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8" y="1"/>
                    <a:pt x="36" y="6"/>
                    <a:pt x="33" y="6"/>
                  </a:cubicBezTo>
                  <a:cubicBezTo>
                    <a:pt x="31" y="6"/>
                    <a:pt x="23" y="2"/>
                    <a:pt x="21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7" y="5"/>
                    <a:pt x="5" y="5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2" y="9"/>
                    <a:pt x="4" y="11"/>
                  </a:cubicBezTo>
                  <a:cubicBezTo>
                    <a:pt x="4" y="14"/>
                    <a:pt x="5" y="15"/>
                    <a:pt x="7" y="15"/>
                  </a:cubicBezTo>
                  <a:cubicBezTo>
                    <a:pt x="9" y="15"/>
                    <a:pt x="12" y="14"/>
                    <a:pt x="14" y="14"/>
                  </a:cubicBezTo>
                  <a:cubicBezTo>
                    <a:pt x="15" y="14"/>
                    <a:pt x="26" y="15"/>
                    <a:pt x="27" y="15"/>
                  </a:cubicBezTo>
                  <a:cubicBezTo>
                    <a:pt x="26" y="16"/>
                    <a:pt x="23" y="16"/>
                    <a:pt x="20" y="16"/>
                  </a:cubicBezTo>
                  <a:cubicBezTo>
                    <a:pt x="20" y="16"/>
                    <a:pt x="17" y="16"/>
                    <a:pt x="15" y="17"/>
                  </a:cubicBezTo>
                  <a:cubicBezTo>
                    <a:pt x="15" y="19"/>
                    <a:pt x="16" y="20"/>
                    <a:pt x="18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6" y="25"/>
                    <a:pt x="39" y="26"/>
                    <a:pt x="44" y="26"/>
                  </a:cubicBezTo>
                  <a:cubicBezTo>
                    <a:pt x="53" y="26"/>
                    <a:pt x="67" y="16"/>
                    <a:pt x="74" y="12"/>
                  </a:cubicBezTo>
                  <a:cubicBezTo>
                    <a:pt x="72" y="8"/>
                    <a:pt x="67" y="4"/>
                    <a:pt x="61" y="4"/>
                  </a:cubicBezTo>
                  <a:cubicBezTo>
                    <a:pt x="57" y="4"/>
                    <a:pt x="58" y="4"/>
                    <a:pt x="52" y="4"/>
                  </a:cubicBezTo>
                  <a:cubicBezTo>
                    <a:pt x="47" y="4"/>
                    <a:pt x="46" y="7"/>
                    <a:pt x="43" y="7"/>
                  </a:cubicBezTo>
                  <a:cubicBezTo>
                    <a:pt x="42" y="5"/>
                    <a:pt x="43" y="4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89"/>
            <p:cNvSpPr>
              <a:spLocks noEditPoints="1"/>
            </p:cNvSpPr>
            <p:nvPr/>
          </p:nvSpPr>
          <p:spPr bwMode="auto">
            <a:xfrm>
              <a:off x="6400800" y="1069975"/>
              <a:ext cx="52388" cy="44450"/>
            </a:xfrm>
            <a:custGeom>
              <a:avLst/>
              <a:gdLst>
                <a:gd name="T0" fmla="*/ 5 w 14"/>
                <a:gd name="T1" fmla="*/ 0 h 12"/>
                <a:gd name="T2" fmla="*/ 14 w 14"/>
                <a:gd name="T3" fmla="*/ 12 h 12"/>
                <a:gd name="T4" fmla="*/ 5 w 14"/>
                <a:gd name="T5" fmla="*/ 0 h 12"/>
                <a:gd name="T6" fmla="*/ 5 w 14"/>
                <a:gd name="T7" fmla="*/ 0 h 12"/>
                <a:gd name="T8" fmla="*/ 5 w 14"/>
                <a:gd name="T9" fmla="*/ 0 h 12"/>
                <a:gd name="T10" fmla="*/ 5 w 14"/>
                <a:gd name="T11" fmla="*/ 0 h 12"/>
                <a:gd name="T12" fmla="*/ 5 w 14"/>
                <a:gd name="T13" fmla="*/ 0 h 12"/>
                <a:gd name="T14" fmla="*/ 5 w 14"/>
                <a:gd name="T15" fmla="*/ 0 h 12"/>
                <a:gd name="T16" fmla="*/ 5 w 14"/>
                <a:gd name="T17" fmla="*/ 0 h 12"/>
                <a:gd name="T18" fmla="*/ 5 w 14"/>
                <a:gd name="T19" fmla="*/ 1 h 12"/>
                <a:gd name="T20" fmla="*/ 5 w 14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2">
                  <a:moveTo>
                    <a:pt x="5" y="0"/>
                  </a:moveTo>
                  <a:cubicBezTo>
                    <a:pt x="0" y="3"/>
                    <a:pt x="9" y="11"/>
                    <a:pt x="14" y="12"/>
                  </a:cubicBezTo>
                  <a:cubicBezTo>
                    <a:pt x="12" y="6"/>
                    <a:pt x="9" y="5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90"/>
            <p:cNvSpPr>
              <a:spLocks/>
            </p:cNvSpPr>
            <p:nvPr/>
          </p:nvSpPr>
          <p:spPr bwMode="auto">
            <a:xfrm>
              <a:off x="5795963" y="2324100"/>
              <a:ext cx="136525" cy="158750"/>
            </a:xfrm>
            <a:custGeom>
              <a:avLst/>
              <a:gdLst>
                <a:gd name="T0" fmla="*/ 26 w 36"/>
                <a:gd name="T1" fmla="*/ 0 h 42"/>
                <a:gd name="T2" fmla="*/ 21 w 36"/>
                <a:gd name="T3" fmla="*/ 0 h 42"/>
                <a:gd name="T4" fmla="*/ 13 w 36"/>
                <a:gd name="T5" fmla="*/ 5 h 42"/>
                <a:gd name="T6" fmla="*/ 15 w 36"/>
                <a:gd name="T7" fmla="*/ 9 h 42"/>
                <a:gd name="T8" fmla="*/ 6 w 36"/>
                <a:gd name="T9" fmla="*/ 12 h 42"/>
                <a:gd name="T10" fmla="*/ 6 w 36"/>
                <a:gd name="T11" fmla="*/ 12 h 42"/>
                <a:gd name="T12" fmla="*/ 3 w 36"/>
                <a:gd name="T13" fmla="*/ 15 h 42"/>
                <a:gd name="T14" fmla="*/ 9 w 36"/>
                <a:gd name="T15" fmla="*/ 21 h 42"/>
                <a:gd name="T16" fmla="*/ 0 w 36"/>
                <a:gd name="T17" fmla="*/ 35 h 42"/>
                <a:gd name="T18" fmla="*/ 7 w 36"/>
                <a:gd name="T19" fmla="*/ 42 h 42"/>
                <a:gd name="T20" fmla="*/ 13 w 36"/>
                <a:gd name="T21" fmla="*/ 41 h 42"/>
                <a:gd name="T22" fmla="*/ 23 w 36"/>
                <a:gd name="T23" fmla="*/ 35 h 42"/>
                <a:gd name="T24" fmla="*/ 25 w 36"/>
                <a:gd name="T25" fmla="*/ 35 h 42"/>
                <a:gd name="T26" fmla="*/ 31 w 36"/>
                <a:gd name="T27" fmla="*/ 33 h 42"/>
                <a:gd name="T28" fmla="*/ 31 w 36"/>
                <a:gd name="T29" fmla="*/ 25 h 42"/>
                <a:gd name="T30" fmla="*/ 31 w 36"/>
                <a:gd name="T31" fmla="*/ 16 h 42"/>
                <a:gd name="T32" fmla="*/ 36 w 36"/>
                <a:gd name="T33" fmla="*/ 11 h 42"/>
                <a:gd name="T34" fmla="*/ 26 w 36"/>
                <a:gd name="T3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2">
                  <a:moveTo>
                    <a:pt x="26" y="0"/>
                  </a:moveTo>
                  <a:cubicBezTo>
                    <a:pt x="25" y="0"/>
                    <a:pt x="23" y="0"/>
                    <a:pt x="21" y="0"/>
                  </a:cubicBezTo>
                  <a:cubicBezTo>
                    <a:pt x="19" y="0"/>
                    <a:pt x="13" y="3"/>
                    <a:pt x="13" y="5"/>
                  </a:cubicBezTo>
                  <a:cubicBezTo>
                    <a:pt x="13" y="6"/>
                    <a:pt x="13" y="7"/>
                    <a:pt x="15" y="9"/>
                  </a:cubicBezTo>
                  <a:cubicBezTo>
                    <a:pt x="13" y="10"/>
                    <a:pt x="8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3" y="12"/>
                    <a:pt x="3" y="15"/>
                  </a:cubicBezTo>
                  <a:cubicBezTo>
                    <a:pt x="3" y="18"/>
                    <a:pt x="6" y="20"/>
                    <a:pt x="9" y="21"/>
                  </a:cubicBezTo>
                  <a:cubicBezTo>
                    <a:pt x="7" y="28"/>
                    <a:pt x="0" y="28"/>
                    <a:pt x="0" y="35"/>
                  </a:cubicBezTo>
                  <a:cubicBezTo>
                    <a:pt x="0" y="39"/>
                    <a:pt x="4" y="42"/>
                    <a:pt x="7" y="42"/>
                  </a:cubicBezTo>
                  <a:cubicBezTo>
                    <a:pt x="9" y="42"/>
                    <a:pt x="11" y="42"/>
                    <a:pt x="13" y="41"/>
                  </a:cubicBezTo>
                  <a:cubicBezTo>
                    <a:pt x="15" y="39"/>
                    <a:pt x="19" y="35"/>
                    <a:pt x="23" y="35"/>
                  </a:cubicBezTo>
                  <a:cubicBezTo>
                    <a:pt x="24" y="35"/>
                    <a:pt x="25" y="35"/>
                    <a:pt x="25" y="35"/>
                  </a:cubicBezTo>
                  <a:cubicBezTo>
                    <a:pt x="27" y="35"/>
                    <a:pt x="29" y="34"/>
                    <a:pt x="31" y="33"/>
                  </a:cubicBezTo>
                  <a:cubicBezTo>
                    <a:pt x="33" y="31"/>
                    <a:pt x="31" y="28"/>
                    <a:pt x="31" y="25"/>
                  </a:cubicBezTo>
                  <a:cubicBezTo>
                    <a:pt x="31" y="25"/>
                    <a:pt x="31" y="18"/>
                    <a:pt x="31" y="16"/>
                  </a:cubicBezTo>
                  <a:cubicBezTo>
                    <a:pt x="31" y="13"/>
                    <a:pt x="36" y="14"/>
                    <a:pt x="36" y="11"/>
                  </a:cubicBezTo>
                  <a:cubicBezTo>
                    <a:pt x="36" y="6"/>
                    <a:pt x="33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91"/>
            <p:cNvSpPr>
              <a:spLocks/>
            </p:cNvSpPr>
            <p:nvPr/>
          </p:nvSpPr>
          <p:spPr bwMode="auto">
            <a:xfrm>
              <a:off x="5886450" y="2189163"/>
              <a:ext cx="26988" cy="22225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3 h 6"/>
                <a:gd name="T4" fmla="*/ 2 w 7"/>
                <a:gd name="T5" fmla="*/ 6 h 6"/>
                <a:gd name="T6" fmla="*/ 7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cubicBezTo>
                    <a:pt x="5" y="0"/>
                    <a:pt x="0" y="1"/>
                    <a:pt x="0" y="3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5" y="6"/>
                    <a:pt x="7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92"/>
            <p:cNvSpPr>
              <a:spLocks/>
            </p:cNvSpPr>
            <p:nvPr/>
          </p:nvSpPr>
          <p:spPr bwMode="auto">
            <a:xfrm>
              <a:off x="5905500" y="2173288"/>
              <a:ext cx="250825" cy="368300"/>
            </a:xfrm>
            <a:custGeom>
              <a:avLst/>
              <a:gdLst>
                <a:gd name="T0" fmla="*/ 15 w 67"/>
                <a:gd name="T1" fmla="*/ 0 h 98"/>
                <a:gd name="T2" fmla="*/ 10 w 67"/>
                <a:gd name="T3" fmla="*/ 9 h 98"/>
                <a:gd name="T4" fmla="*/ 7 w 67"/>
                <a:gd name="T5" fmla="*/ 14 h 98"/>
                <a:gd name="T6" fmla="*/ 4 w 67"/>
                <a:gd name="T7" fmla="*/ 13 h 98"/>
                <a:gd name="T8" fmla="*/ 6 w 67"/>
                <a:gd name="T9" fmla="*/ 18 h 98"/>
                <a:gd name="T10" fmla="*/ 4 w 67"/>
                <a:gd name="T11" fmla="*/ 24 h 98"/>
                <a:gd name="T12" fmla="*/ 8 w 67"/>
                <a:gd name="T13" fmla="*/ 29 h 98"/>
                <a:gd name="T14" fmla="*/ 7 w 67"/>
                <a:gd name="T15" fmla="*/ 36 h 98"/>
                <a:gd name="T16" fmla="*/ 10 w 67"/>
                <a:gd name="T17" fmla="*/ 31 h 98"/>
                <a:gd name="T18" fmla="*/ 14 w 67"/>
                <a:gd name="T19" fmla="*/ 38 h 98"/>
                <a:gd name="T20" fmla="*/ 16 w 67"/>
                <a:gd name="T21" fmla="*/ 46 h 98"/>
                <a:gd name="T22" fmla="*/ 25 w 67"/>
                <a:gd name="T23" fmla="*/ 45 h 98"/>
                <a:gd name="T24" fmla="*/ 29 w 67"/>
                <a:gd name="T25" fmla="*/ 53 h 98"/>
                <a:gd name="T26" fmla="*/ 30 w 67"/>
                <a:gd name="T27" fmla="*/ 57 h 98"/>
                <a:gd name="T28" fmla="*/ 19 w 67"/>
                <a:gd name="T29" fmla="*/ 70 h 98"/>
                <a:gd name="T30" fmla="*/ 13 w 67"/>
                <a:gd name="T31" fmla="*/ 81 h 98"/>
                <a:gd name="T32" fmla="*/ 24 w 67"/>
                <a:gd name="T33" fmla="*/ 83 h 98"/>
                <a:gd name="T34" fmla="*/ 29 w 67"/>
                <a:gd name="T35" fmla="*/ 82 h 98"/>
                <a:gd name="T36" fmla="*/ 10 w 67"/>
                <a:gd name="T37" fmla="*/ 96 h 98"/>
                <a:gd name="T38" fmla="*/ 12 w 67"/>
                <a:gd name="T39" fmla="*/ 98 h 98"/>
                <a:gd name="T40" fmla="*/ 20 w 67"/>
                <a:gd name="T41" fmla="*/ 95 h 98"/>
                <a:gd name="T42" fmla="*/ 29 w 67"/>
                <a:gd name="T43" fmla="*/ 92 h 98"/>
                <a:gd name="T44" fmla="*/ 56 w 67"/>
                <a:gd name="T45" fmla="*/ 90 h 98"/>
                <a:gd name="T46" fmla="*/ 64 w 67"/>
                <a:gd name="T47" fmla="*/ 83 h 98"/>
                <a:gd name="T48" fmla="*/ 67 w 67"/>
                <a:gd name="T49" fmla="*/ 71 h 98"/>
                <a:gd name="T50" fmla="*/ 60 w 67"/>
                <a:gd name="T51" fmla="*/ 66 h 98"/>
                <a:gd name="T52" fmla="*/ 59 w 67"/>
                <a:gd name="T53" fmla="*/ 66 h 98"/>
                <a:gd name="T54" fmla="*/ 55 w 67"/>
                <a:gd name="T55" fmla="*/ 66 h 98"/>
                <a:gd name="T56" fmla="*/ 54 w 67"/>
                <a:gd name="T57" fmla="*/ 58 h 98"/>
                <a:gd name="T58" fmla="*/ 34 w 67"/>
                <a:gd name="T59" fmla="*/ 32 h 98"/>
                <a:gd name="T60" fmla="*/ 31 w 67"/>
                <a:gd name="T61" fmla="*/ 32 h 98"/>
                <a:gd name="T62" fmla="*/ 27 w 67"/>
                <a:gd name="T63" fmla="*/ 32 h 98"/>
                <a:gd name="T64" fmla="*/ 37 w 67"/>
                <a:gd name="T65" fmla="*/ 12 h 98"/>
                <a:gd name="T66" fmla="*/ 19 w 67"/>
                <a:gd name="T67" fmla="*/ 10 h 98"/>
                <a:gd name="T68" fmla="*/ 24 w 67"/>
                <a:gd name="T6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" h="98">
                  <a:moveTo>
                    <a:pt x="24" y="0"/>
                  </a:moveTo>
                  <a:cubicBezTo>
                    <a:pt x="22" y="0"/>
                    <a:pt x="19" y="0"/>
                    <a:pt x="15" y="0"/>
                  </a:cubicBezTo>
                  <a:cubicBezTo>
                    <a:pt x="14" y="0"/>
                    <a:pt x="11" y="2"/>
                    <a:pt x="11" y="4"/>
                  </a:cubicBezTo>
                  <a:cubicBezTo>
                    <a:pt x="11" y="5"/>
                    <a:pt x="10" y="6"/>
                    <a:pt x="10" y="9"/>
                  </a:cubicBezTo>
                  <a:cubicBezTo>
                    <a:pt x="8" y="9"/>
                    <a:pt x="6" y="10"/>
                    <a:pt x="6" y="12"/>
                  </a:cubicBezTo>
                  <a:cubicBezTo>
                    <a:pt x="6" y="13"/>
                    <a:pt x="7" y="13"/>
                    <a:pt x="7" y="14"/>
                  </a:cubicBezTo>
                  <a:cubicBezTo>
                    <a:pt x="7" y="14"/>
                    <a:pt x="7" y="15"/>
                    <a:pt x="6" y="15"/>
                  </a:cubicBezTo>
                  <a:cubicBezTo>
                    <a:pt x="6" y="15"/>
                    <a:pt x="4" y="15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2" y="17"/>
                    <a:pt x="6" y="18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4" y="23"/>
                    <a:pt x="4" y="24"/>
                  </a:cubicBezTo>
                  <a:cubicBezTo>
                    <a:pt x="4" y="25"/>
                    <a:pt x="7" y="26"/>
                    <a:pt x="8" y="27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30"/>
                    <a:pt x="7" y="30"/>
                    <a:pt x="7" y="31"/>
                  </a:cubicBezTo>
                  <a:cubicBezTo>
                    <a:pt x="7" y="33"/>
                    <a:pt x="7" y="33"/>
                    <a:pt x="7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5"/>
                    <a:pt x="8" y="34"/>
                    <a:pt x="10" y="31"/>
                  </a:cubicBezTo>
                  <a:cubicBezTo>
                    <a:pt x="10" y="32"/>
                    <a:pt x="12" y="33"/>
                    <a:pt x="14" y="33"/>
                  </a:cubicBezTo>
                  <a:cubicBezTo>
                    <a:pt x="13" y="35"/>
                    <a:pt x="14" y="36"/>
                    <a:pt x="14" y="38"/>
                  </a:cubicBezTo>
                  <a:cubicBezTo>
                    <a:pt x="14" y="40"/>
                    <a:pt x="11" y="42"/>
                    <a:pt x="11" y="44"/>
                  </a:cubicBezTo>
                  <a:cubicBezTo>
                    <a:pt x="11" y="46"/>
                    <a:pt x="13" y="46"/>
                    <a:pt x="16" y="46"/>
                  </a:cubicBezTo>
                  <a:cubicBezTo>
                    <a:pt x="18" y="46"/>
                    <a:pt x="20" y="45"/>
                    <a:pt x="23" y="45"/>
                  </a:cubicBezTo>
                  <a:cubicBezTo>
                    <a:pt x="23" y="45"/>
                    <a:pt x="24" y="45"/>
                    <a:pt x="25" y="45"/>
                  </a:cubicBezTo>
                  <a:cubicBezTo>
                    <a:pt x="25" y="46"/>
                    <a:pt x="23" y="47"/>
                    <a:pt x="23" y="49"/>
                  </a:cubicBezTo>
                  <a:cubicBezTo>
                    <a:pt x="23" y="52"/>
                    <a:pt x="26" y="53"/>
                    <a:pt x="29" y="53"/>
                  </a:cubicBezTo>
                  <a:cubicBezTo>
                    <a:pt x="29" y="53"/>
                    <a:pt x="30" y="52"/>
                    <a:pt x="30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9" y="60"/>
                    <a:pt x="22" y="62"/>
                    <a:pt x="17" y="62"/>
                  </a:cubicBezTo>
                  <a:cubicBezTo>
                    <a:pt x="17" y="65"/>
                    <a:pt x="19" y="67"/>
                    <a:pt x="19" y="70"/>
                  </a:cubicBezTo>
                  <a:cubicBezTo>
                    <a:pt x="19" y="75"/>
                    <a:pt x="11" y="75"/>
                    <a:pt x="11" y="79"/>
                  </a:cubicBezTo>
                  <a:cubicBezTo>
                    <a:pt x="11" y="80"/>
                    <a:pt x="12" y="81"/>
                    <a:pt x="13" y="81"/>
                  </a:cubicBezTo>
                  <a:cubicBezTo>
                    <a:pt x="14" y="81"/>
                    <a:pt x="14" y="79"/>
                    <a:pt x="16" y="79"/>
                  </a:cubicBezTo>
                  <a:cubicBezTo>
                    <a:pt x="19" y="79"/>
                    <a:pt x="20" y="83"/>
                    <a:pt x="24" y="83"/>
                  </a:cubicBezTo>
                  <a:cubicBezTo>
                    <a:pt x="26" y="83"/>
                    <a:pt x="28" y="81"/>
                    <a:pt x="29" y="80"/>
                  </a:cubicBezTo>
                  <a:cubicBezTo>
                    <a:pt x="29" y="80"/>
                    <a:pt x="29" y="81"/>
                    <a:pt x="29" y="82"/>
                  </a:cubicBezTo>
                  <a:cubicBezTo>
                    <a:pt x="29" y="86"/>
                    <a:pt x="24" y="84"/>
                    <a:pt x="20" y="85"/>
                  </a:cubicBezTo>
                  <a:cubicBezTo>
                    <a:pt x="19" y="86"/>
                    <a:pt x="10" y="95"/>
                    <a:pt x="10" y="96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3" y="97"/>
                    <a:pt x="14" y="95"/>
                    <a:pt x="16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0" y="93"/>
                    <a:pt x="21" y="91"/>
                    <a:pt x="24" y="91"/>
                  </a:cubicBezTo>
                  <a:cubicBezTo>
                    <a:pt x="26" y="91"/>
                    <a:pt x="27" y="92"/>
                    <a:pt x="29" y="92"/>
                  </a:cubicBezTo>
                  <a:cubicBezTo>
                    <a:pt x="34" y="92"/>
                    <a:pt x="41" y="90"/>
                    <a:pt x="44" y="90"/>
                  </a:cubicBezTo>
                  <a:cubicBezTo>
                    <a:pt x="46" y="90"/>
                    <a:pt x="52" y="90"/>
                    <a:pt x="56" y="90"/>
                  </a:cubicBezTo>
                  <a:cubicBezTo>
                    <a:pt x="59" y="90"/>
                    <a:pt x="61" y="88"/>
                    <a:pt x="64" y="85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2" y="83"/>
                    <a:pt x="61" y="83"/>
                    <a:pt x="58" y="82"/>
                  </a:cubicBezTo>
                  <a:cubicBezTo>
                    <a:pt x="60" y="79"/>
                    <a:pt x="67" y="76"/>
                    <a:pt x="67" y="71"/>
                  </a:cubicBezTo>
                  <a:cubicBezTo>
                    <a:pt x="67" y="68"/>
                    <a:pt x="64" y="66"/>
                    <a:pt x="61" y="66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9" y="66"/>
                    <a:pt x="59" y="66"/>
                    <a:pt x="57" y="67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8" y="66"/>
                    <a:pt x="57" y="67"/>
                    <a:pt x="55" y="68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6" y="65"/>
                    <a:pt x="57" y="64"/>
                    <a:pt x="57" y="64"/>
                  </a:cubicBezTo>
                  <a:cubicBezTo>
                    <a:pt x="57" y="61"/>
                    <a:pt x="54" y="60"/>
                    <a:pt x="54" y="58"/>
                  </a:cubicBezTo>
                  <a:cubicBezTo>
                    <a:pt x="54" y="51"/>
                    <a:pt x="46" y="49"/>
                    <a:pt x="42" y="44"/>
                  </a:cubicBezTo>
                  <a:cubicBezTo>
                    <a:pt x="38" y="41"/>
                    <a:pt x="39" y="34"/>
                    <a:pt x="34" y="32"/>
                  </a:cubicBezTo>
                  <a:cubicBezTo>
                    <a:pt x="33" y="32"/>
                    <a:pt x="33" y="32"/>
                    <a:pt x="32" y="32"/>
                  </a:cubicBezTo>
                  <a:cubicBezTo>
                    <a:pt x="32" y="32"/>
                    <a:pt x="31" y="32"/>
                    <a:pt x="31" y="32"/>
                  </a:cubicBezTo>
                  <a:cubicBezTo>
                    <a:pt x="30" y="32"/>
                    <a:pt x="30" y="32"/>
                    <a:pt x="29" y="32"/>
                  </a:cubicBezTo>
                  <a:cubicBezTo>
                    <a:pt x="29" y="32"/>
                    <a:pt x="28" y="32"/>
                    <a:pt x="27" y="32"/>
                  </a:cubicBezTo>
                  <a:cubicBezTo>
                    <a:pt x="27" y="31"/>
                    <a:pt x="28" y="30"/>
                    <a:pt x="29" y="30"/>
                  </a:cubicBezTo>
                  <a:cubicBezTo>
                    <a:pt x="29" y="24"/>
                    <a:pt x="38" y="20"/>
                    <a:pt x="37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20" y="6"/>
                    <a:pt x="27" y="7"/>
                    <a:pt x="27" y="3"/>
                  </a:cubicBezTo>
                  <a:cubicBezTo>
                    <a:pt x="27" y="2"/>
                    <a:pt x="25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93"/>
            <p:cNvSpPr>
              <a:spLocks/>
            </p:cNvSpPr>
            <p:nvPr/>
          </p:nvSpPr>
          <p:spPr bwMode="auto">
            <a:xfrm>
              <a:off x="5957888" y="2362200"/>
              <a:ext cx="11113" cy="14288"/>
            </a:xfrm>
            <a:custGeom>
              <a:avLst/>
              <a:gdLst>
                <a:gd name="T0" fmla="*/ 3 w 3"/>
                <a:gd name="T1" fmla="*/ 0 h 4"/>
                <a:gd name="T2" fmla="*/ 2 w 3"/>
                <a:gd name="T3" fmla="*/ 0 h 4"/>
                <a:gd name="T4" fmla="*/ 0 w 3"/>
                <a:gd name="T5" fmla="*/ 4 h 4"/>
                <a:gd name="T6" fmla="*/ 3 w 3"/>
                <a:gd name="T7" fmla="*/ 4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2"/>
                    <a:pt x="3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94"/>
            <p:cNvSpPr>
              <a:spLocks/>
            </p:cNvSpPr>
            <p:nvPr/>
          </p:nvSpPr>
          <p:spPr bwMode="auto">
            <a:xfrm>
              <a:off x="5380038" y="1798638"/>
              <a:ext cx="311150" cy="142875"/>
            </a:xfrm>
            <a:custGeom>
              <a:avLst/>
              <a:gdLst>
                <a:gd name="T0" fmla="*/ 13 w 83"/>
                <a:gd name="T1" fmla="*/ 0 h 38"/>
                <a:gd name="T2" fmla="*/ 11 w 83"/>
                <a:gd name="T3" fmla="*/ 0 h 38"/>
                <a:gd name="T4" fmla="*/ 6 w 83"/>
                <a:gd name="T5" fmla="*/ 3 h 38"/>
                <a:gd name="T6" fmla="*/ 6 w 83"/>
                <a:gd name="T7" fmla="*/ 6 h 38"/>
                <a:gd name="T8" fmla="*/ 3 w 83"/>
                <a:gd name="T9" fmla="*/ 5 h 38"/>
                <a:gd name="T10" fmla="*/ 0 w 83"/>
                <a:gd name="T11" fmla="*/ 5 h 38"/>
                <a:gd name="T12" fmla="*/ 15 w 83"/>
                <a:gd name="T13" fmla="*/ 11 h 38"/>
                <a:gd name="T14" fmla="*/ 16 w 83"/>
                <a:gd name="T15" fmla="*/ 14 h 38"/>
                <a:gd name="T16" fmla="*/ 1 w 83"/>
                <a:gd name="T17" fmla="*/ 16 h 38"/>
                <a:gd name="T18" fmla="*/ 5 w 83"/>
                <a:gd name="T19" fmla="*/ 18 h 38"/>
                <a:gd name="T20" fmla="*/ 8 w 83"/>
                <a:gd name="T21" fmla="*/ 17 h 38"/>
                <a:gd name="T22" fmla="*/ 11 w 83"/>
                <a:gd name="T23" fmla="*/ 17 h 38"/>
                <a:gd name="T24" fmla="*/ 13 w 83"/>
                <a:gd name="T25" fmla="*/ 17 h 38"/>
                <a:gd name="T26" fmla="*/ 12 w 83"/>
                <a:gd name="T27" fmla="*/ 26 h 38"/>
                <a:gd name="T28" fmla="*/ 9 w 83"/>
                <a:gd name="T29" fmla="*/ 27 h 38"/>
                <a:gd name="T30" fmla="*/ 22 w 83"/>
                <a:gd name="T31" fmla="*/ 32 h 38"/>
                <a:gd name="T32" fmla="*/ 47 w 83"/>
                <a:gd name="T33" fmla="*/ 38 h 38"/>
                <a:gd name="T34" fmla="*/ 69 w 83"/>
                <a:gd name="T35" fmla="*/ 30 h 38"/>
                <a:gd name="T36" fmla="*/ 82 w 83"/>
                <a:gd name="T37" fmla="*/ 20 h 38"/>
                <a:gd name="T38" fmla="*/ 83 w 83"/>
                <a:gd name="T39" fmla="*/ 20 h 38"/>
                <a:gd name="T40" fmla="*/ 72 w 83"/>
                <a:gd name="T41" fmla="*/ 5 h 38"/>
                <a:gd name="T42" fmla="*/ 74 w 83"/>
                <a:gd name="T43" fmla="*/ 3 h 38"/>
                <a:gd name="T44" fmla="*/ 67 w 83"/>
                <a:gd name="T45" fmla="*/ 4 h 38"/>
                <a:gd name="T46" fmla="*/ 62 w 83"/>
                <a:gd name="T47" fmla="*/ 1 h 38"/>
                <a:gd name="T48" fmla="*/ 61 w 83"/>
                <a:gd name="T49" fmla="*/ 1 h 38"/>
                <a:gd name="T50" fmla="*/ 59 w 83"/>
                <a:gd name="T51" fmla="*/ 1 h 38"/>
                <a:gd name="T52" fmla="*/ 58 w 83"/>
                <a:gd name="T53" fmla="*/ 5 h 38"/>
                <a:gd name="T54" fmla="*/ 55 w 83"/>
                <a:gd name="T55" fmla="*/ 4 h 38"/>
                <a:gd name="T56" fmla="*/ 48 w 83"/>
                <a:gd name="T57" fmla="*/ 6 h 38"/>
                <a:gd name="T58" fmla="*/ 39 w 83"/>
                <a:gd name="T59" fmla="*/ 5 h 38"/>
                <a:gd name="T60" fmla="*/ 39 w 83"/>
                <a:gd name="T61" fmla="*/ 8 h 38"/>
                <a:gd name="T62" fmla="*/ 35 w 83"/>
                <a:gd name="T63" fmla="*/ 6 h 38"/>
                <a:gd name="T64" fmla="*/ 28 w 83"/>
                <a:gd name="T65" fmla="*/ 7 h 38"/>
                <a:gd name="T66" fmla="*/ 24 w 83"/>
                <a:gd name="T67" fmla="*/ 5 h 38"/>
                <a:gd name="T68" fmla="*/ 24 w 83"/>
                <a:gd name="T69" fmla="*/ 9 h 38"/>
                <a:gd name="T70" fmla="*/ 19 w 83"/>
                <a:gd name="T71" fmla="*/ 10 h 38"/>
                <a:gd name="T72" fmla="*/ 15 w 83"/>
                <a:gd name="T73" fmla="*/ 5 h 38"/>
                <a:gd name="T74" fmla="*/ 13 w 83"/>
                <a:gd name="T7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" h="38">
                  <a:moveTo>
                    <a:pt x="13" y="0"/>
                  </a:moveTo>
                  <a:cubicBezTo>
                    <a:pt x="12" y="0"/>
                    <a:pt x="12" y="0"/>
                    <a:pt x="11" y="0"/>
                  </a:cubicBezTo>
                  <a:cubicBezTo>
                    <a:pt x="9" y="0"/>
                    <a:pt x="8" y="3"/>
                    <a:pt x="6" y="3"/>
                  </a:cubicBezTo>
                  <a:cubicBezTo>
                    <a:pt x="6" y="4"/>
                    <a:pt x="6" y="5"/>
                    <a:pt x="6" y="6"/>
                  </a:cubicBezTo>
                  <a:cubicBezTo>
                    <a:pt x="5" y="5"/>
                    <a:pt x="4" y="5"/>
                    <a:pt x="3" y="5"/>
                  </a:cubicBezTo>
                  <a:cubicBezTo>
                    <a:pt x="2" y="5"/>
                    <a:pt x="1" y="5"/>
                    <a:pt x="0" y="5"/>
                  </a:cubicBezTo>
                  <a:cubicBezTo>
                    <a:pt x="1" y="8"/>
                    <a:pt x="11" y="11"/>
                    <a:pt x="15" y="11"/>
                  </a:cubicBezTo>
                  <a:cubicBezTo>
                    <a:pt x="15" y="12"/>
                    <a:pt x="15" y="13"/>
                    <a:pt x="16" y="14"/>
                  </a:cubicBezTo>
                  <a:cubicBezTo>
                    <a:pt x="13" y="15"/>
                    <a:pt x="5" y="16"/>
                    <a:pt x="1" y="16"/>
                  </a:cubicBezTo>
                  <a:cubicBezTo>
                    <a:pt x="2" y="17"/>
                    <a:pt x="3" y="18"/>
                    <a:pt x="5" y="18"/>
                  </a:cubicBezTo>
                  <a:cubicBezTo>
                    <a:pt x="6" y="18"/>
                    <a:pt x="7" y="17"/>
                    <a:pt x="8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2" y="17"/>
                    <a:pt x="12" y="17"/>
                    <a:pt x="13" y="17"/>
                  </a:cubicBezTo>
                  <a:cubicBezTo>
                    <a:pt x="13" y="20"/>
                    <a:pt x="12" y="22"/>
                    <a:pt x="12" y="26"/>
                  </a:cubicBezTo>
                  <a:cubicBezTo>
                    <a:pt x="11" y="26"/>
                    <a:pt x="10" y="27"/>
                    <a:pt x="9" y="27"/>
                  </a:cubicBezTo>
                  <a:cubicBezTo>
                    <a:pt x="16" y="27"/>
                    <a:pt x="18" y="31"/>
                    <a:pt x="22" y="32"/>
                  </a:cubicBezTo>
                  <a:cubicBezTo>
                    <a:pt x="29" y="35"/>
                    <a:pt x="37" y="38"/>
                    <a:pt x="47" y="38"/>
                  </a:cubicBezTo>
                  <a:cubicBezTo>
                    <a:pt x="57" y="38"/>
                    <a:pt x="62" y="33"/>
                    <a:pt x="69" y="30"/>
                  </a:cubicBezTo>
                  <a:cubicBezTo>
                    <a:pt x="73" y="29"/>
                    <a:pt x="80" y="24"/>
                    <a:pt x="82" y="20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3" y="12"/>
                    <a:pt x="72" y="14"/>
                    <a:pt x="72" y="5"/>
                  </a:cubicBezTo>
                  <a:cubicBezTo>
                    <a:pt x="72" y="5"/>
                    <a:pt x="73" y="3"/>
                    <a:pt x="74" y="3"/>
                  </a:cubicBezTo>
                  <a:cubicBezTo>
                    <a:pt x="71" y="3"/>
                    <a:pt x="70" y="4"/>
                    <a:pt x="67" y="4"/>
                  </a:cubicBezTo>
                  <a:cubicBezTo>
                    <a:pt x="64" y="4"/>
                    <a:pt x="62" y="4"/>
                    <a:pt x="62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0" y="1"/>
                    <a:pt x="60" y="1"/>
                    <a:pt x="59" y="1"/>
                  </a:cubicBezTo>
                  <a:cubicBezTo>
                    <a:pt x="58" y="2"/>
                    <a:pt x="58" y="3"/>
                    <a:pt x="58" y="5"/>
                  </a:cubicBezTo>
                  <a:cubicBezTo>
                    <a:pt x="57" y="4"/>
                    <a:pt x="56" y="4"/>
                    <a:pt x="55" y="4"/>
                  </a:cubicBezTo>
                  <a:cubicBezTo>
                    <a:pt x="53" y="4"/>
                    <a:pt x="51" y="6"/>
                    <a:pt x="48" y="6"/>
                  </a:cubicBezTo>
                  <a:cubicBezTo>
                    <a:pt x="45" y="6"/>
                    <a:pt x="43" y="5"/>
                    <a:pt x="39" y="5"/>
                  </a:cubicBezTo>
                  <a:cubicBezTo>
                    <a:pt x="39" y="6"/>
                    <a:pt x="39" y="7"/>
                    <a:pt x="39" y="8"/>
                  </a:cubicBezTo>
                  <a:cubicBezTo>
                    <a:pt x="38" y="7"/>
                    <a:pt x="37" y="6"/>
                    <a:pt x="35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4" y="6"/>
                    <a:pt x="24" y="7"/>
                    <a:pt x="24" y="9"/>
                  </a:cubicBezTo>
                  <a:cubicBezTo>
                    <a:pt x="23" y="9"/>
                    <a:pt x="21" y="10"/>
                    <a:pt x="19" y="10"/>
                  </a:cubicBezTo>
                  <a:cubicBezTo>
                    <a:pt x="17" y="10"/>
                    <a:pt x="15" y="7"/>
                    <a:pt x="15" y="5"/>
                  </a:cubicBezTo>
                  <a:cubicBezTo>
                    <a:pt x="15" y="3"/>
                    <a:pt x="14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95"/>
            <p:cNvSpPr>
              <a:spLocks/>
            </p:cNvSpPr>
            <p:nvPr/>
          </p:nvSpPr>
          <p:spPr bwMode="auto">
            <a:xfrm>
              <a:off x="3529013" y="3500438"/>
              <a:ext cx="315913" cy="109538"/>
            </a:xfrm>
            <a:custGeom>
              <a:avLst/>
              <a:gdLst>
                <a:gd name="T0" fmla="*/ 23 w 84"/>
                <a:gd name="T1" fmla="*/ 0 h 29"/>
                <a:gd name="T2" fmla="*/ 0 w 84"/>
                <a:gd name="T3" fmla="*/ 12 h 29"/>
                <a:gd name="T4" fmla="*/ 3 w 84"/>
                <a:gd name="T5" fmla="*/ 12 h 29"/>
                <a:gd name="T6" fmla="*/ 18 w 84"/>
                <a:gd name="T7" fmla="*/ 5 h 29"/>
                <a:gd name="T8" fmla="*/ 20 w 84"/>
                <a:gd name="T9" fmla="*/ 5 h 29"/>
                <a:gd name="T10" fmla="*/ 22 w 84"/>
                <a:gd name="T11" fmla="*/ 6 h 29"/>
                <a:gd name="T12" fmla="*/ 23 w 84"/>
                <a:gd name="T13" fmla="*/ 9 h 29"/>
                <a:gd name="T14" fmla="*/ 31 w 84"/>
                <a:gd name="T15" fmla="*/ 9 h 29"/>
                <a:gd name="T16" fmla="*/ 41 w 84"/>
                <a:gd name="T17" fmla="*/ 14 h 29"/>
                <a:gd name="T18" fmla="*/ 45 w 84"/>
                <a:gd name="T19" fmla="*/ 13 h 29"/>
                <a:gd name="T20" fmla="*/ 47 w 84"/>
                <a:gd name="T21" fmla="*/ 14 h 29"/>
                <a:gd name="T22" fmla="*/ 50 w 84"/>
                <a:gd name="T23" fmla="*/ 17 h 29"/>
                <a:gd name="T24" fmla="*/ 60 w 84"/>
                <a:gd name="T25" fmla="*/ 23 h 29"/>
                <a:gd name="T26" fmla="*/ 57 w 84"/>
                <a:gd name="T27" fmla="*/ 25 h 29"/>
                <a:gd name="T28" fmla="*/ 57 w 84"/>
                <a:gd name="T29" fmla="*/ 27 h 29"/>
                <a:gd name="T30" fmla="*/ 74 w 84"/>
                <a:gd name="T31" fmla="*/ 29 h 29"/>
                <a:gd name="T32" fmla="*/ 84 w 84"/>
                <a:gd name="T33" fmla="*/ 25 h 29"/>
                <a:gd name="T34" fmla="*/ 78 w 84"/>
                <a:gd name="T35" fmla="*/ 20 h 29"/>
                <a:gd name="T36" fmla="*/ 74 w 84"/>
                <a:gd name="T37" fmla="*/ 19 h 29"/>
                <a:gd name="T38" fmla="*/ 74 w 84"/>
                <a:gd name="T39" fmla="*/ 17 h 29"/>
                <a:gd name="T40" fmla="*/ 56 w 84"/>
                <a:gd name="T41" fmla="*/ 10 h 29"/>
                <a:gd name="T42" fmla="*/ 51 w 84"/>
                <a:gd name="T43" fmla="*/ 7 h 29"/>
                <a:gd name="T44" fmla="*/ 23 w 84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29">
                  <a:moveTo>
                    <a:pt x="23" y="0"/>
                  </a:moveTo>
                  <a:cubicBezTo>
                    <a:pt x="11" y="0"/>
                    <a:pt x="5" y="5"/>
                    <a:pt x="0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9"/>
                    <a:pt x="13" y="5"/>
                    <a:pt x="18" y="5"/>
                  </a:cubicBezTo>
                  <a:cubicBezTo>
                    <a:pt x="19" y="5"/>
                    <a:pt x="19" y="5"/>
                    <a:pt x="20" y="5"/>
                  </a:cubicBezTo>
                  <a:cubicBezTo>
                    <a:pt x="21" y="5"/>
                    <a:pt x="22" y="6"/>
                    <a:pt x="22" y="6"/>
                  </a:cubicBezTo>
                  <a:cubicBezTo>
                    <a:pt x="22" y="7"/>
                    <a:pt x="21" y="8"/>
                    <a:pt x="23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5" y="9"/>
                    <a:pt x="37" y="14"/>
                    <a:pt x="41" y="14"/>
                  </a:cubicBezTo>
                  <a:cubicBezTo>
                    <a:pt x="43" y="14"/>
                    <a:pt x="44" y="13"/>
                    <a:pt x="45" y="13"/>
                  </a:cubicBezTo>
                  <a:cubicBezTo>
                    <a:pt x="46" y="13"/>
                    <a:pt x="46" y="14"/>
                    <a:pt x="47" y="14"/>
                  </a:cubicBezTo>
                  <a:cubicBezTo>
                    <a:pt x="48" y="15"/>
                    <a:pt x="48" y="17"/>
                    <a:pt x="50" y="17"/>
                  </a:cubicBezTo>
                  <a:cubicBezTo>
                    <a:pt x="51" y="21"/>
                    <a:pt x="56" y="21"/>
                    <a:pt x="60" y="23"/>
                  </a:cubicBezTo>
                  <a:cubicBezTo>
                    <a:pt x="60" y="24"/>
                    <a:pt x="59" y="25"/>
                    <a:pt x="57" y="25"/>
                  </a:cubicBezTo>
                  <a:cubicBezTo>
                    <a:pt x="57" y="26"/>
                    <a:pt x="57" y="26"/>
                    <a:pt x="57" y="27"/>
                  </a:cubicBezTo>
                  <a:cubicBezTo>
                    <a:pt x="63" y="27"/>
                    <a:pt x="67" y="29"/>
                    <a:pt x="74" y="29"/>
                  </a:cubicBezTo>
                  <a:cubicBezTo>
                    <a:pt x="77" y="29"/>
                    <a:pt x="82" y="29"/>
                    <a:pt x="84" y="25"/>
                  </a:cubicBezTo>
                  <a:cubicBezTo>
                    <a:pt x="82" y="25"/>
                    <a:pt x="81" y="21"/>
                    <a:pt x="78" y="20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3" y="19"/>
                    <a:pt x="74" y="18"/>
                    <a:pt x="74" y="17"/>
                  </a:cubicBezTo>
                  <a:cubicBezTo>
                    <a:pt x="67" y="17"/>
                    <a:pt x="60" y="14"/>
                    <a:pt x="56" y="10"/>
                  </a:cubicBezTo>
                  <a:cubicBezTo>
                    <a:pt x="55" y="10"/>
                    <a:pt x="53" y="7"/>
                    <a:pt x="51" y="7"/>
                  </a:cubicBezTo>
                  <a:cubicBezTo>
                    <a:pt x="42" y="7"/>
                    <a:pt x="36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96"/>
            <p:cNvSpPr>
              <a:spLocks/>
            </p:cNvSpPr>
            <p:nvPr/>
          </p:nvSpPr>
          <p:spPr bwMode="auto">
            <a:xfrm>
              <a:off x="3575050" y="3541713"/>
              <a:ext cx="14288" cy="14288"/>
            </a:xfrm>
            <a:custGeom>
              <a:avLst/>
              <a:gdLst>
                <a:gd name="T0" fmla="*/ 3 w 4"/>
                <a:gd name="T1" fmla="*/ 0 h 4"/>
                <a:gd name="T2" fmla="*/ 2 w 4"/>
                <a:gd name="T3" fmla="*/ 0 h 4"/>
                <a:gd name="T4" fmla="*/ 2 w 4"/>
                <a:gd name="T5" fmla="*/ 2 h 4"/>
                <a:gd name="T6" fmla="*/ 0 w 4"/>
                <a:gd name="T7" fmla="*/ 4 h 4"/>
                <a:gd name="T8" fmla="*/ 1 w 4"/>
                <a:gd name="T9" fmla="*/ 4 h 4"/>
                <a:gd name="T10" fmla="*/ 4 w 4"/>
                <a:gd name="T11" fmla="*/ 4 h 4"/>
                <a:gd name="T12" fmla="*/ 4 w 4"/>
                <a:gd name="T13" fmla="*/ 0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4" y="3"/>
                    <a:pt x="4" y="1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97"/>
            <p:cNvSpPr>
              <a:spLocks/>
            </p:cNvSpPr>
            <p:nvPr/>
          </p:nvSpPr>
          <p:spPr bwMode="auto">
            <a:xfrm>
              <a:off x="3732213" y="3646488"/>
              <a:ext cx="52388" cy="22225"/>
            </a:xfrm>
            <a:custGeom>
              <a:avLst/>
              <a:gdLst>
                <a:gd name="T0" fmla="*/ 3 w 14"/>
                <a:gd name="T1" fmla="*/ 0 h 6"/>
                <a:gd name="T2" fmla="*/ 0 w 14"/>
                <a:gd name="T3" fmla="*/ 2 h 6"/>
                <a:gd name="T4" fmla="*/ 5 w 14"/>
                <a:gd name="T5" fmla="*/ 6 h 6"/>
                <a:gd name="T6" fmla="*/ 14 w 14"/>
                <a:gd name="T7" fmla="*/ 5 h 6"/>
                <a:gd name="T8" fmla="*/ 11 w 14"/>
                <a:gd name="T9" fmla="*/ 2 h 6"/>
                <a:gd name="T10" fmla="*/ 12 w 14"/>
                <a:gd name="T11" fmla="*/ 3 h 6"/>
                <a:gd name="T12" fmla="*/ 3 w 14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6"/>
                    <a:pt x="5" y="6"/>
                  </a:cubicBezTo>
                  <a:cubicBezTo>
                    <a:pt x="8" y="6"/>
                    <a:pt x="11" y="5"/>
                    <a:pt x="14" y="5"/>
                  </a:cubicBezTo>
                  <a:cubicBezTo>
                    <a:pt x="14" y="3"/>
                    <a:pt x="13" y="3"/>
                    <a:pt x="11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2"/>
                    <a:pt x="6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98"/>
            <p:cNvSpPr>
              <a:spLocks/>
            </p:cNvSpPr>
            <p:nvPr/>
          </p:nvSpPr>
          <p:spPr bwMode="auto">
            <a:xfrm>
              <a:off x="4070350" y="3646488"/>
              <a:ext cx="41275" cy="19050"/>
            </a:xfrm>
            <a:custGeom>
              <a:avLst/>
              <a:gdLst>
                <a:gd name="T0" fmla="*/ 3 w 11"/>
                <a:gd name="T1" fmla="*/ 0 h 5"/>
                <a:gd name="T2" fmla="*/ 0 w 11"/>
                <a:gd name="T3" fmla="*/ 1 h 5"/>
                <a:gd name="T4" fmla="*/ 7 w 11"/>
                <a:gd name="T5" fmla="*/ 5 h 5"/>
                <a:gd name="T6" fmla="*/ 11 w 11"/>
                <a:gd name="T7" fmla="*/ 3 h 5"/>
                <a:gd name="T8" fmla="*/ 3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3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4"/>
                    <a:pt x="3" y="5"/>
                    <a:pt x="7" y="5"/>
                  </a:cubicBezTo>
                  <a:cubicBezTo>
                    <a:pt x="8" y="5"/>
                    <a:pt x="10" y="5"/>
                    <a:pt x="11" y="3"/>
                  </a:cubicBezTo>
                  <a:cubicBezTo>
                    <a:pt x="10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99"/>
            <p:cNvSpPr>
              <a:spLocks/>
            </p:cNvSpPr>
            <p:nvPr/>
          </p:nvSpPr>
          <p:spPr bwMode="auto">
            <a:xfrm>
              <a:off x="3848100" y="3602038"/>
              <a:ext cx="180975" cy="71438"/>
            </a:xfrm>
            <a:custGeom>
              <a:avLst/>
              <a:gdLst>
                <a:gd name="T0" fmla="*/ 11 w 48"/>
                <a:gd name="T1" fmla="*/ 0 h 19"/>
                <a:gd name="T2" fmla="*/ 9 w 48"/>
                <a:gd name="T3" fmla="*/ 2 h 19"/>
                <a:gd name="T4" fmla="*/ 12 w 48"/>
                <a:gd name="T5" fmla="*/ 5 h 19"/>
                <a:gd name="T6" fmla="*/ 14 w 48"/>
                <a:gd name="T7" fmla="*/ 11 h 19"/>
                <a:gd name="T8" fmla="*/ 10 w 48"/>
                <a:gd name="T9" fmla="*/ 12 h 19"/>
                <a:gd name="T10" fmla="*/ 1 w 48"/>
                <a:gd name="T11" fmla="*/ 11 h 19"/>
                <a:gd name="T12" fmla="*/ 0 w 48"/>
                <a:gd name="T13" fmla="*/ 12 h 19"/>
                <a:gd name="T14" fmla="*/ 3 w 48"/>
                <a:gd name="T15" fmla="*/ 17 h 19"/>
                <a:gd name="T16" fmla="*/ 4 w 48"/>
                <a:gd name="T17" fmla="*/ 15 h 19"/>
                <a:gd name="T18" fmla="*/ 5 w 48"/>
                <a:gd name="T19" fmla="*/ 15 h 19"/>
                <a:gd name="T20" fmla="*/ 7 w 48"/>
                <a:gd name="T21" fmla="*/ 15 h 19"/>
                <a:gd name="T22" fmla="*/ 14 w 48"/>
                <a:gd name="T23" fmla="*/ 14 h 19"/>
                <a:gd name="T24" fmla="*/ 20 w 48"/>
                <a:gd name="T25" fmla="*/ 15 h 19"/>
                <a:gd name="T26" fmla="*/ 23 w 48"/>
                <a:gd name="T27" fmla="*/ 19 h 19"/>
                <a:gd name="T28" fmla="*/ 30 w 48"/>
                <a:gd name="T29" fmla="*/ 14 h 19"/>
                <a:gd name="T30" fmla="*/ 33 w 48"/>
                <a:gd name="T31" fmla="*/ 15 h 19"/>
                <a:gd name="T32" fmla="*/ 38 w 48"/>
                <a:gd name="T33" fmla="*/ 13 h 19"/>
                <a:gd name="T34" fmla="*/ 48 w 48"/>
                <a:gd name="T35" fmla="*/ 13 h 19"/>
                <a:gd name="T36" fmla="*/ 41 w 48"/>
                <a:gd name="T37" fmla="*/ 7 h 19"/>
                <a:gd name="T38" fmla="*/ 42 w 48"/>
                <a:gd name="T39" fmla="*/ 8 h 19"/>
                <a:gd name="T40" fmla="*/ 26 w 48"/>
                <a:gd name="T41" fmla="*/ 1 h 19"/>
                <a:gd name="T42" fmla="*/ 18 w 48"/>
                <a:gd name="T43" fmla="*/ 2 h 19"/>
                <a:gd name="T44" fmla="*/ 11 w 48"/>
                <a:gd name="T4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9">
                  <a:moveTo>
                    <a:pt x="11" y="0"/>
                  </a:moveTo>
                  <a:cubicBezTo>
                    <a:pt x="10" y="0"/>
                    <a:pt x="9" y="1"/>
                    <a:pt x="9" y="2"/>
                  </a:cubicBezTo>
                  <a:cubicBezTo>
                    <a:pt x="9" y="4"/>
                    <a:pt x="11" y="5"/>
                    <a:pt x="12" y="5"/>
                  </a:cubicBezTo>
                  <a:cubicBezTo>
                    <a:pt x="12" y="7"/>
                    <a:pt x="13" y="9"/>
                    <a:pt x="14" y="11"/>
                  </a:cubicBezTo>
                  <a:cubicBezTo>
                    <a:pt x="13" y="12"/>
                    <a:pt x="12" y="12"/>
                    <a:pt x="10" y="12"/>
                  </a:cubicBezTo>
                  <a:cubicBezTo>
                    <a:pt x="8" y="12"/>
                    <a:pt x="6" y="11"/>
                    <a:pt x="1" y="11"/>
                  </a:cubicBezTo>
                  <a:cubicBezTo>
                    <a:pt x="1" y="11"/>
                    <a:pt x="1" y="12"/>
                    <a:pt x="0" y="12"/>
                  </a:cubicBezTo>
                  <a:cubicBezTo>
                    <a:pt x="0" y="14"/>
                    <a:pt x="2" y="17"/>
                    <a:pt x="3" y="17"/>
                  </a:cubicBezTo>
                  <a:cubicBezTo>
                    <a:pt x="3" y="16"/>
                    <a:pt x="4" y="15"/>
                    <a:pt x="4" y="15"/>
                  </a:cubicBezTo>
                  <a:cubicBezTo>
                    <a:pt x="4" y="15"/>
                    <a:pt x="5" y="15"/>
                    <a:pt x="5" y="15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9" y="15"/>
                    <a:pt x="11" y="14"/>
                    <a:pt x="14" y="14"/>
                  </a:cubicBezTo>
                  <a:cubicBezTo>
                    <a:pt x="16" y="14"/>
                    <a:pt x="19" y="15"/>
                    <a:pt x="20" y="15"/>
                  </a:cubicBezTo>
                  <a:cubicBezTo>
                    <a:pt x="21" y="16"/>
                    <a:pt x="21" y="19"/>
                    <a:pt x="23" y="19"/>
                  </a:cubicBezTo>
                  <a:cubicBezTo>
                    <a:pt x="26" y="19"/>
                    <a:pt x="26" y="14"/>
                    <a:pt x="30" y="14"/>
                  </a:cubicBezTo>
                  <a:cubicBezTo>
                    <a:pt x="31" y="14"/>
                    <a:pt x="31" y="15"/>
                    <a:pt x="33" y="15"/>
                  </a:cubicBezTo>
                  <a:cubicBezTo>
                    <a:pt x="35" y="15"/>
                    <a:pt x="36" y="14"/>
                    <a:pt x="3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10"/>
                    <a:pt x="44" y="9"/>
                    <a:pt x="41" y="7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37" y="6"/>
                    <a:pt x="35" y="1"/>
                    <a:pt x="26" y="1"/>
                  </a:cubicBezTo>
                  <a:cubicBezTo>
                    <a:pt x="23" y="1"/>
                    <a:pt x="21" y="2"/>
                    <a:pt x="18" y="2"/>
                  </a:cubicBezTo>
                  <a:cubicBezTo>
                    <a:pt x="15" y="2"/>
                    <a:pt x="13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100"/>
            <p:cNvSpPr>
              <a:spLocks/>
            </p:cNvSpPr>
            <p:nvPr/>
          </p:nvSpPr>
          <p:spPr bwMode="auto">
            <a:xfrm>
              <a:off x="4235450" y="3890963"/>
              <a:ext cx="22225" cy="26988"/>
            </a:xfrm>
            <a:custGeom>
              <a:avLst/>
              <a:gdLst>
                <a:gd name="T0" fmla="*/ 6 w 6"/>
                <a:gd name="T1" fmla="*/ 0 h 7"/>
                <a:gd name="T2" fmla="*/ 3 w 6"/>
                <a:gd name="T3" fmla="*/ 0 h 7"/>
                <a:gd name="T4" fmla="*/ 0 w 6"/>
                <a:gd name="T5" fmla="*/ 6 h 7"/>
                <a:gd name="T6" fmla="*/ 0 w 6"/>
                <a:gd name="T7" fmla="*/ 7 h 7"/>
                <a:gd name="T8" fmla="*/ 2 w 6"/>
                <a:gd name="T9" fmla="*/ 6 h 7"/>
                <a:gd name="T10" fmla="*/ 6 w 6"/>
                <a:gd name="T11" fmla="*/ 2 h 7"/>
                <a:gd name="T12" fmla="*/ 6 w 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1" y="0"/>
                    <a:pt x="0" y="3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2" y="6"/>
                    <a:pt x="2" y="6"/>
                  </a:cubicBezTo>
                  <a:cubicBezTo>
                    <a:pt x="4" y="6"/>
                    <a:pt x="5" y="4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101"/>
            <p:cNvSpPr>
              <a:spLocks/>
            </p:cNvSpPr>
            <p:nvPr/>
          </p:nvSpPr>
          <p:spPr bwMode="auto">
            <a:xfrm>
              <a:off x="4565650" y="4214813"/>
              <a:ext cx="74613" cy="55563"/>
            </a:xfrm>
            <a:custGeom>
              <a:avLst/>
              <a:gdLst>
                <a:gd name="T0" fmla="*/ 7 w 20"/>
                <a:gd name="T1" fmla="*/ 0 h 15"/>
                <a:gd name="T2" fmla="*/ 6 w 20"/>
                <a:gd name="T3" fmla="*/ 0 h 15"/>
                <a:gd name="T4" fmla="*/ 0 w 20"/>
                <a:gd name="T5" fmla="*/ 7 h 15"/>
                <a:gd name="T6" fmla="*/ 12 w 20"/>
                <a:gd name="T7" fmla="*/ 15 h 15"/>
                <a:gd name="T8" fmla="*/ 20 w 20"/>
                <a:gd name="T9" fmla="*/ 6 h 15"/>
                <a:gd name="T10" fmla="*/ 18 w 20"/>
                <a:gd name="T11" fmla="*/ 3 h 15"/>
                <a:gd name="T12" fmla="*/ 14 w 20"/>
                <a:gd name="T13" fmla="*/ 5 h 15"/>
                <a:gd name="T14" fmla="*/ 13 w 20"/>
                <a:gd name="T15" fmla="*/ 3 h 15"/>
                <a:gd name="T16" fmla="*/ 7 w 20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5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10"/>
                    <a:pt x="8" y="15"/>
                    <a:pt x="12" y="15"/>
                  </a:cubicBezTo>
                  <a:cubicBezTo>
                    <a:pt x="15" y="15"/>
                    <a:pt x="20" y="9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3"/>
                    <a:pt x="15" y="5"/>
                    <a:pt x="14" y="5"/>
                  </a:cubicBezTo>
                  <a:cubicBezTo>
                    <a:pt x="14" y="5"/>
                    <a:pt x="13" y="4"/>
                    <a:pt x="13" y="3"/>
                  </a:cubicBezTo>
                  <a:cubicBezTo>
                    <a:pt x="11" y="3"/>
                    <a:pt x="9" y="1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102"/>
            <p:cNvSpPr>
              <a:spLocks/>
            </p:cNvSpPr>
            <p:nvPr/>
          </p:nvSpPr>
          <p:spPr bwMode="auto">
            <a:xfrm>
              <a:off x="3856038" y="5589588"/>
              <a:ext cx="25400" cy="63500"/>
            </a:xfrm>
            <a:custGeom>
              <a:avLst/>
              <a:gdLst>
                <a:gd name="T0" fmla="*/ 3 w 7"/>
                <a:gd name="T1" fmla="*/ 0 h 17"/>
                <a:gd name="T2" fmla="*/ 0 w 7"/>
                <a:gd name="T3" fmla="*/ 9 h 17"/>
                <a:gd name="T4" fmla="*/ 0 w 7"/>
                <a:gd name="T5" fmla="*/ 13 h 17"/>
                <a:gd name="T6" fmla="*/ 3 w 7"/>
                <a:gd name="T7" fmla="*/ 17 h 17"/>
                <a:gd name="T8" fmla="*/ 5 w 7"/>
                <a:gd name="T9" fmla="*/ 17 h 17"/>
                <a:gd name="T10" fmla="*/ 5 w 7"/>
                <a:gd name="T11" fmla="*/ 8 h 17"/>
                <a:gd name="T12" fmla="*/ 7 w 7"/>
                <a:gd name="T13" fmla="*/ 5 h 17"/>
                <a:gd name="T14" fmla="*/ 3 w 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7">
                  <a:moveTo>
                    <a:pt x="3" y="0"/>
                  </a:moveTo>
                  <a:cubicBezTo>
                    <a:pt x="1" y="0"/>
                    <a:pt x="0" y="9"/>
                    <a:pt x="0" y="9"/>
                  </a:cubicBezTo>
                  <a:cubicBezTo>
                    <a:pt x="0" y="9"/>
                    <a:pt x="0" y="11"/>
                    <a:pt x="0" y="13"/>
                  </a:cubicBezTo>
                  <a:cubicBezTo>
                    <a:pt x="0" y="14"/>
                    <a:pt x="1" y="16"/>
                    <a:pt x="3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7" y="7"/>
                    <a:pt x="7" y="5"/>
                  </a:cubicBezTo>
                  <a:cubicBezTo>
                    <a:pt x="7" y="3"/>
                    <a:pt x="6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103"/>
            <p:cNvSpPr>
              <a:spLocks/>
            </p:cNvSpPr>
            <p:nvPr/>
          </p:nvSpPr>
          <p:spPr bwMode="auto">
            <a:xfrm>
              <a:off x="3633788" y="3841750"/>
              <a:ext cx="1419225" cy="2289175"/>
            </a:xfrm>
            <a:custGeom>
              <a:avLst/>
              <a:gdLst>
                <a:gd name="T0" fmla="*/ 46 w 378"/>
                <a:gd name="T1" fmla="*/ 17 h 609"/>
                <a:gd name="T2" fmla="*/ 37 w 378"/>
                <a:gd name="T3" fmla="*/ 33 h 609"/>
                <a:gd name="T4" fmla="*/ 27 w 378"/>
                <a:gd name="T5" fmla="*/ 39 h 609"/>
                <a:gd name="T6" fmla="*/ 32 w 378"/>
                <a:gd name="T7" fmla="*/ 64 h 609"/>
                <a:gd name="T8" fmla="*/ 32 w 378"/>
                <a:gd name="T9" fmla="*/ 66 h 609"/>
                <a:gd name="T10" fmla="*/ 10 w 378"/>
                <a:gd name="T11" fmla="*/ 95 h 609"/>
                <a:gd name="T12" fmla="*/ 12 w 378"/>
                <a:gd name="T13" fmla="*/ 123 h 609"/>
                <a:gd name="T14" fmla="*/ 12 w 378"/>
                <a:gd name="T15" fmla="*/ 158 h 609"/>
                <a:gd name="T16" fmla="*/ 35 w 378"/>
                <a:gd name="T17" fmla="*/ 201 h 609"/>
                <a:gd name="T18" fmla="*/ 68 w 378"/>
                <a:gd name="T19" fmla="*/ 238 h 609"/>
                <a:gd name="T20" fmla="*/ 90 w 378"/>
                <a:gd name="T21" fmla="*/ 296 h 609"/>
                <a:gd name="T22" fmla="*/ 82 w 378"/>
                <a:gd name="T23" fmla="*/ 348 h 609"/>
                <a:gd name="T24" fmla="*/ 74 w 378"/>
                <a:gd name="T25" fmla="*/ 403 h 609"/>
                <a:gd name="T26" fmla="*/ 68 w 378"/>
                <a:gd name="T27" fmla="*/ 442 h 609"/>
                <a:gd name="T28" fmla="*/ 70 w 378"/>
                <a:gd name="T29" fmla="*/ 463 h 609"/>
                <a:gd name="T30" fmla="*/ 64 w 378"/>
                <a:gd name="T31" fmla="*/ 509 h 609"/>
                <a:gd name="T32" fmla="*/ 53 w 378"/>
                <a:gd name="T33" fmla="*/ 510 h 609"/>
                <a:gd name="T34" fmla="*/ 55 w 378"/>
                <a:gd name="T35" fmla="*/ 556 h 609"/>
                <a:gd name="T36" fmla="*/ 58 w 378"/>
                <a:gd name="T37" fmla="*/ 579 h 609"/>
                <a:gd name="T38" fmla="*/ 83 w 378"/>
                <a:gd name="T39" fmla="*/ 593 h 609"/>
                <a:gd name="T40" fmla="*/ 113 w 378"/>
                <a:gd name="T41" fmla="*/ 608 h 609"/>
                <a:gd name="T42" fmla="*/ 134 w 378"/>
                <a:gd name="T43" fmla="*/ 602 h 609"/>
                <a:gd name="T44" fmla="*/ 105 w 378"/>
                <a:gd name="T45" fmla="*/ 550 h 609"/>
                <a:gd name="T46" fmla="*/ 115 w 378"/>
                <a:gd name="T47" fmla="*/ 507 h 609"/>
                <a:gd name="T48" fmla="*/ 135 w 378"/>
                <a:gd name="T49" fmla="*/ 472 h 609"/>
                <a:gd name="T50" fmla="*/ 139 w 378"/>
                <a:gd name="T51" fmla="*/ 470 h 609"/>
                <a:gd name="T52" fmla="*/ 155 w 378"/>
                <a:gd name="T53" fmla="*/ 455 h 609"/>
                <a:gd name="T54" fmla="*/ 167 w 378"/>
                <a:gd name="T55" fmla="*/ 436 h 609"/>
                <a:gd name="T56" fmla="*/ 200 w 378"/>
                <a:gd name="T57" fmla="*/ 421 h 609"/>
                <a:gd name="T58" fmla="*/ 187 w 378"/>
                <a:gd name="T59" fmla="*/ 394 h 609"/>
                <a:gd name="T60" fmla="*/ 235 w 378"/>
                <a:gd name="T61" fmla="*/ 376 h 609"/>
                <a:gd name="T62" fmla="*/ 266 w 378"/>
                <a:gd name="T63" fmla="*/ 337 h 609"/>
                <a:gd name="T64" fmla="*/ 297 w 378"/>
                <a:gd name="T65" fmla="*/ 294 h 609"/>
                <a:gd name="T66" fmla="*/ 326 w 378"/>
                <a:gd name="T67" fmla="*/ 282 h 609"/>
                <a:gd name="T68" fmla="*/ 342 w 378"/>
                <a:gd name="T69" fmla="*/ 244 h 609"/>
                <a:gd name="T70" fmla="*/ 355 w 378"/>
                <a:gd name="T71" fmla="*/ 199 h 609"/>
                <a:gd name="T72" fmla="*/ 368 w 378"/>
                <a:gd name="T73" fmla="*/ 141 h 609"/>
                <a:gd name="T74" fmla="*/ 345 w 378"/>
                <a:gd name="T75" fmla="*/ 128 h 609"/>
                <a:gd name="T76" fmla="*/ 302 w 378"/>
                <a:gd name="T77" fmla="*/ 123 h 609"/>
                <a:gd name="T78" fmla="*/ 275 w 378"/>
                <a:gd name="T79" fmla="*/ 105 h 609"/>
                <a:gd name="T80" fmla="*/ 252 w 378"/>
                <a:gd name="T81" fmla="*/ 116 h 609"/>
                <a:gd name="T82" fmla="*/ 251 w 378"/>
                <a:gd name="T83" fmla="*/ 83 h 609"/>
                <a:gd name="T84" fmla="*/ 229 w 378"/>
                <a:gd name="T85" fmla="*/ 57 h 609"/>
                <a:gd name="T86" fmla="*/ 186 w 378"/>
                <a:gd name="T87" fmla="*/ 43 h 609"/>
                <a:gd name="T88" fmla="*/ 151 w 378"/>
                <a:gd name="T89" fmla="*/ 16 h 609"/>
                <a:gd name="T90" fmla="*/ 147 w 378"/>
                <a:gd name="T91" fmla="*/ 13 h 609"/>
                <a:gd name="T92" fmla="*/ 110 w 378"/>
                <a:gd name="T93" fmla="*/ 15 h 609"/>
                <a:gd name="T94" fmla="*/ 95 w 378"/>
                <a:gd name="T95" fmla="*/ 8 h 609"/>
                <a:gd name="T96" fmla="*/ 82 w 378"/>
                <a:gd name="T97" fmla="*/ 27 h 609"/>
                <a:gd name="T98" fmla="*/ 80 w 378"/>
                <a:gd name="T99" fmla="*/ 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8" h="609">
                  <a:moveTo>
                    <a:pt x="80" y="0"/>
                  </a:moveTo>
                  <a:cubicBezTo>
                    <a:pt x="77" y="0"/>
                    <a:pt x="76" y="4"/>
                    <a:pt x="72" y="5"/>
                  </a:cubicBezTo>
                  <a:cubicBezTo>
                    <a:pt x="65" y="7"/>
                    <a:pt x="60" y="9"/>
                    <a:pt x="54" y="11"/>
                  </a:cubicBezTo>
                  <a:cubicBezTo>
                    <a:pt x="50" y="12"/>
                    <a:pt x="47" y="13"/>
                    <a:pt x="46" y="17"/>
                  </a:cubicBezTo>
                  <a:cubicBezTo>
                    <a:pt x="45" y="20"/>
                    <a:pt x="45" y="23"/>
                    <a:pt x="43" y="25"/>
                  </a:cubicBezTo>
                  <a:cubicBezTo>
                    <a:pt x="42" y="26"/>
                    <a:pt x="39" y="27"/>
                    <a:pt x="39" y="29"/>
                  </a:cubicBezTo>
                  <a:cubicBezTo>
                    <a:pt x="38" y="29"/>
                    <a:pt x="37" y="30"/>
                    <a:pt x="37" y="31"/>
                  </a:cubicBezTo>
                  <a:cubicBezTo>
                    <a:pt x="37" y="31"/>
                    <a:pt x="37" y="32"/>
                    <a:pt x="37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3"/>
                    <a:pt x="34" y="33"/>
                  </a:cubicBezTo>
                  <a:cubicBezTo>
                    <a:pt x="33" y="33"/>
                    <a:pt x="32" y="34"/>
                    <a:pt x="32" y="34"/>
                  </a:cubicBezTo>
                  <a:cubicBezTo>
                    <a:pt x="30" y="36"/>
                    <a:pt x="28" y="38"/>
                    <a:pt x="27" y="39"/>
                  </a:cubicBezTo>
                  <a:cubicBezTo>
                    <a:pt x="27" y="39"/>
                    <a:pt x="27" y="40"/>
                    <a:pt x="27" y="41"/>
                  </a:cubicBezTo>
                  <a:cubicBezTo>
                    <a:pt x="27" y="46"/>
                    <a:pt x="32" y="45"/>
                    <a:pt x="32" y="51"/>
                  </a:cubicBezTo>
                  <a:cubicBezTo>
                    <a:pt x="32" y="54"/>
                    <a:pt x="30" y="55"/>
                    <a:pt x="30" y="58"/>
                  </a:cubicBezTo>
                  <a:cubicBezTo>
                    <a:pt x="30" y="60"/>
                    <a:pt x="32" y="62"/>
                    <a:pt x="32" y="64"/>
                  </a:cubicBezTo>
                  <a:cubicBezTo>
                    <a:pt x="32" y="65"/>
                    <a:pt x="32" y="65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1" y="69"/>
                    <a:pt x="32" y="70"/>
                    <a:pt x="34" y="71"/>
                  </a:cubicBezTo>
                  <a:cubicBezTo>
                    <a:pt x="32" y="79"/>
                    <a:pt x="25" y="77"/>
                    <a:pt x="21" y="83"/>
                  </a:cubicBezTo>
                  <a:cubicBezTo>
                    <a:pt x="19" y="87"/>
                    <a:pt x="17" y="95"/>
                    <a:pt x="10" y="95"/>
                  </a:cubicBezTo>
                  <a:cubicBezTo>
                    <a:pt x="11" y="108"/>
                    <a:pt x="4" y="106"/>
                    <a:pt x="4" y="113"/>
                  </a:cubicBezTo>
                  <a:cubicBezTo>
                    <a:pt x="4" y="117"/>
                    <a:pt x="4" y="123"/>
                    <a:pt x="8" y="123"/>
                  </a:cubicBezTo>
                  <a:cubicBezTo>
                    <a:pt x="9" y="123"/>
                    <a:pt x="10" y="122"/>
                    <a:pt x="10" y="122"/>
                  </a:cubicBezTo>
                  <a:cubicBezTo>
                    <a:pt x="11" y="122"/>
                    <a:pt x="11" y="122"/>
                    <a:pt x="12" y="123"/>
                  </a:cubicBezTo>
                  <a:cubicBezTo>
                    <a:pt x="11" y="128"/>
                    <a:pt x="6" y="129"/>
                    <a:pt x="4" y="133"/>
                  </a:cubicBezTo>
                  <a:cubicBezTo>
                    <a:pt x="2" y="134"/>
                    <a:pt x="0" y="138"/>
                    <a:pt x="0" y="141"/>
                  </a:cubicBezTo>
                  <a:cubicBezTo>
                    <a:pt x="0" y="147"/>
                    <a:pt x="4" y="152"/>
                    <a:pt x="8" y="155"/>
                  </a:cubicBezTo>
                  <a:cubicBezTo>
                    <a:pt x="9" y="157"/>
                    <a:pt x="11" y="156"/>
                    <a:pt x="12" y="158"/>
                  </a:cubicBezTo>
                  <a:cubicBezTo>
                    <a:pt x="13" y="160"/>
                    <a:pt x="13" y="164"/>
                    <a:pt x="15" y="166"/>
                  </a:cubicBezTo>
                  <a:cubicBezTo>
                    <a:pt x="16" y="166"/>
                    <a:pt x="18" y="166"/>
                    <a:pt x="19" y="168"/>
                  </a:cubicBezTo>
                  <a:cubicBezTo>
                    <a:pt x="21" y="173"/>
                    <a:pt x="23" y="177"/>
                    <a:pt x="25" y="183"/>
                  </a:cubicBezTo>
                  <a:cubicBezTo>
                    <a:pt x="27" y="190"/>
                    <a:pt x="33" y="195"/>
                    <a:pt x="35" y="201"/>
                  </a:cubicBezTo>
                  <a:cubicBezTo>
                    <a:pt x="36" y="205"/>
                    <a:pt x="41" y="208"/>
                    <a:pt x="41" y="212"/>
                  </a:cubicBezTo>
                  <a:cubicBezTo>
                    <a:pt x="41" y="216"/>
                    <a:pt x="39" y="219"/>
                    <a:pt x="42" y="221"/>
                  </a:cubicBezTo>
                  <a:cubicBezTo>
                    <a:pt x="47" y="226"/>
                    <a:pt x="51" y="230"/>
                    <a:pt x="59" y="233"/>
                  </a:cubicBezTo>
                  <a:cubicBezTo>
                    <a:pt x="63" y="234"/>
                    <a:pt x="64" y="235"/>
                    <a:pt x="68" y="238"/>
                  </a:cubicBezTo>
                  <a:cubicBezTo>
                    <a:pt x="71" y="242"/>
                    <a:pt x="74" y="241"/>
                    <a:pt x="78" y="243"/>
                  </a:cubicBezTo>
                  <a:cubicBezTo>
                    <a:pt x="83" y="246"/>
                    <a:pt x="88" y="250"/>
                    <a:pt x="91" y="257"/>
                  </a:cubicBezTo>
                  <a:cubicBezTo>
                    <a:pt x="91" y="260"/>
                    <a:pt x="93" y="277"/>
                    <a:pt x="93" y="279"/>
                  </a:cubicBezTo>
                  <a:cubicBezTo>
                    <a:pt x="93" y="284"/>
                    <a:pt x="90" y="292"/>
                    <a:pt x="90" y="296"/>
                  </a:cubicBezTo>
                  <a:cubicBezTo>
                    <a:pt x="90" y="299"/>
                    <a:pt x="90" y="299"/>
                    <a:pt x="90" y="308"/>
                  </a:cubicBezTo>
                  <a:cubicBezTo>
                    <a:pt x="90" y="311"/>
                    <a:pt x="88" y="316"/>
                    <a:pt x="88" y="318"/>
                  </a:cubicBezTo>
                  <a:cubicBezTo>
                    <a:pt x="88" y="319"/>
                    <a:pt x="88" y="320"/>
                    <a:pt x="88" y="321"/>
                  </a:cubicBezTo>
                  <a:cubicBezTo>
                    <a:pt x="88" y="330"/>
                    <a:pt x="82" y="337"/>
                    <a:pt x="82" y="348"/>
                  </a:cubicBezTo>
                  <a:cubicBezTo>
                    <a:pt x="82" y="353"/>
                    <a:pt x="79" y="357"/>
                    <a:pt x="80" y="362"/>
                  </a:cubicBezTo>
                  <a:cubicBezTo>
                    <a:pt x="81" y="383"/>
                    <a:pt x="81" y="383"/>
                    <a:pt x="81" y="383"/>
                  </a:cubicBezTo>
                  <a:cubicBezTo>
                    <a:pt x="79" y="390"/>
                    <a:pt x="79" y="395"/>
                    <a:pt x="77" y="401"/>
                  </a:cubicBezTo>
                  <a:cubicBezTo>
                    <a:pt x="77" y="403"/>
                    <a:pt x="75" y="402"/>
                    <a:pt x="74" y="403"/>
                  </a:cubicBezTo>
                  <a:cubicBezTo>
                    <a:pt x="73" y="405"/>
                    <a:pt x="72" y="409"/>
                    <a:pt x="71" y="411"/>
                  </a:cubicBezTo>
                  <a:cubicBezTo>
                    <a:pt x="69" y="415"/>
                    <a:pt x="65" y="422"/>
                    <a:pt x="65" y="428"/>
                  </a:cubicBezTo>
                  <a:cubicBezTo>
                    <a:pt x="65" y="430"/>
                    <a:pt x="65" y="438"/>
                    <a:pt x="66" y="438"/>
                  </a:cubicBezTo>
                  <a:cubicBezTo>
                    <a:pt x="66" y="438"/>
                    <a:pt x="68" y="440"/>
                    <a:pt x="68" y="442"/>
                  </a:cubicBezTo>
                  <a:cubicBezTo>
                    <a:pt x="68" y="442"/>
                    <a:pt x="67" y="443"/>
                    <a:pt x="65" y="443"/>
                  </a:cubicBezTo>
                  <a:cubicBezTo>
                    <a:pt x="64" y="448"/>
                    <a:pt x="62" y="451"/>
                    <a:pt x="62" y="456"/>
                  </a:cubicBezTo>
                  <a:cubicBezTo>
                    <a:pt x="62" y="459"/>
                    <a:pt x="64" y="466"/>
                    <a:pt x="66" y="466"/>
                  </a:cubicBezTo>
                  <a:cubicBezTo>
                    <a:pt x="68" y="466"/>
                    <a:pt x="68" y="463"/>
                    <a:pt x="70" y="463"/>
                  </a:cubicBezTo>
                  <a:cubicBezTo>
                    <a:pt x="71" y="462"/>
                    <a:pt x="71" y="462"/>
                    <a:pt x="71" y="462"/>
                  </a:cubicBezTo>
                  <a:cubicBezTo>
                    <a:pt x="72" y="462"/>
                    <a:pt x="72" y="463"/>
                    <a:pt x="73" y="463"/>
                  </a:cubicBezTo>
                  <a:cubicBezTo>
                    <a:pt x="73" y="467"/>
                    <a:pt x="73" y="467"/>
                    <a:pt x="73" y="467"/>
                  </a:cubicBezTo>
                  <a:cubicBezTo>
                    <a:pt x="64" y="509"/>
                    <a:pt x="64" y="509"/>
                    <a:pt x="64" y="509"/>
                  </a:cubicBezTo>
                  <a:cubicBezTo>
                    <a:pt x="59" y="509"/>
                    <a:pt x="61" y="504"/>
                    <a:pt x="56" y="504"/>
                  </a:cubicBezTo>
                  <a:cubicBezTo>
                    <a:pt x="55" y="504"/>
                    <a:pt x="54" y="505"/>
                    <a:pt x="54" y="507"/>
                  </a:cubicBezTo>
                  <a:cubicBezTo>
                    <a:pt x="53" y="507"/>
                    <a:pt x="53" y="507"/>
                    <a:pt x="53" y="507"/>
                  </a:cubicBezTo>
                  <a:cubicBezTo>
                    <a:pt x="53" y="510"/>
                    <a:pt x="53" y="510"/>
                    <a:pt x="53" y="510"/>
                  </a:cubicBezTo>
                  <a:cubicBezTo>
                    <a:pt x="54" y="513"/>
                    <a:pt x="57" y="517"/>
                    <a:pt x="57" y="520"/>
                  </a:cubicBezTo>
                  <a:cubicBezTo>
                    <a:pt x="57" y="524"/>
                    <a:pt x="51" y="526"/>
                    <a:pt x="51" y="531"/>
                  </a:cubicBezTo>
                  <a:cubicBezTo>
                    <a:pt x="51" y="536"/>
                    <a:pt x="55" y="546"/>
                    <a:pt x="55" y="552"/>
                  </a:cubicBezTo>
                  <a:cubicBezTo>
                    <a:pt x="55" y="554"/>
                    <a:pt x="55" y="554"/>
                    <a:pt x="55" y="556"/>
                  </a:cubicBezTo>
                  <a:cubicBezTo>
                    <a:pt x="55" y="562"/>
                    <a:pt x="63" y="561"/>
                    <a:pt x="63" y="568"/>
                  </a:cubicBezTo>
                  <a:cubicBezTo>
                    <a:pt x="63" y="570"/>
                    <a:pt x="62" y="572"/>
                    <a:pt x="61" y="573"/>
                  </a:cubicBezTo>
                  <a:cubicBezTo>
                    <a:pt x="62" y="574"/>
                    <a:pt x="62" y="574"/>
                    <a:pt x="63" y="574"/>
                  </a:cubicBezTo>
                  <a:cubicBezTo>
                    <a:pt x="63" y="577"/>
                    <a:pt x="58" y="577"/>
                    <a:pt x="58" y="579"/>
                  </a:cubicBezTo>
                  <a:cubicBezTo>
                    <a:pt x="58" y="580"/>
                    <a:pt x="59" y="581"/>
                    <a:pt x="60" y="582"/>
                  </a:cubicBezTo>
                  <a:cubicBezTo>
                    <a:pt x="64" y="586"/>
                    <a:pt x="66" y="590"/>
                    <a:pt x="74" y="590"/>
                  </a:cubicBezTo>
                  <a:cubicBezTo>
                    <a:pt x="74" y="591"/>
                    <a:pt x="75" y="593"/>
                    <a:pt x="77" y="593"/>
                  </a:cubicBezTo>
                  <a:cubicBezTo>
                    <a:pt x="79" y="593"/>
                    <a:pt x="80" y="593"/>
                    <a:pt x="83" y="593"/>
                  </a:cubicBezTo>
                  <a:cubicBezTo>
                    <a:pt x="83" y="599"/>
                    <a:pt x="89" y="599"/>
                    <a:pt x="93" y="600"/>
                  </a:cubicBezTo>
                  <a:cubicBezTo>
                    <a:pt x="98" y="601"/>
                    <a:pt x="95" y="609"/>
                    <a:pt x="102" y="609"/>
                  </a:cubicBezTo>
                  <a:cubicBezTo>
                    <a:pt x="105" y="609"/>
                    <a:pt x="107" y="609"/>
                    <a:pt x="110" y="609"/>
                  </a:cubicBezTo>
                  <a:cubicBezTo>
                    <a:pt x="111" y="609"/>
                    <a:pt x="112" y="608"/>
                    <a:pt x="113" y="608"/>
                  </a:cubicBezTo>
                  <a:cubicBezTo>
                    <a:pt x="114" y="608"/>
                    <a:pt x="114" y="608"/>
                    <a:pt x="116" y="608"/>
                  </a:cubicBezTo>
                  <a:cubicBezTo>
                    <a:pt x="118" y="608"/>
                    <a:pt x="126" y="603"/>
                    <a:pt x="130" y="603"/>
                  </a:cubicBezTo>
                  <a:cubicBezTo>
                    <a:pt x="131" y="603"/>
                    <a:pt x="132" y="603"/>
                    <a:pt x="132" y="603"/>
                  </a:cubicBezTo>
                  <a:cubicBezTo>
                    <a:pt x="133" y="603"/>
                    <a:pt x="134" y="603"/>
                    <a:pt x="134" y="602"/>
                  </a:cubicBezTo>
                  <a:cubicBezTo>
                    <a:pt x="127" y="598"/>
                    <a:pt x="119" y="595"/>
                    <a:pt x="113" y="589"/>
                  </a:cubicBezTo>
                  <a:cubicBezTo>
                    <a:pt x="109" y="585"/>
                    <a:pt x="109" y="572"/>
                    <a:pt x="104" y="570"/>
                  </a:cubicBezTo>
                  <a:cubicBezTo>
                    <a:pt x="103" y="569"/>
                    <a:pt x="100" y="566"/>
                    <a:pt x="100" y="563"/>
                  </a:cubicBezTo>
                  <a:cubicBezTo>
                    <a:pt x="100" y="558"/>
                    <a:pt x="101" y="554"/>
                    <a:pt x="105" y="550"/>
                  </a:cubicBezTo>
                  <a:cubicBezTo>
                    <a:pt x="107" y="548"/>
                    <a:pt x="112" y="549"/>
                    <a:pt x="114" y="545"/>
                  </a:cubicBezTo>
                  <a:cubicBezTo>
                    <a:pt x="116" y="542"/>
                    <a:pt x="115" y="538"/>
                    <a:pt x="117" y="536"/>
                  </a:cubicBezTo>
                  <a:cubicBezTo>
                    <a:pt x="121" y="532"/>
                    <a:pt x="128" y="531"/>
                    <a:pt x="128" y="523"/>
                  </a:cubicBezTo>
                  <a:cubicBezTo>
                    <a:pt x="128" y="514"/>
                    <a:pt x="115" y="518"/>
                    <a:pt x="115" y="507"/>
                  </a:cubicBezTo>
                  <a:cubicBezTo>
                    <a:pt x="115" y="502"/>
                    <a:pt x="119" y="498"/>
                    <a:pt x="124" y="497"/>
                  </a:cubicBezTo>
                  <a:cubicBezTo>
                    <a:pt x="126" y="497"/>
                    <a:pt x="131" y="496"/>
                    <a:pt x="132" y="493"/>
                  </a:cubicBezTo>
                  <a:cubicBezTo>
                    <a:pt x="133" y="486"/>
                    <a:pt x="133" y="481"/>
                    <a:pt x="138" y="476"/>
                  </a:cubicBezTo>
                  <a:cubicBezTo>
                    <a:pt x="137" y="475"/>
                    <a:pt x="135" y="475"/>
                    <a:pt x="135" y="472"/>
                  </a:cubicBezTo>
                  <a:cubicBezTo>
                    <a:pt x="138" y="472"/>
                    <a:pt x="139" y="474"/>
                    <a:pt x="143" y="474"/>
                  </a:cubicBezTo>
                  <a:cubicBezTo>
                    <a:pt x="143" y="474"/>
                    <a:pt x="145" y="472"/>
                    <a:pt x="145" y="471"/>
                  </a:cubicBezTo>
                  <a:cubicBezTo>
                    <a:pt x="145" y="469"/>
                    <a:pt x="144" y="469"/>
                    <a:pt x="143" y="468"/>
                  </a:cubicBezTo>
                  <a:cubicBezTo>
                    <a:pt x="142" y="468"/>
                    <a:pt x="140" y="470"/>
                    <a:pt x="139" y="470"/>
                  </a:cubicBezTo>
                  <a:cubicBezTo>
                    <a:pt x="136" y="470"/>
                    <a:pt x="133" y="462"/>
                    <a:pt x="133" y="458"/>
                  </a:cubicBezTo>
                  <a:cubicBezTo>
                    <a:pt x="133" y="457"/>
                    <a:pt x="134" y="455"/>
                    <a:pt x="136" y="455"/>
                  </a:cubicBezTo>
                  <a:cubicBezTo>
                    <a:pt x="141" y="455"/>
                    <a:pt x="143" y="459"/>
                    <a:pt x="149" y="459"/>
                  </a:cubicBezTo>
                  <a:cubicBezTo>
                    <a:pt x="151" y="459"/>
                    <a:pt x="155" y="457"/>
                    <a:pt x="155" y="455"/>
                  </a:cubicBezTo>
                  <a:cubicBezTo>
                    <a:pt x="155" y="455"/>
                    <a:pt x="155" y="454"/>
                    <a:pt x="155" y="453"/>
                  </a:cubicBezTo>
                  <a:cubicBezTo>
                    <a:pt x="157" y="449"/>
                    <a:pt x="154" y="440"/>
                    <a:pt x="158" y="436"/>
                  </a:cubicBezTo>
                  <a:cubicBezTo>
                    <a:pt x="159" y="436"/>
                    <a:pt x="160" y="435"/>
                    <a:pt x="162" y="435"/>
                  </a:cubicBezTo>
                  <a:cubicBezTo>
                    <a:pt x="163" y="435"/>
                    <a:pt x="165" y="436"/>
                    <a:pt x="167" y="436"/>
                  </a:cubicBezTo>
                  <a:cubicBezTo>
                    <a:pt x="168" y="436"/>
                    <a:pt x="170" y="436"/>
                    <a:pt x="171" y="436"/>
                  </a:cubicBezTo>
                  <a:cubicBezTo>
                    <a:pt x="172" y="436"/>
                    <a:pt x="174" y="436"/>
                    <a:pt x="174" y="436"/>
                  </a:cubicBezTo>
                  <a:cubicBezTo>
                    <a:pt x="181" y="433"/>
                    <a:pt x="187" y="435"/>
                    <a:pt x="192" y="430"/>
                  </a:cubicBezTo>
                  <a:cubicBezTo>
                    <a:pt x="195" y="427"/>
                    <a:pt x="197" y="425"/>
                    <a:pt x="200" y="421"/>
                  </a:cubicBezTo>
                  <a:cubicBezTo>
                    <a:pt x="201" y="419"/>
                    <a:pt x="201" y="417"/>
                    <a:pt x="201" y="414"/>
                  </a:cubicBezTo>
                  <a:cubicBezTo>
                    <a:pt x="201" y="411"/>
                    <a:pt x="196" y="411"/>
                    <a:pt x="196" y="407"/>
                  </a:cubicBezTo>
                  <a:cubicBezTo>
                    <a:pt x="194" y="404"/>
                    <a:pt x="194" y="401"/>
                    <a:pt x="192" y="399"/>
                  </a:cubicBezTo>
                  <a:cubicBezTo>
                    <a:pt x="191" y="398"/>
                    <a:pt x="187" y="396"/>
                    <a:pt x="187" y="394"/>
                  </a:cubicBezTo>
                  <a:cubicBezTo>
                    <a:pt x="187" y="393"/>
                    <a:pt x="188" y="392"/>
                    <a:pt x="189" y="392"/>
                  </a:cubicBezTo>
                  <a:cubicBezTo>
                    <a:pt x="194" y="392"/>
                    <a:pt x="197" y="396"/>
                    <a:pt x="201" y="396"/>
                  </a:cubicBezTo>
                  <a:cubicBezTo>
                    <a:pt x="203" y="396"/>
                    <a:pt x="210" y="399"/>
                    <a:pt x="214" y="399"/>
                  </a:cubicBezTo>
                  <a:cubicBezTo>
                    <a:pt x="227" y="399"/>
                    <a:pt x="229" y="385"/>
                    <a:pt x="235" y="376"/>
                  </a:cubicBezTo>
                  <a:cubicBezTo>
                    <a:pt x="240" y="369"/>
                    <a:pt x="246" y="368"/>
                    <a:pt x="251" y="360"/>
                  </a:cubicBezTo>
                  <a:cubicBezTo>
                    <a:pt x="253" y="356"/>
                    <a:pt x="253" y="354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8" y="345"/>
                    <a:pt x="260" y="340"/>
                    <a:pt x="266" y="337"/>
                  </a:cubicBezTo>
                  <a:cubicBezTo>
                    <a:pt x="266" y="324"/>
                    <a:pt x="266" y="324"/>
                    <a:pt x="266" y="324"/>
                  </a:cubicBezTo>
                  <a:cubicBezTo>
                    <a:pt x="266" y="319"/>
                    <a:pt x="266" y="315"/>
                    <a:pt x="269" y="311"/>
                  </a:cubicBezTo>
                  <a:cubicBezTo>
                    <a:pt x="271" y="309"/>
                    <a:pt x="275" y="309"/>
                    <a:pt x="277" y="305"/>
                  </a:cubicBezTo>
                  <a:cubicBezTo>
                    <a:pt x="283" y="297"/>
                    <a:pt x="290" y="301"/>
                    <a:pt x="297" y="294"/>
                  </a:cubicBezTo>
                  <a:cubicBezTo>
                    <a:pt x="297" y="293"/>
                    <a:pt x="298" y="292"/>
                    <a:pt x="299" y="291"/>
                  </a:cubicBezTo>
                  <a:cubicBezTo>
                    <a:pt x="303" y="290"/>
                    <a:pt x="306" y="289"/>
                    <a:pt x="310" y="289"/>
                  </a:cubicBezTo>
                  <a:cubicBezTo>
                    <a:pt x="311" y="289"/>
                    <a:pt x="312" y="289"/>
                    <a:pt x="313" y="289"/>
                  </a:cubicBezTo>
                  <a:cubicBezTo>
                    <a:pt x="318" y="289"/>
                    <a:pt x="324" y="285"/>
                    <a:pt x="326" y="282"/>
                  </a:cubicBezTo>
                  <a:cubicBezTo>
                    <a:pt x="326" y="281"/>
                    <a:pt x="326" y="277"/>
                    <a:pt x="327" y="276"/>
                  </a:cubicBezTo>
                  <a:cubicBezTo>
                    <a:pt x="332" y="270"/>
                    <a:pt x="333" y="267"/>
                    <a:pt x="337" y="261"/>
                  </a:cubicBezTo>
                  <a:cubicBezTo>
                    <a:pt x="338" y="260"/>
                    <a:pt x="339" y="254"/>
                    <a:pt x="339" y="251"/>
                  </a:cubicBezTo>
                  <a:cubicBezTo>
                    <a:pt x="339" y="249"/>
                    <a:pt x="341" y="246"/>
                    <a:pt x="342" y="244"/>
                  </a:cubicBezTo>
                  <a:cubicBezTo>
                    <a:pt x="343" y="244"/>
                    <a:pt x="344" y="242"/>
                    <a:pt x="344" y="241"/>
                  </a:cubicBezTo>
                  <a:cubicBezTo>
                    <a:pt x="344" y="237"/>
                    <a:pt x="346" y="233"/>
                    <a:pt x="346" y="227"/>
                  </a:cubicBezTo>
                  <a:cubicBezTo>
                    <a:pt x="346" y="221"/>
                    <a:pt x="341" y="211"/>
                    <a:pt x="346" y="207"/>
                  </a:cubicBezTo>
                  <a:cubicBezTo>
                    <a:pt x="349" y="204"/>
                    <a:pt x="352" y="204"/>
                    <a:pt x="355" y="199"/>
                  </a:cubicBezTo>
                  <a:cubicBezTo>
                    <a:pt x="356" y="197"/>
                    <a:pt x="357" y="196"/>
                    <a:pt x="359" y="194"/>
                  </a:cubicBezTo>
                  <a:cubicBezTo>
                    <a:pt x="367" y="182"/>
                    <a:pt x="378" y="176"/>
                    <a:pt x="378" y="155"/>
                  </a:cubicBezTo>
                  <a:cubicBezTo>
                    <a:pt x="378" y="149"/>
                    <a:pt x="377" y="143"/>
                    <a:pt x="371" y="142"/>
                  </a:cubicBezTo>
                  <a:cubicBezTo>
                    <a:pt x="370" y="141"/>
                    <a:pt x="369" y="141"/>
                    <a:pt x="368" y="141"/>
                  </a:cubicBezTo>
                  <a:cubicBezTo>
                    <a:pt x="368" y="141"/>
                    <a:pt x="367" y="141"/>
                    <a:pt x="366" y="141"/>
                  </a:cubicBezTo>
                  <a:cubicBezTo>
                    <a:pt x="365" y="142"/>
                    <a:pt x="365" y="142"/>
                    <a:pt x="364" y="142"/>
                  </a:cubicBezTo>
                  <a:cubicBezTo>
                    <a:pt x="363" y="142"/>
                    <a:pt x="362" y="141"/>
                    <a:pt x="361" y="141"/>
                  </a:cubicBezTo>
                  <a:cubicBezTo>
                    <a:pt x="356" y="140"/>
                    <a:pt x="347" y="132"/>
                    <a:pt x="345" y="128"/>
                  </a:cubicBezTo>
                  <a:cubicBezTo>
                    <a:pt x="342" y="126"/>
                    <a:pt x="337" y="124"/>
                    <a:pt x="332" y="123"/>
                  </a:cubicBezTo>
                  <a:cubicBezTo>
                    <a:pt x="321" y="124"/>
                    <a:pt x="321" y="124"/>
                    <a:pt x="321" y="124"/>
                  </a:cubicBezTo>
                  <a:cubicBezTo>
                    <a:pt x="315" y="124"/>
                    <a:pt x="314" y="120"/>
                    <a:pt x="308" y="120"/>
                  </a:cubicBezTo>
                  <a:cubicBezTo>
                    <a:pt x="305" y="120"/>
                    <a:pt x="304" y="122"/>
                    <a:pt x="302" y="123"/>
                  </a:cubicBezTo>
                  <a:cubicBezTo>
                    <a:pt x="300" y="123"/>
                    <a:pt x="300" y="123"/>
                    <a:pt x="300" y="123"/>
                  </a:cubicBezTo>
                  <a:cubicBezTo>
                    <a:pt x="300" y="120"/>
                    <a:pt x="300" y="118"/>
                    <a:pt x="299" y="116"/>
                  </a:cubicBezTo>
                  <a:cubicBezTo>
                    <a:pt x="299" y="114"/>
                    <a:pt x="296" y="114"/>
                    <a:pt x="294" y="113"/>
                  </a:cubicBezTo>
                  <a:cubicBezTo>
                    <a:pt x="290" y="110"/>
                    <a:pt x="280" y="105"/>
                    <a:pt x="275" y="105"/>
                  </a:cubicBezTo>
                  <a:cubicBezTo>
                    <a:pt x="270" y="105"/>
                    <a:pt x="267" y="111"/>
                    <a:pt x="264" y="116"/>
                  </a:cubicBezTo>
                  <a:cubicBezTo>
                    <a:pt x="263" y="117"/>
                    <a:pt x="262" y="119"/>
                    <a:pt x="261" y="119"/>
                  </a:cubicBezTo>
                  <a:cubicBezTo>
                    <a:pt x="260" y="119"/>
                    <a:pt x="259" y="117"/>
                    <a:pt x="259" y="116"/>
                  </a:cubicBezTo>
                  <a:cubicBezTo>
                    <a:pt x="252" y="116"/>
                    <a:pt x="252" y="116"/>
                    <a:pt x="252" y="116"/>
                  </a:cubicBezTo>
                  <a:cubicBezTo>
                    <a:pt x="252" y="113"/>
                    <a:pt x="250" y="111"/>
                    <a:pt x="248" y="109"/>
                  </a:cubicBezTo>
                  <a:cubicBezTo>
                    <a:pt x="246" y="109"/>
                    <a:pt x="244" y="109"/>
                    <a:pt x="244" y="106"/>
                  </a:cubicBezTo>
                  <a:cubicBezTo>
                    <a:pt x="244" y="98"/>
                    <a:pt x="252" y="95"/>
                    <a:pt x="256" y="89"/>
                  </a:cubicBezTo>
                  <a:cubicBezTo>
                    <a:pt x="256" y="86"/>
                    <a:pt x="253" y="86"/>
                    <a:pt x="251" y="83"/>
                  </a:cubicBezTo>
                  <a:cubicBezTo>
                    <a:pt x="250" y="80"/>
                    <a:pt x="246" y="71"/>
                    <a:pt x="246" y="68"/>
                  </a:cubicBezTo>
                  <a:cubicBezTo>
                    <a:pt x="241" y="67"/>
                    <a:pt x="235" y="57"/>
                    <a:pt x="231" y="57"/>
                  </a:cubicBezTo>
                  <a:cubicBezTo>
                    <a:pt x="230" y="57"/>
                    <a:pt x="230" y="57"/>
                    <a:pt x="229" y="57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26" y="57"/>
                    <a:pt x="222" y="54"/>
                    <a:pt x="220" y="54"/>
                  </a:cubicBezTo>
                  <a:cubicBezTo>
                    <a:pt x="212" y="54"/>
                    <a:pt x="212" y="54"/>
                    <a:pt x="212" y="54"/>
                  </a:cubicBezTo>
                  <a:cubicBezTo>
                    <a:pt x="205" y="52"/>
                    <a:pt x="193" y="53"/>
                    <a:pt x="191" y="45"/>
                  </a:cubicBezTo>
                  <a:cubicBezTo>
                    <a:pt x="189" y="45"/>
                    <a:pt x="187" y="44"/>
                    <a:pt x="186" y="43"/>
                  </a:cubicBezTo>
                  <a:cubicBezTo>
                    <a:pt x="183" y="36"/>
                    <a:pt x="180" y="37"/>
                    <a:pt x="175" y="32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6" y="28"/>
                    <a:pt x="167" y="24"/>
                    <a:pt x="163" y="23"/>
                  </a:cubicBezTo>
                  <a:cubicBezTo>
                    <a:pt x="159" y="21"/>
                    <a:pt x="153" y="20"/>
                    <a:pt x="151" y="16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1" y="14"/>
                    <a:pt x="152" y="14"/>
                    <a:pt x="152" y="14"/>
                  </a:cubicBezTo>
                  <a:cubicBezTo>
                    <a:pt x="153" y="14"/>
                    <a:pt x="154" y="14"/>
                    <a:pt x="155" y="13"/>
                  </a:cubicBezTo>
                  <a:cubicBezTo>
                    <a:pt x="155" y="13"/>
                    <a:pt x="150" y="13"/>
                    <a:pt x="147" y="13"/>
                  </a:cubicBezTo>
                  <a:cubicBezTo>
                    <a:pt x="146" y="13"/>
                    <a:pt x="140" y="13"/>
                    <a:pt x="140" y="14"/>
                  </a:cubicBezTo>
                  <a:cubicBezTo>
                    <a:pt x="138" y="17"/>
                    <a:pt x="136" y="17"/>
                    <a:pt x="131" y="18"/>
                  </a:cubicBezTo>
                  <a:cubicBezTo>
                    <a:pt x="129" y="18"/>
                    <a:pt x="126" y="17"/>
                    <a:pt x="126" y="15"/>
                  </a:cubicBezTo>
                  <a:cubicBezTo>
                    <a:pt x="123" y="15"/>
                    <a:pt x="115" y="15"/>
                    <a:pt x="110" y="15"/>
                  </a:cubicBezTo>
                  <a:cubicBezTo>
                    <a:pt x="109" y="15"/>
                    <a:pt x="107" y="13"/>
                    <a:pt x="107" y="10"/>
                  </a:cubicBezTo>
                  <a:cubicBezTo>
                    <a:pt x="103" y="9"/>
                    <a:pt x="96" y="7"/>
                    <a:pt x="95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6"/>
                    <a:pt x="94" y="5"/>
                    <a:pt x="95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6" y="10"/>
                    <a:pt x="81" y="9"/>
                    <a:pt x="81" y="13"/>
                  </a:cubicBezTo>
                  <a:cubicBezTo>
                    <a:pt x="81" y="17"/>
                    <a:pt x="85" y="19"/>
                    <a:pt x="85" y="22"/>
                  </a:cubicBezTo>
                  <a:cubicBezTo>
                    <a:pt x="85" y="23"/>
                    <a:pt x="83" y="27"/>
                    <a:pt x="82" y="27"/>
                  </a:cubicBezTo>
                  <a:cubicBezTo>
                    <a:pt x="79" y="27"/>
                    <a:pt x="78" y="21"/>
                    <a:pt x="78" y="18"/>
                  </a:cubicBezTo>
                  <a:cubicBezTo>
                    <a:pt x="78" y="16"/>
                    <a:pt x="79" y="11"/>
                    <a:pt x="80" y="7"/>
                  </a:cubicBezTo>
                  <a:cubicBezTo>
                    <a:pt x="81" y="7"/>
                    <a:pt x="83" y="6"/>
                    <a:pt x="83" y="3"/>
                  </a:cubicBezTo>
                  <a:cubicBezTo>
                    <a:pt x="83" y="3"/>
                    <a:pt x="82" y="0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104"/>
            <p:cNvSpPr>
              <a:spLocks/>
            </p:cNvSpPr>
            <p:nvPr/>
          </p:nvSpPr>
          <p:spPr bwMode="auto">
            <a:xfrm>
              <a:off x="3721100" y="3440113"/>
              <a:ext cx="19050" cy="22225"/>
            </a:xfrm>
            <a:custGeom>
              <a:avLst/>
              <a:gdLst>
                <a:gd name="T0" fmla="*/ 2 w 5"/>
                <a:gd name="T1" fmla="*/ 0 h 6"/>
                <a:gd name="T2" fmla="*/ 0 w 5"/>
                <a:gd name="T3" fmla="*/ 0 h 6"/>
                <a:gd name="T4" fmla="*/ 3 w 5"/>
                <a:gd name="T5" fmla="*/ 6 h 6"/>
                <a:gd name="T6" fmla="*/ 5 w 5"/>
                <a:gd name="T7" fmla="*/ 4 h 6"/>
                <a:gd name="T8" fmla="*/ 2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4" y="6"/>
                    <a:pt x="5" y="5"/>
                    <a:pt x="5" y="4"/>
                  </a:cubicBezTo>
                  <a:cubicBezTo>
                    <a:pt x="5" y="2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105"/>
            <p:cNvSpPr>
              <a:spLocks/>
            </p:cNvSpPr>
            <p:nvPr/>
          </p:nvSpPr>
          <p:spPr bwMode="auto">
            <a:xfrm>
              <a:off x="3705225" y="3379788"/>
              <a:ext cx="30163" cy="7938"/>
            </a:xfrm>
            <a:custGeom>
              <a:avLst/>
              <a:gdLst>
                <a:gd name="T0" fmla="*/ 4 w 8"/>
                <a:gd name="T1" fmla="*/ 0 h 2"/>
                <a:gd name="T2" fmla="*/ 0 w 8"/>
                <a:gd name="T3" fmla="*/ 2 h 2"/>
                <a:gd name="T4" fmla="*/ 5 w 8"/>
                <a:gd name="T5" fmla="*/ 2 h 2"/>
                <a:gd name="T6" fmla="*/ 8 w 8"/>
                <a:gd name="T7" fmla="*/ 2 h 2"/>
                <a:gd name="T8" fmla="*/ 4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4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1" y="2"/>
                    <a:pt x="3" y="2"/>
                    <a:pt x="5" y="2"/>
                  </a:cubicBezTo>
                  <a:cubicBezTo>
                    <a:pt x="6" y="2"/>
                    <a:pt x="7" y="2"/>
                    <a:pt x="8" y="2"/>
                  </a:cubicBezTo>
                  <a:cubicBezTo>
                    <a:pt x="7" y="1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106"/>
            <p:cNvSpPr>
              <a:spLocks/>
            </p:cNvSpPr>
            <p:nvPr/>
          </p:nvSpPr>
          <p:spPr bwMode="auto">
            <a:xfrm>
              <a:off x="3754438" y="3390900"/>
              <a:ext cx="3175" cy="11113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107"/>
            <p:cNvSpPr>
              <a:spLocks/>
            </p:cNvSpPr>
            <p:nvPr/>
          </p:nvSpPr>
          <p:spPr bwMode="auto">
            <a:xfrm>
              <a:off x="3863975" y="3552825"/>
              <a:ext cx="17463" cy="15875"/>
            </a:xfrm>
            <a:custGeom>
              <a:avLst/>
              <a:gdLst>
                <a:gd name="T0" fmla="*/ 5 w 5"/>
                <a:gd name="T1" fmla="*/ 0 h 4"/>
                <a:gd name="T2" fmla="*/ 1 w 5"/>
                <a:gd name="T3" fmla="*/ 3 h 4"/>
                <a:gd name="T4" fmla="*/ 0 w 5"/>
                <a:gd name="T5" fmla="*/ 3 h 4"/>
                <a:gd name="T6" fmla="*/ 0 w 5"/>
                <a:gd name="T7" fmla="*/ 4 h 4"/>
                <a:gd name="T8" fmla="*/ 1 w 5"/>
                <a:gd name="T9" fmla="*/ 4 h 4"/>
                <a:gd name="T10" fmla="*/ 5 w 5"/>
                <a:gd name="T11" fmla="*/ 3 h 4"/>
                <a:gd name="T12" fmla="*/ 5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1"/>
                    <a:pt x="3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4" y="4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108"/>
            <p:cNvSpPr>
              <a:spLocks/>
            </p:cNvSpPr>
            <p:nvPr/>
          </p:nvSpPr>
          <p:spPr bwMode="auto">
            <a:xfrm>
              <a:off x="2312988" y="2571750"/>
              <a:ext cx="1757363" cy="865188"/>
            </a:xfrm>
            <a:custGeom>
              <a:avLst/>
              <a:gdLst>
                <a:gd name="T0" fmla="*/ 13 w 468"/>
                <a:gd name="T1" fmla="*/ 4 h 230"/>
                <a:gd name="T2" fmla="*/ 17 w 468"/>
                <a:gd name="T3" fmla="*/ 10 h 230"/>
                <a:gd name="T4" fmla="*/ 0 w 468"/>
                <a:gd name="T5" fmla="*/ 15 h 230"/>
                <a:gd name="T6" fmla="*/ 5 w 468"/>
                <a:gd name="T7" fmla="*/ 86 h 230"/>
                <a:gd name="T8" fmla="*/ 30 w 468"/>
                <a:gd name="T9" fmla="*/ 138 h 230"/>
                <a:gd name="T10" fmla="*/ 79 w 468"/>
                <a:gd name="T11" fmla="*/ 163 h 230"/>
                <a:gd name="T12" fmla="*/ 133 w 468"/>
                <a:gd name="T13" fmla="*/ 169 h 230"/>
                <a:gd name="T14" fmla="*/ 172 w 468"/>
                <a:gd name="T15" fmla="*/ 195 h 230"/>
                <a:gd name="T16" fmla="*/ 221 w 468"/>
                <a:gd name="T17" fmla="*/ 221 h 230"/>
                <a:gd name="T18" fmla="*/ 230 w 468"/>
                <a:gd name="T19" fmla="*/ 200 h 230"/>
                <a:gd name="T20" fmla="*/ 235 w 468"/>
                <a:gd name="T21" fmla="*/ 200 h 230"/>
                <a:gd name="T22" fmla="*/ 261 w 468"/>
                <a:gd name="T23" fmla="*/ 191 h 230"/>
                <a:gd name="T24" fmla="*/ 286 w 468"/>
                <a:gd name="T25" fmla="*/ 194 h 230"/>
                <a:gd name="T26" fmla="*/ 281 w 468"/>
                <a:gd name="T27" fmla="*/ 185 h 230"/>
                <a:gd name="T28" fmla="*/ 306 w 468"/>
                <a:gd name="T29" fmla="*/ 183 h 230"/>
                <a:gd name="T30" fmla="*/ 341 w 468"/>
                <a:gd name="T31" fmla="*/ 212 h 230"/>
                <a:gd name="T32" fmla="*/ 361 w 468"/>
                <a:gd name="T33" fmla="*/ 218 h 230"/>
                <a:gd name="T34" fmla="*/ 358 w 468"/>
                <a:gd name="T35" fmla="*/ 206 h 230"/>
                <a:gd name="T36" fmla="*/ 379 w 468"/>
                <a:gd name="T37" fmla="*/ 150 h 230"/>
                <a:gd name="T38" fmla="*/ 395 w 468"/>
                <a:gd name="T39" fmla="*/ 140 h 230"/>
                <a:gd name="T40" fmla="*/ 392 w 468"/>
                <a:gd name="T41" fmla="*/ 136 h 230"/>
                <a:gd name="T42" fmla="*/ 396 w 468"/>
                <a:gd name="T43" fmla="*/ 127 h 230"/>
                <a:gd name="T44" fmla="*/ 394 w 468"/>
                <a:gd name="T45" fmla="*/ 120 h 230"/>
                <a:gd name="T46" fmla="*/ 396 w 468"/>
                <a:gd name="T47" fmla="*/ 115 h 230"/>
                <a:gd name="T48" fmla="*/ 403 w 468"/>
                <a:gd name="T49" fmla="*/ 109 h 230"/>
                <a:gd name="T50" fmla="*/ 404 w 468"/>
                <a:gd name="T51" fmla="*/ 104 h 230"/>
                <a:gd name="T52" fmla="*/ 411 w 468"/>
                <a:gd name="T53" fmla="*/ 86 h 230"/>
                <a:gd name="T54" fmla="*/ 423 w 468"/>
                <a:gd name="T55" fmla="*/ 85 h 230"/>
                <a:gd name="T56" fmla="*/ 436 w 468"/>
                <a:gd name="T57" fmla="*/ 79 h 230"/>
                <a:gd name="T58" fmla="*/ 445 w 468"/>
                <a:gd name="T59" fmla="*/ 76 h 230"/>
                <a:gd name="T60" fmla="*/ 438 w 468"/>
                <a:gd name="T61" fmla="*/ 70 h 230"/>
                <a:gd name="T62" fmla="*/ 459 w 468"/>
                <a:gd name="T63" fmla="*/ 52 h 230"/>
                <a:gd name="T64" fmla="*/ 467 w 468"/>
                <a:gd name="T65" fmla="*/ 45 h 230"/>
                <a:gd name="T66" fmla="*/ 462 w 468"/>
                <a:gd name="T67" fmla="*/ 21 h 230"/>
                <a:gd name="T68" fmla="*/ 462 w 468"/>
                <a:gd name="T69" fmla="*/ 21 h 230"/>
                <a:gd name="T70" fmla="*/ 459 w 468"/>
                <a:gd name="T71" fmla="*/ 19 h 230"/>
                <a:gd name="T72" fmla="*/ 451 w 468"/>
                <a:gd name="T73" fmla="*/ 19 h 230"/>
                <a:gd name="T74" fmla="*/ 428 w 468"/>
                <a:gd name="T75" fmla="*/ 42 h 230"/>
                <a:gd name="T76" fmla="*/ 406 w 468"/>
                <a:gd name="T77" fmla="*/ 43 h 230"/>
                <a:gd name="T78" fmla="*/ 367 w 468"/>
                <a:gd name="T79" fmla="*/ 63 h 230"/>
                <a:gd name="T80" fmla="*/ 365 w 468"/>
                <a:gd name="T81" fmla="*/ 65 h 230"/>
                <a:gd name="T82" fmla="*/ 366 w 468"/>
                <a:gd name="T83" fmla="*/ 70 h 230"/>
                <a:gd name="T84" fmla="*/ 366 w 468"/>
                <a:gd name="T85" fmla="*/ 70 h 230"/>
                <a:gd name="T86" fmla="*/ 362 w 468"/>
                <a:gd name="T87" fmla="*/ 72 h 230"/>
                <a:gd name="T88" fmla="*/ 336 w 468"/>
                <a:gd name="T89" fmla="*/ 73 h 230"/>
                <a:gd name="T90" fmla="*/ 342 w 468"/>
                <a:gd name="T91" fmla="*/ 63 h 230"/>
                <a:gd name="T92" fmla="*/ 336 w 468"/>
                <a:gd name="T93" fmla="*/ 46 h 230"/>
                <a:gd name="T94" fmla="*/ 309 w 468"/>
                <a:gd name="T95" fmla="*/ 57 h 230"/>
                <a:gd name="T96" fmla="*/ 297 w 468"/>
                <a:gd name="T97" fmla="*/ 73 h 230"/>
                <a:gd name="T98" fmla="*/ 316 w 468"/>
                <a:gd name="T99" fmla="*/ 35 h 230"/>
                <a:gd name="T100" fmla="*/ 329 w 468"/>
                <a:gd name="T101" fmla="*/ 32 h 230"/>
                <a:gd name="T102" fmla="*/ 300 w 468"/>
                <a:gd name="T103" fmla="*/ 27 h 230"/>
                <a:gd name="T104" fmla="*/ 284 w 468"/>
                <a:gd name="T105" fmla="*/ 26 h 230"/>
                <a:gd name="T106" fmla="*/ 267 w 468"/>
                <a:gd name="T107" fmla="*/ 29 h 230"/>
                <a:gd name="T108" fmla="*/ 262 w 468"/>
                <a:gd name="T109" fmla="*/ 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8" h="230">
                  <a:moveTo>
                    <a:pt x="240" y="0"/>
                  </a:moveTo>
                  <a:cubicBezTo>
                    <a:pt x="240" y="4"/>
                    <a:pt x="240" y="4"/>
                    <a:pt x="240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6"/>
                    <a:pt x="17" y="7"/>
                    <a:pt x="17" y="10"/>
                  </a:cubicBezTo>
                  <a:cubicBezTo>
                    <a:pt x="17" y="13"/>
                    <a:pt x="14" y="16"/>
                    <a:pt x="13" y="18"/>
                  </a:cubicBezTo>
                  <a:cubicBezTo>
                    <a:pt x="11" y="15"/>
                    <a:pt x="9" y="13"/>
                    <a:pt x="4" y="13"/>
                  </a:cubicBezTo>
                  <a:cubicBezTo>
                    <a:pt x="3" y="13"/>
                    <a:pt x="0" y="13"/>
                    <a:pt x="0" y="15"/>
                  </a:cubicBezTo>
                  <a:cubicBezTo>
                    <a:pt x="0" y="21"/>
                    <a:pt x="7" y="24"/>
                    <a:pt x="7" y="30"/>
                  </a:cubicBezTo>
                  <a:cubicBezTo>
                    <a:pt x="7" y="39"/>
                    <a:pt x="0" y="55"/>
                    <a:pt x="2" y="62"/>
                  </a:cubicBezTo>
                  <a:cubicBezTo>
                    <a:pt x="5" y="69"/>
                    <a:pt x="2" y="80"/>
                    <a:pt x="5" y="86"/>
                  </a:cubicBezTo>
                  <a:cubicBezTo>
                    <a:pt x="3" y="87"/>
                    <a:pt x="1" y="89"/>
                    <a:pt x="2" y="91"/>
                  </a:cubicBezTo>
                  <a:cubicBezTo>
                    <a:pt x="7" y="100"/>
                    <a:pt x="13" y="112"/>
                    <a:pt x="19" y="113"/>
                  </a:cubicBezTo>
                  <a:cubicBezTo>
                    <a:pt x="18" y="125"/>
                    <a:pt x="26" y="128"/>
                    <a:pt x="30" y="138"/>
                  </a:cubicBezTo>
                  <a:cubicBezTo>
                    <a:pt x="31" y="140"/>
                    <a:pt x="30" y="144"/>
                    <a:pt x="32" y="144"/>
                  </a:cubicBezTo>
                  <a:cubicBezTo>
                    <a:pt x="42" y="148"/>
                    <a:pt x="57" y="154"/>
                    <a:pt x="61" y="163"/>
                  </a:cubicBezTo>
                  <a:cubicBezTo>
                    <a:pt x="79" y="163"/>
                    <a:pt x="79" y="163"/>
                    <a:pt x="79" y="163"/>
                  </a:cubicBezTo>
                  <a:cubicBezTo>
                    <a:pt x="110" y="173"/>
                    <a:pt x="110" y="173"/>
                    <a:pt x="110" y="173"/>
                  </a:cubicBezTo>
                  <a:cubicBezTo>
                    <a:pt x="133" y="173"/>
                    <a:pt x="133" y="173"/>
                    <a:pt x="133" y="173"/>
                  </a:cubicBezTo>
                  <a:cubicBezTo>
                    <a:pt x="133" y="169"/>
                    <a:pt x="133" y="169"/>
                    <a:pt x="133" y="169"/>
                  </a:cubicBezTo>
                  <a:cubicBezTo>
                    <a:pt x="139" y="169"/>
                    <a:pt x="139" y="169"/>
                    <a:pt x="139" y="169"/>
                  </a:cubicBezTo>
                  <a:cubicBezTo>
                    <a:pt x="149" y="172"/>
                    <a:pt x="154" y="173"/>
                    <a:pt x="159" y="181"/>
                  </a:cubicBezTo>
                  <a:cubicBezTo>
                    <a:pt x="161" y="185"/>
                    <a:pt x="166" y="195"/>
                    <a:pt x="172" y="195"/>
                  </a:cubicBezTo>
                  <a:cubicBezTo>
                    <a:pt x="177" y="195"/>
                    <a:pt x="175" y="187"/>
                    <a:pt x="181" y="187"/>
                  </a:cubicBezTo>
                  <a:cubicBezTo>
                    <a:pt x="198" y="187"/>
                    <a:pt x="198" y="208"/>
                    <a:pt x="207" y="217"/>
                  </a:cubicBezTo>
                  <a:cubicBezTo>
                    <a:pt x="209" y="219"/>
                    <a:pt x="216" y="220"/>
                    <a:pt x="221" y="221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0" y="219"/>
                    <a:pt x="220" y="219"/>
                    <a:pt x="220" y="218"/>
                  </a:cubicBezTo>
                  <a:cubicBezTo>
                    <a:pt x="220" y="210"/>
                    <a:pt x="224" y="202"/>
                    <a:pt x="230" y="200"/>
                  </a:cubicBezTo>
                  <a:cubicBezTo>
                    <a:pt x="231" y="200"/>
                    <a:pt x="231" y="199"/>
                    <a:pt x="232" y="199"/>
                  </a:cubicBezTo>
                  <a:cubicBezTo>
                    <a:pt x="232" y="199"/>
                    <a:pt x="233" y="200"/>
                    <a:pt x="233" y="200"/>
                  </a:cubicBezTo>
                  <a:cubicBezTo>
                    <a:pt x="234" y="200"/>
                    <a:pt x="234" y="200"/>
                    <a:pt x="235" y="200"/>
                  </a:cubicBezTo>
                  <a:cubicBezTo>
                    <a:pt x="236" y="200"/>
                    <a:pt x="237" y="199"/>
                    <a:pt x="238" y="198"/>
                  </a:cubicBezTo>
                  <a:cubicBezTo>
                    <a:pt x="241" y="195"/>
                    <a:pt x="245" y="188"/>
                    <a:pt x="253" y="188"/>
                  </a:cubicBezTo>
                  <a:cubicBezTo>
                    <a:pt x="256" y="188"/>
                    <a:pt x="258" y="191"/>
                    <a:pt x="261" y="191"/>
                  </a:cubicBezTo>
                  <a:cubicBezTo>
                    <a:pt x="263" y="191"/>
                    <a:pt x="264" y="189"/>
                    <a:pt x="265" y="189"/>
                  </a:cubicBezTo>
                  <a:cubicBezTo>
                    <a:pt x="270" y="189"/>
                    <a:pt x="276" y="195"/>
                    <a:pt x="282" y="195"/>
                  </a:cubicBezTo>
                  <a:cubicBezTo>
                    <a:pt x="283" y="195"/>
                    <a:pt x="285" y="195"/>
                    <a:pt x="286" y="194"/>
                  </a:cubicBezTo>
                  <a:cubicBezTo>
                    <a:pt x="282" y="192"/>
                    <a:pt x="285" y="189"/>
                    <a:pt x="285" y="185"/>
                  </a:cubicBezTo>
                  <a:cubicBezTo>
                    <a:pt x="284" y="186"/>
                    <a:pt x="284" y="186"/>
                    <a:pt x="284" y="186"/>
                  </a:cubicBezTo>
                  <a:cubicBezTo>
                    <a:pt x="283" y="186"/>
                    <a:pt x="283" y="186"/>
                    <a:pt x="281" y="185"/>
                  </a:cubicBezTo>
                  <a:cubicBezTo>
                    <a:pt x="286" y="183"/>
                    <a:pt x="292" y="184"/>
                    <a:pt x="297" y="183"/>
                  </a:cubicBezTo>
                  <a:cubicBezTo>
                    <a:pt x="297" y="184"/>
                    <a:pt x="298" y="185"/>
                    <a:pt x="299" y="185"/>
                  </a:cubicBezTo>
                  <a:cubicBezTo>
                    <a:pt x="301" y="185"/>
                    <a:pt x="302" y="183"/>
                    <a:pt x="306" y="183"/>
                  </a:cubicBezTo>
                  <a:cubicBezTo>
                    <a:pt x="313" y="183"/>
                    <a:pt x="316" y="189"/>
                    <a:pt x="321" y="189"/>
                  </a:cubicBezTo>
                  <a:cubicBezTo>
                    <a:pt x="323" y="189"/>
                    <a:pt x="325" y="186"/>
                    <a:pt x="327" y="186"/>
                  </a:cubicBezTo>
                  <a:cubicBezTo>
                    <a:pt x="340" y="186"/>
                    <a:pt x="336" y="203"/>
                    <a:pt x="341" y="212"/>
                  </a:cubicBezTo>
                  <a:cubicBezTo>
                    <a:pt x="343" y="217"/>
                    <a:pt x="346" y="218"/>
                    <a:pt x="349" y="223"/>
                  </a:cubicBezTo>
                  <a:cubicBezTo>
                    <a:pt x="351" y="225"/>
                    <a:pt x="351" y="230"/>
                    <a:pt x="355" y="230"/>
                  </a:cubicBezTo>
                  <a:cubicBezTo>
                    <a:pt x="360" y="230"/>
                    <a:pt x="361" y="224"/>
                    <a:pt x="361" y="218"/>
                  </a:cubicBezTo>
                  <a:cubicBezTo>
                    <a:pt x="361" y="213"/>
                    <a:pt x="359" y="210"/>
                    <a:pt x="358" y="207"/>
                  </a:cubicBezTo>
                  <a:cubicBezTo>
                    <a:pt x="358" y="205"/>
                    <a:pt x="358" y="205"/>
                    <a:pt x="358" y="205"/>
                  </a:cubicBezTo>
                  <a:cubicBezTo>
                    <a:pt x="358" y="206"/>
                    <a:pt x="358" y="206"/>
                    <a:pt x="358" y="206"/>
                  </a:cubicBezTo>
                  <a:cubicBezTo>
                    <a:pt x="358" y="196"/>
                    <a:pt x="350" y="194"/>
                    <a:pt x="350" y="184"/>
                  </a:cubicBezTo>
                  <a:cubicBezTo>
                    <a:pt x="350" y="164"/>
                    <a:pt x="367" y="158"/>
                    <a:pt x="380" y="151"/>
                  </a:cubicBezTo>
                  <a:cubicBezTo>
                    <a:pt x="379" y="150"/>
                    <a:pt x="379" y="150"/>
                    <a:pt x="379" y="150"/>
                  </a:cubicBezTo>
                  <a:cubicBezTo>
                    <a:pt x="381" y="148"/>
                    <a:pt x="381" y="148"/>
                    <a:pt x="384" y="146"/>
                  </a:cubicBezTo>
                  <a:cubicBezTo>
                    <a:pt x="387" y="146"/>
                    <a:pt x="388" y="144"/>
                    <a:pt x="391" y="143"/>
                  </a:cubicBezTo>
                  <a:cubicBezTo>
                    <a:pt x="393" y="143"/>
                    <a:pt x="394" y="141"/>
                    <a:pt x="395" y="140"/>
                  </a:cubicBezTo>
                  <a:cubicBezTo>
                    <a:pt x="391" y="138"/>
                    <a:pt x="391" y="138"/>
                    <a:pt x="391" y="138"/>
                  </a:cubicBezTo>
                  <a:cubicBezTo>
                    <a:pt x="391" y="136"/>
                    <a:pt x="391" y="136"/>
                    <a:pt x="391" y="136"/>
                  </a:cubicBezTo>
                  <a:cubicBezTo>
                    <a:pt x="392" y="136"/>
                    <a:pt x="392" y="136"/>
                    <a:pt x="392" y="136"/>
                  </a:cubicBezTo>
                  <a:cubicBezTo>
                    <a:pt x="394" y="136"/>
                    <a:pt x="395" y="135"/>
                    <a:pt x="396" y="133"/>
                  </a:cubicBezTo>
                  <a:cubicBezTo>
                    <a:pt x="394" y="132"/>
                    <a:pt x="393" y="132"/>
                    <a:pt x="392" y="130"/>
                  </a:cubicBezTo>
                  <a:cubicBezTo>
                    <a:pt x="393" y="130"/>
                    <a:pt x="396" y="129"/>
                    <a:pt x="396" y="127"/>
                  </a:cubicBezTo>
                  <a:cubicBezTo>
                    <a:pt x="396" y="126"/>
                    <a:pt x="396" y="125"/>
                    <a:pt x="396" y="124"/>
                  </a:cubicBezTo>
                  <a:cubicBezTo>
                    <a:pt x="395" y="124"/>
                    <a:pt x="394" y="124"/>
                    <a:pt x="394" y="124"/>
                  </a:cubicBezTo>
                  <a:cubicBezTo>
                    <a:pt x="392" y="122"/>
                    <a:pt x="394" y="123"/>
                    <a:pt x="394" y="120"/>
                  </a:cubicBezTo>
                  <a:cubicBezTo>
                    <a:pt x="394" y="117"/>
                    <a:pt x="392" y="112"/>
                    <a:pt x="392" y="110"/>
                  </a:cubicBezTo>
                  <a:cubicBezTo>
                    <a:pt x="392" y="110"/>
                    <a:pt x="392" y="107"/>
                    <a:pt x="393" y="106"/>
                  </a:cubicBezTo>
                  <a:cubicBezTo>
                    <a:pt x="393" y="109"/>
                    <a:pt x="396" y="113"/>
                    <a:pt x="396" y="115"/>
                  </a:cubicBezTo>
                  <a:cubicBezTo>
                    <a:pt x="396" y="117"/>
                    <a:pt x="396" y="117"/>
                    <a:pt x="396" y="119"/>
                  </a:cubicBezTo>
                  <a:cubicBezTo>
                    <a:pt x="396" y="119"/>
                    <a:pt x="396" y="120"/>
                    <a:pt x="397" y="120"/>
                  </a:cubicBezTo>
                  <a:cubicBezTo>
                    <a:pt x="398" y="120"/>
                    <a:pt x="403" y="110"/>
                    <a:pt x="403" y="109"/>
                  </a:cubicBezTo>
                  <a:cubicBezTo>
                    <a:pt x="403" y="106"/>
                    <a:pt x="401" y="105"/>
                    <a:pt x="401" y="103"/>
                  </a:cubicBezTo>
                  <a:cubicBezTo>
                    <a:pt x="402" y="102"/>
                    <a:pt x="402" y="102"/>
                    <a:pt x="402" y="102"/>
                  </a:cubicBezTo>
                  <a:cubicBezTo>
                    <a:pt x="403" y="102"/>
                    <a:pt x="403" y="104"/>
                    <a:pt x="404" y="104"/>
                  </a:cubicBezTo>
                  <a:cubicBezTo>
                    <a:pt x="406" y="104"/>
                    <a:pt x="412" y="94"/>
                    <a:pt x="412" y="92"/>
                  </a:cubicBezTo>
                  <a:cubicBezTo>
                    <a:pt x="412" y="92"/>
                    <a:pt x="410" y="90"/>
                    <a:pt x="410" y="88"/>
                  </a:cubicBezTo>
                  <a:cubicBezTo>
                    <a:pt x="410" y="88"/>
                    <a:pt x="410" y="87"/>
                    <a:pt x="411" y="86"/>
                  </a:cubicBezTo>
                  <a:cubicBezTo>
                    <a:pt x="412" y="86"/>
                    <a:pt x="413" y="87"/>
                    <a:pt x="414" y="87"/>
                  </a:cubicBezTo>
                  <a:cubicBezTo>
                    <a:pt x="418" y="87"/>
                    <a:pt x="421" y="87"/>
                    <a:pt x="425" y="85"/>
                  </a:cubicBezTo>
                  <a:cubicBezTo>
                    <a:pt x="424" y="85"/>
                    <a:pt x="423" y="85"/>
                    <a:pt x="423" y="85"/>
                  </a:cubicBezTo>
                  <a:cubicBezTo>
                    <a:pt x="421" y="85"/>
                    <a:pt x="419" y="85"/>
                    <a:pt x="418" y="85"/>
                  </a:cubicBezTo>
                  <a:cubicBezTo>
                    <a:pt x="415" y="85"/>
                    <a:pt x="415" y="85"/>
                    <a:pt x="415" y="85"/>
                  </a:cubicBezTo>
                  <a:cubicBezTo>
                    <a:pt x="420" y="82"/>
                    <a:pt x="430" y="83"/>
                    <a:pt x="436" y="79"/>
                  </a:cubicBezTo>
                  <a:cubicBezTo>
                    <a:pt x="436" y="79"/>
                    <a:pt x="437" y="79"/>
                    <a:pt x="438" y="79"/>
                  </a:cubicBezTo>
                  <a:cubicBezTo>
                    <a:pt x="440" y="79"/>
                    <a:pt x="443" y="79"/>
                    <a:pt x="445" y="78"/>
                  </a:cubicBezTo>
                  <a:cubicBezTo>
                    <a:pt x="445" y="76"/>
                    <a:pt x="445" y="76"/>
                    <a:pt x="445" y="76"/>
                  </a:cubicBezTo>
                  <a:cubicBezTo>
                    <a:pt x="445" y="76"/>
                    <a:pt x="443" y="78"/>
                    <a:pt x="442" y="78"/>
                  </a:cubicBezTo>
                  <a:cubicBezTo>
                    <a:pt x="440" y="78"/>
                    <a:pt x="439" y="74"/>
                    <a:pt x="439" y="73"/>
                  </a:cubicBezTo>
                  <a:cubicBezTo>
                    <a:pt x="438" y="73"/>
                    <a:pt x="438" y="71"/>
                    <a:pt x="438" y="70"/>
                  </a:cubicBezTo>
                  <a:cubicBezTo>
                    <a:pt x="438" y="60"/>
                    <a:pt x="448" y="57"/>
                    <a:pt x="452" y="52"/>
                  </a:cubicBezTo>
                  <a:cubicBezTo>
                    <a:pt x="453" y="52"/>
                    <a:pt x="454" y="51"/>
                    <a:pt x="454" y="51"/>
                  </a:cubicBezTo>
                  <a:cubicBezTo>
                    <a:pt x="456" y="51"/>
                    <a:pt x="457" y="52"/>
                    <a:pt x="459" y="52"/>
                  </a:cubicBezTo>
                  <a:cubicBezTo>
                    <a:pt x="463" y="52"/>
                    <a:pt x="466" y="50"/>
                    <a:pt x="468" y="47"/>
                  </a:cubicBezTo>
                  <a:cubicBezTo>
                    <a:pt x="467" y="47"/>
                    <a:pt x="467" y="46"/>
                    <a:pt x="467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6" y="44"/>
                    <a:pt x="466" y="42"/>
                    <a:pt x="465" y="41"/>
                  </a:cubicBezTo>
                  <a:cubicBezTo>
                    <a:pt x="464" y="34"/>
                    <a:pt x="465" y="27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1" y="20"/>
                    <a:pt x="460" y="19"/>
                    <a:pt x="459" y="19"/>
                  </a:cubicBezTo>
                  <a:cubicBezTo>
                    <a:pt x="458" y="19"/>
                    <a:pt x="458" y="20"/>
                    <a:pt x="457" y="20"/>
                  </a:cubicBezTo>
                  <a:cubicBezTo>
                    <a:pt x="456" y="20"/>
                    <a:pt x="455" y="20"/>
                    <a:pt x="454" y="20"/>
                  </a:cubicBezTo>
                  <a:cubicBezTo>
                    <a:pt x="453" y="20"/>
                    <a:pt x="452" y="20"/>
                    <a:pt x="451" y="19"/>
                  </a:cubicBezTo>
                  <a:cubicBezTo>
                    <a:pt x="443" y="23"/>
                    <a:pt x="443" y="33"/>
                    <a:pt x="438" y="38"/>
                  </a:cubicBezTo>
                  <a:cubicBezTo>
                    <a:pt x="437" y="39"/>
                    <a:pt x="438" y="41"/>
                    <a:pt x="435" y="41"/>
                  </a:cubicBezTo>
                  <a:cubicBezTo>
                    <a:pt x="433" y="41"/>
                    <a:pt x="431" y="42"/>
                    <a:pt x="428" y="42"/>
                  </a:cubicBezTo>
                  <a:cubicBezTo>
                    <a:pt x="426" y="42"/>
                    <a:pt x="424" y="42"/>
                    <a:pt x="421" y="42"/>
                  </a:cubicBezTo>
                  <a:cubicBezTo>
                    <a:pt x="418" y="42"/>
                    <a:pt x="416" y="42"/>
                    <a:pt x="413" y="42"/>
                  </a:cubicBezTo>
                  <a:cubicBezTo>
                    <a:pt x="410" y="42"/>
                    <a:pt x="407" y="42"/>
                    <a:pt x="406" y="43"/>
                  </a:cubicBezTo>
                  <a:cubicBezTo>
                    <a:pt x="404" y="44"/>
                    <a:pt x="394" y="55"/>
                    <a:pt x="393" y="55"/>
                  </a:cubicBezTo>
                  <a:cubicBezTo>
                    <a:pt x="393" y="62"/>
                    <a:pt x="385" y="63"/>
                    <a:pt x="378" y="63"/>
                  </a:cubicBezTo>
                  <a:cubicBezTo>
                    <a:pt x="374" y="63"/>
                    <a:pt x="370" y="63"/>
                    <a:pt x="367" y="63"/>
                  </a:cubicBezTo>
                  <a:cubicBezTo>
                    <a:pt x="366" y="63"/>
                    <a:pt x="366" y="63"/>
                    <a:pt x="364" y="63"/>
                  </a:cubicBezTo>
                  <a:cubicBezTo>
                    <a:pt x="364" y="63"/>
                    <a:pt x="364" y="64"/>
                    <a:pt x="364" y="65"/>
                  </a:cubicBezTo>
                  <a:cubicBezTo>
                    <a:pt x="364" y="65"/>
                    <a:pt x="365" y="65"/>
                    <a:pt x="365" y="65"/>
                  </a:cubicBezTo>
                  <a:cubicBezTo>
                    <a:pt x="365" y="67"/>
                    <a:pt x="366" y="68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5" y="71"/>
                    <a:pt x="364" y="71"/>
                  </a:cubicBezTo>
                  <a:cubicBezTo>
                    <a:pt x="363" y="72"/>
                    <a:pt x="362" y="72"/>
                    <a:pt x="362" y="72"/>
                  </a:cubicBezTo>
                  <a:cubicBezTo>
                    <a:pt x="362" y="72"/>
                    <a:pt x="362" y="72"/>
                    <a:pt x="362" y="72"/>
                  </a:cubicBezTo>
                  <a:cubicBezTo>
                    <a:pt x="355" y="76"/>
                    <a:pt x="346" y="80"/>
                    <a:pt x="340" y="80"/>
                  </a:cubicBezTo>
                  <a:cubicBezTo>
                    <a:pt x="337" y="80"/>
                    <a:pt x="336" y="76"/>
                    <a:pt x="336" y="73"/>
                  </a:cubicBezTo>
                  <a:cubicBezTo>
                    <a:pt x="336" y="73"/>
                    <a:pt x="336" y="73"/>
                    <a:pt x="336" y="73"/>
                  </a:cubicBezTo>
                  <a:cubicBezTo>
                    <a:pt x="336" y="73"/>
                    <a:pt x="336" y="73"/>
                    <a:pt x="336" y="73"/>
                  </a:cubicBezTo>
                  <a:cubicBezTo>
                    <a:pt x="336" y="68"/>
                    <a:pt x="339" y="66"/>
                    <a:pt x="342" y="63"/>
                  </a:cubicBezTo>
                  <a:cubicBezTo>
                    <a:pt x="339" y="61"/>
                    <a:pt x="339" y="59"/>
                    <a:pt x="338" y="54"/>
                  </a:cubicBezTo>
                  <a:cubicBezTo>
                    <a:pt x="335" y="55"/>
                    <a:pt x="336" y="56"/>
                    <a:pt x="333" y="56"/>
                  </a:cubicBezTo>
                  <a:cubicBezTo>
                    <a:pt x="333" y="52"/>
                    <a:pt x="336" y="50"/>
                    <a:pt x="336" y="46"/>
                  </a:cubicBezTo>
                  <a:cubicBezTo>
                    <a:pt x="336" y="42"/>
                    <a:pt x="325" y="37"/>
                    <a:pt x="323" y="37"/>
                  </a:cubicBezTo>
                  <a:cubicBezTo>
                    <a:pt x="318" y="37"/>
                    <a:pt x="323" y="44"/>
                    <a:pt x="313" y="45"/>
                  </a:cubicBezTo>
                  <a:cubicBezTo>
                    <a:pt x="309" y="45"/>
                    <a:pt x="309" y="54"/>
                    <a:pt x="309" y="57"/>
                  </a:cubicBezTo>
                  <a:cubicBezTo>
                    <a:pt x="309" y="57"/>
                    <a:pt x="309" y="63"/>
                    <a:pt x="309" y="66"/>
                  </a:cubicBezTo>
                  <a:cubicBezTo>
                    <a:pt x="309" y="70"/>
                    <a:pt x="308" y="78"/>
                    <a:pt x="304" y="78"/>
                  </a:cubicBezTo>
                  <a:cubicBezTo>
                    <a:pt x="301" y="78"/>
                    <a:pt x="297" y="76"/>
                    <a:pt x="297" y="73"/>
                  </a:cubicBezTo>
                  <a:cubicBezTo>
                    <a:pt x="297" y="65"/>
                    <a:pt x="300" y="51"/>
                    <a:pt x="304" y="45"/>
                  </a:cubicBezTo>
                  <a:cubicBezTo>
                    <a:pt x="302" y="45"/>
                    <a:pt x="300" y="47"/>
                    <a:pt x="298" y="49"/>
                  </a:cubicBezTo>
                  <a:cubicBezTo>
                    <a:pt x="298" y="43"/>
                    <a:pt x="309" y="35"/>
                    <a:pt x="316" y="35"/>
                  </a:cubicBezTo>
                  <a:cubicBezTo>
                    <a:pt x="317" y="35"/>
                    <a:pt x="321" y="36"/>
                    <a:pt x="324" y="36"/>
                  </a:cubicBezTo>
                  <a:cubicBezTo>
                    <a:pt x="325" y="36"/>
                    <a:pt x="327" y="35"/>
                    <a:pt x="329" y="35"/>
                  </a:cubicBezTo>
                  <a:cubicBezTo>
                    <a:pt x="329" y="32"/>
                    <a:pt x="329" y="32"/>
                    <a:pt x="329" y="32"/>
                  </a:cubicBezTo>
                  <a:cubicBezTo>
                    <a:pt x="323" y="32"/>
                    <a:pt x="319" y="28"/>
                    <a:pt x="312" y="28"/>
                  </a:cubicBezTo>
                  <a:cubicBezTo>
                    <a:pt x="309" y="28"/>
                    <a:pt x="308" y="31"/>
                    <a:pt x="304" y="31"/>
                  </a:cubicBezTo>
                  <a:cubicBezTo>
                    <a:pt x="302" y="31"/>
                    <a:pt x="300" y="29"/>
                    <a:pt x="300" y="27"/>
                  </a:cubicBezTo>
                  <a:cubicBezTo>
                    <a:pt x="294" y="27"/>
                    <a:pt x="294" y="27"/>
                    <a:pt x="294" y="27"/>
                  </a:cubicBezTo>
                  <a:cubicBezTo>
                    <a:pt x="295" y="25"/>
                    <a:pt x="297" y="24"/>
                    <a:pt x="297" y="20"/>
                  </a:cubicBezTo>
                  <a:cubicBezTo>
                    <a:pt x="293" y="21"/>
                    <a:pt x="288" y="26"/>
                    <a:pt x="284" y="26"/>
                  </a:cubicBezTo>
                  <a:cubicBezTo>
                    <a:pt x="282" y="26"/>
                    <a:pt x="282" y="30"/>
                    <a:pt x="277" y="30"/>
                  </a:cubicBezTo>
                  <a:cubicBezTo>
                    <a:pt x="274" y="30"/>
                    <a:pt x="274" y="30"/>
                    <a:pt x="273" y="27"/>
                  </a:cubicBezTo>
                  <a:cubicBezTo>
                    <a:pt x="271" y="28"/>
                    <a:pt x="269" y="28"/>
                    <a:pt x="267" y="29"/>
                  </a:cubicBezTo>
                  <a:cubicBezTo>
                    <a:pt x="263" y="29"/>
                    <a:pt x="263" y="29"/>
                    <a:pt x="263" y="29"/>
                  </a:cubicBezTo>
                  <a:cubicBezTo>
                    <a:pt x="270" y="21"/>
                    <a:pt x="278" y="18"/>
                    <a:pt x="285" y="13"/>
                  </a:cubicBezTo>
                  <a:cubicBezTo>
                    <a:pt x="275" y="13"/>
                    <a:pt x="267" y="13"/>
                    <a:pt x="262" y="7"/>
                  </a:cubicBezTo>
                  <a:cubicBezTo>
                    <a:pt x="247" y="7"/>
                    <a:pt x="247" y="7"/>
                    <a:pt x="247" y="7"/>
                  </a:cubicBezTo>
                  <a:cubicBezTo>
                    <a:pt x="244" y="5"/>
                    <a:pt x="244" y="3"/>
                    <a:pt x="24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09"/>
            <p:cNvSpPr>
              <a:spLocks noEditPoints="1"/>
            </p:cNvSpPr>
            <p:nvPr/>
          </p:nvSpPr>
          <p:spPr bwMode="auto">
            <a:xfrm>
              <a:off x="1820863" y="1520825"/>
              <a:ext cx="2590800" cy="1336675"/>
            </a:xfrm>
            <a:custGeom>
              <a:avLst/>
              <a:gdLst>
                <a:gd name="T0" fmla="*/ 144 w 690"/>
                <a:gd name="T1" fmla="*/ 284 h 356"/>
                <a:gd name="T2" fmla="*/ 0 w 690"/>
                <a:gd name="T3" fmla="*/ 32 h 356"/>
                <a:gd name="T4" fmla="*/ 357 w 690"/>
                <a:gd name="T5" fmla="*/ 24 h 356"/>
                <a:gd name="T6" fmla="*/ 362 w 690"/>
                <a:gd name="T7" fmla="*/ 64 h 356"/>
                <a:gd name="T8" fmla="*/ 317 w 690"/>
                <a:gd name="T9" fmla="*/ 59 h 356"/>
                <a:gd name="T10" fmla="*/ 263 w 690"/>
                <a:gd name="T11" fmla="*/ 60 h 356"/>
                <a:gd name="T12" fmla="*/ 215 w 690"/>
                <a:gd name="T13" fmla="*/ 59 h 356"/>
                <a:gd name="T14" fmla="*/ 192 w 690"/>
                <a:gd name="T15" fmla="*/ 44 h 356"/>
                <a:gd name="T16" fmla="*/ 118 w 690"/>
                <a:gd name="T17" fmla="*/ 34 h 356"/>
                <a:gd name="T18" fmla="*/ 57 w 690"/>
                <a:gd name="T19" fmla="*/ 36 h 356"/>
                <a:gd name="T20" fmla="*/ 7 w 690"/>
                <a:gd name="T21" fmla="*/ 36 h 356"/>
                <a:gd name="T22" fmla="*/ 0 w 690"/>
                <a:gd name="T23" fmla="*/ 33 h 356"/>
                <a:gd name="T24" fmla="*/ 15 w 690"/>
                <a:gd name="T25" fmla="*/ 160 h 356"/>
                <a:gd name="T26" fmla="*/ 67 w 690"/>
                <a:gd name="T27" fmla="*/ 190 h 356"/>
                <a:gd name="T28" fmla="*/ 87 w 690"/>
                <a:gd name="T29" fmla="*/ 214 h 356"/>
                <a:gd name="T30" fmla="*/ 96 w 690"/>
                <a:gd name="T31" fmla="*/ 247 h 356"/>
                <a:gd name="T32" fmla="*/ 144 w 690"/>
                <a:gd name="T33" fmla="*/ 284 h 356"/>
                <a:gd name="T34" fmla="*/ 416 w 690"/>
                <a:gd name="T35" fmla="*/ 293 h 356"/>
                <a:gd name="T36" fmla="*/ 438 w 690"/>
                <a:gd name="T37" fmla="*/ 288 h 356"/>
                <a:gd name="T38" fmla="*/ 492 w 690"/>
                <a:gd name="T39" fmla="*/ 326 h 356"/>
                <a:gd name="T40" fmla="*/ 467 w 690"/>
                <a:gd name="T41" fmla="*/ 353 h 356"/>
                <a:gd name="T42" fmla="*/ 486 w 690"/>
                <a:gd name="T43" fmla="*/ 351 h 356"/>
                <a:gd name="T44" fmla="*/ 497 w 690"/>
                <a:gd name="T45" fmla="*/ 350 h 356"/>
                <a:gd name="T46" fmla="*/ 497 w 690"/>
                <a:gd name="T47" fmla="*/ 350 h 356"/>
                <a:gd name="T48" fmla="*/ 524 w 690"/>
                <a:gd name="T49" fmla="*/ 335 h 356"/>
                <a:gd name="T50" fmla="*/ 566 w 690"/>
                <a:gd name="T51" fmla="*/ 321 h 356"/>
                <a:gd name="T52" fmla="*/ 590 w 690"/>
                <a:gd name="T53" fmla="*/ 299 h 356"/>
                <a:gd name="T54" fmla="*/ 593 w 690"/>
                <a:gd name="T55" fmla="*/ 301 h 356"/>
                <a:gd name="T56" fmla="*/ 598 w 690"/>
                <a:gd name="T57" fmla="*/ 325 h 356"/>
                <a:gd name="T58" fmla="*/ 607 w 690"/>
                <a:gd name="T59" fmla="*/ 324 h 356"/>
                <a:gd name="T60" fmla="*/ 612 w 690"/>
                <a:gd name="T61" fmla="*/ 340 h 356"/>
                <a:gd name="T62" fmla="*/ 618 w 690"/>
                <a:gd name="T63" fmla="*/ 295 h 356"/>
                <a:gd name="T64" fmla="*/ 582 w 690"/>
                <a:gd name="T65" fmla="*/ 291 h 356"/>
                <a:gd name="T66" fmla="*/ 649 w 690"/>
                <a:gd name="T67" fmla="*/ 270 h 356"/>
                <a:gd name="T68" fmla="*/ 683 w 690"/>
                <a:gd name="T69" fmla="*/ 226 h 356"/>
                <a:gd name="T70" fmla="*/ 671 w 690"/>
                <a:gd name="T71" fmla="*/ 220 h 356"/>
                <a:gd name="T72" fmla="*/ 641 w 690"/>
                <a:gd name="T73" fmla="*/ 187 h 356"/>
                <a:gd name="T74" fmla="*/ 594 w 690"/>
                <a:gd name="T75" fmla="*/ 178 h 356"/>
                <a:gd name="T76" fmla="*/ 535 w 690"/>
                <a:gd name="T77" fmla="*/ 131 h 356"/>
                <a:gd name="T78" fmla="*/ 501 w 690"/>
                <a:gd name="T79" fmla="*/ 171 h 356"/>
                <a:gd name="T80" fmla="*/ 492 w 690"/>
                <a:gd name="T81" fmla="*/ 260 h 356"/>
                <a:gd name="T82" fmla="*/ 414 w 690"/>
                <a:gd name="T83" fmla="*/ 198 h 356"/>
                <a:gd name="T84" fmla="*/ 373 w 690"/>
                <a:gd name="T85" fmla="*/ 164 h 356"/>
                <a:gd name="T86" fmla="*/ 391 w 690"/>
                <a:gd name="T87" fmla="*/ 113 h 356"/>
                <a:gd name="T88" fmla="*/ 413 w 690"/>
                <a:gd name="T89" fmla="*/ 109 h 356"/>
                <a:gd name="T90" fmla="*/ 416 w 690"/>
                <a:gd name="T91" fmla="*/ 85 h 356"/>
                <a:gd name="T92" fmla="*/ 462 w 690"/>
                <a:gd name="T93" fmla="*/ 79 h 356"/>
                <a:gd name="T94" fmla="*/ 475 w 690"/>
                <a:gd name="T95" fmla="*/ 57 h 356"/>
                <a:gd name="T96" fmla="*/ 448 w 690"/>
                <a:gd name="T97" fmla="*/ 36 h 356"/>
                <a:gd name="T98" fmla="*/ 423 w 690"/>
                <a:gd name="T99" fmla="*/ 55 h 356"/>
                <a:gd name="T100" fmla="*/ 403 w 690"/>
                <a:gd name="T101" fmla="*/ 35 h 356"/>
                <a:gd name="T102" fmla="*/ 369 w 690"/>
                <a:gd name="T103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90" h="356">
                  <a:moveTo>
                    <a:pt x="144" y="284"/>
                  </a:moveTo>
                  <a:cubicBezTo>
                    <a:pt x="144" y="284"/>
                    <a:pt x="144" y="284"/>
                    <a:pt x="144" y="284"/>
                  </a:cubicBezTo>
                  <a:cubicBezTo>
                    <a:pt x="144" y="284"/>
                    <a:pt x="144" y="284"/>
                    <a:pt x="144" y="284"/>
                  </a:cubicBezTo>
                  <a:cubicBezTo>
                    <a:pt x="144" y="284"/>
                    <a:pt x="144" y="284"/>
                    <a:pt x="144" y="284"/>
                  </a:cubicBezTo>
                  <a:cubicBezTo>
                    <a:pt x="144" y="284"/>
                    <a:pt x="144" y="284"/>
                    <a:pt x="144" y="284"/>
                  </a:cubicBezTo>
                  <a:moveTo>
                    <a:pt x="0" y="32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369" y="0"/>
                  </a:moveTo>
                  <a:cubicBezTo>
                    <a:pt x="364" y="0"/>
                    <a:pt x="366" y="4"/>
                    <a:pt x="367" y="6"/>
                  </a:cubicBezTo>
                  <a:cubicBezTo>
                    <a:pt x="363" y="7"/>
                    <a:pt x="359" y="6"/>
                    <a:pt x="359" y="11"/>
                  </a:cubicBezTo>
                  <a:cubicBezTo>
                    <a:pt x="359" y="13"/>
                    <a:pt x="361" y="15"/>
                    <a:pt x="361" y="18"/>
                  </a:cubicBezTo>
                  <a:cubicBezTo>
                    <a:pt x="361" y="21"/>
                    <a:pt x="357" y="20"/>
                    <a:pt x="357" y="24"/>
                  </a:cubicBezTo>
                  <a:cubicBezTo>
                    <a:pt x="357" y="34"/>
                    <a:pt x="376" y="28"/>
                    <a:pt x="376" y="38"/>
                  </a:cubicBezTo>
                  <a:cubicBezTo>
                    <a:pt x="376" y="39"/>
                    <a:pt x="374" y="46"/>
                    <a:pt x="374" y="46"/>
                  </a:cubicBezTo>
                  <a:cubicBezTo>
                    <a:pt x="376" y="45"/>
                    <a:pt x="378" y="44"/>
                    <a:pt x="380" y="43"/>
                  </a:cubicBezTo>
                  <a:cubicBezTo>
                    <a:pt x="384" y="55"/>
                    <a:pt x="365" y="49"/>
                    <a:pt x="365" y="63"/>
                  </a:cubicBezTo>
                  <a:cubicBezTo>
                    <a:pt x="364" y="63"/>
                    <a:pt x="363" y="64"/>
                    <a:pt x="362" y="64"/>
                  </a:cubicBezTo>
                  <a:cubicBezTo>
                    <a:pt x="357" y="64"/>
                    <a:pt x="363" y="56"/>
                    <a:pt x="361" y="53"/>
                  </a:cubicBezTo>
                  <a:cubicBezTo>
                    <a:pt x="360" y="52"/>
                    <a:pt x="352" y="50"/>
                    <a:pt x="348" y="50"/>
                  </a:cubicBezTo>
                  <a:cubicBezTo>
                    <a:pt x="343" y="50"/>
                    <a:pt x="341" y="53"/>
                    <a:pt x="341" y="59"/>
                  </a:cubicBezTo>
                  <a:cubicBezTo>
                    <a:pt x="339" y="59"/>
                    <a:pt x="338" y="59"/>
                    <a:pt x="336" y="59"/>
                  </a:cubicBezTo>
                  <a:cubicBezTo>
                    <a:pt x="333" y="59"/>
                    <a:pt x="328" y="59"/>
                    <a:pt x="317" y="59"/>
                  </a:cubicBezTo>
                  <a:cubicBezTo>
                    <a:pt x="301" y="59"/>
                    <a:pt x="283" y="54"/>
                    <a:pt x="280" y="42"/>
                  </a:cubicBezTo>
                  <a:cubicBezTo>
                    <a:pt x="275" y="43"/>
                    <a:pt x="258" y="44"/>
                    <a:pt x="258" y="50"/>
                  </a:cubicBezTo>
                  <a:cubicBezTo>
                    <a:pt x="258" y="52"/>
                    <a:pt x="259" y="53"/>
                    <a:pt x="261" y="53"/>
                  </a:cubicBezTo>
                  <a:cubicBezTo>
                    <a:pt x="266" y="53"/>
                    <a:pt x="273" y="51"/>
                    <a:pt x="277" y="48"/>
                  </a:cubicBezTo>
                  <a:cubicBezTo>
                    <a:pt x="278" y="58"/>
                    <a:pt x="263" y="50"/>
                    <a:pt x="263" y="60"/>
                  </a:cubicBezTo>
                  <a:cubicBezTo>
                    <a:pt x="263" y="62"/>
                    <a:pt x="266" y="68"/>
                    <a:pt x="265" y="68"/>
                  </a:cubicBezTo>
                  <a:cubicBezTo>
                    <a:pt x="259" y="68"/>
                    <a:pt x="258" y="61"/>
                    <a:pt x="253" y="59"/>
                  </a:cubicBezTo>
                  <a:cubicBezTo>
                    <a:pt x="249" y="57"/>
                    <a:pt x="249" y="57"/>
                    <a:pt x="249" y="57"/>
                  </a:cubicBezTo>
                  <a:cubicBezTo>
                    <a:pt x="242" y="57"/>
                    <a:pt x="238" y="57"/>
                    <a:pt x="231" y="57"/>
                  </a:cubicBezTo>
                  <a:cubicBezTo>
                    <a:pt x="225" y="57"/>
                    <a:pt x="221" y="59"/>
                    <a:pt x="215" y="59"/>
                  </a:cubicBezTo>
                  <a:cubicBezTo>
                    <a:pt x="215" y="60"/>
                    <a:pt x="214" y="60"/>
                    <a:pt x="213" y="60"/>
                  </a:cubicBezTo>
                  <a:cubicBezTo>
                    <a:pt x="204" y="60"/>
                    <a:pt x="204" y="56"/>
                    <a:pt x="204" y="55"/>
                  </a:cubicBezTo>
                  <a:cubicBezTo>
                    <a:pt x="204" y="52"/>
                    <a:pt x="213" y="54"/>
                    <a:pt x="214" y="52"/>
                  </a:cubicBezTo>
                  <a:cubicBezTo>
                    <a:pt x="209" y="45"/>
                    <a:pt x="208" y="43"/>
                    <a:pt x="203" y="43"/>
                  </a:cubicBezTo>
                  <a:cubicBezTo>
                    <a:pt x="201" y="43"/>
                    <a:pt x="197" y="43"/>
                    <a:pt x="192" y="44"/>
                  </a:cubicBezTo>
                  <a:cubicBezTo>
                    <a:pt x="191" y="44"/>
                    <a:pt x="190" y="44"/>
                    <a:pt x="189" y="44"/>
                  </a:cubicBezTo>
                  <a:cubicBezTo>
                    <a:pt x="174" y="44"/>
                    <a:pt x="165" y="31"/>
                    <a:pt x="148" y="31"/>
                  </a:cubicBezTo>
                  <a:cubicBezTo>
                    <a:pt x="143" y="31"/>
                    <a:pt x="141" y="35"/>
                    <a:pt x="136" y="35"/>
                  </a:cubicBezTo>
                  <a:cubicBezTo>
                    <a:pt x="133" y="35"/>
                    <a:pt x="130" y="29"/>
                    <a:pt x="129" y="27"/>
                  </a:cubicBezTo>
                  <a:cubicBezTo>
                    <a:pt x="124" y="28"/>
                    <a:pt x="124" y="34"/>
                    <a:pt x="118" y="34"/>
                  </a:cubicBezTo>
                  <a:cubicBezTo>
                    <a:pt x="113" y="34"/>
                    <a:pt x="105" y="22"/>
                    <a:pt x="103" y="22"/>
                  </a:cubicBezTo>
                  <a:cubicBezTo>
                    <a:pt x="98" y="22"/>
                    <a:pt x="100" y="30"/>
                    <a:pt x="94" y="30"/>
                  </a:cubicBezTo>
                  <a:cubicBezTo>
                    <a:pt x="91" y="30"/>
                    <a:pt x="90" y="28"/>
                    <a:pt x="89" y="26"/>
                  </a:cubicBezTo>
                  <a:cubicBezTo>
                    <a:pt x="80" y="28"/>
                    <a:pt x="77" y="29"/>
                    <a:pt x="69" y="32"/>
                  </a:cubicBezTo>
                  <a:cubicBezTo>
                    <a:pt x="66" y="32"/>
                    <a:pt x="61" y="36"/>
                    <a:pt x="57" y="36"/>
                  </a:cubicBezTo>
                  <a:cubicBezTo>
                    <a:pt x="57" y="36"/>
                    <a:pt x="56" y="36"/>
                    <a:pt x="56" y="35"/>
                  </a:cubicBezTo>
                  <a:cubicBezTo>
                    <a:pt x="54" y="33"/>
                    <a:pt x="52" y="33"/>
                    <a:pt x="51" y="33"/>
                  </a:cubicBezTo>
                  <a:cubicBezTo>
                    <a:pt x="49" y="33"/>
                    <a:pt x="49" y="37"/>
                    <a:pt x="47" y="37"/>
                  </a:cubicBezTo>
                  <a:cubicBezTo>
                    <a:pt x="28" y="38"/>
                    <a:pt x="41" y="45"/>
                    <a:pt x="39" y="45"/>
                  </a:cubicBezTo>
                  <a:cubicBezTo>
                    <a:pt x="31" y="45"/>
                    <a:pt x="19" y="43"/>
                    <a:pt x="7" y="36"/>
                  </a:cubicBezTo>
                  <a:cubicBezTo>
                    <a:pt x="7" y="36"/>
                    <a:pt x="3" y="33"/>
                    <a:pt x="3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1" y="33"/>
                    <a:pt x="0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1" y="157"/>
                    <a:pt x="3" y="157"/>
                    <a:pt x="5" y="157"/>
                  </a:cubicBezTo>
                  <a:cubicBezTo>
                    <a:pt x="6" y="157"/>
                    <a:pt x="6" y="157"/>
                    <a:pt x="7" y="157"/>
                  </a:cubicBezTo>
                  <a:cubicBezTo>
                    <a:pt x="7" y="157"/>
                    <a:pt x="8" y="157"/>
                    <a:pt x="8" y="157"/>
                  </a:cubicBezTo>
                  <a:cubicBezTo>
                    <a:pt x="11" y="157"/>
                    <a:pt x="14" y="157"/>
                    <a:pt x="15" y="160"/>
                  </a:cubicBezTo>
                  <a:cubicBezTo>
                    <a:pt x="18" y="164"/>
                    <a:pt x="24" y="171"/>
                    <a:pt x="29" y="171"/>
                  </a:cubicBezTo>
                  <a:cubicBezTo>
                    <a:pt x="33" y="171"/>
                    <a:pt x="33" y="165"/>
                    <a:pt x="37" y="164"/>
                  </a:cubicBezTo>
                  <a:cubicBezTo>
                    <a:pt x="39" y="164"/>
                    <a:pt x="41" y="164"/>
                    <a:pt x="43" y="163"/>
                  </a:cubicBezTo>
                  <a:cubicBezTo>
                    <a:pt x="51" y="171"/>
                    <a:pt x="56" y="174"/>
                    <a:pt x="63" y="185"/>
                  </a:cubicBezTo>
                  <a:cubicBezTo>
                    <a:pt x="64" y="187"/>
                    <a:pt x="66" y="187"/>
                    <a:pt x="67" y="190"/>
                  </a:cubicBezTo>
                  <a:cubicBezTo>
                    <a:pt x="68" y="193"/>
                    <a:pt x="69" y="197"/>
                    <a:pt x="72" y="201"/>
                  </a:cubicBezTo>
                  <a:cubicBezTo>
                    <a:pt x="74" y="202"/>
                    <a:pt x="78" y="201"/>
                    <a:pt x="79" y="204"/>
                  </a:cubicBezTo>
                  <a:cubicBezTo>
                    <a:pt x="82" y="206"/>
                    <a:pt x="87" y="208"/>
                    <a:pt x="87" y="214"/>
                  </a:cubicBezTo>
                  <a:cubicBezTo>
                    <a:pt x="87" y="214"/>
                    <a:pt x="87" y="214"/>
                    <a:pt x="87" y="214"/>
                  </a:cubicBezTo>
                  <a:cubicBezTo>
                    <a:pt x="87" y="214"/>
                    <a:pt x="87" y="214"/>
                    <a:pt x="87" y="214"/>
                  </a:cubicBezTo>
                  <a:cubicBezTo>
                    <a:pt x="87" y="217"/>
                    <a:pt x="83" y="217"/>
                    <a:pt x="83" y="219"/>
                  </a:cubicBezTo>
                  <a:cubicBezTo>
                    <a:pt x="83" y="221"/>
                    <a:pt x="84" y="222"/>
                    <a:pt x="84" y="223"/>
                  </a:cubicBezTo>
                  <a:cubicBezTo>
                    <a:pt x="84" y="227"/>
                    <a:pt x="83" y="235"/>
                    <a:pt x="87" y="236"/>
                  </a:cubicBezTo>
                  <a:cubicBezTo>
                    <a:pt x="90" y="236"/>
                    <a:pt x="92" y="236"/>
                    <a:pt x="93" y="238"/>
                  </a:cubicBezTo>
                  <a:cubicBezTo>
                    <a:pt x="96" y="241"/>
                    <a:pt x="93" y="244"/>
                    <a:pt x="96" y="247"/>
                  </a:cubicBezTo>
                  <a:cubicBezTo>
                    <a:pt x="96" y="247"/>
                    <a:pt x="104" y="251"/>
                    <a:pt x="104" y="252"/>
                  </a:cubicBezTo>
                  <a:cubicBezTo>
                    <a:pt x="106" y="259"/>
                    <a:pt x="107" y="266"/>
                    <a:pt x="116" y="266"/>
                  </a:cubicBezTo>
                  <a:cubicBezTo>
                    <a:pt x="118" y="272"/>
                    <a:pt x="128" y="268"/>
                    <a:pt x="130" y="276"/>
                  </a:cubicBezTo>
                  <a:cubicBezTo>
                    <a:pt x="131" y="278"/>
                    <a:pt x="138" y="279"/>
                    <a:pt x="141" y="282"/>
                  </a:cubicBezTo>
                  <a:cubicBezTo>
                    <a:pt x="141" y="282"/>
                    <a:pt x="143" y="283"/>
                    <a:pt x="144" y="284"/>
                  </a:cubicBezTo>
                  <a:cubicBezTo>
                    <a:pt x="371" y="284"/>
                    <a:pt x="371" y="284"/>
                    <a:pt x="371" y="284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5" y="283"/>
                    <a:pt x="375" y="285"/>
                    <a:pt x="378" y="287"/>
                  </a:cubicBezTo>
                  <a:cubicBezTo>
                    <a:pt x="393" y="287"/>
                    <a:pt x="393" y="287"/>
                    <a:pt x="393" y="287"/>
                  </a:cubicBezTo>
                  <a:cubicBezTo>
                    <a:pt x="398" y="293"/>
                    <a:pt x="406" y="293"/>
                    <a:pt x="416" y="293"/>
                  </a:cubicBezTo>
                  <a:cubicBezTo>
                    <a:pt x="420" y="292"/>
                    <a:pt x="421" y="293"/>
                    <a:pt x="424" y="292"/>
                  </a:cubicBezTo>
                  <a:cubicBezTo>
                    <a:pt x="427" y="290"/>
                    <a:pt x="425" y="286"/>
                    <a:pt x="428" y="286"/>
                  </a:cubicBezTo>
                  <a:cubicBezTo>
                    <a:pt x="432" y="286"/>
                    <a:pt x="434" y="291"/>
                    <a:pt x="435" y="292"/>
                  </a:cubicBezTo>
                  <a:cubicBezTo>
                    <a:pt x="436" y="291"/>
                    <a:pt x="435" y="288"/>
                    <a:pt x="435" y="288"/>
                  </a:cubicBezTo>
                  <a:cubicBezTo>
                    <a:pt x="436" y="288"/>
                    <a:pt x="437" y="288"/>
                    <a:pt x="438" y="288"/>
                  </a:cubicBezTo>
                  <a:cubicBezTo>
                    <a:pt x="439" y="288"/>
                    <a:pt x="451" y="298"/>
                    <a:pt x="452" y="299"/>
                  </a:cubicBezTo>
                  <a:cubicBezTo>
                    <a:pt x="454" y="302"/>
                    <a:pt x="452" y="305"/>
                    <a:pt x="454" y="307"/>
                  </a:cubicBezTo>
                  <a:cubicBezTo>
                    <a:pt x="461" y="314"/>
                    <a:pt x="469" y="312"/>
                    <a:pt x="477" y="317"/>
                  </a:cubicBezTo>
                  <a:cubicBezTo>
                    <a:pt x="484" y="317"/>
                    <a:pt x="484" y="317"/>
                    <a:pt x="484" y="317"/>
                  </a:cubicBezTo>
                  <a:cubicBezTo>
                    <a:pt x="487" y="319"/>
                    <a:pt x="492" y="322"/>
                    <a:pt x="492" y="326"/>
                  </a:cubicBezTo>
                  <a:cubicBezTo>
                    <a:pt x="492" y="328"/>
                    <a:pt x="491" y="330"/>
                    <a:pt x="489" y="330"/>
                  </a:cubicBezTo>
                  <a:cubicBezTo>
                    <a:pt x="485" y="330"/>
                    <a:pt x="482" y="326"/>
                    <a:pt x="481" y="325"/>
                  </a:cubicBezTo>
                  <a:cubicBezTo>
                    <a:pt x="480" y="329"/>
                    <a:pt x="477" y="343"/>
                    <a:pt x="473" y="343"/>
                  </a:cubicBezTo>
                  <a:cubicBezTo>
                    <a:pt x="473" y="343"/>
                    <a:pt x="473" y="343"/>
                    <a:pt x="473" y="343"/>
                  </a:cubicBezTo>
                  <a:cubicBezTo>
                    <a:pt x="470" y="346"/>
                    <a:pt x="467" y="348"/>
                    <a:pt x="467" y="353"/>
                  </a:cubicBezTo>
                  <a:cubicBezTo>
                    <a:pt x="467" y="353"/>
                    <a:pt x="467" y="353"/>
                    <a:pt x="467" y="353"/>
                  </a:cubicBezTo>
                  <a:cubicBezTo>
                    <a:pt x="468" y="354"/>
                    <a:pt x="469" y="356"/>
                    <a:pt x="471" y="356"/>
                  </a:cubicBezTo>
                  <a:cubicBezTo>
                    <a:pt x="474" y="356"/>
                    <a:pt x="474" y="354"/>
                    <a:pt x="475" y="353"/>
                  </a:cubicBezTo>
                  <a:cubicBezTo>
                    <a:pt x="477" y="351"/>
                    <a:pt x="480" y="351"/>
                    <a:pt x="484" y="351"/>
                  </a:cubicBezTo>
                  <a:cubicBezTo>
                    <a:pt x="484" y="351"/>
                    <a:pt x="485" y="351"/>
                    <a:pt x="486" y="351"/>
                  </a:cubicBezTo>
                  <a:cubicBezTo>
                    <a:pt x="489" y="351"/>
                    <a:pt x="491" y="352"/>
                    <a:pt x="492" y="352"/>
                  </a:cubicBezTo>
                  <a:cubicBezTo>
                    <a:pt x="492" y="352"/>
                    <a:pt x="492" y="352"/>
                    <a:pt x="493" y="352"/>
                  </a:cubicBezTo>
                  <a:cubicBezTo>
                    <a:pt x="493" y="352"/>
                    <a:pt x="493" y="352"/>
                    <a:pt x="493" y="352"/>
                  </a:cubicBezTo>
                  <a:cubicBezTo>
                    <a:pt x="493" y="352"/>
                    <a:pt x="494" y="352"/>
                    <a:pt x="495" y="351"/>
                  </a:cubicBezTo>
                  <a:cubicBezTo>
                    <a:pt x="496" y="351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48"/>
                    <a:pt x="496" y="347"/>
                    <a:pt x="496" y="345"/>
                  </a:cubicBezTo>
                  <a:cubicBezTo>
                    <a:pt x="496" y="345"/>
                    <a:pt x="495" y="345"/>
                    <a:pt x="495" y="345"/>
                  </a:cubicBezTo>
                  <a:cubicBezTo>
                    <a:pt x="495" y="344"/>
                    <a:pt x="494" y="343"/>
                    <a:pt x="494" y="342"/>
                  </a:cubicBezTo>
                  <a:cubicBezTo>
                    <a:pt x="494" y="341"/>
                    <a:pt x="497" y="341"/>
                    <a:pt x="498" y="340"/>
                  </a:cubicBezTo>
                  <a:cubicBezTo>
                    <a:pt x="504" y="338"/>
                    <a:pt x="517" y="335"/>
                    <a:pt x="524" y="335"/>
                  </a:cubicBezTo>
                  <a:cubicBezTo>
                    <a:pt x="525" y="335"/>
                    <a:pt x="535" y="324"/>
                    <a:pt x="537" y="323"/>
                  </a:cubicBezTo>
                  <a:cubicBezTo>
                    <a:pt x="538" y="322"/>
                    <a:pt x="541" y="322"/>
                    <a:pt x="544" y="322"/>
                  </a:cubicBezTo>
                  <a:cubicBezTo>
                    <a:pt x="547" y="322"/>
                    <a:pt x="549" y="322"/>
                    <a:pt x="552" y="322"/>
                  </a:cubicBezTo>
                  <a:cubicBezTo>
                    <a:pt x="555" y="322"/>
                    <a:pt x="557" y="322"/>
                    <a:pt x="559" y="322"/>
                  </a:cubicBezTo>
                  <a:cubicBezTo>
                    <a:pt x="562" y="322"/>
                    <a:pt x="564" y="321"/>
                    <a:pt x="566" y="321"/>
                  </a:cubicBezTo>
                  <a:cubicBezTo>
                    <a:pt x="569" y="321"/>
                    <a:pt x="568" y="319"/>
                    <a:pt x="569" y="318"/>
                  </a:cubicBezTo>
                  <a:cubicBezTo>
                    <a:pt x="574" y="313"/>
                    <a:pt x="574" y="303"/>
                    <a:pt x="582" y="299"/>
                  </a:cubicBezTo>
                  <a:cubicBezTo>
                    <a:pt x="583" y="300"/>
                    <a:pt x="584" y="300"/>
                    <a:pt x="585" y="300"/>
                  </a:cubicBezTo>
                  <a:cubicBezTo>
                    <a:pt x="586" y="300"/>
                    <a:pt x="587" y="300"/>
                    <a:pt x="588" y="300"/>
                  </a:cubicBezTo>
                  <a:cubicBezTo>
                    <a:pt x="589" y="300"/>
                    <a:pt x="589" y="299"/>
                    <a:pt x="590" y="299"/>
                  </a:cubicBezTo>
                  <a:cubicBezTo>
                    <a:pt x="591" y="299"/>
                    <a:pt x="592" y="300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6" y="307"/>
                    <a:pt x="595" y="314"/>
                    <a:pt x="596" y="321"/>
                  </a:cubicBezTo>
                  <a:cubicBezTo>
                    <a:pt x="597" y="322"/>
                    <a:pt x="597" y="324"/>
                    <a:pt x="598" y="325"/>
                  </a:cubicBezTo>
                  <a:cubicBezTo>
                    <a:pt x="598" y="325"/>
                    <a:pt x="598" y="325"/>
                    <a:pt x="598" y="325"/>
                  </a:cubicBezTo>
                  <a:cubicBezTo>
                    <a:pt x="597" y="324"/>
                    <a:pt x="597" y="324"/>
                    <a:pt x="597" y="324"/>
                  </a:cubicBezTo>
                  <a:cubicBezTo>
                    <a:pt x="597" y="323"/>
                    <a:pt x="597" y="323"/>
                    <a:pt x="597" y="323"/>
                  </a:cubicBezTo>
                  <a:cubicBezTo>
                    <a:pt x="598" y="324"/>
                    <a:pt x="598" y="324"/>
                    <a:pt x="598" y="324"/>
                  </a:cubicBezTo>
                  <a:cubicBezTo>
                    <a:pt x="599" y="324"/>
                    <a:pt x="600" y="323"/>
                    <a:pt x="600" y="323"/>
                  </a:cubicBezTo>
                  <a:cubicBezTo>
                    <a:pt x="601" y="323"/>
                    <a:pt x="604" y="324"/>
                    <a:pt x="607" y="324"/>
                  </a:cubicBezTo>
                  <a:cubicBezTo>
                    <a:pt x="609" y="324"/>
                    <a:pt x="611" y="324"/>
                    <a:pt x="612" y="323"/>
                  </a:cubicBezTo>
                  <a:cubicBezTo>
                    <a:pt x="614" y="321"/>
                    <a:pt x="614" y="317"/>
                    <a:pt x="619" y="317"/>
                  </a:cubicBezTo>
                  <a:cubicBezTo>
                    <a:pt x="619" y="321"/>
                    <a:pt x="618" y="321"/>
                    <a:pt x="623" y="321"/>
                  </a:cubicBezTo>
                  <a:cubicBezTo>
                    <a:pt x="616" y="322"/>
                    <a:pt x="606" y="327"/>
                    <a:pt x="606" y="333"/>
                  </a:cubicBezTo>
                  <a:cubicBezTo>
                    <a:pt x="606" y="335"/>
                    <a:pt x="610" y="340"/>
                    <a:pt x="612" y="340"/>
                  </a:cubicBezTo>
                  <a:cubicBezTo>
                    <a:pt x="614" y="340"/>
                    <a:pt x="619" y="332"/>
                    <a:pt x="625" y="331"/>
                  </a:cubicBezTo>
                  <a:cubicBezTo>
                    <a:pt x="626" y="330"/>
                    <a:pt x="646" y="323"/>
                    <a:pt x="646" y="321"/>
                  </a:cubicBezTo>
                  <a:cubicBezTo>
                    <a:pt x="646" y="317"/>
                    <a:pt x="638" y="317"/>
                    <a:pt x="637" y="317"/>
                  </a:cubicBezTo>
                  <a:cubicBezTo>
                    <a:pt x="628" y="317"/>
                    <a:pt x="615" y="309"/>
                    <a:pt x="615" y="302"/>
                  </a:cubicBezTo>
                  <a:cubicBezTo>
                    <a:pt x="615" y="300"/>
                    <a:pt x="618" y="298"/>
                    <a:pt x="618" y="295"/>
                  </a:cubicBezTo>
                  <a:cubicBezTo>
                    <a:pt x="617" y="295"/>
                    <a:pt x="614" y="294"/>
                    <a:pt x="611" y="294"/>
                  </a:cubicBezTo>
                  <a:cubicBezTo>
                    <a:pt x="613" y="292"/>
                    <a:pt x="623" y="291"/>
                    <a:pt x="623" y="285"/>
                  </a:cubicBezTo>
                  <a:cubicBezTo>
                    <a:pt x="623" y="281"/>
                    <a:pt x="619" y="281"/>
                    <a:pt x="614" y="281"/>
                  </a:cubicBezTo>
                  <a:cubicBezTo>
                    <a:pt x="612" y="281"/>
                    <a:pt x="610" y="281"/>
                    <a:pt x="608" y="281"/>
                  </a:cubicBezTo>
                  <a:cubicBezTo>
                    <a:pt x="596" y="281"/>
                    <a:pt x="590" y="290"/>
                    <a:pt x="582" y="291"/>
                  </a:cubicBezTo>
                  <a:cubicBezTo>
                    <a:pt x="585" y="283"/>
                    <a:pt x="591" y="286"/>
                    <a:pt x="597" y="279"/>
                  </a:cubicBezTo>
                  <a:cubicBezTo>
                    <a:pt x="601" y="275"/>
                    <a:pt x="599" y="273"/>
                    <a:pt x="605" y="271"/>
                  </a:cubicBezTo>
                  <a:cubicBezTo>
                    <a:pt x="610" y="269"/>
                    <a:pt x="614" y="269"/>
                    <a:pt x="617" y="269"/>
                  </a:cubicBezTo>
                  <a:cubicBezTo>
                    <a:pt x="622" y="269"/>
                    <a:pt x="627" y="269"/>
                    <a:pt x="632" y="269"/>
                  </a:cubicBezTo>
                  <a:cubicBezTo>
                    <a:pt x="639" y="269"/>
                    <a:pt x="644" y="270"/>
                    <a:pt x="649" y="270"/>
                  </a:cubicBezTo>
                  <a:cubicBezTo>
                    <a:pt x="654" y="270"/>
                    <a:pt x="658" y="269"/>
                    <a:pt x="663" y="263"/>
                  </a:cubicBezTo>
                  <a:cubicBezTo>
                    <a:pt x="667" y="258"/>
                    <a:pt x="690" y="257"/>
                    <a:pt x="690" y="248"/>
                  </a:cubicBezTo>
                  <a:cubicBezTo>
                    <a:pt x="690" y="241"/>
                    <a:pt x="688" y="238"/>
                    <a:pt x="685" y="234"/>
                  </a:cubicBezTo>
                  <a:cubicBezTo>
                    <a:pt x="683" y="234"/>
                    <a:pt x="686" y="231"/>
                    <a:pt x="683" y="230"/>
                  </a:cubicBezTo>
                  <a:cubicBezTo>
                    <a:pt x="683" y="226"/>
                    <a:pt x="683" y="226"/>
                    <a:pt x="683" y="226"/>
                  </a:cubicBezTo>
                  <a:cubicBezTo>
                    <a:pt x="676" y="230"/>
                    <a:pt x="663" y="235"/>
                    <a:pt x="656" y="235"/>
                  </a:cubicBezTo>
                  <a:cubicBezTo>
                    <a:pt x="655" y="235"/>
                    <a:pt x="653" y="234"/>
                    <a:pt x="653" y="234"/>
                  </a:cubicBezTo>
                  <a:cubicBezTo>
                    <a:pt x="659" y="230"/>
                    <a:pt x="674" y="228"/>
                    <a:pt x="676" y="223"/>
                  </a:cubicBezTo>
                  <a:cubicBezTo>
                    <a:pt x="676" y="221"/>
                    <a:pt x="674" y="221"/>
                    <a:pt x="674" y="220"/>
                  </a:cubicBezTo>
                  <a:cubicBezTo>
                    <a:pt x="673" y="220"/>
                    <a:pt x="672" y="220"/>
                    <a:pt x="671" y="220"/>
                  </a:cubicBezTo>
                  <a:cubicBezTo>
                    <a:pt x="664" y="220"/>
                    <a:pt x="652" y="216"/>
                    <a:pt x="652" y="208"/>
                  </a:cubicBezTo>
                  <a:cubicBezTo>
                    <a:pt x="652" y="207"/>
                    <a:pt x="652" y="207"/>
                    <a:pt x="652" y="207"/>
                  </a:cubicBezTo>
                  <a:cubicBezTo>
                    <a:pt x="646" y="207"/>
                    <a:pt x="642" y="203"/>
                    <a:pt x="639" y="200"/>
                  </a:cubicBezTo>
                  <a:cubicBezTo>
                    <a:pt x="640" y="199"/>
                    <a:pt x="643" y="198"/>
                    <a:pt x="643" y="195"/>
                  </a:cubicBezTo>
                  <a:cubicBezTo>
                    <a:pt x="643" y="192"/>
                    <a:pt x="640" y="190"/>
                    <a:pt x="641" y="187"/>
                  </a:cubicBezTo>
                  <a:cubicBezTo>
                    <a:pt x="638" y="186"/>
                    <a:pt x="629" y="180"/>
                    <a:pt x="632" y="175"/>
                  </a:cubicBezTo>
                  <a:cubicBezTo>
                    <a:pt x="635" y="169"/>
                    <a:pt x="623" y="167"/>
                    <a:pt x="622" y="159"/>
                  </a:cubicBezTo>
                  <a:cubicBezTo>
                    <a:pt x="621" y="159"/>
                    <a:pt x="618" y="157"/>
                    <a:pt x="617" y="156"/>
                  </a:cubicBezTo>
                  <a:cubicBezTo>
                    <a:pt x="615" y="157"/>
                    <a:pt x="610" y="160"/>
                    <a:pt x="610" y="164"/>
                  </a:cubicBezTo>
                  <a:cubicBezTo>
                    <a:pt x="610" y="168"/>
                    <a:pt x="601" y="178"/>
                    <a:pt x="594" y="178"/>
                  </a:cubicBezTo>
                  <a:cubicBezTo>
                    <a:pt x="589" y="178"/>
                    <a:pt x="588" y="172"/>
                    <a:pt x="585" y="172"/>
                  </a:cubicBezTo>
                  <a:cubicBezTo>
                    <a:pt x="580" y="172"/>
                    <a:pt x="578" y="158"/>
                    <a:pt x="577" y="152"/>
                  </a:cubicBezTo>
                  <a:cubicBezTo>
                    <a:pt x="576" y="144"/>
                    <a:pt x="561" y="150"/>
                    <a:pt x="561" y="139"/>
                  </a:cubicBezTo>
                  <a:cubicBezTo>
                    <a:pt x="553" y="138"/>
                    <a:pt x="551" y="129"/>
                    <a:pt x="543" y="129"/>
                  </a:cubicBezTo>
                  <a:cubicBezTo>
                    <a:pt x="539" y="129"/>
                    <a:pt x="539" y="131"/>
                    <a:pt x="535" y="131"/>
                  </a:cubicBezTo>
                  <a:cubicBezTo>
                    <a:pt x="527" y="131"/>
                    <a:pt x="522" y="127"/>
                    <a:pt x="514" y="127"/>
                  </a:cubicBezTo>
                  <a:cubicBezTo>
                    <a:pt x="509" y="127"/>
                    <a:pt x="505" y="129"/>
                    <a:pt x="505" y="134"/>
                  </a:cubicBezTo>
                  <a:cubicBezTo>
                    <a:pt x="505" y="137"/>
                    <a:pt x="515" y="141"/>
                    <a:pt x="506" y="147"/>
                  </a:cubicBezTo>
                  <a:cubicBezTo>
                    <a:pt x="502" y="149"/>
                    <a:pt x="511" y="155"/>
                    <a:pt x="512" y="159"/>
                  </a:cubicBezTo>
                  <a:cubicBezTo>
                    <a:pt x="513" y="168"/>
                    <a:pt x="505" y="170"/>
                    <a:pt x="501" y="171"/>
                  </a:cubicBezTo>
                  <a:cubicBezTo>
                    <a:pt x="507" y="182"/>
                    <a:pt x="517" y="186"/>
                    <a:pt x="517" y="205"/>
                  </a:cubicBezTo>
                  <a:cubicBezTo>
                    <a:pt x="517" y="210"/>
                    <a:pt x="500" y="223"/>
                    <a:pt x="495" y="224"/>
                  </a:cubicBezTo>
                  <a:cubicBezTo>
                    <a:pt x="504" y="229"/>
                    <a:pt x="500" y="244"/>
                    <a:pt x="504" y="249"/>
                  </a:cubicBezTo>
                  <a:cubicBezTo>
                    <a:pt x="503" y="251"/>
                    <a:pt x="500" y="253"/>
                    <a:pt x="499" y="256"/>
                  </a:cubicBezTo>
                  <a:cubicBezTo>
                    <a:pt x="496" y="256"/>
                    <a:pt x="494" y="260"/>
                    <a:pt x="492" y="260"/>
                  </a:cubicBezTo>
                  <a:cubicBezTo>
                    <a:pt x="492" y="260"/>
                    <a:pt x="491" y="260"/>
                    <a:pt x="491" y="259"/>
                  </a:cubicBezTo>
                  <a:cubicBezTo>
                    <a:pt x="484" y="254"/>
                    <a:pt x="474" y="245"/>
                    <a:pt x="474" y="237"/>
                  </a:cubicBezTo>
                  <a:cubicBezTo>
                    <a:pt x="474" y="228"/>
                    <a:pt x="475" y="220"/>
                    <a:pt x="468" y="215"/>
                  </a:cubicBezTo>
                  <a:cubicBezTo>
                    <a:pt x="449" y="215"/>
                    <a:pt x="449" y="215"/>
                    <a:pt x="449" y="215"/>
                  </a:cubicBezTo>
                  <a:cubicBezTo>
                    <a:pt x="438" y="208"/>
                    <a:pt x="427" y="203"/>
                    <a:pt x="414" y="198"/>
                  </a:cubicBezTo>
                  <a:cubicBezTo>
                    <a:pt x="412" y="197"/>
                    <a:pt x="405" y="193"/>
                    <a:pt x="401" y="193"/>
                  </a:cubicBezTo>
                  <a:cubicBezTo>
                    <a:pt x="397" y="193"/>
                    <a:pt x="395" y="197"/>
                    <a:pt x="391" y="197"/>
                  </a:cubicBezTo>
                  <a:cubicBezTo>
                    <a:pt x="391" y="190"/>
                    <a:pt x="386" y="174"/>
                    <a:pt x="380" y="174"/>
                  </a:cubicBezTo>
                  <a:cubicBezTo>
                    <a:pt x="377" y="174"/>
                    <a:pt x="376" y="176"/>
                    <a:pt x="373" y="177"/>
                  </a:cubicBezTo>
                  <a:cubicBezTo>
                    <a:pt x="374" y="174"/>
                    <a:pt x="373" y="172"/>
                    <a:pt x="373" y="164"/>
                  </a:cubicBezTo>
                  <a:cubicBezTo>
                    <a:pt x="373" y="153"/>
                    <a:pt x="376" y="146"/>
                    <a:pt x="383" y="139"/>
                  </a:cubicBezTo>
                  <a:cubicBezTo>
                    <a:pt x="385" y="137"/>
                    <a:pt x="390" y="126"/>
                    <a:pt x="392" y="125"/>
                  </a:cubicBezTo>
                  <a:cubicBezTo>
                    <a:pt x="397" y="124"/>
                    <a:pt x="405" y="126"/>
                    <a:pt x="405" y="120"/>
                  </a:cubicBezTo>
                  <a:cubicBezTo>
                    <a:pt x="405" y="115"/>
                    <a:pt x="395" y="115"/>
                    <a:pt x="391" y="113"/>
                  </a:cubicBezTo>
                  <a:cubicBezTo>
                    <a:pt x="391" y="113"/>
                    <a:pt x="391" y="113"/>
                    <a:pt x="391" y="113"/>
                  </a:cubicBezTo>
                  <a:cubicBezTo>
                    <a:pt x="391" y="113"/>
                    <a:pt x="391" y="112"/>
                    <a:pt x="391" y="112"/>
                  </a:cubicBezTo>
                  <a:cubicBezTo>
                    <a:pt x="391" y="112"/>
                    <a:pt x="391" y="111"/>
                    <a:pt x="393" y="111"/>
                  </a:cubicBezTo>
                  <a:cubicBezTo>
                    <a:pt x="394" y="111"/>
                    <a:pt x="399" y="112"/>
                    <a:pt x="408" y="115"/>
                  </a:cubicBezTo>
                  <a:cubicBezTo>
                    <a:pt x="408" y="115"/>
                    <a:pt x="409" y="115"/>
                    <a:pt x="409" y="115"/>
                  </a:cubicBezTo>
                  <a:cubicBezTo>
                    <a:pt x="413" y="115"/>
                    <a:pt x="410" y="109"/>
                    <a:pt x="413" y="109"/>
                  </a:cubicBezTo>
                  <a:cubicBezTo>
                    <a:pt x="414" y="109"/>
                    <a:pt x="416" y="109"/>
                    <a:pt x="420" y="109"/>
                  </a:cubicBezTo>
                  <a:cubicBezTo>
                    <a:pt x="427" y="109"/>
                    <a:pt x="430" y="102"/>
                    <a:pt x="435" y="98"/>
                  </a:cubicBezTo>
                  <a:cubicBezTo>
                    <a:pt x="435" y="94"/>
                    <a:pt x="435" y="94"/>
                    <a:pt x="435" y="94"/>
                  </a:cubicBezTo>
                  <a:cubicBezTo>
                    <a:pt x="425" y="92"/>
                    <a:pt x="415" y="93"/>
                    <a:pt x="411" y="85"/>
                  </a:cubicBezTo>
                  <a:cubicBezTo>
                    <a:pt x="411" y="85"/>
                    <a:pt x="414" y="85"/>
                    <a:pt x="416" y="85"/>
                  </a:cubicBezTo>
                  <a:cubicBezTo>
                    <a:pt x="420" y="87"/>
                    <a:pt x="424" y="91"/>
                    <a:pt x="429" y="91"/>
                  </a:cubicBezTo>
                  <a:cubicBezTo>
                    <a:pt x="434" y="91"/>
                    <a:pt x="442" y="85"/>
                    <a:pt x="442" y="82"/>
                  </a:cubicBezTo>
                  <a:cubicBezTo>
                    <a:pt x="442" y="81"/>
                    <a:pt x="438" y="75"/>
                    <a:pt x="440" y="75"/>
                  </a:cubicBezTo>
                  <a:cubicBezTo>
                    <a:pt x="446" y="75"/>
                    <a:pt x="448" y="81"/>
                    <a:pt x="452" y="81"/>
                  </a:cubicBezTo>
                  <a:cubicBezTo>
                    <a:pt x="455" y="81"/>
                    <a:pt x="457" y="79"/>
                    <a:pt x="462" y="79"/>
                  </a:cubicBezTo>
                  <a:cubicBezTo>
                    <a:pt x="461" y="78"/>
                    <a:pt x="461" y="75"/>
                    <a:pt x="463" y="75"/>
                  </a:cubicBezTo>
                  <a:cubicBezTo>
                    <a:pt x="463" y="75"/>
                    <a:pt x="464" y="76"/>
                    <a:pt x="465" y="77"/>
                  </a:cubicBezTo>
                  <a:cubicBezTo>
                    <a:pt x="465" y="78"/>
                    <a:pt x="466" y="78"/>
                    <a:pt x="466" y="78"/>
                  </a:cubicBezTo>
                  <a:cubicBezTo>
                    <a:pt x="470" y="78"/>
                    <a:pt x="482" y="67"/>
                    <a:pt x="482" y="64"/>
                  </a:cubicBezTo>
                  <a:cubicBezTo>
                    <a:pt x="482" y="61"/>
                    <a:pt x="475" y="59"/>
                    <a:pt x="475" y="57"/>
                  </a:cubicBezTo>
                  <a:cubicBezTo>
                    <a:pt x="475" y="55"/>
                    <a:pt x="471" y="50"/>
                    <a:pt x="480" y="46"/>
                  </a:cubicBezTo>
                  <a:cubicBezTo>
                    <a:pt x="481" y="44"/>
                    <a:pt x="480" y="44"/>
                    <a:pt x="480" y="39"/>
                  </a:cubicBezTo>
                  <a:cubicBezTo>
                    <a:pt x="471" y="39"/>
                    <a:pt x="473" y="32"/>
                    <a:pt x="462" y="32"/>
                  </a:cubicBezTo>
                  <a:cubicBezTo>
                    <a:pt x="459" y="32"/>
                    <a:pt x="457" y="30"/>
                    <a:pt x="455" y="30"/>
                  </a:cubicBezTo>
                  <a:cubicBezTo>
                    <a:pt x="451" y="30"/>
                    <a:pt x="448" y="32"/>
                    <a:pt x="448" y="36"/>
                  </a:cubicBezTo>
                  <a:cubicBezTo>
                    <a:pt x="448" y="39"/>
                    <a:pt x="452" y="41"/>
                    <a:pt x="452" y="43"/>
                  </a:cubicBezTo>
                  <a:cubicBezTo>
                    <a:pt x="452" y="46"/>
                    <a:pt x="445" y="46"/>
                    <a:pt x="444" y="49"/>
                  </a:cubicBezTo>
                  <a:cubicBezTo>
                    <a:pt x="442" y="54"/>
                    <a:pt x="442" y="58"/>
                    <a:pt x="438" y="63"/>
                  </a:cubicBezTo>
                  <a:cubicBezTo>
                    <a:pt x="437" y="65"/>
                    <a:pt x="435" y="65"/>
                    <a:pt x="434" y="65"/>
                  </a:cubicBezTo>
                  <a:cubicBezTo>
                    <a:pt x="428" y="65"/>
                    <a:pt x="423" y="57"/>
                    <a:pt x="423" y="55"/>
                  </a:cubicBezTo>
                  <a:cubicBezTo>
                    <a:pt x="423" y="51"/>
                    <a:pt x="428" y="52"/>
                    <a:pt x="428" y="48"/>
                  </a:cubicBezTo>
                  <a:cubicBezTo>
                    <a:pt x="428" y="46"/>
                    <a:pt x="420" y="38"/>
                    <a:pt x="418" y="38"/>
                  </a:cubicBezTo>
                  <a:cubicBezTo>
                    <a:pt x="409" y="38"/>
                    <a:pt x="415" y="50"/>
                    <a:pt x="406" y="50"/>
                  </a:cubicBezTo>
                  <a:cubicBezTo>
                    <a:pt x="406" y="45"/>
                    <a:pt x="406" y="42"/>
                    <a:pt x="400" y="39"/>
                  </a:cubicBezTo>
                  <a:cubicBezTo>
                    <a:pt x="401" y="37"/>
                    <a:pt x="401" y="36"/>
                    <a:pt x="403" y="35"/>
                  </a:cubicBezTo>
                  <a:cubicBezTo>
                    <a:pt x="398" y="32"/>
                    <a:pt x="392" y="35"/>
                    <a:pt x="388" y="31"/>
                  </a:cubicBezTo>
                  <a:cubicBezTo>
                    <a:pt x="390" y="30"/>
                    <a:pt x="396" y="28"/>
                    <a:pt x="396" y="24"/>
                  </a:cubicBezTo>
                  <a:cubicBezTo>
                    <a:pt x="396" y="19"/>
                    <a:pt x="387" y="19"/>
                    <a:pt x="387" y="15"/>
                  </a:cubicBezTo>
                  <a:cubicBezTo>
                    <a:pt x="387" y="6"/>
                    <a:pt x="380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10"/>
            <p:cNvSpPr>
              <a:spLocks noEditPoints="1"/>
            </p:cNvSpPr>
            <p:nvPr/>
          </p:nvSpPr>
          <p:spPr bwMode="auto">
            <a:xfrm>
              <a:off x="1009650" y="1554163"/>
              <a:ext cx="1138238" cy="819150"/>
            </a:xfrm>
            <a:custGeom>
              <a:avLst/>
              <a:gdLst>
                <a:gd name="T0" fmla="*/ 216 w 303"/>
                <a:gd name="T1" fmla="*/ 23 h 218"/>
                <a:gd name="T2" fmla="*/ 216 w 303"/>
                <a:gd name="T3" fmla="*/ 24 h 218"/>
                <a:gd name="T4" fmla="*/ 216 w 303"/>
                <a:gd name="T5" fmla="*/ 23 h 218"/>
                <a:gd name="T6" fmla="*/ 75 w 303"/>
                <a:gd name="T7" fmla="*/ 8 h 218"/>
                <a:gd name="T8" fmla="*/ 70 w 303"/>
                <a:gd name="T9" fmla="*/ 8 h 218"/>
                <a:gd name="T10" fmla="*/ 65 w 303"/>
                <a:gd name="T11" fmla="*/ 9 h 218"/>
                <a:gd name="T12" fmla="*/ 13 w 303"/>
                <a:gd name="T13" fmla="*/ 36 h 218"/>
                <a:gd name="T14" fmla="*/ 24 w 303"/>
                <a:gd name="T15" fmla="*/ 50 h 218"/>
                <a:gd name="T16" fmla="*/ 49 w 303"/>
                <a:gd name="T17" fmla="*/ 75 h 218"/>
                <a:gd name="T18" fmla="*/ 41 w 303"/>
                <a:gd name="T19" fmla="*/ 75 h 218"/>
                <a:gd name="T20" fmla="*/ 31 w 303"/>
                <a:gd name="T21" fmla="*/ 68 h 218"/>
                <a:gd name="T22" fmla="*/ 0 w 303"/>
                <a:gd name="T23" fmla="*/ 81 h 218"/>
                <a:gd name="T24" fmla="*/ 8 w 303"/>
                <a:gd name="T25" fmla="*/ 88 h 218"/>
                <a:gd name="T26" fmla="*/ 26 w 303"/>
                <a:gd name="T27" fmla="*/ 96 h 218"/>
                <a:gd name="T28" fmla="*/ 38 w 303"/>
                <a:gd name="T29" fmla="*/ 98 h 218"/>
                <a:gd name="T30" fmla="*/ 53 w 303"/>
                <a:gd name="T31" fmla="*/ 93 h 218"/>
                <a:gd name="T32" fmla="*/ 55 w 303"/>
                <a:gd name="T33" fmla="*/ 98 h 218"/>
                <a:gd name="T34" fmla="*/ 51 w 303"/>
                <a:gd name="T35" fmla="*/ 98 h 218"/>
                <a:gd name="T36" fmla="*/ 34 w 303"/>
                <a:gd name="T37" fmla="*/ 116 h 218"/>
                <a:gd name="T38" fmla="*/ 24 w 303"/>
                <a:gd name="T39" fmla="*/ 144 h 218"/>
                <a:gd name="T40" fmla="*/ 38 w 303"/>
                <a:gd name="T41" fmla="*/ 158 h 218"/>
                <a:gd name="T42" fmla="*/ 46 w 303"/>
                <a:gd name="T43" fmla="*/ 157 h 218"/>
                <a:gd name="T44" fmla="*/ 49 w 303"/>
                <a:gd name="T45" fmla="*/ 170 h 218"/>
                <a:gd name="T46" fmla="*/ 57 w 303"/>
                <a:gd name="T47" fmla="*/ 168 h 218"/>
                <a:gd name="T48" fmla="*/ 71 w 303"/>
                <a:gd name="T49" fmla="*/ 172 h 218"/>
                <a:gd name="T50" fmla="*/ 81 w 303"/>
                <a:gd name="T51" fmla="*/ 169 h 218"/>
                <a:gd name="T52" fmla="*/ 95 w 303"/>
                <a:gd name="T53" fmla="*/ 165 h 218"/>
                <a:gd name="T54" fmla="*/ 59 w 303"/>
                <a:gd name="T55" fmla="*/ 198 h 218"/>
                <a:gd name="T56" fmla="*/ 36 w 303"/>
                <a:gd name="T57" fmla="*/ 211 h 218"/>
                <a:gd name="T58" fmla="*/ 27 w 303"/>
                <a:gd name="T59" fmla="*/ 218 h 218"/>
                <a:gd name="T60" fmla="*/ 73 w 303"/>
                <a:gd name="T61" fmla="*/ 199 h 218"/>
                <a:gd name="T62" fmla="*/ 99 w 303"/>
                <a:gd name="T63" fmla="*/ 179 h 218"/>
                <a:gd name="T64" fmla="*/ 112 w 303"/>
                <a:gd name="T65" fmla="*/ 163 h 218"/>
                <a:gd name="T66" fmla="*/ 141 w 303"/>
                <a:gd name="T67" fmla="*/ 138 h 218"/>
                <a:gd name="T68" fmla="*/ 128 w 303"/>
                <a:gd name="T69" fmla="*/ 155 h 218"/>
                <a:gd name="T70" fmla="*/ 126 w 303"/>
                <a:gd name="T71" fmla="*/ 160 h 218"/>
                <a:gd name="T72" fmla="*/ 157 w 303"/>
                <a:gd name="T73" fmla="*/ 146 h 218"/>
                <a:gd name="T74" fmla="*/ 166 w 303"/>
                <a:gd name="T75" fmla="*/ 138 h 218"/>
                <a:gd name="T76" fmla="*/ 209 w 303"/>
                <a:gd name="T77" fmla="*/ 152 h 218"/>
                <a:gd name="T78" fmla="*/ 247 w 303"/>
                <a:gd name="T79" fmla="*/ 173 h 218"/>
                <a:gd name="T80" fmla="*/ 260 w 303"/>
                <a:gd name="T81" fmla="*/ 172 h 218"/>
                <a:gd name="T82" fmla="*/ 265 w 303"/>
                <a:gd name="T83" fmla="*/ 174 h 218"/>
                <a:gd name="T84" fmla="*/ 267 w 303"/>
                <a:gd name="T85" fmla="*/ 184 h 218"/>
                <a:gd name="T86" fmla="*/ 275 w 303"/>
                <a:gd name="T87" fmla="*/ 184 h 218"/>
                <a:gd name="T88" fmla="*/ 275 w 303"/>
                <a:gd name="T89" fmla="*/ 194 h 218"/>
                <a:gd name="T90" fmla="*/ 284 w 303"/>
                <a:gd name="T91" fmla="*/ 202 h 218"/>
                <a:gd name="T92" fmla="*/ 299 w 303"/>
                <a:gd name="T93" fmla="*/ 210 h 218"/>
                <a:gd name="T94" fmla="*/ 303 w 303"/>
                <a:gd name="T95" fmla="*/ 205 h 218"/>
                <a:gd name="T96" fmla="*/ 288 w 303"/>
                <a:gd name="T97" fmla="*/ 192 h 218"/>
                <a:gd name="T98" fmla="*/ 279 w 303"/>
                <a:gd name="T99" fmla="*/ 176 h 218"/>
                <a:gd name="T100" fmla="*/ 253 w 303"/>
                <a:gd name="T101" fmla="*/ 155 h 218"/>
                <a:gd name="T102" fmla="*/ 231 w 303"/>
                <a:gd name="T103" fmla="*/ 151 h 218"/>
                <a:gd name="T104" fmla="*/ 223 w 303"/>
                <a:gd name="T105" fmla="*/ 148 h 218"/>
                <a:gd name="T106" fmla="*/ 216 w 303"/>
                <a:gd name="T107" fmla="*/ 147 h 218"/>
                <a:gd name="T108" fmla="*/ 216 w 303"/>
                <a:gd name="T109" fmla="*/ 24 h 218"/>
                <a:gd name="T110" fmla="*/ 184 w 303"/>
                <a:gd name="T111" fmla="*/ 20 h 218"/>
                <a:gd name="T112" fmla="*/ 130 w 303"/>
                <a:gd name="T113" fmla="*/ 13 h 218"/>
                <a:gd name="T114" fmla="*/ 108 w 303"/>
                <a:gd name="T115" fmla="*/ 7 h 218"/>
                <a:gd name="T116" fmla="*/ 95 w 303"/>
                <a:gd name="T117" fmla="*/ 8 h 218"/>
                <a:gd name="T118" fmla="*/ 96 w 303"/>
                <a:gd name="T119" fmla="*/ 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3" h="218">
                  <a:moveTo>
                    <a:pt x="216" y="23"/>
                  </a:moveTo>
                  <a:cubicBezTo>
                    <a:pt x="216" y="23"/>
                    <a:pt x="216" y="23"/>
                    <a:pt x="216" y="23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3"/>
                    <a:pt x="216" y="23"/>
                    <a:pt x="216" y="23"/>
                  </a:cubicBezTo>
                  <a:cubicBezTo>
                    <a:pt x="216" y="23"/>
                    <a:pt x="216" y="23"/>
                    <a:pt x="216" y="23"/>
                  </a:cubicBezTo>
                  <a:moveTo>
                    <a:pt x="88" y="0"/>
                  </a:moveTo>
                  <a:cubicBezTo>
                    <a:pt x="83" y="0"/>
                    <a:pt x="80" y="6"/>
                    <a:pt x="75" y="8"/>
                  </a:cubicBezTo>
                  <a:cubicBezTo>
                    <a:pt x="74" y="9"/>
                    <a:pt x="73" y="9"/>
                    <a:pt x="72" y="9"/>
                  </a:cubicBezTo>
                  <a:cubicBezTo>
                    <a:pt x="71" y="9"/>
                    <a:pt x="71" y="9"/>
                    <a:pt x="70" y="8"/>
                  </a:cubicBezTo>
                  <a:cubicBezTo>
                    <a:pt x="69" y="8"/>
                    <a:pt x="68" y="8"/>
                    <a:pt x="68" y="8"/>
                  </a:cubicBezTo>
                  <a:cubicBezTo>
                    <a:pt x="67" y="8"/>
                    <a:pt x="66" y="8"/>
                    <a:pt x="65" y="9"/>
                  </a:cubicBezTo>
                  <a:cubicBezTo>
                    <a:pt x="50" y="14"/>
                    <a:pt x="37" y="24"/>
                    <a:pt x="28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7"/>
                    <a:pt x="9" y="44"/>
                    <a:pt x="9" y="44"/>
                  </a:cubicBezTo>
                  <a:cubicBezTo>
                    <a:pt x="9" y="46"/>
                    <a:pt x="20" y="48"/>
                    <a:pt x="24" y="50"/>
                  </a:cubicBezTo>
                  <a:cubicBezTo>
                    <a:pt x="26" y="52"/>
                    <a:pt x="30" y="60"/>
                    <a:pt x="32" y="61"/>
                  </a:cubicBezTo>
                  <a:cubicBezTo>
                    <a:pt x="40" y="65"/>
                    <a:pt x="46" y="66"/>
                    <a:pt x="49" y="75"/>
                  </a:cubicBezTo>
                  <a:cubicBezTo>
                    <a:pt x="48" y="75"/>
                    <a:pt x="47" y="75"/>
                    <a:pt x="47" y="75"/>
                  </a:cubicBezTo>
                  <a:cubicBezTo>
                    <a:pt x="45" y="75"/>
                    <a:pt x="44" y="75"/>
                    <a:pt x="41" y="75"/>
                  </a:cubicBezTo>
                  <a:cubicBezTo>
                    <a:pt x="39" y="75"/>
                    <a:pt x="37" y="75"/>
                    <a:pt x="36" y="75"/>
                  </a:cubicBezTo>
                  <a:cubicBezTo>
                    <a:pt x="33" y="75"/>
                    <a:pt x="31" y="74"/>
                    <a:pt x="31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19" y="73"/>
                    <a:pt x="7" y="77"/>
                    <a:pt x="0" y="81"/>
                  </a:cubicBezTo>
                  <a:cubicBezTo>
                    <a:pt x="1" y="84"/>
                    <a:pt x="4" y="85"/>
                    <a:pt x="9" y="85"/>
                  </a:cubicBezTo>
                  <a:cubicBezTo>
                    <a:pt x="8" y="86"/>
                    <a:pt x="8" y="87"/>
                    <a:pt x="8" y="88"/>
                  </a:cubicBezTo>
                  <a:cubicBezTo>
                    <a:pt x="8" y="91"/>
                    <a:pt x="11" y="92"/>
                    <a:pt x="11" y="96"/>
                  </a:cubicBezTo>
                  <a:cubicBezTo>
                    <a:pt x="14" y="96"/>
                    <a:pt x="21" y="96"/>
                    <a:pt x="26" y="96"/>
                  </a:cubicBezTo>
                  <a:cubicBezTo>
                    <a:pt x="27" y="96"/>
                    <a:pt x="28" y="96"/>
                    <a:pt x="28" y="96"/>
                  </a:cubicBezTo>
                  <a:cubicBezTo>
                    <a:pt x="31" y="96"/>
                    <a:pt x="33" y="98"/>
                    <a:pt x="38" y="98"/>
                  </a:cubicBezTo>
                  <a:cubicBezTo>
                    <a:pt x="44" y="98"/>
                    <a:pt x="46" y="93"/>
                    <a:pt x="51" y="93"/>
                  </a:cubicBezTo>
                  <a:cubicBezTo>
                    <a:pt x="52" y="93"/>
                    <a:pt x="52" y="93"/>
                    <a:pt x="53" y="93"/>
                  </a:cubicBezTo>
                  <a:cubicBezTo>
                    <a:pt x="54" y="93"/>
                    <a:pt x="54" y="93"/>
                    <a:pt x="55" y="93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4" y="97"/>
                    <a:pt x="54" y="97"/>
                    <a:pt x="53" y="97"/>
                  </a:cubicBezTo>
                  <a:cubicBezTo>
                    <a:pt x="53" y="97"/>
                    <a:pt x="52" y="97"/>
                    <a:pt x="51" y="98"/>
                  </a:cubicBezTo>
                  <a:cubicBezTo>
                    <a:pt x="51" y="99"/>
                    <a:pt x="56" y="103"/>
                    <a:pt x="56" y="105"/>
                  </a:cubicBezTo>
                  <a:cubicBezTo>
                    <a:pt x="56" y="109"/>
                    <a:pt x="36" y="116"/>
                    <a:pt x="34" y="116"/>
                  </a:cubicBezTo>
                  <a:cubicBezTo>
                    <a:pt x="28" y="116"/>
                    <a:pt x="12" y="123"/>
                    <a:pt x="12" y="132"/>
                  </a:cubicBezTo>
                  <a:cubicBezTo>
                    <a:pt x="12" y="136"/>
                    <a:pt x="21" y="138"/>
                    <a:pt x="24" y="144"/>
                  </a:cubicBezTo>
                  <a:cubicBezTo>
                    <a:pt x="22" y="144"/>
                    <a:pt x="21" y="145"/>
                    <a:pt x="19" y="145"/>
                  </a:cubicBezTo>
                  <a:cubicBezTo>
                    <a:pt x="21" y="147"/>
                    <a:pt x="35" y="158"/>
                    <a:pt x="38" y="158"/>
                  </a:cubicBezTo>
                  <a:cubicBezTo>
                    <a:pt x="40" y="158"/>
                    <a:pt x="42" y="153"/>
                    <a:pt x="44" y="153"/>
                  </a:cubicBezTo>
                  <a:cubicBezTo>
                    <a:pt x="47" y="153"/>
                    <a:pt x="46" y="157"/>
                    <a:pt x="46" y="157"/>
                  </a:cubicBezTo>
                  <a:cubicBezTo>
                    <a:pt x="46" y="160"/>
                    <a:pt x="46" y="160"/>
                    <a:pt x="46" y="163"/>
                  </a:cubicBezTo>
                  <a:cubicBezTo>
                    <a:pt x="46" y="165"/>
                    <a:pt x="48" y="170"/>
                    <a:pt x="49" y="170"/>
                  </a:cubicBezTo>
                  <a:cubicBezTo>
                    <a:pt x="50" y="170"/>
                    <a:pt x="52" y="168"/>
                    <a:pt x="54" y="168"/>
                  </a:cubicBezTo>
                  <a:cubicBezTo>
                    <a:pt x="55" y="168"/>
                    <a:pt x="54" y="168"/>
                    <a:pt x="57" y="168"/>
                  </a:cubicBezTo>
                  <a:cubicBezTo>
                    <a:pt x="57" y="167"/>
                    <a:pt x="57" y="165"/>
                    <a:pt x="57" y="164"/>
                  </a:cubicBezTo>
                  <a:cubicBezTo>
                    <a:pt x="62" y="167"/>
                    <a:pt x="64" y="169"/>
                    <a:pt x="71" y="172"/>
                  </a:cubicBezTo>
                  <a:cubicBezTo>
                    <a:pt x="71" y="170"/>
                    <a:pt x="72" y="169"/>
                    <a:pt x="73" y="167"/>
                  </a:cubicBezTo>
                  <a:cubicBezTo>
                    <a:pt x="76" y="167"/>
                    <a:pt x="77" y="169"/>
                    <a:pt x="81" y="169"/>
                  </a:cubicBezTo>
                  <a:cubicBezTo>
                    <a:pt x="85" y="169"/>
                    <a:pt x="87" y="167"/>
                    <a:pt x="91" y="165"/>
                  </a:cubicBezTo>
                  <a:cubicBezTo>
                    <a:pt x="95" y="165"/>
                    <a:pt x="95" y="165"/>
                    <a:pt x="95" y="165"/>
                  </a:cubicBezTo>
                  <a:cubicBezTo>
                    <a:pt x="88" y="169"/>
                    <a:pt x="88" y="178"/>
                    <a:pt x="82" y="182"/>
                  </a:cubicBezTo>
                  <a:cubicBezTo>
                    <a:pt x="75" y="187"/>
                    <a:pt x="64" y="192"/>
                    <a:pt x="59" y="198"/>
                  </a:cubicBezTo>
                  <a:cubicBezTo>
                    <a:pt x="56" y="202"/>
                    <a:pt x="50" y="199"/>
                    <a:pt x="46" y="202"/>
                  </a:cubicBezTo>
                  <a:cubicBezTo>
                    <a:pt x="42" y="204"/>
                    <a:pt x="40" y="209"/>
                    <a:pt x="36" y="211"/>
                  </a:cubicBezTo>
                  <a:cubicBezTo>
                    <a:pt x="32" y="214"/>
                    <a:pt x="26" y="212"/>
                    <a:pt x="23" y="217"/>
                  </a:cubicBezTo>
                  <a:cubicBezTo>
                    <a:pt x="24" y="218"/>
                    <a:pt x="26" y="218"/>
                    <a:pt x="27" y="218"/>
                  </a:cubicBezTo>
                  <a:cubicBezTo>
                    <a:pt x="36" y="218"/>
                    <a:pt x="42" y="209"/>
                    <a:pt x="51" y="207"/>
                  </a:cubicBezTo>
                  <a:cubicBezTo>
                    <a:pt x="59" y="206"/>
                    <a:pt x="69" y="203"/>
                    <a:pt x="73" y="199"/>
                  </a:cubicBezTo>
                  <a:cubicBezTo>
                    <a:pt x="78" y="194"/>
                    <a:pt x="88" y="191"/>
                    <a:pt x="92" y="186"/>
                  </a:cubicBezTo>
                  <a:cubicBezTo>
                    <a:pt x="94" y="183"/>
                    <a:pt x="95" y="180"/>
                    <a:pt x="99" y="179"/>
                  </a:cubicBezTo>
                  <a:cubicBezTo>
                    <a:pt x="106" y="176"/>
                    <a:pt x="112" y="174"/>
                    <a:pt x="112" y="167"/>
                  </a:cubicBezTo>
                  <a:cubicBezTo>
                    <a:pt x="112" y="166"/>
                    <a:pt x="112" y="165"/>
                    <a:pt x="112" y="163"/>
                  </a:cubicBezTo>
                  <a:cubicBezTo>
                    <a:pt x="112" y="154"/>
                    <a:pt x="131" y="138"/>
                    <a:pt x="137" y="138"/>
                  </a:cubicBezTo>
                  <a:cubicBezTo>
                    <a:pt x="139" y="138"/>
                    <a:pt x="138" y="138"/>
                    <a:pt x="141" y="138"/>
                  </a:cubicBezTo>
                  <a:cubicBezTo>
                    <a:pt x="141" y="139"/>
                    <a:pt x="141" y="140"/>
                    <a:pt x="141" y="141"/>
                  </a:cubicBezTo>
                  <a:cubicBezTo>
                    <a:pt x="132" y="143"/>
                    <a:pt x="128" y="148"/>
                    <a:pt x="128" y="155"/>
                  </a:cubicBezTo>
                  <a:cubicBezTo>
                    <a:pt x="128" y="156"/>
                    <a:pt x="127" y="156"/>
                    <a:pt x="128" y="158"/>
                  </a:cubicBezTo>
                  <a:cubicBezTo>
                    <a:pt x="128" y="158"/>
                    <a:pt x="126" y="159"/>
                    <a:pt x="126" y="160"/>
                  </a:cubicBezTo>
                  <a:cubicBezTo>
                    <a:pt x="126" y="161"/>
                    <a:pt x="128" y="162"/>
                    <a:pt x="129" y="162"/>
                  </a:cubicBezTo>
                  <a:cubicBezTo>
                    <a:pt x="135" y="162"/>
                    <a:pt x="154" y="152"/>
                    <a:pt x="157" y="146"/>
                  </a:cubicBezTo>
                  <a:cubicBezTo>
                    <a:pt x="156" y="145"/>
                    <a:pt x="155" y="144"/>
                    <a:pt x="154" y="142"/>
                  </a:cubicBezTo>
                  <a:cubicBezTo>
                    <a:pt x="157" y="141"/>
                    <a:pt x="163" y="140"/>
                    <a:pt x="166" y="138"/>
                  </a:cubicBezTo>
                  <a:cubicBezTo>
                    <a:pt x="171" y="148"/>
                    <a:pt x="183" y="149"/>
                    <a:pt x="193" y="152"/>
                  </a:cubicBezTo>
                  <a:cubicBezTo>
                    <a:pt x="209" y="152"/>
                    <a:pt x="209" y="152"/>
                    <a:pt x="209" y="152"/>
                  </a:cubicBezTo>
                  <a:cubicBezTo>
                    <a:pt x="217" y="157"/>
                    <a:pt x="227" y="157"/>
                    <a:pt x="234" y="162"/>
                  </a:cubicBezTo>
                  <a:cubicBezTo>
                    <a:pt x="238" y="165"/>
                    <a:pt x="242" y="173"/>
                    <a:pt x="247" y="173"/>
                  </a:cubicBezTo>
                  <a:cubicBezTo>
                    <a:pt x="250" y="173"/>
                    <a:pt x="251" y="170"/>
                    <a:pt x="252" y="168"/>
                  </a:cubicBezTo>
                  <a:cubicBezTo>
                    <a:pt x="254" y="170"/>
                    <a:pt x="256" y="172"/>
                    <a:pt x="260" y="172"/>
                  </a:cubicBezTo>
                  <a:cubicBezTo>
                    <a:pt x="261" y="172"/>
                    <a:pt x="261" y="171"/>
                    <a:pt x="261" y="171"/>
                  </a:cubicBezTo>
                  <a:cubicBezTo>
                    <a:pt x="263" y="171"/>
                    <a:pt x="264" y="173"/>
                    <a:pt x="265" y="174"/>
                  </a:cubicBezTo>
                  <a:cubicBezTo>
                    <a:pt x="265" y="176"/>
                    <a:pt x="263" y="177"/>
                    <a:pt x="263" y="180"/>
                  </a:cubicBezTo>
                  <a:cubicBezTo>
                    <a:pt x="263" y="182"/>
                    <a:pt x="266" y="184"/>
                    <a:pt x="267" y="184"/>
                  </a:cubicBezTo>
                  <a:cubicBezTo>
                    <a:pt x="271" y="184"/>
                    <a:pt x="269" y="181"/>
                    <a:pt x="275" y="181"/>
                  </a:cubicBezTo>
                  <a:cubicBezTo>
                    <a:pt x="275" y="181"/>
                    <a:pt x="275" y="182"/>
                    <a:pt x="275" y="184"/>
                  </a:cubicBezTo>
                  <a:cubicBezTo>
                    <a:pt x="275" y="187"/>
                    <a:pt x="270" y="187"/>
                    <a:pt x="270" y="189"/>
                  </a:cubicBezTo>
                  <a:cubicBezTo>
                    <a:pt x="270" y="191"/>
                    <a:pt x="271" y="194"/>
                    <a:pt x="275" y="194"/>
                  </a:cubicBezTo>
                  <a:cubicBezTo>
                    <a:pt x="280" y="194"/>
                    <a:pt x="284" y="194"/>
                    <a:pt x="284" y="198"/>
                  </a:cubicBezTo>
                  <a:cubicBezTo>
                    <a:pt x="284" y="200"/>
                    <a:pt x="284" y="200"/>
                    <a:pt x="284" y="202"/>
                  </a:cubicBezTo>
                  <a:cubicBezTo>
                    <a:pt x="284" y="205"/>
                    <a:pt x="291" y="211"/>
                    <a:pt x="296" y="211"/>
                  </a:cubicBezTo>
                  <a:cubicBezTo>
                    <a:pt x="297" y="211"/>
                    <a:pt x="297" y="210"/>
                    <a:pt x="299" y="210"/>
                  </a:cubicBezTo>
                  <a:cubicBezTo>
                    <a:pt x="299" y="208"/>
                    <a:pt x="303" y="208"/>
                    <a:pt x="303" y="205"/>
                  </a:cubicBezTo>
                  <a:cubicBezTo>
                    <a:pt x="303" y="205"/>
                    <a:pt x="303" y="205"/>
                    <a:pt x="303" y="205"/>
                  </a:cubicBezTo>
                  <a:cubicBezTo>
                    <a:pt x="303" y="199"/>
                    <a:pt x="298" y="197"/>
                    <a:pt x="295" y="195"/>
                  </a:cubicBezTo>
                  <a:cubicBezTo>
                    <a:pt x="294" y="192"/>
                    <a:pt x="290" y="193"/>
                    <a:pt x="288" y="192"/>
                  </a:cubicBezTo>
                  <a:cubicBezTo>
                    <a:pt x="285" y="188"/>
                    <a:pt x="284" y="184"/>
                    <a:pt x="283" y="181"/>
                  </a:cubicBezTo>
                  <a:cubicBezTo>
                    <a:pt x="282" y="178"/>
                    <a:pt x="280" y="178"/>
                    <a:pt x="279" y="176"/>
                  </a:cubicBezTo>
                  <a:cubicBezTo>
                    <a:pt x="272" y="165"/>
                    <a:pt x="267" y="162"/>
                    <a:pt x="259" y="154"/>
                  </a:cubicBezTo>
                  <a:cubicBezTo>
                    <a:pt x="257" y="155"/>
                    <a:pt x="255" y="155"/>
                    <a:pt x="253" y="155"/>
                  </a:cubicBezTo>
                  <a:cubicBezTo>
                    <a:pt x="249" y="156"/>
                    <a:pt x="249" y="162"/>
                    <a:pt x="245" y="162"/>
                  </a:cubicBezTo>
                  <a:cubicBezTo>
                    <a:pt x="240" y="162"/>
                    <a:pt x="234" y="155"/>
                    <a:pt x="231" y="151"/>
                  </a:cubicBezTo>
                  <a:cubicBezTo>
                    <a:pt x="230" y="148"/>
                    <a:pt x="227" y="148"/>
                    <a:pt x="224" y="148"/>
                  </a:cubicBezTo>
                  <a:cubicBezTo>
                    <a:pt x="224" y="148"/>
                    <a:pt x="223" y="148"/>
                    <a:pt x="223" y="148"/>
                  </a:cubicBezTo>
                  <a:cubicBezTo>
                    <a:pt x="222" y="148"/>
                    <a:pt x="222" y="148"/>
                    <a:pt x="221" y="148"/>
                  </a:cubicBezTo>
                  <a:cubicBezTo>
                    <a:pt x="219" y="148"/>
                    <a:pt x="217" y="148"/>
                    <a:pt x="216" y="147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09" y="21"/>
                    <a:pt x="206" y="18"/>
                    <a:pt x="198" y="18"/>
                  </a:cubicBezTo>
                  <a:cubicBezTo>
                    <a:pt x="193" y="18"/>
                    <a:pt x="189" y="20"/>
                    <a:pt x="184" y="20"/>
                  </a:cubicBezTo>
                  <a:cubicBezTo>
                    <a:pt x="176" y="20"/>
                    <a:pt x="158" y="19"/>
                    <a:pt x="152" y="13"/>
                  </a:cubicBezTo>
                  <a:cubicBezTo>
                    <a:pt x="130" y="13"/>
                    <a:pt x="130" y="13"/>
                    <a:pt x="130" y="13"/>
                  </a:cubicBezTo>
                  <a:cubicBezTo>
                    <a:pt x="126" y="11"/>
                    <a:pt x="125" y="10"/>
                    <a:pt x="122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5" y="6"/>
                    <a:pt x="104" y="6"/>
                    <a:pt x="101" y="4"/>
                  </a:cubicBezTo>
                  <a:cubicBezTo>
                    <a:pt x="100" y="6"/>
                    <a:pt x="97" y="8"/>
                    <a:pt x="95" y="8"/>
                  </a:cubicBezTo>
                  <a:cubicBezTo>
                    <a:pt x="95" y="8"/>
                    <a:pt x="94" y="8"/>
                    <a:pt x="94" y="8"/>
                  </a:cubicBezTo>
                  <a:cubicBezTo>
                    <a:pt x="95" y="7"/>
                    <a:pt x="95" y="6"/>
                    <a:pt x="96" y="4"/>
                  </a:cubicBezTo>
                  <a:cubicBezTo>
                    <a:pt x="93" y="3"/>
                    <a:pt x="91" y="0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111"/>
            <p:cNvSpPr>
              <a:spLocks/>
            </p:cNvSpPr>
            <p:nvPr/>
          </p:nvSpPr>
          <p:spPr bwMode="auto">
            <a:xfrm>
              <a:off x="2035175" y="2286000"/>
              <a:ext cx="52388" cy="68263"/>
            </a:xfrm>
            <a:custGeom>
              <a:avLst/>
              <a:gdLst>
                <a:gd name="T0" fmla="*/ 3 w 14"/>
                <a:gd name="T1" fmla="*/ 0 h 18"/>
                <a:gd name="T2" fmla="*/ 0 w 14"/>
                <a:gd name="T3" fmla="*/ 7 h 18"/>
                <a:gd name="T4" fmla="*/ 2 w 14"/>
                <a:gd name="T5" fmla="*/ 5 h 18"/>
                <a:gd name="T6" fmla="*/ 6 w 14"/>
                <a:gd name="T7" fmla="*/ 7 h 18"/>
                <a:gd name="T8" fmla="*/ 6 w 14"/>
                <a:gd name="T9" fmla="*/ 12 h 18"/>
                <a:gd name="T10" fmla="*/ 11 w 14"/>
                <a:gd name="T11" fmla="*/ 18 h 18"/>
                <a:gd name="T12" fmla="*/ 14 w 14"/>
                <a:gd name="T13" fmla="*/ 16 h 18"/>
                <a:gd name="T14" fmla="*/ 7 w 14"/>
                <a:gd name="T15" fmla="*/ 1 h 18"/>
                <a:gd name="T16" fmla="*/ 3 w 14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8">
                  <a:moveTo>
                    <a:pt x="3" y="0"/>
                  </a:moveTo>
                  <a:cubicBezTo>
                    <a:pt x="0" y="0"/>
                    <a:pt x="0" y="2"/>
                    <a:pt x="0" y="7"/>
                  </a:cubicBezTo>
                  <a:cubicBezTo>
                    <a:pt x="1" y="6"/>
                    <a:pt x="1" y="5"/>
                    <a:pt x="2" y="5"/>
                  </a:cubicBezTo>
                  <a:cubicBezTo>
                    <a:pt x="3" y="5"/>
                    <a:pt x="3" y="6"/>
                    <a:pt x="6" y="7"/>
                  </a:cubicBezTo>
                  <a:cubicBezTo>
                    <a:pt x="5" y="8"/>
                    <a:pt x="6" y="10"/>
                    <a:pt x="6" y="12"/>
                  </a:cubicBezTo>
                  <a:cubicBezTo>
                    <a:pt x="6" y="12"/>
                    <a:pt x="9" y="18"/>
                    <a:pt x="11" y="18"/>
                  </a:cubicBezTo>
                  <a:cubicBezTo>
                    <a:pt x="13" y="18"/>
                    <a:pt x="14" y="18"/>
                    <a:pt x="14" y="16"/>
                  </a:cubicBezTo>
                  <a:cubicBezTo>
                    <a:pt x="14" y="9"/>
                    <a:pt x="6" y="9"/>
                    <a:pt x="7" y="1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112"/>
            <p:cNvSpPr>
              <a:spLocks/>
            </p:cNvSpPr>
            <p:nvPr/>
          </p:nvSpPr>
          <p:spPr bwMode="auto">
            <a:xfrm>
              <a:off x="1952625" y="2203450"/>
              <a:ext cx="55563" cy="87313"/>
            </a:xfrm>
            <a:custGeom>
              <a:avLst/>
              <a:gdLst>
                <a:gd name="T0" fmla="*/ 10 w 15"/>
                <a:gd name="T1" fmla="*/ 0 h 23"/>
                <a:gd name="T2" fmla="*/ 8 w 15"/>
                <a:gd name="T3" fmla="*/ 1 h 23"/>
                <a:gd name="T4" fmla="*/ 4 w 15"/>
                <a:gd name="T5" fmla="*/ 0 h 23"/>
                <a:gd name="T6" fmla="*/ 0 w 15"/>
                <a:gd name="T7" fmla="*/ 3 h 23"/>
                <a:gd name="T8" fmla="*/ 8 w 15"/>
                <a:gd name="T9" fmla="*/ 11 h 23"/>
                <a:gd name="T10" fmla="*/ 12 w 15"/>
                <a:gd name="T11" fmla="*/ 23 h 23"/>
                <a:gd name="T12" fmla="*/ 13 w 15"/>
                <a:gd name="T13" fmla="*/ 12 h 23"/>
                <a:gd name="T14" fmla="*/ 11 w 15"/>
                <a:gd name="T15" fmla="*/ 12 h 23"/>
                <a:gd name="T16" fmla="*/ 10 w 15"/>
                <a:gd name="T17" fmla="*/ 12 h 23"/>
                <a:gd name="T18" fmla="*/ 10 w 15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23">
                  <a:moveTo>
                    <a:pt x="10" y="0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7" y="1"/>
                    <a:pt x="7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7"/>
                    <a:pt x="4" y="11"/>
                    <a:pt x="8" y="11"/>
                  </a:cubicBezTo>
                  <a:cubicBezTo>
                    <a:pt x="8" y="16"/>
                    <a:pt x="9" y="19"/>
                    <a:pt x="12" y="23"/>
                  </a:cubicBezTo>
                  <a:cubicBezTo>
                    <a:pt x="15" y="20"/>
                    <a:pt x="12" y="16"/>
                    <a:pt x="13" y="12"/>
                  </a:cubicBezTo>
                  <a:cubicBezTo>
                    <a:pt x="13" y="12"/>
                    <a:pt x="12" y="12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7"/>
                    <a:pt x="10" y="7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113"/>
            <p:cNvSpPr>
              <a:spLocks/>
            </p:cNvSpPr>
            <p:nvPr/>
          </p:nvSpPr>
          <p:spPr bwMode="auto">
            <a:xfrm>
              <a:off x="2470150" y="1403350"/>
              <a:ext cx="560388" cy="293688"/>
            </a:xfrm>
            <a:custGeom>
              <a:avLst/>
              <a:gdLst>
                <a:gd name="T0" fmla="*/ 109 w 149"/>
                <a:gd name="T1" fmla="*/ 0 h 78"/>
                <a:gd name="T2" fmla="*/ 100 w 149"/>
                <a:gd name="T3" fmla="*/ 5 h 78"/>
                <a:gd name="T4" fmla="*/ 101 w 149"/>
                <a:gd name="T5" fmla="*/ 7 h 78"/>
                <a:gd name="T6" fmla="*/ 98 w 149"/>
                <a:gd name="T7" fmla="*/ 8 h 78"/>
                <a:gd name="T8" fmla="*/ 93 w 149"/>
                <a:gd name="T9" fmla="*/ 7 h 78"/>
                <a:gd name="T10" fmla="*/ 87 w 149"/>
                <a:gd name="T11" fmla="*/ 11 h 78"/>
                <a:gd name="T12" fmla="*/ 94 w 149"/>
                <a:gd name="T13" fmla="*/ 31 h 78"/>
                <a:gd name="T14" fmla="*/ 90 w 149"/>
                <a:gd name="T15" fmla="*/ 33 h 78"/>
                <a:gd name="T16" fmla="*/ 85 w 149"/>
                <a:gd name="T17" fmla="*/ 23 h 78"/>
                <a:gd name="T18" fmla="*/ 76 w 149"/>
                <a:gd name="T19" fmla="*/ 15 h 78"/>
                <a:gd name="T20" fmla="*/ 70 w 149"/>
                <a:gd name="T21" fmla="*/ 15 h 78"/>
                <a:gd name="T22" fmla="*/ 71 w 149"/>
                <a:gd name="T23" fmla="*/ 20 h 78"/>
                <a:gd name="T24" fmla="*/ 63 w 149"/>
                <a:gd name="T25" fmla="*/ 22 h 78"/>
                <a:gd name="T26" fmla="*/ 50 w 149"/>
                <a:gd name="T27" fmla="*/ 13 h 78"/>
                <a:gd name="T28" fmla="*/ 41 w 149"/>
                <a:gd name="T29" fmla="*/ 18 h 78"/>
                <a:gd name="T30" fmla="*/ 36 w 149"/>
                <a:gd name="T31" fmla="*/ 8 h 78"/>
                <a:gd name="T32" fmla="*/ 0 w 149"/>
                <a:gd name="T33" fmla="*/ 32 h 78"/>
                <a:gd name="T34" fmla="*/ 9 w 149"/>
                <a:gd name="T35" fmla="*/ 38 h 78"/>
                <a:gd name="T36" fmla="*/ 14 w 149"/>
                <a:gd name="T37" fmla="*/ 38 h 78"/>
                <a:gd name="T38" fmla="*/ 19 w 149"/>
                <a:gd name="T39" fmla="*/ 38 h 78"/>
                <a:gd name="T40" fmla="*/ 7 w 149"/>
                <a:gd name="T41" fmla="*/ 44 h 78"/>
                <a:gd name="T42" fmla="*/ 18 w 149"/>
                <a:gd name="T43" fmla="*/ 50 h 78"/>
                <a:gd name="T44" fmla="*/ 29 w 149"/>
                <a:gd name="T45" fmla="*/ 50 h 78"/>
                <a:gd name="T46" fmla="*/ 44 w 149"/>
                <a:gd name="T47" fmla="*/ 50 h 78"/>
                <a:gd name="T48" fmla="*/ 51 w 149"/>
                <a:gd name="T49" fmla="*/ 52 h 78"/>
                <a:gd name="T50" fmla="*/ 42 w 149"/>
                <a:gd name="T51" fmla="*/ 53 h 78"/>
                <a:gd name="T52" fmla="*/ 14 w 149"/>
                <a:gd name="T53" fmla="*/ 60 h 78"/>
                <a:gd name="T54" fmla="*/ 28 w 149"/>
                <a:gd name="T55" fmla="*/ 69 h 78"/>
                <a:gd name="T56" fmla="*/ 35 w 149"/>
                <a:gd name="T57" fmla="*/ 69 h 78"/>
                <a:gd name="T58" fmla="*/ 43 w 149"/>
                <a:gd name="T59" fmla="*/ 71 h 78"/>
                <a:gd name="T60" fmla="*/ 48 w 149"/>
                <a:gd name="T61" fmla="*/ 78 h 78"/>
                <a:gd name="T62" fmla="*/ 74 w 149"/>
                <a:gd name="T63" fmla="*/ 78 h 78"/>
                <a:gd name="T64" fmla="*/ 95 w 149"/>
                <a:gd name="T65" fmla="*/ 72 h 78"/>
                <a:gd name="T66" fmla="*/ 102 w 149"/>
                <a:gd name="T67" fmla="*/ 67 h 78"/>
                <a:gd name="T68" fmla="*/ 125 w 149"/>
                <a:gd name="T69" fmla="*/ 76 h 78"/>
                <a:gd name="T70" fmla="*/ 127 w 149"/>
                <a:gd name="T71" fmla="*/ 76 h 78"/>
                <a:gd name="T72" fmla="*/ 141 w 149"/>
                <a:gd name="T73" fmla="*/ 71 h 78"/>
                <a:gd name="T74" fmla="*/ 139 w 149"/>
                <a:gd name="T75" fmla="*/ 67 h 78"/>
                <a:gd name="T76" fmla="*/ 134 w 149"/>
                <a:gd name="T77" fmla="*/ 64 h 78"/>
                <a:gd name="T78" fmla="*/ 138 w 149"/>
                <a:gd name="T79" fmla="*/ 61 h 78"/>
                <a:gd name="T80" fmla="*/ 143 w 149"/>
                <a:gd name="T81" fmla="*/ 62 h 78"/>
                <a:gd name="T82" fmla="*/ 149 w 149"/>
                <a:gd name="T83" fmla="*/ 59 h 78"/>
                <a:gd name="T84" fmla="*/ 120 w 149"/>
                <a:gd name="T85" fmla="*/ 40 h 78"/>
                <a:gd name="T86" fmla="*/ 112 w 149"/>
                <a:gd name="T87" fmla="*/ 15 h 78"/>
                <a:gd name="T88" fmla="*/ 119 w 149"/>
                <a:gd name="T89" fmla="*/ 6 h 78"/>
                <a:gd name="T90" fmla="*/ 109 w 149"/>
                <a:gd name="T9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78">
                  <a:moveTo>
                    <a:pt x="109" y="0"/>
                  </a:moveTo>
                  <a:cubicBezTo>
                    <a:pt x="104" y="0"/>
                    <a:pt x="100" y="2"/>
                    <a:pt x="100" y="5"/>
                  </a:cubicBezTo>
                  <a:cubicBezTo>
                    <a:pt x="100" y="5"/>
                    <a:pt x="100" y="7"/>
                    <a:pt x="101" y="7"/>
                  </a:cubicBezTo>
                  <a:cubicBezTo>
                    <a:pt x="99" y="8"/>
                    <a:pt x="98" y="8"/>
                    <a:pt x="98" y="8"/>
                  </a:cubicBezTo>
                  <a:cubicBezTo>
                    <a:pt x="96" y="8"/>
                    <a:pt x="96" y="7"/>
                    <a:pt x="93" y="7"/>
                  </a:cubicBezTo>
                  <a:cubicBezTo>
                    <a:pt x="90" y="7"/>
                    <a:pt x="87" y="9"/>
                    <a:pt x="87" y="11"/>
                  </a:cubicBezTo>
                  <a:cubicBezTo>
                    <a:pt x="87" y="14"/>
                    <a:pt x="92" y="27"/>
                    <a:pt x="94" y="31"/>
                  </a:cubicBezTo>
                  <a:cubicBezTo>
                    <a:pt x="93" y="32"/>
                    <a:pt x="93" y="33"/>
                    <a:pt x="90" y="33"/>
                  </a:cubicBezTo>
                  <a:cubicBezTo>
                    <a:pt x="85" y="33"/>
                    <a:pt x="87" y="26"/>
                    <a:pt x="85" y="23"/>
                  </a:cubicBezTo>
                  <a:cubicBezTo>
                    <a:pt x="84" y="19"/>
                    <a:pt x="80" y="16"/>
                    <a:pt x="76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6"/>
                    <a:pt x="71" y="17"/>
                    <a:pt x="71" y="20"/>
                  </a:cubicBezTo>
                  <a:cubicBezTo>
                    <a:pt x="68" y="21"/>
                    <a:pt x="66" y="21"/>
                    <a:pt x="63" y="22"/>
                  </a:cubicBezTo>
                  <a:cubicBezTo>
                    <a:pt x="61" y="17"/>
                    <a:pt x="58" y="13"/>
                    <a:pt x="50" y="13"/>
                  </a:cubicBezTo>
                  <a:cubicBezTo>
                    <a:pt x="45" y="13"/>
                    <a:pt x="43" y="17"/>
                    <a:pt x="41" y="18"/>
                  </a:cubicBezTo>
                  <a:cubicBezTo>
                    <a:pt x="40" y="17"/>
                    <a:pt x="40" y="8"/>
                    <a:pt x="36" y="8"/>
                  </a:cubicBezTo>
                  <a:cubicBezTo>
                    <a:pt x="26" y="8"/>
                    <a:pt x="0" y="19"/>
                    <a:pt x="0" y="32"/>
                  </a:cubicBezTo>
                  <a:cubicBezTo>
                    <a:pt x="0" y="34"/>
                    <a:pt x="6" y="38"/>
                    <a:pt x="9" y="38"/>
                  </a:cubicBezTo>
                  <a:cubicBezTo>
                    <a:pt x="11" y="38"/>
                    <a:pt x="12" y="38"/>
                    <a:pt x="14" y="38"/>
                  </a:cubicBezTo>
                  <a:cubicBezTo>
                    <a:pt x="15" y="38"/>
                    <a:pt x="17" y="38"/>
                    <a:pt x="19" y="38"/>
                  </a:cubicBezTo>
                  <a:cubicBezTo>
                    <a:pt x="15" y="40"/>
                    <a:pt x="7" y="38"/>
                    <a:pt x="7" y="44"/>
                  </a:cubicBezTo>
                  <a:cubicBezTo>
                    <a:pt x="7" y="49"/>
                    <a:pt x="13" y="50"/>
                    <a:pt x="18" y="50"/>
                  </a:cubicBezTo>
                  <a:cubicBezTo>
                    <a:pt x="22" y="50"/>
                    <a:pt x="27" y="50"/>
                    <a:pt x="29" y="50"/>
                  </a:cubicBezTo>
                  <a:cubicBezTo>
                    <a:pt x="32" y="50"/>
                    <a:pt x="39" y="50"/>
                    <a:pt x="44" y="50"/>
                  </a:cubicBezTo>
                  <a:cubicBezTo>
                    <a:pt x="47" y="50"/>
                    <a:pt x="49" y="51"/>
                    <a:pt x="51" y="52"/>
                  </a:cubicBezTo>
                  <a:cubicBezTo>
                    <a:pt x="48" y="53"/>
                    <a:pt x="46" y="53"/>
                    <a:pt x="42" y="53"/>
                  </a:cubicBezTo>
                  <a:cubicBezTo>
                    <a:pt x="30" y="53"/>
                    <a:pt x="21" y="54"/>
                    <a:pt x="14" y="60"/>
                  </a:cubicBezTo>
                  <a:cubicBezTo>
                    <a:pt x="16" y="63"/>
                    <a:pt x="21" y="69"/>
                    <a:pt x="28" y="69"/>
                  </a:cubicBezTo>
                  <a:cubicBezTo>
                    <a:pt x="29" y="69"/>
                    <a:pt x="32" y="69"/>
                    <a:pt x="35" y="69"/>
                  </a:cubicBezTo>
                  <a:cubicBezTo>
                    <a:pt x="38" y="69"/>
                    <a:pt x="42" y="70"/>
                    <a:pt x="43" y="71"/>
                  </a:cubicBezTo>
                  <a:cubicBezTo>
                    <a:pt x="47" y="73"/>
                    <a:pt x="44" y="78"/>
                    <a:pt x="48" y="78"/>
                  </a:cubicBezTo>
                  <a:cubicBezTo>
                    <a:pt x="56" y="78"/>
                    <a:pt x="61" y="78"/>
                    <a:pt x="74" y="78"/>
                  </a:cubicBezTo>
                  <a:cubicBezTo>
                    <a:pt x="80" y="74"/>
                    <a:pt x="87" y="76"/>
                    <a:pt x="95" y="72"/>
                  </a:cubicBezTo>
                  <a:cubicBezTo>
                    <a:pt x="99" y="70"/>
                    <a:pt x="97" y="67"/>
                    <a:pt x="102" y="67"/>
                  </a:cubicBezTo>
                  <a:cubicBezTo>
                    <a:pt x="110" y="67"/>
                    <a:pt x="114" y="76"/>
                    <a:pt x="125" y="76"/>
                  </a:cubicBezTo>
                  <a:cubicBezTo>
                    <a:pt x="126" y="76"/>
                    <a:pt x="127" y="76"/>
                    <a:pt x="127" y="76"/>
                  </a:cubicBezTo>
                  <a:cubicBezTo>
                    <a:pt x="134" y="76"/>
                    <a:pt x="139" y="75"/>
                    <a:pt x="141" y="71"/>
                  </a:cubicBezTo>
                  <a:cubicBezTo>
                    <a:pt x="140" y="70"/>
                    <a:pt x="139" y="69"/>
                    <a:pt x="139" y="67"/>
                  </a:cubicBezTo>
                  <a:cubicBezTo>
                    <a:pt x="138" y="67"/>
                    <a:pt x="134" y="67"/>
                    <a:pt x="134" y="64"/>
                  </a:cubicBezTo>
                  <a:cubicBezTo>
                    <a:pt x="134" y="62"/>
                    <a:pt x="136" y="61"/>
                    <a:pt x="138" y="61"/>
                  </a:cubicBezTo>
                  <a:cubicBezTo>
                    <a:pt x="140" y="61"/>
                    <a:pt x="141" y="62"/>
                    <a:pt x="143" y="62"/>
                  </a:cubicBezTo>
                  <a:cubicBezTo>
                    <a:pt x="145" y="62"/>
                    <a:pt x="146" y="61"/>
                    <a:pt x="149" y="59"/>
                  </a:cubicBezTo>
                  <a:cubicBezTo>
                    <a:pt x="144" y="55"/>
                    <a:pt x="120" y="49"/>
                    <a:pt x="120" y="40"/>
                  </a:cubicBezTo>
                  <a:cubicBezTo>
                    <a:pt x="120" y="32"/>
                    <a:pt x="112" y="26"/>
                    <a:pt x="112" y="15"/>
                  </a:cubicBezTo>
                  <a:cubicBezTo>
                    <a:pt x="112" y="13"/>
                    <a:pt x="119" y="10"/>
                    <a:pt x="119" y="6"/>
                  </a:cubicBezTo>
                  <a:cubicBezTo>
                    <a:pt x="119" y="2"/>
                    <a:pt x="114" y="0"/>
                    <a:pt x="1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114"/>
            <p:cNvSpPr>
              <a:spLocks/>
            </p:cNvSpPr>
            <p:nvPr/>
          </p:nvSpPr>
          <p:spPr bwMode="auto">
            <a:xfrm>
              <a:off x="2263775" y="1358900"/>
              <a:ext cx="315913" cy="203200"/>
            </a:xfrm>
            <a:custGeom>
              <a:avLst/>
              <a:gdLst>
                <a:gd name="T0" fmla="*/ 36 w 84"/>
                <a:gd name="T1" fmla="*/ 0 h 54"/>
                <a:gd name="T2" fmla="*/ 27 w 84"/>
                <a:gd name="T3" fmla="*/ 2 h 54"/>
                <a:gd name="T4" fmla="*/ 16 w 84"/>
                <a:gd name="T5" fmla="*/ 1 h 54"/>
                <a:gd name="T6" fmla="*/ 10 w 84"/>
                <a:gd name="T7" fmla="*/ 2 h 54"/>
                <a:gd name="T8" fmla="*/ 14 w 84"/>
                <a:gd name="T9" fmla="*/ 12 h 54"/>
                <a:gd name="T10" fmla="*/ 0 w 84"/>
                <a:gd name="T11" fmla="*/ 40 h 54"/>
                <a:gd name="T12" fmla="*/ 14 w 84"/>
                <a:gd name="T13" fmla="*/ 46 h 54"/>
                <a:gd name="T14" fmla="*/ 18 w 84"/>
                <a:gd name="T15" fmla="*/ 52 h 54"/>
                <a:gd name="T16" fmla="*/ 22 w 84"/>
                <a:gd name="T17" fmla="*/ 54 h 54"/>
                <a:gd name="T18" fmla="*/ 44 w 84"/>
                <a:gd name="T19" fmla="*/ 45 h 54"/>
                <a:gd name="T20" fmla="*/ 66 w 84"/>
                <a:gd name="T21" fmla="*/ 24 h 54"/>
                <a:gd name="T22" fmla="*/ 84 w 84"/>
                <a:gd name="T23" fmla="*/ 17 h 54"/>
                <a:gd name="T24" fmla="*/ 64 w 84"/>
                <a:gd name="T25" fmla="*/ 5 h 54"/>
                <a:gd name="T26" fmla="*/ 56 w 84"/>
                <a:gd name="T27" fmla="*/ 7 h 54"/>
                <a:gd name="T28" fmla="*/ 54 w 84"/>
                <a:gd name="T29" fmla="*/ 6 h 54"/>
                <a:gd name="T30" fmla="*/ 39 w 84"/>
                <a:gd name="T31" fmla="*/ 0 h 54"/>
                <a:gd name="T32" fmla="*/ 36 w 84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4">
                  <a:moveTo>
                    <a:pt x="36" y="0"/>
                  </a:moveTo>
                  <a:cubicBezTo>
                    <a:pt x="33" y="0"/>
                    <a:pt x="30" y="2"/>
                    <a:pt x="27" y="2"/>
                  </a:cubicBezTo>
                  <a:cubicBezTo>
                    <a:pt x="23" y="2"/>
                    <a:pt x="20" y="1"/>
                    <a:pt x="16" y="1"/>
                  </a:cubicBezTo>
                  <a:cubicBezTo>
                    <a:pt x="14" y="1"/>
                    <a:pt x="13" y="1"/>
                    <a:pt x="10" y="2"/>
                  </a:cubicBezTo>
                  <a:cubicBezTo>
                    <a:pt x="10" y="6"/>
                    <a:pt x="14" y="10"/>
                    <a:pt x="14" y="12"/>
                  </a:cubicBezTo>
                  <a:cubicBezTo>
                    <a:pt x="14" y="23"/>
                    <a:pt x="0" y="31"/>
                    <a:pt x="0" y="40"/>
                  </a:cubicBezTo>
                  <a:cubicBezTo>
                    <a:pt x="0" y="44"/>
                    <a:pt x="12" y="43"/>
                    <a:pt x="14" y="46"/>
                  </a:cubicBezTo>
                  <a:cubicBezTo>
                    <a:pt x="15" y="47"/>
                    <a:pt x="17" y="52"/>
                    <a:pt x="18" y="52"/>
                  </a:cubicBezTo>
                  <a:cubicBezTo>
                    <a:pt x="20" y="52"/>
                    <a:pt x="20" y="54"/>
                    <a:pt x="22" y="54"/>
                  </a:cubicBezTo>
                  <a:cubicBezTo>
                    <a:pt x="25" y="54"/>
                    <a:pt x="44" y="47"/>
                    <a:pt x="44" y="45"/>
                  </a:cubicBezTo>
                  <a:cubicBezTo>
                    <a:pt x="44" y="38"/>
                    <a:pt x="57" y="27"/>
                    <a:pt x="66" y="24"/>
                  </a:cubicBezTo>
                  <a:cubicBezTo>
                    <a:pt x="68" y="23"/>
                    <a:pt x="84" y="21"/>
                    <a:pt x="84" y="17"/>
                  </a:cubicBezTo>
                  <a:cubicBezTo>
                    <a:pt x="84" y="11"/>
                    <a:pt x="70" y="5"/>
                    <a:pt x="64" y="5"/>
                  </a:cubicBezTo>
                  <a:cubicBezTo>
                    <a:pt x="61" y="5"/>
                    <a:pt x="58" y="7"/>
                    <a:pt x="56" y="7"/>
                  </a:cubicBezTo>
                  <a:cubicBezTo>
                    <a:pt x="55" y="7"/>
                    <a:pt x="55" y="7"/>
                    <a:pt x="54" y="6"/>
                  </a:cubicBezTo>
                  <a:cubicBezTo>
                    <a:pt x="48" y="6"/>
                    <a:pt x="45" y="2"/>
                    <a:pt x="39" y="0"/>
                  </a:cubicBezTo>
                  <a:cubicBezTo>
                    <a:pt x="38" y="0"/>
                    <a:pt x="37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115"/>
            <p:cNvSpPr>
              <a:spLocks noEditPoints="1"/>
            </p:cNvSpPr>
            <p:nvPr/>
          </p:nvSpPr>
          <p:spPr bwMode="auto">
            <a:xfrm>
              <a:off x="2516188" y="1212850"/>
              <a:ext cx="371475" cy="153988"/>
            </a:xfrm>
            <a:custGeom>
              <a:avLst/>
              <a:gdLst>
                <a:gd name="T0" fmla="*/ 19 w 99"/>
                <a:gd name="T1" fmla="*/ 22 h 41"/>
                <a:gd name="T2" fmla="*/ 17 w 99"/>
                <a:gd name="T3" fmla="*/ 22 h 41"/>
                <a:gd name="T4" fmla="*/ 19 w 99"/>
                <a:gd name="T5" fmla="*/ 22 h 41"/>
                <a:gd name="T6" fmla="*/ 24 w 99"/>
                <a:gd name="T7" fmla="*/ 16 h 41"/>
                <a:gd name="T8" fmla="*/ 20 w 99"/>
                <a:gd name="T9" fmla="*/ 16 h 41"/>
                <a:gd name="T10" fmla="*/ 24 w 99"/>
                <a:gd name="T11" fmla="*/ 16 h 41"/>
                <a:gd name="T12" fmla="*/ 22 w 99"/>
                <a:gd name="T13" fmla="*/ 11 h 41"/>
                <a:gd name="T14" fmla="*/ 23 w 99"/>
                <a:gd name="T15" fmla="*/ 11 h 41"/>
                <a:gd name="T16" fmla="*/ 22 w 99"/>
                <a:gd name="T17" fmla="*/ 11 h 41"/>
                <a:gd name="T18" fmla="*/ 69 w 99"/>
                <a:gd name="T19" fmla="*/ 0 h 41"/>
                <a:gd name="T20" fmla="*/ 58 w 99"/>
                <a:gd name="T21" fmla="*/ 9 h 41"/>
                <a:gd name="T22" fmla="*/ 65 w 99"/>
                <a:gd name="T23" fmla="*/ 13 h 41"/>
                <a:gd name="T24" fmla="*/ 65 w 99"/>
                <a:gd name="T25" fmla="*/ 17 h 41"/>
                <a:gd name="T26" fmla="*/ 63 w 99"/>
                <a:gd name="T27" fmla="*/ 18 h 41"/>
                <a:gd name="T28" fmla="*/ 68 w 99"/>
                <a:gd name="T29" fmla="*/ 19 h 41"/>
                <a:gd name="T30" fmla="*/ 62 w 99"/>
                <a:gd name="T31" fmla="*/ 22 h 41"/>
                <a:gd name="T32" fmla="*/ 35 w 99"/>
                <a:gd name="T33" fmla="*/ 12 h 41"/>
                <a:gd name="T34" fmla="*/ 29 w 99"/>
                <a:gd name="T35" fmla="*/ 12 h 41"/>
                <a:gd name="T36" fmla="*/ 24 w 99"/>
                <a:gd name="T37" fmla="*/ 7 h 41"/>
                <a:gd name="T38" fmla="*/ 18 w 99"/>
                <a:gd name="T39" fmla="*/ 7 h 41"/>
                <a:gd name="T40" fmla="*/ 14 w 99"/>
                <a:gd name="T41" fmla="*/ 7 h 41"/>
                <a:gd name="T42" fmla="*/ 16 w 99"/>
                <a:gd name="T43" fmla="*/ 10 h 41"/>
                <a:gd name="T44" fmla="*/ 16 w 99"/>
                <a:gd name="T45" fmla="*/ 10 h 41"/>
                <a:gd name="T46" fmla="*/ 10 w 99"/>
                <a:gd name="T47" fmla="*/ 13 h 41"/>
                <a:gd name="T48" fmla="*/ 13 w 99"/>
                <a:gd name="T49" fmla="*/ 15 h 41"/>
                <a:gd name="T50" fmla="*/ 11 w 99"/>
                <a:gd name="T51" fmla="*/ 14 h 41"/>
                <a:gd name="T52" fmla="*/ 9 w 99"/>
                <a:gd name="T53" fmla="*/ 14 h 41"/>
                <a:gd name="T54" fmla="*/ 7 w 99"/>
                <a:gd name="T55" fmla="*/ 14 h 41"/>
                <a:gd name="T56" fmla="*/ 7 w 99"/>
                <a:gd name="T57" fmla="*/ 19 h 41"/>
                <a:gd name="T58" fmla="*/ 9 w 99"/>
                <a:gd name="T59" fmla="*/ 20 h 41"/>
                <a:gd name="T60" fmla="*/ 7 w 99"/>
                <a:gd name="T61" fmla="*/ 19 h 41"/>
                <a:gd name="T62" fmla="*/ 0 w 99"/>
                <a:gd name="T63" fmla="*/ 22 h 41"/>
                <a:gd name="T64" fmla="*/ 0 w 99"/>
                <a:gd name="T65" fmla="*/ 27 h 41"/>
                <a:gd name="T66" fmla="*/ 4 w 99"/>
                <a:gd name="T67" fmla="*/ 31 h 41"/>
                <a:gd name="T68" fmla="*/ 14 w 99"/>
                <a:gd name="T69" fmla="*/ 33 h 41"/>
                <a:gd name="T70" fmla="*/ 26 w 99"/>
                <a:gd name="T71" fmla="*/ 31 h 41"/>
                <a:gd name="T72" fmla="*/ 29 w 99"/>
                <a:gd name="T73" fmla="*/ 27 h 41"/>
                <a:gd name="T74" fmla="*/ 34 w 99"/>
                <a:gd name="T75" fmla="*/ 34 h 41"/>
                <a:gd name="T76" fmla="*/ 30 w 99"/>
                <a:gd name="T77" fmla="*/ 34 h 41"/>
                <a:gd name="T78" fmla="*/ 26 w 99"/>
                <a:gd name="T79" fmla="*/ 37 h 41"/>
                <a:gd name="T80" fmla="*/ 34 w 99"/>
                <a:gd name="T81" fmla="*/ 41 h 41"/>
                <a:gd name="T82" fmla="*/ 52 w 99"/>
                <a:gd name="T83" fmla="*/ 37 h 41"/>
                <a:gd name="T84" fmla="*/ 71 w 99"/>
                <a:gd name="T85" fmla="*/ 32 h 41"/>
                <a:gd name="T86" fmla="*/ 73 w 99"/>
                <a:gd name="T87" fmla="*/ 32 h 41"/>
                <a:gd name="T88" fmla="*/ 80 w 99"/>
                <a:gd name="T89" fmla="*/ 33 h 41"/>
                <a:gd name="T90" fmla="*/ 88 w 99"/>
                <a:gd name="T91" fmla="*/ 33 h 41"/>
                <a:gd name="T92" fmla="*/ 90 w 99"/>
                <a:gd name="T93" fmla="*/ 33 h 41"/>
                <a:gd name="T94" fmla="*/ 99 w 99"/>
                <a:gd name="T95" fmla="*/ 19 h 41"/>
                <a:gd name="T96" fmla="*/ 93 w 99"/>
                <a:gd name="T97" fmla="*/ 12 h 41"/>
                <a:gd name="T98" fmla="*/ 85 w 99"/>
                <a:gd name="T99" fmla="*/ 16 h 41"/>
                <a:gd name="T100" fmla="*/ 74 w 99"/>
                <a:gd name="T101" fmla="*/ 5 h 41"/>
                <a:gd name="T102" fmla="*/ 74 w 99"/>
                <a:gd name="T103" fmla="*/ 2 h 41"/>
                <a:gd name="T104" fmla="*/ 69 w 99"/>
                <a:gd name="T10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" h="41">
                  <a:moveTo>
                    <a:pt x="19" y="22"/>
                  </a:moveTo>
                  <a:cubicBezTo>
                    <a:pt x="19" y="22"/>
                    <a:pt x="18" y="22"/>
                    <a:pt x="17" y="22"/>
                  </a:cubicBezTo>
                  <a:cubicBezTo>
                    <a:pt x="18" y="22"/>
                    <a:pt x="19" y="22"/>
                    <a:pt x="19" y="22"/>
                  </a:cubicBezTo>
                  <a:moveTo>
                    <a:pt x="24" y="16"/>
                  </a:moveTo>
                  <a:cubicBezTo>
                    <a:pt x="23" y="16"/>
                    <a:pt x="22" y="16"/>
                    <a:pt x="20" y="16"/>
                  </a:cubicBezTo>
                  <a:cubicBezTo>
                    <a:pt x="21" y="16"/>
                    <a:pt x="23" y="16"/>
                    <a:pt x="24" y="16"/>
                  </a:cubicBezTo>
                  <a:moveTo>
                    <a:pt x="22" y="11"/>
                  </a:moveTo>
                  <a:cubicBezTo>
                    <a:pt x="22" y="11"/>
                    <a:pt x="23" y="11"/>
                    <a:pt x="23" y="11"/>
                  </a:cubicBezTo>
                  <a:cubicBezTo>
                    <a:pt x="23" y="11"/>
                    <a:pt x="22" y="11"/>
                    <a:pt x="22" y="11"/>
                  </a:cubicBezTo>
                  <a:moveTo>
                    <a:pt x="69" y="0"/>
                  </a:moveTo>
                  <a:cubicBezTo>
                    <a:pt x="66" y="2"/>
                    <a:pt x="58" y="4"/>
                    <a:pt x="58" y="9"/>
                  </a:cubicBezTo>
                  <a:cubicBezTo>
                    <a:pt x="58" y="11"/>
                    <a:pt x="63" y="13"/>
                    <a:pt x="65" y="13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3" y="17"/>
                    <a:pt x="63" y="18"/>
                  </a:cubicBezTo>
                  <a:cubicBezTo>
                    <a:pt x="64" y="18"/>
                    <a:pt x="65" y="19"/>
                    <a:pt x="68" y="19"/>
                  </a:cubicBezTo>
                  <a:cubicBezTo>
                    <a:pt x="67" y="21"/>
                    <a:pt x="66" y="22"/>
                    <a:pt x="62" y="22"/>
                  </a:cubicBezTo>
                  <a:cubicBezTo>
                    <a:pt x="50" y="22"/>
                    <a:pt x="44" y="12"/>
                    <a:pt x="35" y="12"/>
                  </a:cubicBezTo>
                  <a:cubicBezTo>
                    <a:pt x="34" y="12"/>
                    <a:pt x="32" y="12"/>
                    <a:pt x="29" y="12"/>
                  </a:cubicBezTo>
                  <a:cubicBezTo>
                    <a:pt x="28" y="8"/>
                    <a:pt x="25" y="7"/>
                    <a:pt x="24" y="7"/>
                  </a:cubicBezTo>
                  <a:cubicBezTo>
                    <a:pt x="22" y="7"/>
                    <a:pt x="21" y="7"/>
                    <a:pt x="18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3" y="10"/>
                    <a:pt x="11" y="12"/>
                    <a:pt x="10" y="13"/>
                  </a:cubicBezTo>
                  <a:cubicBezTo>
                    <a:pt x="11" y="14"/>
                    <a:pt x="12" y="14"/>
                    <a:pt x="13" y="15"/>
                  </a:cubicBezTo>
                  <a:cubicBezTo>
                    <a:pt x="12" y="14"/>
                    <a:pt x="12" y="14"/>
                    <a:pt x="11" y="14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8" y="14"/>
                    <a:pt x="7" y="14"/>
                    <a:pt x="7" y="1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9" y="20"/>
                  </a:cubicBezTo>
                  <a:cubicBezTo>
                    <a:pt x="9" y="20"/>
                    <a:pt x="8" y="19"/>
                    <a:pt x="7" y="19"/>
                  </a:cubicBezTo>
                  <a:cubicBezTo>
                    <a:pt x="4" y="19"/>
                    <a:pt x="2" y="22"/>
                    <a:pt x="0" y="22"/>
                  </a:cubicBezTo>
                  <a:cubicBezTo>
                    <a:pt x="1" y="24"/>
                    <a:pt x="0" y="24"/>
                    <a:pt x="0" y="27"/>
                  </a:cubicBezTo>
                  <a:cubicBezTo>
                    <a:pt x="0" y="29"/>
                    <a:pt x="1" y="31"/>
                    <a:pt x="4" y="31"/>
                  </a:cubicBezTo>
                  <a:cubicBezTo>
                    <a:pt x="6" y="31"/>
                    <a:pt x="10" y="33"/>
                    <a:pt x="14" y="33"/>
                  </a:cubicBezTo>
                  <a:cubicBezTo>
                    <a:pt x="17" y="33"/>
                    <a:pt x="21" y="31"/>
                    <a:pt x="26" y="31"/>
                  </a:cubicBezTo>
                  <a:cubicBezTo>
                    <a:pt x="26" y="29"/>
                    <a:pt x="27" y="27"/>
                    <a:pt x="29" y="27"/>
                  </a:cubicBezTo>
                  <a:cubicBezTo>
                    <a:pt x="29" y="30"/>
                    <a:pt x="32" y="31"/>
                    <a:pt x="34" y="34"/>
                  </a:cubicBezTo>
                  <a:cubicBezTo>
                    <a:pt x="33" y="34"/>
                    <a:pt x="31" y="34"/>
                    <a:pt x="30" y="34"/>
                  </a:cubicBezTo>
                  <a:cubicBezTo>
                    <a:pt x="28" y="34"/>
                    <a:pt x="26" y="34"/>
                    <a:pt x="26" y="37"/>
                  </a:cubicBezTo>
                  <a:cubicBezTo>
                    <a:pt x="26" y="39"/>
                    <a:pt x="30" y="41"/>
                    <a:pt x="34" y="41"/>
                  </a:cubicBezTo>
                  <a:cubicBezTo>
                    <a:pt x="41" y="41"/>
                    <a:pt x="46" y="39"/>
                    <a:pt x="52" y="37"/>
                  </a:cubicBezTo>
                  <a:cubicBezTo>
                    <a:pt x="53" y="37"/>
                    <a:pt x="71" y="33"/>
                    <a:pt x="71" y="32"/>
                  </a:cubicBezTo>
                  <a:cubicBezTo>
                    <a:pt x="71" y="32"/>
                    <a:pt x="72" y="32"/>
                    <a:pt x="73" y="32"/>
                  </a:cubicBezTo>
                  <a:cubicBezTo>
                    <a:pt x="74" y="32"/>
                    <a:pt x="77" y="32"/>
                    <a:pt x="80" y="33"/>
                  </a:cubicBezTo>
                  <a:cubicBezTo>
                    <a:pt x="83" y="33"/>
                    <a:pt x="87" y="33"/>
                    <a:pt x="88" y="33"/>
                  </a:cubicBezTo>
                  <a:cubicBezTo>
                    <a:pt x="89" y="33"/>
                    <a:pt x="89" y="33"/>
                    <a:pt x="90" y="33"/>
                  </a:cubicBezTo>
                  <a:cubicBezTo>
                    <a:pt x="92" y="32"/>
                    <a:pt x="99" y="23"/>
                    <a:pt x="99" y="19"/>
                  </a:cubicBezTo>
                  <a:cubicBezTo>
                    <a:pt x="99" y="16"/>
                    <a:pt x="96" y="12"/>
                    <a:pt x="93" y="12"/>
                  </a:cubicBezTo>
                  <a:cubicBezTo>
                    <a:pt x="89" y="12"/>
                    <a:pt x="87" y="16"/>
                    <a:pt x="85" y="16"/>
                  </a:cubicBezTo>
                  <a:cubicBezTo>
                    <a:pt x="79" y="16"/>
                    <a:pt x="74" y="10"/>
                    <a:pt x="74" y="5"/>
                  </a:cubicBezTo>
                  <a:cubicBezTo>
                    <a:pt x="74" y="5"/>
                    <a:pt x="74" y="4"/>
                    <a:pt x="74" y="2"/>
                  </a:cubicBezTo>
                  <a:cubicBezTo>
                    <a:pt x="72" y="2"/>
                    <a:pt x="70" y="1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116"/>
            <p:cNvSpPr>
              <a:spLocks/>
            </p:cNvSpPr>
            <p:nvPr/>
          </p:nvSpPr>
          <p:spPr bwMode="auto">
            <a:xfrm>
              <a:off x="2459038" y="1265238"/>
              <a:ext cx="52388" cy="36513"/>
            </a:xfrm>
            <a:custGeom>
              <a:avLst/>
              <a:gdLst>
                <a:gd name="T0" fmla="*/ 13 w 14"/>
                <a:gd name="T1" fmla="*/ 0 h 10"/>
                <a:gd name="T2" fmla="*/ 0 w 14"/>
                <a:gd name="T3" fmla="*/ 7 h 10"/>
                <a:gd name="T4" fmla="*/ 5 w 14"/>
                <a:gd name="T5" fmla="*/ 10 h 10"/>
                <a:gd name="T6" fmla="*/ 14 w 14"/>
                <a:gd name="T7" fmla="*/ 0 h 10"/>
                <a:gd name="T8" fmla="*/ 13 w 1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3" y="0"/>
                  </a:moveTo>
                  <a:cubicBezTo>
                    <a:pt x="10" y="0"/>
                    <a:pt x="0" y="3"/>
                    <a:pt x="0" y="7"/>
                  </a:cubicBezTo>
                  <a:cubicBezTo>
                    <a:pt x="0" y="9"/>
                    <a:pt x="3" y="10"/>
                    <a:pt x="5" y="10"/>
                  </a:cubicBezTo>
                  <a:cubicBezTo>
                    <a:pt x="9" y="10"/>
                    <a:pt x="13" y="4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117"/>
            <p:cNvSpPr>
              <a:spLocks/>
            </p:cNvSpPr>
            <p:nvPr/>
          </p:nvSpPr>
          <p:spPr bwMode="auto">
            <a:xfrm>
              <a:off x="2593975" y="1212850"/>
              <a:ext cx="38100" cy="14288"/>
            </a:xfrm>
            <a:custGeom>
              <a:avLst/>
              <a:gdLst>
                <a:gd name="T0" fmla="*/ 10 w 10"/>
                <a:gd name="T1" fmla="*/ 0 h 4"/>
                <a:gd name="T2" fmla="*/ 0 w 10"/>
                <a:gd name="T3" fmla="*/ 0 h 4"/>
                <a:gd name="T4" fmla="*/ 4 w 10"/>
                <a:gd name="T5" fmla="*/ 4 h 4"/>
                <a:gd name="T6" fmla="*/ 10 w 10"/>
                <a:gd name="T7" fmla="*/ 4 h 4"/>
                <a:gd name="T8" fmla="*/ 10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3" y="4"/>
                    <a:pt x="4" y="4"/>
                  </a:cubicBezTo>
                  <a:cubicBezTo>
                    <a:pt x="4" y="4"/>
                    <a:pt x="9" y="4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118"/>
            <p:cNvSpPr>
              <a:spLocks/>
            </p:cNvSpPr>
            <p:nvPr/>
          </p:nvSpPr>
          <p:spPr bwMode="auto">
            <a:xfrm>
              <a:off x="2354263" y="1174750"/>
              <a:ext cx="214313" cy="109538"/>
            </a:xfrm>
            <a:custGeom>
              <a:avLst/>
              <a:gdLst>
                <a:gd name="T0" fmla="*/ 52 w 57"/>
                <a:gd name="T1" fmla="*/ 0 h 29"/>
                <a:gd name="T2" fmla="*/ 40 w 57"/>
                <a:gd name="T3" fmla="*/ 2 h 29"/>
                <a:gd name="T4" fmla="*/ 35 w 57"/>
                <a:gd name="T5" fmla="*/ 1 h 29"/>
                <a:gd name="T6" fmla="*/ 20 w 57"/>
                <a:gd name="T7" fmla="*/ 12 h 29"/>
                <a:gd name="T8" fmla="*/ 6 w 57"/>
                <a:gd name="T9" fmla="*/ 17 h 29"/>
                <a:gd name="T10" fmla="*/ 0 w 57"/>
                <a:gd name="T11" fmla="*/ 22 h 29"/>
                <a:gd name="T12" fmla="*/ 3 w 57"/>
                <a:gd name="T13" fmla="*/ 27 h 29"/>
                <a:gd name="T14" fmla="*/ 8 w 57"/>
                <a:gd name="T15" fmla="*/ 24 h 29"/>
                <a:gd name="T16" fmla="*/ 13 w 57"/>
                <a:gd name="T17" fmla="*/ 25 h 29"/>
                <a:gd name="T18" fmla="*/ 15 w 57"/>
                <a:gd name="T19" fmla="*/ 24 h 29"/>
                <a:gd name="T20" fmla="*/ 20 w 57"/>
                <a:gd name="T21" fmla="*/ 29 h 29"/>
                <a:gd name="T22" fmla="*/ 26 w 57"/>
                <a:gd name="T23" fmla="*/ 22 h 29"/>
                <a:gd name="T24" fmla="*/ 27 w 57"/>
                <a:gd name="T25" fmla="*/ 22 h 29"/>
                <a:gd name="T26" fmla="*/ 36 w 57"/>
                <a:gd name="T27" fmla="*/ 14 h 29"/>
                <a:gd name="T28" fmla="*/ 43 w 57"/>
                <a:gd name="T29" fmla="*/ 22 h 29"/>
                <a:gd name="T30" fmla="*/ 55 w 57"/>
                <a:gd name="T31" fmla="*/ 12 h 29"/>
                <a:gd name="T32" fmla="*/ 53 w 57"/>
                <a:gd name="T33" fmla="*/ 7 h 29"/>
                <a:gd name="T34" fmla="*/ 57 w 57"/>
                <a:gd name="T35" fmla="*/ 2 h 29"/>
                <a:gd name="T36" fmla="*/ 52 w 57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29">
                  <a:moveTo>
                    <a:pt x="52" y="0"/>
                  </a:moveTo>
                  <a:cubicBezTo>
                    <a:pt x="47" y="0"/>
                    <a:pt x="40" y="2"/>
                    <a:pt x="40" y="2"/>
                  </a:cubicBezTo>
                  <a:cubicBezTo>
                    <a:pt x="37" y="1"/>
                    <a:pt x="37" y="1"/>
                    <a:pt x="35" y="1"/>
                  </a:cubicBezTo>
                  <a:cubicBezTo>
                    <a:pt x="27" y="1"/>
                    <a:pt x="25" y="8"/>
                    <a:pt x="20" y="12"/>
                  </a:cubicBezTo>
                  <a:cubicBezTo>
                    <a:pt x="15" y="14"/>
                    <a:pt x="11" y="15"/>
                    <a:pt x="6" y="17"/>
                  </a:cubicBezTo>
                  <a:cubicBezTo>
                    <a:pt x="5" y="18"/>
                    <a:pt x="0" y="22"/>
                    <a:pt x="0" y="22"/>
                  </a:cubicBezTo>
                  <a:cubicBezTo>
                    <a:pt x="0" y="23"/>
                    <a:pt x="2" y="25"/>
                    <a:pt x="3" y="27"/>
                  </a:cubicBezTo>
                  <a:cubicBezTo>
                    <a:pt x="5" y="26"/>
                    <a:pt x="6" y="24"/>
                    <a:pt x="8" y="24"/>
                  </a:cubicBezTo>
                  <a:cubicBezTo>
                    <a:pt x="9" y="24"/>
                    <a:pt x="11" y="25"/>
                    <a:pt x="13" y="25"/>
                  </a:cubicBezTo>
                  <a:cubicBezTo>
                    <a:pt x="13" y="25"/>
                    <a:pt x="14" y="25"/>
                    <a:pt x="15" y="24"/>
                  </a:cubicBezTo>
                  <a:cubicBezTo>
                    <a:pt x="16" y="25"/>
                    <a:pt x="18" y="29"/>
                    <a:pt x="20" y="29"/>
                  </a:cubicBezTo>
                  <a:cubicBezTo>
                    <a:pt x="23" y="29"/>
                    <a:pt x="26" y="25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2" y="22"/>
                    <a:pt x="35" y="18"/>
                    <a:pt x="36" y="14"/>
                  </a:cubicBezTo>
                  <a:cubicBezTo>
                    <a:pt x="39" y="15"/>
                    <a:pt x="38" y="22"/>
                    <a:pt x="43" y="2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0"/>
                    <a:pt x="53" y="10"/>
                    <a:pt x="53" y="7"/>
                  </a:cubicBezTo>
                  <a:cubicBezTo>
                    <a:pt x="55" y="6"/>
                    <a:pt x="57" y="4"/>
                    <a:pt x="57" y="2"/>
                  </a:cubicBezTo>
                  <a:cubicBezTo>
                    <a:pt x="57" y="0"/>
                    <a:pt x="55" y="0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119"/>
            <p:cNvSpPr>
              <a:spLocks/>
            </p:cNvSpPr>
            <p:nvPr/>
          </p:nvSpPr>
          <p:spPr bwMode="auto">
            <a:xfrm>
              <a:off x="2640013" y="1089025"/>
              <a:ext cx="119063" cy="36513"/>
            </a:xfrm>
            <a:custGeom>
              <a:avLst/>
              <a:gdLst>
                <a:gd name="T0" fmla="*/ 21 w 32"/>
                <a:gd name="T1" fmla="*/ 0 h 10"/>
                <a:gd name="T2" fmla="*/ 0 w 32"/>
                <a:gd name="T3" fmla="*/ 10 h 10"/>
                <a:gd name="T4" fmla="*/ 5 w 32"/>
                <a:gd name="T5" fmla="*/ 8 h 10"/>
                <a:gd name="T6" fmla="*/ 13 w 32"/>
                <a:gd name="T7" fmla="*/ 10 h 10"/>
                <a:gd name="T8" fmla="*/ 25 w 32"/>
                <a:gd name="T9" fmla="*/ 10 h 10"/>
                <a:gd name="T10" fmla="*/ 32 w 32"/>
                <a:gd name="T11" fmla="*/ 7 h 10"/>
                <a:gd name="T12" fmla="*/ 21 w 3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0">
                  <a:moveTo>
                    <a:pt x="21" y="0"/>
                  </a:moveTo>
                  <a:cubicBezTo>
                    <a:pt x="17" y="0"/>
                    <a:pt x="0" y="6"/>
                    <a:pt x="0" y="10"/>
                  </a:cubicBezTo>
                  <a:cubicBezTo>
                    <a:pt x="2" y="10"/>
                    <a:pt x="3" y="8"/>
                    <a:pt x="5" y="8"/>
                  </a:cubicBezTo>
                  <a:cubicBezTo>
                    <a:pt x="8" y="8"/>
                    <a:pt x="9" y="10"/>
                    <a:pt x="13" y="10"/>
                  </a:cubicBezTo>
                  <a:cubicBezTo>
                    <a:pt x="19" y="10"/>
                    <a:pt x="17" y="10"/>
                    <a:pt x="25" y="10"/>
                  </a:cubicBezTo>
                  <a:cubicBezTo>
                    <a:pt x="28" y="10"/>
                    <a:pt x="30" y="8"/>
                    <a:pt x="32" y="7"/>
                  </a:cubicBezTo>
                  <a:cubicBezTo>
                    <a:pt x="31" y="3"/>
                    <a:pt x="27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120"/>
            <p:cNvSpPr>
              <a:spLocks/>
            </p:cNvSpPr>
            <p:nvPr/>
          </p:nvSpPr>
          <p:spPr bwMode="auto">
            <a:xfrm>
              <a:off x="2643188" y="1130300"/>
              <a:ext cx="104775" cy="55563"/>
            </a:xfrm>
            <a:custGeom>
              <a:avLst/>
              <a:gdLst>
                <a:gd name="T0" fmla="*/ 23 w 28"/>
                <a:gd name="T1" fmla="*/ 0 h 15"/>
                <a:gd name="T2" fmla="*/ 0 w 28"/>
                <a:gd name="T3" fmla="*/ 7 h 15"/>
                <a:gd name="T4" fmla="*/ 9 w 28"/>
                <a:gd name="T5" fmla="*/ 15 h 15"/>
                <a:gd name="T6" fmla="*/ 24 w 28"/>
                <a:gd name="T7" fmla="*/ 6 h 15"/>
                <a:gd name="T8" fmla="*/ 16 w 28"/>
                <a:gd name="T9" fmla="*/ 6 h 15"/>
                <a:gd name="T10" fmla="*/ 28 w 28"/>
                <a:gd name="T11" fmla="*/ 3 h 15"/>
                <a:gd name="T12" fmla="*/ 23 w 28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5">
                  <a:moveTo>
                    <a:pt x="23" y="0"/>
                  </a:moveTo>
                  <a:cubicBezTo>
                    <a:pt x="17" y="0"/>
                    <a:pt x="0" y="1"/>
                    <a:pt x="0" y="7"/>
                  </a:cubicBezTo>
                  <a:cubicBezTo>
                    <a:pt x="0" y="10"/>
                    <a:pt x="4" y="15"/>
                    <a:pt x="9" y="15"/>
                  </a:cubicBezTo>
                  <a:cubicBezTo>
                    <a:pt x="15" y="15"/>
                    <a:pt x="24" y="12"/>
                    <a:pt x="24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0" y="6"/>
                    <a:pt x="25" y="6"/>
                    <a:pt x="28" y="3"/>
                  </a:cubicBezTo>
                  <a:cubicBezTo>
                    <a:pt x="27" y="2"/>
                    <a:pt x="26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121"/>
            <p:cNvSpPr>
              <a:spLocks/>
            </p:cNvSpPr>
            <p:nvPr/>
          </p:nvSpPr>
          <p:spPr bwMode="auto">
            <a:xfrm>
              <a:off x="2590800" y="1136650"/>
              <a:ext cx="38100" cy="26988"/>
            </a:xfrm>
            <a:custGeom>
              <a:avLst/>
              <a:gdLst>
                <a:gd name="T0" fmla="*/ 2 w 10"/>
                <a:gd name="T1" fmla="*/ 0 h 7"/>
                <a:gd name="T2" fmla="*/ 0 w 10"/>
                <a:gd name="T3" fmla="*/ 3 h 7"/>
                <a:gd name="T4" fmla="*/ 6 w 10"/>
                <a:gd name="T5" fmla="*/ 7 h 7"/>
                <a:gd name="T6" fmla="*/ 10 w 10"/>
                <a:gd name="T7" fmla="*/ 4 h 7"/>
                <a:gd name="T8" fmla="*/ 2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2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3" y="7"/>
                    <a:pt x="6" y="7"/>
                  </a:cubicBezTo>
                  <a:cubicBezTo>
                    <a:pt x="8" y="7"/>
                    <a:pt x="9" y="6"/>
                    <a:pt x="10" y="4"/>
                  </a:cubicBezTo>
                  <a:cubicBezTo>
                    <a:pt x="8" y="3"/>
                    <a:pt x="5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122"/>
            <p:cNvSpPr>
              <a:spLocks/>
            </p:cNvSpPr>
            <p:nvPr/>
          </p:nvSpPr>
          <p:spPr bwMode="auto">
            <a:xfrm>
              <a:off x="2984500" y="1403350"/>
              <a:ext cx="184150" cy="147638"/>
            </a:xfrm>
            <a:custGeom>
              <a:avLst/>
              <a:gdLst>
                <a:gd name="T0" fmla="*/ 21 w 49"/>
                <a:gd name="T1" fmla="*/ 0 h 39"/>
                <a:gd name="T2" fmla="*/ 10 w 49"/>
                <a:gd name="T3" fmla="*/ 4 h 39"/>
                <a:gd name="T4" fmla="*/ 8 w 49"/>
                <a:gd name="T5" fmla="*/ 6 h 39"/>
                <a:gd name="T6" fmla="*/ 17 w 49"/>
                <a:gd name="T7" fmla="*/ 10 h 39"/>
                <a:gd name="T8" fmla="*/ 17 w 49"/>
                <a:gd name="T9" fmla="*/ 17 h 39"/>
                <a:gd name="T10" fmla="*/ 13 w 49"/>
                <a:gd name="T11" fmla="*/ 17 h 39"/>
                <a:gd name="T12" fmla="*/ 0 w 49"/>
                <a:gd name="T13" fmla="*/ 14 h 39"/>
                <a:gd name="T14" fmla="*/ 0 w 49"/>
                <a:gd name="T15" fmla="*/ 19 h 39"/>
                <a:gd name="T16" fmla="*/ 25 w 49"/>
                <a:gd name="T17" fmla="*/ 34 h 39"/>
                <a:gd name="T18" fmla="*/ 32 w 49"/>
                <a:gd name="T19" fmla="*/ 39 h 39"/>
                <a:gd name="T20" fmla="*/ 37 w 49"/>
                <a:gd name="T21" fmla="*/ 34 h 39"/>
                <a:gd name="T22" fmla="*/ 49 w 49"/>
                <a:gd name="T23" fmla="*/ 20 h 39"/>
                <a:gd name="T24" fmla="*/ 42 w 49"/>
                <a:gd name="T25" fmla="*/ 18 h 39"/>
                <a:gd name="T26" fmla="*/ 43 w 49"/>
                <a:gd name="T27" fmla="*/ 14 h 39"/>
                <a:gd name="T28" fmla="*/ 40 w 49"/>
                <a:gd name="T29" fmla="*/ 12 h 39"/>
                <a:gd name="T30" fmla="*/ 32 w 49"/>
                <a:gd name="T31" fmla="*/ 14 h 39"/>
                <a:gd name="T32" fmla="*/ 41 w 49"/>
                <a:gd name="T33" fmla="*/ 3 h 39"/>
                <a:gd name="T34" fmla="*/ 39 w 49"/>
                <a:gd name="T35" fmla="*/ 0 h 39"/>
                <a:gd name="T36" fmla="*/ 27 w 49"/>
                <a:gd name="T37" fmla="*/ 0 h 39"/>
                <a:gd name="T38" fmla="*/ 21 w 49"/>
                <a:gd name="T3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39">
                  <a:moveTo>
                    <a:pt x="21" y="0"/>
                  </a:moveTo>
                  <a:cubicBezTo>
                    <a:pt x="17" y="0"/>
                    <a:pt x="13" y="1"/>
                    <a:pt x="10" y="4"/>
                  </a:cubicBezTo>
                  <a:cubicBezTo>
                    <a:pt x="10" y="5"/>
                    <a:pt x="8" y="5"/>
                    <a:pt x="8" y="6"/>
                  </a:cubicBezTo>
                  <a:cubicBezTo>
                    <a:pt x="8" y="10"/>
                    <a:pt x="14" y="9"/>
                    <a:pt x="17" y="10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7"/>
                    <a:pt x="16" y="17"/>
                    <a:pt x="13" y="17"/>
                  </a:cubicBezTo>
                  <a:cubicBezTo>
                    <a:pt x="8" y="17"/>
                    <a:pt x="4" y="14"/>
                    <a:pt x="0" y="1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8" y="27"/>
                    <a:pt x="17" y="26"/>
                    <a:pt x="25" y="34"/>
                  </a:cubicBezTo>
                  <a:cubicBezTo>
                    <a:pt x="27" y="36"/>
                    <a:pt x="28" y="39"/>
                    <a:pt x="32" y="39"/>
                  </a:cubicBezTo>
                  <a:cubicBezTo>
                    <a:pt x="34" y="39"/>
                    <a:pt x="35" y="35"/>
                    <a:pt x="37" y="34"/>
                  </a:cubicBezTo>
                  <a:cubicBezTo>
                    <a:pt x="46" y="31"/>
                    <a:pt x="47" y="35"/>
                    <a:pt x="49" y="20"/>
                  </a:cubicBezTo>
                  <a:cubicBezTo>
                    <a:pt x="47" y="19"/>
                    <a:pt x="43" y="19"/>
                    <a:pt x="42" y="18"/>
                  </a:cubicBezTo>
                  <a:cubicBezTo>
                    <a:pt x="42" y="15"/>
                    <a:pt x="43" y="18"/>
                    <a:pt x="43" y="14"/>
                  </a:cubicBezTo>
                  <a:cubicBezTo>
                    <a:pt x="43" y="13"/>
                    <a:pt x="42" y="12"/>
                    <a:pt x="40" y="12"/>
                  </a:cubicBezTo>
                  <a:cubicBezTo>
                    <a:pt x="38" y="12"/>
                    <a:pt x="34" y="14"/>
                    <a:pt x="32" y="14"/>
                  </a:cubicBezTo>
                  <a:cubicBezTo>
                    <a:pt x="34" y="11"/>
                    <a:pt x="41" y="9"/>
                    <a:pt x="41" y="3"/>
                  </a:cubicBezTo>
                  <a:cubicBezTo>
                    <a:pt x="41" y="2"/>
                    <a:pt x="39" y="0"/>
                    <a:pt x="39" y="0"/>
                  </a:cubicBezTo>
                  <a:cubicBezTo>
                    <a:pt x="39" y="0"/>
                    <a:pt x="32" y="0"/>
                    <a:pt x="27" y="0"/>
                  </a:cubicBezTo>
                  <a:cubicBezTo>
                    <a:pt x="25" y="0"/>
                    <a:pt x="23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123"/>
            <p:cNvSpPr>
              <a:spLocks/>
            </p:cNvSpPr>
            <p:nvPr/>
          </p:nvSpPr>
          <p:spPr bwMode="auto">
            <a:xfrm>
              <a:off x="2921000" y="1227138"/>
              <a:ext cx="203200" cy="101600"/>
            </a:xfrm>
            <a:custGeom>
              <a:avLst/>
              <a:gdLst>
                <a:gd name="T0" fmla="*/ 27 w 54"/>
                <a:gd name="T1" fmla="*/ 0 h 27"/>
                <a:gd name="T2" fmla="*/ 24 w 54"/>
                <a:gd name="T3" fmla="*/ 0 h 27"/>
                <a:gd name="T4" fmla="*/ 34 w 54"/>
                <a:gd name="T5" fmla="*/ 4 h 27"/>
                <a:gd name="T6" fmla="*/ 34 w 54"/>
                <a:gd name="T7" fmla="*/ 10 h 27"/>
                <a:gd name="T8" fmla="*/ 19 w 54"/>
                <a:gd name="T9" fmla="*/ 4 h 27"/>
                <a:gd name="T10" fmla="*/ 19 w 54"/>
                <a:gd name="T11" fmla="*/ 8 h 27"/>
                <a:gd name="T12" fmla="*/ 24 w 54"/>
                <a:gd name="T13" fmla="*/ 12 h 27"/>
                <a:gd name="T14" fmla="*/ 22 w 54"/>
                <a:gd name="T15" fmla="*/ 13 h 27"/>
                <a:gd name="T16" fmla="*/ 3 w 54"/>
                <a:gd name="T17" fmla="*/ 0 h 27"/>
                <a:gd name="T18" fmla="*/ 0 w 54"/>
                <a:gd name="T19" fmla="*/ 0 h 27"/>
                <a:gd name="T20" fmla="*/ 1 w 54"/>
                <a:gd name="T21" fmla="*/ 4 h 27"/>
                <a:gd name="T22" fmla="*/ 0 w 54"/>
                <a:gd name="T23" fmla="*/ 3 h 27"/>
                <a:gd name="T24" fmla="*/ 0 w 54"/>
                <a:gd name="T25" fmla="*/ 8 h 27"/>
                <a:gd name="T26" fmla="*/ 6 w 54"/>
                <a:gd name="T27" fmla="*/ 11 h 27"/>
                <a:gd name="T28" fmla="*/ 7 w 54"/>
                <a:gd name="T29" fmla="*/ 11 h 27"/>
                <a:gd name="T30" fmla="*/ 8 w 54"/>
                <a:gd name="T31" fmla="*/ 14 h 27"/>
                <a:gd name="T32" fmla="*/ 12 w 54"/>
                <a:gd name="T33" fmla="*/ 14 h 27"/>
                <a:gd name="T34" fmla="*/ 16 w 54"/>
                <a:gd name="T35" fmla="*/ 17 h 27"/>
                <a:gd name="T36" fmla="*/ 37 w 54"/>
                <a:gd name="T37" fmla="*/ 15 h 27"/>
                <a:gd name="T38" fmla="*/ 40 w 54"/>
                <a:gd name="T39" fmla="*/ 15 h 27"/>
                <a:gd name="T40" fmla="*/ 33 w 54"/>
                <a:gd name="T41" fmla="*/ 20 h 27"/>
                <a:gd name="T42" fmla="*/ 33 w 54"/>
                <a:gd name="T43" fmla="*/ 23 h 27"/>
                <a:gd name="T44" fmla="*/ 31 w 54"/>
                <a:gd name="T45" fmla="*/ 25 h 27"/>
                <a:gd name="T46" fmla="*/ 35 w 54"/>
                <a:gd name="T47" fmla="*/ 27 h 27"/>
                <a:gd name="T48" fmla="*/ 40 w 54"/>
                <a:gd name="T49" fmla="*/ 27 h 27"/>
                <a:gd name="T50" fmla="*/ 51 w 54"/>
                <a:gd name="T51" fmla="*/ 25 h 27"/>
                <a:gd name="T52" fmla="*/ 54 w 54"/>
                <a:gd name="T53" fmla="*/ 8 h 27"/>
                <a:gd name="T54" fmla="*/ 48 w 54"/>
                <a:gd name="T55" fmla="*/ 0 h 27"/>
                <a:gd name="T56" fmla="*/ 42 w 54"/>
                <a:gd name="T57" fmla="*/ 3 h 27"/>
                <a:gd name="T58" fmla="*/ 29 w 54"/>
                <a:gd name="T59" fmla="*/ 0 h 27"/>
                <a:gd name="T60" fmla="*/ 27 w 54"/>
                <a:gd name="T6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" h="27">
                  <a:moveTo>
                    <a:pt x="27" y="0"/>
                  </a:moveTo>
                  <a:cubicBezTo>
                    <a:pt x="26" y="0"/>
                    <a:pt x="25" y="0"/>
                    <a:pt x="24" y="0"/>
                  </a:cubicBezTo>
                  <a:cubicBezTo>
                    <a:pt x="25" y="4"/>
                    <a:pt x="29" y="4"/>
                    <a:pt x="34" y="4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27" y="10"/>
                    <a:pt x="25" y="4"/>
                    <a:pt x="19" y="4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9"/>
                    <a:pt x="22" y="11"/>
                    <a:pt x="24" y="12"/>
                  </a:cubicBezTo>
                  <a:cubicBezTo>
                    <a:pt x="24" y="13"/>
                    <a:pt x="23" y="13"/>
                    <a:pt x="22" y="13"/>
                  </a:cubicBezTo>
                  <a:cubicBezTo>
                    <a:pt x="15" y="13"/>
                    <a:pt x="11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10"/>
                    <a:pt x="4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6"/>
                    <a:pt x="14" y="17"/>
                    <a:pt x="16" y="17"/>
                  </a:cubicBezTo>
                  <a:cubicBezTo>
                    <a:pt x="21" y="17"/>
                    <a:pt x="31" y="15"/>
                    <a:pt x="37" y="15"/>
                  </a:cubicBezTo>
                  <a:cubicBezTo>
                    <a:pt x="38" y="15"/>
                    <a:pt x="39" y="15"/>
                    <a:pt x="40" y="15"/>
                  </a:cubicBezTo>
                  <a:cubicBezTo>
                    <a:pt x="38" y="17"/>
                    <a:pt x="33" y="17"/>
                    <a:pt x="33" y="20"/>
                  </a:cubicBezTo>
                  <a:cubicBezTo>
                    <a:pt x="33" y="21"/>
                    <a:pt x="33" y="22"/>
                    <a:pt x="33" y="23"/>
                  </a:cubicBezTo>
                  <a:cubicBezTo>
                    <a:pt x="32" y="23"/>
                    <a:pt x="31" y="24"/>
                    <a:pt x="31" y="25"/>
                  </a:cubicBezTo>
                  <a:cubicBezTo>
                    <a:pt x="31" y="27"/>
                    <a:pt x="33" y="27"/>
                    <a:pt x="35" y="27"/>
                  </a:cubicBezTo>
                  <a:cubicBezTo>
                    <a:pt x="37" y="27"/>
                    <a:pt x="39" y="27"/>
                    <a:pt x="40" y="27"/>
                  </a:cubicBezTo>
                  <a:cubicBezTo>
                    <a:pt x="41" y="27"/>
                    <a:pt x="47" y="27"/>
                    <a:pt x="51" y="25"/>
                  </a:cubicBezTo>
                  <a:cubicBezTo>
                    <a:pt x="50" y="17"/>
                    <a:pt x="54" y="14"/>
                    <a:pt x="54" y="8"/>
                  </a:cubicBezTo>
                  <a:cubicBezTo>
                    <a:pt x="54" y="3"/>
                    <a:pt x="53" y="0"/>
                    <a:pt x="48" y="0"/>
                  </a:cubicBezTo>
                  <a:cubicBezTo>
                    <a:pt x="46" y="0"/>
                    <a:pt x="45" y="3"/>
                    <a:pt x="42" y="3"/>
                  </a:cubicBezTo>
                  <a:cubicBezTo>
                    <a:pt x="37" y="3"/>
                    <a:pt x="34" y="0"/>
                    <a:pt x="29" y="0"/>
                  </a:cubicBezTo>
                  <a:cubicBezTo>
                    <a:pt x="28" y="0"/>
                    <a:pt x="27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124"/>
            <p:cNvSpPr>
              <a:spLocks/>
            </p:cNvSpPr>
            <p:nvPr/>
          </p:nvSpPr>
          <p:spPr bwMode="auto">
            <a:xfrm>
              <a:off x="3074988" y="1633538"/>
              <a:ext cx="120650" cy="71438"/>
            </a:xfrm>
            <a:custGeom>
              <a:avLst/>
              <a:gdLst>
                <a:gd name="T0" fmla="*/ 14 w 32"/>
                <a:gd name="T1" fmla="*/ 0 h 19"/>
                <a:gd name="T2" fmla="*/ 6 w 32"/>
                <a:gd name="T3" fmla="*/ 9 h 19"/>
                <a:gd name="T4" fmla="*/ 5 w 32"/>
                <a:gd name="T5" fmla="*/ 9 h 19"/>
                <a:gd name="T6" fmla="*/ 4 w 32"/>
                <a:gd name="T7" fmla="*/ 9 h 19"/>
                <a:gd name="T8" fmla="*/ 3 w 32"/>
                <a:gd name="T9" fmla="*/ 9 h 19"/>
                <a:gd name="T10" fmla="*/ 0 w 32"/>
                <a:gd name="T11" fmla="*/ 10 h 19"/>
                <a:gd name="T12" fmla="*/ 25 w 32"/>
                <a:gd name="T13" fmla="*/ 19 h 19"/>
                <a:gd name="T14" fmla="*/ 32 w 32"/>
                <a:gd name="T15" fmla="*/ 14 h 19"/>
                <a:gd name="T16" fmla="*/ 14 w 32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9">
                  <a:moveTo>
                    <a:pt x="14" y="0"/>
                  </a:moveTo>
                  <a:cubicBezTo>
                    <a:pt x="8" y="0"/>
                    <a:pt x="9" y="8"/>
                    <a:pt x="6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0" y="11"/>
                    <a:pt x="21" y="19"/>
                    <a:pt x="25" y="19"/>
                  </a:cubicBezTo>
                  <a:cubicBezTo>
                    <a:pt x="28" y="19"/>
                    <a:pt x="29" y="16"/>
                    <a:pt x="32" y="14"/>
                  </a:cubicBezTo>
                  <a:cubicBezTo>
                    <a:pt x="30" y="10"/>
                    <a:pt x="18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25"/>
            <p:cNvSpPr>
              <a:spLocks/>
            </p:cNvSpPr>
            <p:nvPr/>
          </p:nvSpPr>
          <p:spPr bwMode="auto">
            <a:xfrm>
              <a:off x="3187700" y="1381125"/>
              <a:ext cx="157163" cy="128588"/>
            </a:xfrm>
            <a:custGeom>
              <a:avLst/>
              <a:gdLst>
                <a:gd name="T0" fmla="*/ 14 w 42"/>
                <a:gd name="T1" fmla="*/ 0 h 34"/>
                <a:gd name="T2" fmla="*/ 7 w 42"/>
                <a:gd name="T3" fmla="*/ 4 h 34"/>
                <a:gd name="T4" fmla="*/ 7 w 42"/>
                <a:gd name="T5" fmla="*/ 7 h 34"/>
                <a:gd name="T6" fmla="*/ 0 w 42"/>
                <a:gd name="T7" fmla="*/ 7 h 34"/>
                <a:gd name="T8" fmla="*/ 0 w 42"/>
                <a:gd name="T9" fmla="*/ 12 h 34"/>
                <a:gd name="T10" fmla="*/ 5 w 42"/>
                <a:gd name="T11" fmla="*/ 26 h 34"/>
                <a:gd name="T12" fmla="*/ 5 w 42"/>
                <a:gd name="T13" fmla="*/ 34 h 34"/>
                <a:gd name="T14" fmla="*/ 10 w 42"/>
                <a:gd name="T15" fmla="*/ 34 h 34"/>
                <a:gd name="T16" fmla="*/ 17 w 42"/>
                <a:gd name="T17" fmla="*/ 25 h 34"/>
                <a:gd name="T18" fmla="*/ 13 w 42"/>
                <a:gd name="T19" fmla="*/ 25 h 34"/>
                <a:gd name="T20" fmla="*/ 15 w 42"/>
                <a:gd name="T21" fmla="*/ 22 h 34"/>
                <a:gd name="T22" fmla="*/ 21 w 42"/>
                <a:gd name="T23" fmla="*/ 23 h 34"/>
                <a:gd name="T24" fmla="*/ 37 w 42"/>
                <a:gd name="T25" fmla="*/ 11 h 34"/>
                <a:gd name="T26" fmla="*/ 42 w 42"/>
                <a:gd name="T27" fmla="*/ 7 h 34"/>
                <a:gd name="T28" fmla="*/ 42 w 42"/>
                <a:gd name="T29" fmla="*/ 3 h 34"/>
                <a:gd name="T30" fmla="*/ 14 w 42"/>
                <a:gd name="T3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4" y="0"/>
                  </a:moveTo>
                  <a:cubicBezTo>
                    <a:pt x="9" y="0"/>
                    <a:pt x="7" y="4"/>
                    <a:pt x="7" y="4"/>
                  </a:cubicBezTo>
                  <a:cubicBezTo>
                    <a:pt x="7" y="5"/>
                    <a:pt x="6" y="7"/>
                    <a:pt x="7" y="7"/>
                  </a:cubicBezTo>
                  <a:cubicBezTo>
                    <a:pt x="6" y="7"/>
                    <a:pt x="3" y="7"/>
                    <a:pt x="0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0" y="21"/>
                    <a:pt x="5" y="26"/>
                  </a:cubicBezTo>
                  <a:cubicBezTo>
                    <a:pt x="5" y="27"/>
                    <a:pt x="5" y="31"/>
                    <a:pt x="5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4" y="31"/>
                    <a:pt x="16" y="30"/>
                    <a:pt x="17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2"/>
                    <a:pt x="14" y="22"/>
                    <a:pt x="15" y="22"/>
                  </a:cubicBezTo>
                  <a:cubicBezTo>
                    <a:pt x="16" y="22"/>
                    <a:pt x="17" y="23"/>
                    <a:pt x="21" y="23"/>
                  </a:cubicBezTo>
                  <a:cubicBezTo>
                    <a:pt x="30" y="23"/>
                    <a:pt x="34" y="17"/>
                    <a:pt x="37" y="11"/>
                  </a:cubicBezTo>
                  <a:cubicBezTo>
                    <a:pt x="37" y="11"/>
                    <a:pt x="42" y="8"/>
                    <a:pt x="42" y="7"/>
                  </a:cubicBezTo>
                  <a:cubicBezTo>
                    <a:pt x="42" y="6"/>
                    <a:pt x="42" y="5"/>
                    <a:pt x="42" y="3"/>
                  </a:cubicBezTo>
                  <a:cubicBezTo>
                    <a:pt x="32" y="3"/>
                    <a:pt x="2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126"/>
            <p:cNvSpPr>
              <a:spLocks/>
            </p:cNvSpPr>
            <p:nvPr/>
          </p:nvSpPr>
          <p:spPr bwMode="auto">
            <a:xfrm>
              <a:off x="2868613" y="1152525"/>
              <a:ext cx="52388" cy="44450"/>
            </a:xfrm>
            <a:custGeom>
              <a:avLst/>
              <a:gdLst>
                <a:gd name="T0" fmla="*/ 0 w 14"/>
                <a:gd name="T1" fmla="*/ 0 h 12"/>
                <a:gd name="T2" fmla="*/ 10 w 14"/>
                <a:gd name="T3" fmla="*/ 12 h 12"/>
                <a:gd name="T4" fmla="*/ 14 w 14"/>
                <a:gd name="T5" fmla="*/ 8 h 12"/>
                <a:gd name="T6" fmla="*/ 0 w 1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0" y="0"/>
                  </a:moveTo>
                  <a:cubicBezTo>
                    <a:pt x="0" y="4"/>
                    <a:pt x="7" y="12"/>
                    <a:pt x="10" y="12"/>
                  </a:cubicBezTo>
                  <a:cubicBezTo>
                    <a:pt x="12" y="12"/>
                    <a:pt x="14" y="10"/>
                    <a:pt x="14" y="8"/>
                  </a:cubicBezTo>
                  <a:cubicBezTo>
                    <a:pt x="8" y="6"/>
                    <a:pt x="7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127"/>
            <p:cNvSpPr>
              <a:spLocks/>
            </p:cNvSpPr>
            <p:nvPr/>
          </p:nvSpPr>
          <p:spPr bwMode="auto">
            <a:xfrm>
              <a:off x="2898775" y="1298575"/>
              <a:ext cx="36513" cy="30163"/>
            </a:xfrm>
            <a:custGeom>
              <a:avLst/>
              <a:gdLst>
                <a:gd name="T0" fmla="*/ 8 w 10"/>
                <a:gd name="T1" fmla="*/ 0 h 8"/>
                <a:gd name="T2" fmla="*/ 0 w 10"/>
                <a:gd name="T3" fmla="*/ 8 h 8"/>
                <a:gd name="T4" fmla="*/ 2 w 10"/>
                <a:gd name="T5" fmla="*/ 7 h 8"/>
                <a:gd name="T6" fmla="*/ 6 w 10"/>
                <a:gd name="T7" fmla="*/ 8 h 8"/>
                <a:gd name="T8" fmla="*/ 10 w 10"/>
                <a:gd name="T9" fmla="*/ 4 h 8"/>
                <a:gd name="T10" fmla="*/ 8 w 10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8">
                  <a:moveTo>
                    <a:pt x="8" y="0"/>
                  </a:moveTo>
                  <a:cubicBezTo>
                    <a:pt x="4" y="1"/>
                    <a:pt x="2" y="3"/>
                    <a:pt x="0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3" y="7"/>
                    <a:pt x="4" y="8"/>
                    <a:pt x="6" y="8"/>
                  </a:cubicBezTo>
                  <a:cubicBezTo>
                    <a:pt x="8" y="8"/>
                    <a:pt x="10" y="8"/>
                    <a:pt x="10" y="4"/>
                  </a:cubicBezTo>
                  <a:cubicBezTo>
                    <a:pt x="10" y="2"/>
                    <a:pt x="9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128"/>
            <p:cNvSpPr>
              <a:spLocks/>
            </p:cNvSpPr>
            <p:nvPr/>
          </p:nvSpPr>
          <p:spPr bwMode="auto">
            <a:xfrm>
              <a:off x="2882900" y="1046163"/>
              <a:ext cx="195263" cy="106363"/>
            </a:xfrm>
            <a:custGeom>
              <a:avLst/>
              <a:gdLst>
                <a:gd name="T0" fmla="*/ 9 w 52"/>
                <a:gd name="T1" fmla="*/ 0 h 28"/>
                <a:gd name="T2" fmla="*/ 0 w 52"/>
                <a:gd name="T3" fmla="*/ 2 h 28"/>
                <a:gd name="T4" fmla="*/ 4 w 52"/>
                <a:gd name="T5" fmla="*/ 7 h 28"/>
                <a:gd name="T6" fmla="*/ 2 w 52"/>
                <a:gd name="T7" fmla="*/ 9 h 28"/>
                <a:gd name="T8" fmla="*/ 5 w 52"/>
                <a:gd name="T9" fmla="*/ 10 h 28"/>
                <a:gd name="T10" fmla="*/ 12 w 52"/>
                <a:gd name="T11" fmla="*/ 9 h 28"/>
                <a:gd name="T12" fmla="*/ 12 w 52"/>
                <a:gd name="T13" fmla="*/ 13 h 28"/>
                <a:gd name="T14" fmla="*/ 4 w 52"/>
                <a:gd name="T15" fmla="*/ 16 h 28"/>
                <a:gd name="T16" fmla="*/ 10 w 52"/>
                <a:gd name="T17" fmla="*/ 19 h 28"/>
                <a:gd name="T18" fmla="*/ 12 w 52"/>
                <a:gd name="T19" fmla="*/ 19 h 28"/>
                <a:gd name="T20" fmla="*/ 18 w 52"/>
                <a:gd name="T21" fmla="*/ 18 h 28"/>
                <a:gd name="T22" fmla="*/ 21 w 52"/>
                <a:gd name="T23" fmla="*/ 20 h 28"/>
                <a:gd name="T24" fmla="*/ 23 w 52"/>
                <a:gd name="T25" fmla="*/ 20 h 28"/>
                <a:gd name="T26" fmla="*/ 34 w 52"/>
                <a:gd name="T27" fmla="*/ 21 h 28"/>
                <a:gd name="T28" fmla="*/ 47 w 52"/>
                <a:gd name="T29" fmla="*/ 28 h 28"/>
                <a:gd name="T30" fmla="*/ 52 w 52"/>
                <a:gd name="T31" fmla="*/ 24 h 28"/>
                <a:gd name="T32" fmla="*/ 44 w 52"/>
                <a:gd name="T33" fmla="*/ 17 h 28"/>
                <a:gd name="T34" fmla="*/ 47 w 52"/>
                <a:gd name="T35" fmla="*/ 14 h 28"/>
                <a:gd name="T36" fmla="*/ 38 w 52"/>
                <a:gd name="T37" fmla="*/ 7 h 28"/>
                <a:gd name="T38" fmla="*/ 34 w 52"/>
                <a:gd name="T39" fmla="*/ 9 h 28"/>
                <a:gd name="T40" fmla="*/ 25 w 52"/>
                <a:gd name="T41" fmla="*/ 3 h 28"/>
                <a:gd name="T42" fmla="*/ 20 w 52"/>
                <a:gd name="T43" fmla="*/ 5 h 28"/>
                <a:gd name="T44" fmla="*/ 9 w 52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28">
                  <a:moveTo>
                    <a:pt x="9" y="0"/>
                  </a:moveTo>
                  <a:cubicBezTo>
                    <a:pt x="5" y="0"/>
                    <a:pt x="3" y="2"/>
                    <a:pt x="0" y="2"/>
                  </a:cubicBezTo>
                  <a:cubicBezTo>
                    <a:pt x="0" y="6"/>
                    <a:pt x="0" y="7"/>
                    <a:pt x="4" y="7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8" y="9"/>
                    <a:pt x="12" y="9"/>
                  </a:cubicBezTo>
                  <a:cubicBezTo>
                    <a:pt x="12" y="10"/>
                    <a:pt x="12" y="12"/>
                    <a:pt x="12" y="13"/>
                  </a:cubicBezTo>
                  <a:cubicBezTo>
                    <a:pt x="9" y="14"/>
                    <a:pt x="6" y="14"/>
                    <a:pt x="4" y="16"/>
                  </a:cubicBezTo>
                  <a:cubicBezTo>
                    <a:pt x="6" y="18"/>
                    <a:pt x="7" y="19"/>
                    <a:pt x="10" y="19"/>
                  </a:cubicBezTo>
                  <a:cubicBezTo>
                    <a:pt x="10" y="19"/>
                    <a:pt x="11" y="19"/>
                    <a:pt x="12" y="19"/>
                  </a:cubicBezTo>
                  <a:cubicBezTo>
                    <a:pt x="14" y="19"/>
                    <a:pt x="16" y="18"/>
                    <a:pt x="18" y="18"/>
                  </a:cubicBezTo>
                  <a:cubicBezTo>
                    <a:pt x="19" y="18"/>
                    <a:pt x="20" y="18"/>
                    <a:pt x="21" y="20"/>
                  </a:cubicBezTo>
                  <a:cubicBezTo>
                    <a:pt x="22" y="20"/>
                    <a:pt x="22" y="20"/>
                    <a:pt x="23" y="20"/>
                  </a:cubicBezTo>
                  <a:cubicBezTo>
                    <a:pt x="27" y="20"/>
                    <a:pt x="30" y="21"/>
                    <a:pt x="34" y="21"/>
                  </a:cubicBezTo>
                  <a:cubicBezTo>
                    <a:pt x="41" y="21"/>
                    <a:pt x="40" y="28"/>
                    <a:pt x="47" y="28"/>
                  </a:cubicBezTo>
                  <a:cubicBezTo>
                    <a:pt x="49" y="28"/>
                    <a:pt x="52" y="27"/>
                    <a:pt x="52" y="24"/>
                  </a:cubicBezTo>
                  <a:cubicBezTo>
                    <a:pt x="52" y="21"/>
                    <a:pt x="47" y="19"/>
                    <a:pt x="44" y="17"/>
                  </a:cubicBezTo>
                  <a:cubicBezTo>
                    <a:pt x="45" y="16"/>
                    <a:pt x="46" y="15"/>
                    <a:pt x="47" y="14"/>
                  </a:cubicBezTo>
                  <a:cubicBezTo>
                    <a:pt x="45" y="12"/>
                    <a:pt x="42" y="7"/>
                    <a:pt x="38" y="7"/>
                  </a:cubicBezTo>
                  <a:cubicBezTo>
                    <a:pt x="36" y="7"/>
                    <a:pt x="35" y="9"/>
                    <a:pt x="34" y="9"/>
                  </a:cubicBezTo>
                  <a:cubicBezTo>
                    <a:pt x="31" y="9"/>
                    <a:pt x="31" y="3"/>
                    <a:pt x="25" y="3"/>
                  </a:cubicBezTo>
                  <a:cubicBezTo>
                    <a:pt x="23" y="3"/>
                    <a:pt x="22" y="5"/>
                    <a:pt x="20" y="5"/>
                  </a:cubicBezTo>
                  <a:cubicBezTo>
                    <a:pt x="16" y="5"/>
                    <a:pt x="15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29"/>
            <p:cNvSpPr>
              <a:spLocks/>
            </p:cNvSpPr>
            <p:nvPr/>
          </p:nvSpPr>
          <p:spPr bwMode="auto">
            <a:xfrm>
              <a:off x="2959100" y="1136650"/>
              <a:ext cx="55563" cy="15875"/>
            </a:xfrm>
            <a:custGeom>
              <a:avLst/>
              <a:gdLst>
                <a:gd name="T0" fmla="*/ 8 w 15"/>
                <a:gd name="T1" fmla="*/ 0 h 4"/>
                <a:gd name="T2" fmla="*/ 6 w 15"/>
                <a:gd name="T3" fmla="*/ 4 h 4"/>
                <a:gd name="T4" fmla="*/ 15 w 15"/>
                <a:gd name="T5" fmla="*/ 2 h 4"/>
                <a:gd name="T6" fmla="*/ 8 w 1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4">
                  <a:moveTo>
                    <a:pt x="8" y="0"/>
                  </a:moveTo>
                  <a:cubicBezTo>
                    <a:pt x="7" y="0"/>
                    <a:pt x="0" y="4"/>
                    <a:pt x="6" y="4"/>
                  </a:cubicBezTo>
                  <a:cubicBezTo>
                    <a:pt x="10" y="4"/>
                    <a:pt x="13" y="4"/>
                    <a:pt x="15" y="2"/>
                  </a:cubicBezTo>
                  <a:cubicBezTo>
                    <a:pt x="12" y="2"/>
                    <a:pt x="11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30"/>
            <p:cNvSpPr>
              <a:spLocks/>
            </p:cNvSpPr>
            <p:nvPr/>
          </p:nvSpPr>
          <p:spPr bwMode="auto">
            <a:xfrm>
              <a:off x="3154363" y="1201738"/>
              <a:ext cx="525463" cy="160338"/>
            </a:xfrm>
            <a:custGeom>
              <a:avLst/>
              <a:gdLst>
                <a:gd name="T0" fmla="*/ 9 w 140"/>
                <a:gd name="T1" fmla="*/ 0 h 43"/>
                <a:gd name="T2" fmla="*/ 0 w 140"/>
                <a:gd name="T3" fmla="*/ 4 h 43"/>
                <a:gd name="T4" fmla="*/ 21 w 140"/>
                <a:gd name="T5" fmla="*/ 14 h 43"/>
                <a:gd name="T6" fmla="*/ 26 w 140"/>
                <a:gd name="T7" fmla="*/ 11 h 43"/>
                <a:gd name="T8" fmla="*/ 38 w 140"/>
                <a:gd name="T9" fmla="*/ 26 h 43"/>
                <a:gd name="T10" fmla="*/ 34 w 140"/>
                <a:gd name="T11" fmla="*/ 30 h 43"/>
                <a:gd name="T12" fmla="*/ 55 w 140"/>
                <a:gd name="T13" fmla="*/ 43 h 43"/>
                <a:gd name="T14" fmla="*/ 63 w 140"/>
                <a:gd name="T15" fmla="*/ 38 h 43"/>
                <a:gd name="T16" fmla="*/ 66 w 140"/>
                <a:gd name="T17" fmla="*/ 38 h 43"/>
                <a:gd name="T18" fmla="*/ 75 w 140"/>
                <a:gd name="T19" fmla="*/ 43 h 43"/>
                <a:gd name="T20" fmla="*/ 80 w 140"/>
                <a:gd name="T21" fmla="*/ 42 h 43"/>
                <a:gd name="T22" fmla="*/ 103 w 140"/>
                <a:gd name="T23" fmla="*/ 42 h 43"/>
                <a:gd name="T24" fmla="*/ 110 w 140"/>
                <a:gd name="T25" fmla="*/ 39 h 43"/>
                <a:gd name="T26" fmla="*/ 116 w 140"/>
                <a:gd name="T27" fmla="*/ 43 h 43"/>
                <a:gd name="T28" fmla="*/ 140 w 140"/>
                <a:gd name="T29" fmla="*/ 33 h 43"/>
                <a:gd name="T30" fmla="*/ 138 w 140"/>
                <a:gd name="T31" fmla="*/ 33 h 43"/>
                <a:gd name="T32" fmla="*/ 136 w 140"/>
                <a:gd name="T33" fmla="*/ 33 h 43"/>
                <a:gd name="T34" fmla="*/ 137 w 140"/>
                <a:gd name="T35" fmla="*/ 30 h 43"/>
                <a:gd name="T36" fmla="*/ 140 w 140"/>
                <a:gd name="T37" fmla="*/ 30 h 43"/>
                <a:gd name="T38" fmla="*/ 117 w 140"/>
                <a:gd name="T39" fmla="*/ 22 h 43"/>
                <a:gd name="T40" fmla="*/ 81 w 140"/>
                <a:gd name="T41" fmla="*/ 29 h 43"/>
                <a:gd name="T42" fmla="*/ 62 w 140"/>
                <a:gd name="T43" fmla="*/ 25 h 43"/>
                <a:gd name="T44" fmla="*/ 59 w 140"/>
                <a:gd name="T45" fmla="*/ 26 h 43"/>
                <a:gd name="T46" fmla="*/ 57 w 140"/>
                <a:gd name="T47" fmla="*/ 24 h 43"/>
                <a:gd name="T48" fmla="*/ 59 w 140"/>
                <a:gd name="T49" fmla="*/ 22 h 43"/>
                <a:gd name="T50" fmla="*/ 46 w 140"/>
                <a:gd name="T51" fmla="*/ 16 h 43"/>
                <a:gd name="T52" fmla="*/ 58 w 140"/>
                <a:gd name="T53" fmla="*/ 16 h 43"/>
                <a:gd name="T54" fmla="*/ 44 w 140"/>
                <a:gd name="T55" fmla="*/ 7 h 43"/>
                <a:gd name="T56" fmla="*/ 39 w 140"/>
                <a:gd name="T57" fmla="*/ 7 h 43"/>
                <a:gd name="T58" fmla="*/ 33 w 140"/>
                <a:gd name="T59" fmla="*/ 10 h 43"/>
                <a:gd name="T60" fmla="*/ 9 w 140"/>
                <a:gd name="T6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0" h="43">
                  <a:moveTo>
                    <a:pt x="9" y="0"/>
                  </a:moveTo>
                  <a:cubicBezTo>
                    <a:pt x="5" y="0"/>
                    <a:pt x="0" y="0"/>
                    <a:pt x="0" y="4"/>
                  </a:cubicBezTo>
                  <a:cubicBezTo>
                    <a:pt x="0" y="7"/>
                    <a:pt x="18" y="14"/>
                    <a:pt x="21" y="14"/>
                  </a:cubicBezTo>
                  <a:cubicBezTo>
                    <a:pt x="23" y="14"/>
                    <a:pt x="25" y="13"/>
                    <a:pt x="26" y="11"/>
                  </a:cubicBezTo>
                  <a:cubicBezTo>
                    <a:pt x="31" y="16"/>
                    <a:pt x="33" y="20"/>
                    <a:pt x="38" y="26"/>
                  </a:cubicBezTo>
                  <a:cubicBezTo>
                    <a:pt x="37" y="26"/>
                    <a:pt x="34" y="28"/>
                    <a:pt x="34" y="30"/>
                  </a:cubicBezTo>
                  <a:cubicBezTo>
                    <a:pt x="34" y="36"/>
                    <a:pt x="49" y="43"/>
                    <a:pt x="55" y="43"/>
                  </a:cubicBezTo>
                  <a:cubicBezTo>
                    <a:pt x="57" y="43"/>
                    <a:pt x="62" y="40"/>
                    <a:pt x="63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42"/>
                    <a:pt x="70" y="43"/>
                    <a:pt x="75" y="43"/>
                  </a:cubicBezTo>
                  <a:cubicBezTo>
                    <a:pt x="77" y="43"/>
                    <a:pt x="79" y="43"/>
                    <a:pt x="80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6" y="41"/>
                    <a:pt x="106" y="39"/>
                    <a:pt x="110" y="39"/>
                  </a:cubicBezTo>
                  <a:cubicBezTo>
                    <a:pt x="111" y="41"/>
                    <a:pt x="112" y="43"/>
                    <a:pt x="116" y="43"/>
                  </a:cubicBezTo>
                  <a:cubicBezTo>
                    <a:pt x="126" y="43"/>
                    <a:pt x="139" y="43"/>
                    <a:pt x="140" y="33"/>
                  </a:cubicBezTo>
                  <a:cubicBezTo>
                    <a:pt x="140" y="33"/>
                    <a:pt x="139" y="33"/>
                    <a:pt x="138" y="33"/>
                  </a:cubicBezTo>
                  <a:cubicBezTo>
                    <a:pt x="138" y="33"/>
                    <a:pt x="137" y="33"/>
                    <a:pt x="136" y="33"/>
                  </a:cubicBezTo>
                  <a:cubicBezTo>
                    <a:pt x="136" y="32"/>
                    <a:pt x="137" y="31"/>
                    <a:pt x="137" y="30"/>
                  </a:cubicBezTo>
                  <a:cubicBezTo>
                    <a:pt x="138" y="30"/>
                    <a:pt x="139" y="30"/>
                    <a:pt x="140" y="30"/>
                  </a:cubicBezTo>
                  <a:cubicBezTo>
                    <a:pt x="136" y="22"/>
                    <a:pt x="128" y="22"/>
                    <a:pt x="117" y="22"/>
                  </a:cubicBezTo>
                  <a:cubicBezTo>
                    <a:pt x="102" y="22"/>
                    <a:pt x="97" y="29"/>
                    <a:pt x="81" y="29"/>
                  </a:cubicBezTo>
                  <a:cubicBezTo>
                    <a:pt x="74" y="29"/>
                    <a:pt x="68" y="27"/>
                    <a:pt x="62" y="25"/>
                  </a:cubicBezTo>
                  <a:cubicBezTo>
                    <a:pt x="61" y="26"/>
                    <a:pt x="60" y="26"/>
                    <a:pt x="59" y="26"/>
                  </a:cubicBezTo>
                  <a:cubicBezTo>
                    <a:pt x="58" y="26"/>
                    <a:pt x="57" y="26"/>
                    <a:pt x="57" y="24"/>
                  </a:cubicBezTo>
                  <a:cubicBezTo>
                    <a:pt x="57" y="23"/>
                    <a:pt x="58" y="23"/>
                    <a:pt x="59" y="22"/>
                  </a:cubicBezTo>
                  <a:cubicBezTo>
                    <a:pt x="55" y="19"/>
                    <a:pt x="48" y="24"/>
                    <a:pt x="46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5" y="12"/>
                    <a:pt x="42" y="14"/>
                    <a:pt x="44" y="7"/>
                  </a:cubicBezTo>
                  <a:cubicBezTo>
                    <a:pt x="44" y="7"/>
                    <a:pt x="41" y="7"/>
                    <a:pt x="39" y="7"/>
                  </a:cubicBezTo>
                  <a:cubicBezTo>
                    <a:pt x="38" y="9"/>
                    <a:pt x="36" y="10"/>
                    <a:pt x="33" y="10"/>
                  </a:cubicBezTo>
                  <a:cubicBezTo>
                    <a:pt x="24" y="10"/>
                    <a:pt x="2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131"/>
            <p:cNvSpPr>
              <a:spLocks/>
            </p:cNvSpPr>
            <p:nvPr/>
          </p:nvSpPr>
          <p:spPr bwMode="auto">
            <a:xfrm>
              <a:off x="3160713" y="1287463"/>
              <a:ext cx="90488" cy="71438"/>
            </a:xfrm>
            <a:custGeom>
              <a:avLst/>
              <a:gdLst>
                <a:gd name="T0" fmla="*/ 12 w 24"/>
                <a:gd name="T1" fmla="*/ 0 h 19"/>
                <a:gd name="T2" fmla="*/ 4 w 24"/>
                <a:gd name="T3" fmla="*/ 7 h 19"/>
                <a:gd name="T4" fmla="*/ 0 w 24"/>
                <a:gd name="T5" fmla="*/ 11 h 19"/>
                <a:gd name="T6" fmla="*/ 19 w 24"/>
                <a:gd name="T7" fmla="*/ 19 h 19"/>
                <a:gd name="T8" fmla="*/ 24 w 24"/>
                <a:gd name="T9" fmla="*/ 9 h 19"/>
                <a:gd name="T10" fmla="*/ 12 w 24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9">
                  <a:moveTo>
                    <a:pt x="12" y="0"/>
                  </a:moveTo>
                  <a:cubicBezTo>
                    <a:pt x="6" y="0"/>
                    <a:pt x="7" y="7"/>
                    <a:pt x="4" y="7"/>
                  </a:cubicBezTo>
                  <a:cubicBezTo>
                    <a:pt x="3" y="7"/>
                    <a:pt x="0" y="8"/>
                    <a:pt x="0" y="11"/>
                  </a:cubicBezTo>
                  <a:cubicBezTo>
                    <a:pt x="0" y="11"/>
                    <a:pt x="17" y="19"/>
                    <a:pt x="19" y="19"/>
                  </a:cubicBezTo>
                  <a:cubicBezTo>
                    <a:pt x="23" y="19"/>
                    <a:pt x="24" y="14"/>
                    <a:pt x="24" y="9"/>
                  </a:cubicBezTo>
                  <a:cubicBezTo>
                    <a:pt x="24" y="6"/>
                    <a:pt x="17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132"/>
            <p:cNvSpPr>
              <a:spLocks/>
            </p:cNvSpPr>
            <p:nvPr/>
          </p:nvSpPr>
          <p:spPr bwMode="auto">
            <a:xfrm>
              <a:off x="3171825" y="1152525"/>
              <a:ext cx="82550" cy="25400"/>
            </a:xfrm>
            <a:custGeom>
              <a:avLst/>
              <a:gdLst>
                <a:gd name="T0" fmla="*/ 22 w 22"/>
                <a:gd name="T1" fmla="*/ 0 h 7"/>
                <a:gd name="T2" fmla="*/ 21 w 22"/>
                <a:gd name="T3" fmla="*/ 1 h 7"/>
                <a:gd name="T4" fmla="*/ 18 w 22"/>
                <a:gd name="T5" fmla="*/ 0 h 7"/>
                <a:gd name="T6" fmla="*/ 0 w 22"/>
                <a:gd name="T7" fmla="*/ 4 h 7"/>
                <a:gd name="T8" fmla="*/ 18 w 22"/>
                <a:gd name="T9" fmla="*/ 7 h 7"/>
                <a:gd name="T10" fmla="*/ 22 w 22"/>
                <a:gd name="T11" fmla="*/ 4 h 7"/>
                <a:gd name="T12" fmla="*/ 22 w 2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7">
                  <a:moveTo>
                    <a:pt x="22" y="0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21" y="0"/>
                    <a:pt x="18" y="0"/>
                  </a:cubicBezTo>
                  <a:cubicBezTo>
                    <a:pt x="13" y="0"/>
                    <a:pt x="3" y="1"/>
                    <a:pt x="0" y="4"/>
                  </a:cubicBezTo>
                  <a:cubicBezTo>
                    <a:pt x="0" y="4"/>
                    <a:pt x="16" y="7"/>
                    <a:pt x="18" y="7"/>
                  </a:cubicBezTo>
                  <a:cubicBezTo>
                    <a:pt x="20" y="7"/>
                    <a:pt x="22" y="6"/>
                    <a:pt x="22" y="4"/>
                  </a:cubicBezTo>
                  <a:cubicBezTo>
                    <a:pt x="22" y="4"/>
                    <a:pt x="22" y="2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133"/>
            <p:cNvSpPr>
              <a:spLocks/>
            </p:cNvSpPr>
            <p:nvPr/>
          </p:nvSpPr>
          <p:spPr bwMode="auto">
            <a:xfrm>
              <a:off x="3108325" y="1073150"/>
              <a:ext cx="98425" cy="74613"/>
            </a:xfrm>
            <a:custGeom>
              <a:avLst/>
              <a:gdLst>
                <a:gd name="T0" fmla="*/ 6 w 26"/>
                <a:gd name="T1" fmla="*/ 0 h 20"/>
                <a:gd name="T2" fmla="*/ 0 w 26"/>
                <a:gd name="T3" fmla="*/ 4 h 20"/>
                <a:gd name="T4" fmla="*/ 9 w 26"/>
                <a:gd name="T5" fmla="*/ 15 h 20"/>
                <a:gd name="T6" fmla="*/ 6 w 26"/>
                <a:gd name="T7" fmla="*/ 18 h 20"/>
                <a:gd name="T8" fmla="*/ 12 w 26"/>
                <a:gd name="T9" fmla="*/ 20 h 20"/>
                <a:gd name="T10" fmla="*/ 26 w 26"/>
                <a:gd name="T11" fmla="*/ 18 h 20"/>
                <a:gd name="T12" fmla="*/ 26 w 26"/>
                <a:gd name="T13" fmla="*/ 11 h 20"/>
                <a:gd name="T14" fmla="*/ 16 w 26"/>
                <a:gd name="T15" fmla="*/ 4 h 20"/>
                <a:gd name="T16" fmla="*/ 6 w 26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0">
                  <a:moveTo>
                    <a:pt x="6" y="0"/>
                  </a:moveTo>
                  <a:cubicBezTo>
                    <a:pt x="4" y="0"/>
                    <a:pt x="0" y="2"/>
                    <a:pt x="0" y="4"/>
                  </a:cubicBezTo>
                  <a:cubicBezTo>
                    <a:pt x="0" y="10"/>
                    <a:pt x="6" y="12"/>
                    <a:pt x="9" y="15"/>
                  </a:cubicBezTo>
                  <a:cubicBezTo>
                    <a:pt x="8" y="16"/>
                    <a:pt x="6" y="17"/>
                    <a:pt x="6" y="18"/>
                  </a:cubicBezTo>
                  <a:cubicBezTo>
                    <a:pt x="6" y="20"/>
                    <a:pt x="8" y="20"/>
                    <a:pt x="12" y="20"/>
                  </a:cubicBezTo>
                  <a:cubicBezTo>
                    <a:pt x="15" y="20"/>
                    <a:pt x="21" y="19"/>
                    <a:pt x="26" y="18"/>
                  </a:cubicBezTo>
                  <a:cubicBezTo>
                    <a:pt x="26" y="15"/>
                    <a:pt x="26" y="13"/>
                    <a:pt x="26" y="11"/>
                  </a:cubicBezTo>
                  <a:cubicBezTo>
                    <a:pt x="26" y="5"/>
                    <a:pt x="16" y="11"/>
                    <a:pt x="16" y="4"/>
                  </a:cubicBezTo>
                  <a:cubicBezTo>
                    <a:pt x="13" y="4"/>
                    <a:pt x="7" y="2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134"/>
            <p:cNvSpPr>
              <a:spLocks/>
            </p:cNvSpPr>
            <p:nvPr/>
          </p:nvSpPr>
          <p:spPr bwMode="auto">
            <a:xfrm>
              <a:off x="3071813" y="1001713"/>
              <a:ext cx="36513" cy="22225"/>
            </a:xfrm>
            <a:custGeom>
              <a:avLst/>
              <a:gdLst>
                <a:gd name="T0" fmla="*/ 4 w 10"/>
                <a:gd name="T1" fmla="*/ 0 h 6"/>
                <a:gd name="T2" fmla="*/ 0 w 10"/>
                <a:gd name="T3" fmla="*/ 0 h 6"/>
                <a:gd name="T4" fmla="*/ 5 w 10"/>
                <a:gd name="T5" fmla="*/ 6 h 6"/>
                <a:gd name="T6" fmla="*/ 10 w 10"/>
                <a:gd name="T7" fmla="*/ 6 h 6"/>
                <a:gd name="T8" fmla="*/ 10 w 10"/>
                <a:gd name="T9" fmla="*/ 0 h 6"/>
                <a:gd name="T10" fmla="*/ 4 w 1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3" y="4"/>
                    <a:pt x="5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135"/>
            <p:cNvSpPr>
              <a:spLocks/>
            </p:cNvSpPr>
            <p:nvPr/>
          </p:nvSpPr>
          <p:spPr bwMode="auto">
            <a:xfrm>
              <a:off x="3176588" y="908050"/>
              <a:ext cx="333375" cy="222250"/>
            </a:xfrm>
            <a:custGeom>
              <a:avLst/>
              <a:gdLst>
                <a:gd name="T0" fmla="*/ 16 w 89"/>
                <a:gd name="T1" fmla="*/ 0 h 59"/>
                <a:gd name="T2" fmla="*/ 25 w 89"/>
                <a:gd name="T3" fmla="*/ 6 h 59"/>
                <a:gd name="T4" fmla="*/ 20 w 89"/>
                <a:gd name="T5" fmla="*/ 6 h 59"/>
                <a:gd name="T6" fmla="*/ 17 w 89"/>
                <a:gd name="T7" fmla="*/ 5 h 59"/>
                <a:gd name="T8" fmla="*/ 9 w 89"/>
                <a:gd name="T9" fmla="*/ 8 h 59"/>
                <a:gd name="T10" fmla="*/ 13 w 89"/>
                <a:gd name="T11" fmla="*/ 13 h 59"/>
                <a:gd name="T12" fmla="*/ 18 w 89"/>
                <a:gd name="T13" fmla="*/ 12 h 59"/>
                <a:gd name="T14" fmla="*/ 21 w 89"/>
                <a:gd name="T15" fmla="*/ 13 h 59"/>
                <a:gd name="T16" fmla="*/ 17 w 89"/>
                <a:gd name="T17" fmla="*/ 16 h 59"/>
                <a:gd name="T18" fmla="*/ 10 w 89"/>
                <a:gd name="T19" fmla="*/ 14 h 59"/>
                <a:gd name="T20" fmla="*/ 9 w 89"/>
                <a:gd name="T21" fmla="*/ 14 h 59"/>
                <a:gd name="T22" fmla="*/ 3 w 89"/>
                <a:gd name="T23" fmla="*/ 17 h 59"/>
                <a:gd name="T24" fmla="*/ 16 w 89"/>
                <a:gd name="T25" fmla="*/ 23 h 59"/>
                <a:gd name="T26" fmla="*/ 13 w 89"/>
                <a:gd name="T27" fmla="*/ 25 h 59"/>
                <a:gd name="T28" fmla="*/ 5 w 89"/>
                <a:gd name="T29" fmla="*/ 22 h 59"/>
                <a:gd name="T30" fmla="*/ 0 w 89"/>
                <a:gd name="T31" fmla="*/ 22 h 59"/>
                <a:gd name="T32" fmla="*/ 17 w 89"/>
                <a:gd name="T33" fmla="*/ 31 h 59"/>
                <a:gd name="T34" fmla="*/ 10 w 89"/>
                <a:gd name="T35" fmla="*/ 35 h 59"/>
                <a:gd name="T36" fmla="*/ 13 w 89"/>
                <a:gd name="T37" fmla="*/ 38 h 59"/>
                <a:gd name="T38" fmla="*/ 19 w 89"/>
                <a:gd name="T39" fmla="*/ 36 h 59"/>
                <a:gd name="T40" fmla="*/ 23 w 89"/>
                <a:gd name="T41" fmla="*/ 39 h 59"/>
                <a:gd name="T42" fmla="*/ 31 w 89"/>
                <a:gd name="T43" fmla="*/ 37 h 59"/>
                <a:gd name="T44" fmla="*/ 43 w 89"/>
                <a:gd name="T45" fmla="*/ 39 h 59"/>
                <a:gd name="T46" fmla="*/ 21 w 89"/>
                <a:gd name="T47" fmla="*/ 45 h 59"/>
                <a:gd name="T48" fmla="*/ 34 w 89"/>
                <a:gd name="T49" fmla="*/ 52 h 59"/>
                <a:gd name="T50" fmla="*/ 30 w 89"/>
                <a:gd name="T51" fmla="*/ 54 h 59"/>
                <a:gd name="T52" fmla="*/ 42 w 89"/>
                <a:gd name="T53" fmla="*/ 59 h 59"/>
                <a:gd name="T54" fmla="*/ 48 w 89"/>
                <a:gd name="T55" fmla="*/ 53 h 59"/>
                <a:gd name="T56" fmla="*/ 58 w 89"/>
                <a:gd name="T57" fmla="*/ 58 h 59"/>
                <a:gd name="T58" fmla="*/ 59 w 89"/>
                <a:gd name="T59" fmla="*/ 58 h 59"/>
                <a:gd name="T60" fmla="*/ 59 w 89"/>
                <a:gd name="T61" fmla="*/ 54 h 59"/>
                <a:gd name="T62" fmla="*/ 64 w 89"/>
                <a:gd name="T63" fmla="*/ 54 h 59"/>
                <a:gd name="T64" fmla="*/ 60 w 89"/>
                <a:gd name="T65" fmla="*/ 48 h 59"/>
                <a:gd name="T66" fmla="*/ 64 w 89"/>
                <a:gd name="T67" fmla="*/ 44 h 59"/>
                <a:gd name="T68" fmla="*/ 68 w 89"/>
                <a:gd name="T69" fmla="*/ 50 h 59"/>
                <a:gd name="T70" fmla="*/ 81 w 89"/>
                <a:gd name="T71" fmla="*/ 41 h 59"/>
                <a:gd name="T72" fmla="*/ 88 w 89"/>
                <a:gd name="T73" fmla="*/ 39 h 59"/>
                <a:gd name="T74" fmla="*/ 88 w 89"/>
                <a:gd name="T75" fmla="*/ 35 h 59"/>
                <a:gd name="T76" fmla="*/ 74 w 89"/>
                <a:gd name="T77" fmla="*/ 31 h 59"/>
                <a:gd name="T78" fmla="*/ 71 w 89"/>
                <a:gd name="T79" fmla="*/ 33 h 59"/>
                <a:gd name="T80" fmla="*/ 70 w 89"/>
                <a:gd name="T81" fmla="*/ 31 h 59"/>
                <a:gd name="T82" fmla="*/ 72 w 89"/>
                <a:gd name="T83" fmla="*/ 27 h 59"/>
                <a:gd name="T84" fmla="*/ 68 w 89"/>
                <a:gd name="T85" fmla="*/ 23 h 59"/>
                <a:gd name="T86" fmla="*/ 64 w 89"/>
                <a:gd name="T87" fmla="*/ 18 h 59"/>
                <a:gd name="T88" fmla="*/ 62 w 89"/>
                <a:gd name="T89" fmla="*/ 18 h 59"/>
                <a:gd name="T90" fmla="*/ 63 w 89"/>
                <a:gd name="T91" fmla="*/ 20 h 59"/>
                <a:gd name="T92" fmla="*/ 63 w 89"/>
                <a:gd name="T93" fmla="*/ 24 h 59"/>
                <a:gd name="T94" fmla="*/ 60 w 89"/>
                <a:gd name="T95" fmla="*/ 24 h 59"/>
                <a:gd name="T96" fmla="*/ 54 w 89"/>
                <a:gd name="T97" fmla="*/ 16 h 59"/>
                <a:gd name="T98" fmla="*/ 51 w 89"/>
                <a:gd name="T99" fmla="*/ 15 h 59"/>
                <a:gd name="T100" fmla="*/ 49 w 89"/>
                <a:gd name="T101" fmla="*/ 15 h 59"/>
                <a:gd name="T102" fmla="*/ 46 w 89"/>
                <a:gd name="T103" fmla="*/ 16 h 59"/>
                <a:gd name="T104" fmla="*/ 43 w 89"/>
                <a:gd name="T105" fmla="*/ 15 h 59"/>
                <a:gd name="T106" fmla="*/ 34 w 89"/>
                <a:gd name="T107" fmla="*/ 3 h 59"/>
                <a:gd name="T108" fmla="*/ 16 w 89"/>
                <a:gd name="T10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9" h="59">
                  <a:moveTo>
                    <a:pt x="16" y="0"/>
                  </a:moveTo>
                  <a:cubicBezTo>
                    <a:pt x="16" y="4"/>
                    <a:pt x="21" y="4"/>
                    <a:pt x="25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8" y="5"/>
                    <a:pt x="17" y="5"/>
                  </a:cubicBezTo>
                  <a:cubicBezTo>
                    <a:pt x="14" y="5"/>
                    <a:pt x="12" y="7"/>
                    <a:pt x="9" y="8"/>
                  </a:cubicBezTo>
                  <a:cubicBezTo>
                    <a:pt x="9" y="9"/>
                    <a:pt x="12" y="13"/>
                    <a:pt x="13" y="13"/>
                  </a:cubicBezTo>
                  <a:cubicBezTo>
                    <a:pt x="14" y="13"/>
                    <a:pt x="16" y="12"/>
                    <a:pt x="18" y="12"/>
                  </a:cubicBezTo>
                  <a:cubicBezTo>
                    <a:pt x="19" y="12"/>
                    <a:pt x="20" y="12"/>
                    <a:pt x="21" y="13"/>
                  </a:cubicBezTo>
                  <a:cubicBezTo>
                    <a:pt x="20" y="14"/>
                    <a:pt x="19" y="16"/>
                    <a:pt x="17" y="16"/>
                  </a:cubicBezTo>
                  <a:cubicBezTo>
                    <a:pt x="15" y="16"/>
                    <a:pt x="14" y="14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6" y="14"/>
                    <a:pt x="3" y="14"/>
                    <a:pt x="3" y="17"/>
                  </a:cubicBezTo>
                  <a:cubicBezTo>
                    <a:pt x="3" y="20"/>
                    <a:pt x="12" y="22"/>
                    <a:pt x="16" y="23"/>
                  </a:cubicBezTo>
                  <a:cubicBezTo>
                    <a:pt x="16" y="23"/>
                    <a:pt x="14" y="25"/>
                    <a:pt x="13" y="25"/>
                  </a:cubicBezTo>
                  <a:cubicBezTo>
                    <a:pt x="11" y="25"/>
                    <a:pt x="6" y="23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31"/>
                    <a:pt x="7" y="31"/>
                    <a:pt x="17" y="31"/>
                  </a:cubicBezTo>
                  <a:cubicBezTo>
                    <a:pt x="15" y="34"/>
                    <a:pt x="13" y="34"/>
                    <a:pt x="10" y="35"/>
                  </a:cubicBezTo>
                  <a:cubicBezTo>
                    <a:pt x="10" y="37"/>
                    <a:pt x="11" y="38"/>
                    <a:pt x="13" y="38"/>
                  </a:cubicBezTo>
                  <a:cubicBezTo>
                    <a:pt x="15" y="38"/>
                    <a:pt x="16" y="37"/>
                    <a:pt x="19" y="36"/>
                  </a:cubicBezTo>
                  <a:cubicBezTo>
                    <a:pt x="19" y="37"/>
                    <a:pt x="20" y="39"/>
                    <a:pt x="23" y="39"/>
                  </a:cubicBezTo>
                  <a:cubicBezTo>
                    <a:pt x="26" y="39"/>
                    <a:pt x="27" y="37"/>
                    <a:pt x="31" y="37"/>
                  </a:cubicBezTo>
                  <a:cubicBezTo>
                    <a:pt x="35" y="37"/>
                    <a:pt x="39" y="38"/>
                    <a:pt x="43" y="39"/>
                  </a:cubicBezTo>
                  <a:cubicBezTo>
                    <a:pt x="39" y="40"/>
                    <a:pt x="21" y="40"/>
                    <a:pt x="21" y="45"/>
                  </a:cubicBezTo>
                  <a:cubicBezTo>
                    <a:pt x="21" y="49"/>
                    <a:pt x="29" y="52"/>
                    <a:pt x="34" y="52"/>
                  </a:cubicBezTo>
                  <a:cubicBezTo>
                    <a:pt x="33" y="53"/>
                    <a:pt x="32" y="54"/>
                    <a:pt x="30" y="54"/>
                  </a:cubicBezTo>
                  <a:cubicBezTo>
                    <a:pt x="31" y="58"/>
                    <a:pt x="37" y="59"/>
                    <a:pt x="42" y="59"/>
                  </a:cubicBezTo>
                  <a:cubicBezTo>
                    <a:pt x="46" y="59"/>
                    <a:pt x="48" y="58"/>
                    <a:pt x="48" y="53"/>
                  </a:cubicBezTo>
                  <a:cubicBezTo>
                    <a:pt x="51" y="54"/>
                    <a:pt x="56" y="58"/>
                    <a:pt x="58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3" y="52"/>
                    <a:pt x="62" y="51"/>
                    <a:pt x="60" y="48"/>
                  </a:cubicBezTo>
                  <a:cubicBezTo>
                    <a:pt x="62" y="47"/>
                    <a:pt x="62" y="46"/>
                    <a:pt x="64" y="44"/>
                  </a:cubicBezTo>
                  <a:cubicBezTo>
                    <a:pt x="64" y="47"/>
                    <a:pt x="64" y="50"/>
                    <a:pt x="68" y="50"/>
                  </a:cubicBezTo>
                  <a:cubicBezTo>
                    <a:pt x="72" y="50"/>
                    <a:pt x="76" y="41"/>
                    <a:pt x="81" y="41"/>
                  </a:cubicBezTo>
                  <a:cubicBezTo>
                    <a:pt x="84" y="40"/>
                    <a:pt x="87" y="41"/>
                    <a:pt x="88" y="39"/>
                  </a:cubicBezTo>
                  <a:cubicBezTo>
                    <a:pt x="89" y="38"/>
                    <a:pt x="88" y="37"/>
                    <a:pt x="88" y="35"/>
                  </a:cubicBezTo>
                  <a:cubicBezTo>
                    <a:pt x="85" y="35"/>
                    <a:pt x="77" y="31"/>
                    <a:pt x="74" y="31"/>
                  </a:cubicBezTo>
                  <a:cubicBezTo>
                    <a:pt x="74" y="31"/>
                    <a:pt x="72" y="33"/>
                    <a:pt x="71" y="33"/>
                  </a:cubicBezTo>
                  <a:cubicBezTo>
                    <a:pt x="70" y="33"/>
                    <a:pt x="70" y="32"/>
                    <a:pt x="70" y="31"/>
                  </a:cubicBezTo>
                  <a:cubicBezTo>
                    <a:pt x="70" y="30"/>
                    <a:pt x="72" y="29"/>
                    <a:pt x="72" y="27"/>
                  </a:cubicBezTo>
                  <a:cubicBezTo>
                    <a:pt x="72" y="25"/>
                    <a:pt x="68" y="25"/>
                    <a:pt x="68" y="23"/>
                  </a:cubicBezTo>
                  <a:cubicBezTo>
                    <a:pt x="68" y="19"/>
                    <a:pt x="68" y="18"/>
                    <a:pt x="64" y="18"/>
                  </a:cubicBezTo>
                  <a:cubicBezTo>
                    <a:pt x="64" y="18"/>
                    <a:pt x="62" y="18"/>
                    <a:pt x="62" y="18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7" y="21"/>
                    <a:pt x="59" y="17"/>
                    <a:pt x="54" y="16"/>
                  </a:cubicBezTo>
                  <a:cubicBezTo>
                    <a:pt x="53" y="15"/>
                    <a:pt x="52" y="15"/>
                    <a:pt x="51" y="15"/>
                  </a:cubicBezTo>
                  <a:cubicBezTo>
                    <a:pt x="51" y="15"/>
                    <a:pt x="50" y="15"/>
                    <a:pt x="49" y="15"/>
                  </a:cubicBezTo>
                  <a:cubicBezTo>
                    <a:pt x="48" y="16"/>
                    <a:pt x="47" y="16"/>
                    <a:pt x="46" y="16"/>
                  </a:cubicBezTo>
                  <a:cubicBezTo>
                    <a:pt x="45" y="16"/>
                    <a:pt x="44" y="16"/>
                    <a:pt x="43" y="15"/>
                  </a:cubicBezTo>
                  <a:cubicBezTo>
                    <a:pt x="39" y="13"/>
                    <a:pt x="40" y="5"/>
                    <a:pt x="34" y="3"/>
                  </a:cubicBezTo>
                  <a:cubicBezTo>
                    <a:pt x="29" y="1"/>
                    <a:pt x="23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136"/>
            <p:cNvSpPr>
              <a:spLocks/>
            </p:cNvSpPr>
            <p:nvPr/>
          </p:nvSpPr>
          <p:spPr bwMode="auto">
            <a:xfrm>
              <a:off x="3446463" y="1839913"/>
              <a:ext cx="214313" cy="134938"/>
            </a:xfrm>
            <a:custGeom>
              <a:avLst/>
              <a:gdLst>
                <a:gd name="T0" fmla="*/ 16 w 57"/>
                <a:gd name="T1" fmla="*/ 0 h 36"/>
                <a:gd name="T2" fmla="*/ 7 w 57"/>
                <a:gd name="T3" fmla="*/ 17 h 36"/>
                <a:gd name="T4" fmla="*/ 7 w 57"/>
                <a:gd name="T5" fmla="*/ 21 h 36"/>
                <a:gd name="T6" fmla="*/ 4 w 57"/>
                <a:gd name="T7" fmla="*/ 25 h 36"/>
                <a:gd name="T8" fmla="*/ 0 w 57"/>
                <a:gd name="T9" fmla="*/ 30 h 36"/>
                <a:gd name="T10" fmla="*/ 6 w 57"/>
                <a:gd name="T11" fmla="*/ 30 h 36"/>
                <a:gd name="T12" fmla="*/ 12 w 57"/>
                <a:gd name="T13" fmla="*/ 30 h 36"/>
                <a:gd name="T14" fmla="*/ 14 w 57"/>
                <a:gd name="T15" fmla="*/ 36 h 36"/>
                <a:gd name="T16" fmla="*/ 16 w 57"/>
                <a:gd name="T17" fmla="*/ 34 h 36"/>
                <a:gd name="T18" fmla="*/ 18 w 57"/>
                <a:gd name="T19" fmla="*/ 34 h 36"/>
                <a:gd name="T20" fmla="*/ 29 w 57"/>
                <a:gd name="T21" fmla="*/ 23 h 36"/>
                <a:gd name="T22" fmla="*/ 40 w 57"/>
                <a:gd name="T23" fmla="*/ 30 h 36"/>
                <a:gd name="T24" fmla="*/ 48 w 57"/>
                <a:gd name="T25" fmla="*/ 30 h 36"/>
                <a:gd name="T26" fmla="*/ 57 w 57"/>
                <a:gd name="T27" fmla="*/ 27 h 36"/>
                <a:gd name="T28" fmla="*/ 45 w 57"/>
                <a:gd name="T29" fmla="*/ 22 h 36"/>
                <a:gd name="T30" fmla="*/ 43 w 57"/>
                <a:gd name="T31" fmla="*/ 17 h 36"/>
                <a:gd name="T32" fmla="*/ 23 w 57"/>
                <a:gd name="T33" fmla="*/ 5 h 36"/>
                <a:gd name="T34" fmla="*/ 20 w 57"/>
                <a:gd name="T35" fmla="*/ 7 h 36"/>
                <a:gd name="T36" fmla="*/ 16 w 57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36">
                  <a:moveTo>
                    <a:pt x="16" y="0"/>
                  </a:moveTo>
                  <a:cubicBezTo>
                    <a:pt x="8" y="0"/>
                    <a:pt x="7" y="12"/>
                    <a:pt x="7" y="17"/>
                  </a:cubicBezTo>
                  <a:cubicBezTo>
                    <a:pt x="7" y="19"/>
                    <a:pt x="7" y="18"/>
                    <a:pt x="7" y="21"/>
                  </a:cubicBezTo>
                  <a:cubicBezTo>
                    <a:pt x="7" y="23"/>
                    <a:pt x="5" y="23"/>
                    <a:pt x="4" y="25"/>
                  </a:cubicBezTo>
                  <a:cubicBezTo>
                    <a:pt x="3" y="26"/>
                    <a:pt x="0" y="25"/>
                    <a:pt x="0" y="30"/>
                  </a:cubicBezTo>
                  <a:cubicBezTo>
                    <a:pt x="1" y="30"/>
                    <a:pt x="4" y="30"/>
                    <a:pt x="6" y="30"/>
                  </a:cubicBezTo>
                  <a:cubicBezTo>
                    <a:pt x="8" y="30"/>
                    <a:pt x="10" y="30"/>
                    <a:pt x="12" y="30"/>
                  </a:cubicBezTo>
                  <a:cubicBezTo>
                    <a:pt x="11" y="33"/>
                    <a:pt x="10" y="36"/>
                    <a:pt x="14" y="36"/>
                  </a:cubicBezTo>
                  <a:cubicBezTo>
                    <a:pt x="15" y="36"/>
                    <a:pt x="15" y="35"/>
                    <a:pt x="16" y="34"/>
                  </a:cubicBezTo>
                  <a:cubicBezTo>
                    <a:pt x="16" y="34"/>
                    <a:pt x="17" y="34"/>
                    <a:pt x="18" y="34"/>
                  </a:cubicBezTo>
                  <a:cubicBezTo>
                    <a:pt x="22" y="34"/>
                    <a:pt x="29" y="29"/>
                    <a:pt x="29" y="23"/>
                  </a:cubicBezTo>
                  <a:cubicBezTo>
                    <a:pt x="31" y="24"/>
                    <a:pt x="40" y="30"/>
                    <a:pt x="40" y="30"/>
                  </a:cubicBezTo>
                  <a:cubicBezTo>
                    <a:pt x="43" y="30"/>
                    <a:pt x="44" y="30"/>
                    <a:pt x="48" y="30"/>
                  </a:cubicBezTo>
                  <a:cubicBezTo>
                    <a:pt x="52" y="30"/>
                    <a:pt x="54" y="29"/>
                    <a:pt x="57" y="27"/>
                  </a:cubicBezTo>
                  <a:cubicBezTo>
                    <a:pt x="55" y="24"/>
                    <a:pt x="50" y="25"/>
                    <a:pt x="45" y="22"/>
                  </a:cubicBezTo>
                  <a:cubicBezTo>
                    <a:pt x="44" y="21"/>
                    <a:pt x="44" y="19"/>
                    <a:pt x="43" y="17"/>
                  </a:cubicBezTo>
                  <a:cubicBezTo>
                    <a:pt x="38" y="10"/>
                    <a:pt x="29" y="13"/>
                    <a:pt x="23" y="5"/>
                  </a:cubicBezTo>
                  <a:cubicBezTo>
                    <a:pt x="22" y="6"/>
                    <a:pt x="21" y="6"/>
                    <a:pt x="20" y="7"/>
                  </a:cubicBezTo>
                  <a:cubicBezTo>
                    <a:pt x="19" y="5"/>
                    <a:pt x="17" y="4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137"/>
            <p:cNvSpPr>
              <a:spLocks/>
            </p:cNvSpPr>
            <p:nvPr/>
          </p:nvSpPr>
          <p:spPr bwMode="auto">
            <a:xfrm>
              <a:off x="3751263" y="1716088"/>
              <a:ext cx="66675" cy="52388"/>
            </a:xfrm>
            <a:custGeom>
              <a:avLst/>
              <a:gdLst>
                <a:gd name="T0" fmla="*/ 9 w 18"/>
                <a:gd name="T1" fmla="*/ 0 h 14"/>
                <a:gd name="T2" fmla="*/ 0 w 18"/>
                <a:gd name="T3" fmla="*/ 8 h 14"/>
                <a:gd name="T4" fmla="*/ 8 w 18"/>
                <a:gd name="T5" fmla="*/ 14 h 14"/>
                <a:gd name="T6" fmla="*/ 18 w 18"/>
                <a:gd name="T7" fmla="*/ 8 h 14"/>
                <a:gd name="T8" fmla="*/ 9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9" y="0"/>
                  </a:moveTo>
                  <a:cubicBezTo>
                    <a:pt x="4" y="0"/>
                    <a:pt x="0" y="2"/>
                    <a:pt x="0" y="8"/>
                  </a:cubicBezTo>
                  <a:cubicBezTo>
                    <a:pt x="0" y="11"/>
                    <a:pt x="3" y="14"/>
                    <a:pt x="8" y="14"/>
                  </a:cubicBezTo>
                  <a:cubicBezTo>
                    <a:pt x="11" y="14"/>
                    <a:pt x="18" y="11"/>
                    <a:pt x="18" y="8"/>
                  </a:cubicBezTo>
                  <a:cubicBezTo>
                    <a:pt x="18" y="3"/>
                    <a:pt x="13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138"/>
            <p:cNvSpPr>
              <a:spLocks/>
            </p:cNvSpPr>
            <p:nvPr/>
          </p:nvSpPr>
          <p:spPr bwMode="auto">
            <a:xfrm>
              <a:off x="3556000" y="1982788"/>
              <a:ext cx="52388" cy="41275"/>
            </a:xfrm>
            <a:custGeom>
              <a:avLst/>
              <a:gdLst>
                <a:gd name="T0" fmla="*/ 10 w 14"/>
                <a:gd name="T1" fmla="*/ 0 h 11"/>
                <a:gd name="T2" fmla="*/ 6 w 14"/>
                <a:gd name="T3" fmla="*/ 0 h 11"/>
                <a:gd name="T4" fmla="*/ 0 w 14"/>
                <a:gd name="T5" fmla="*/ 7 h 11"/>
                <a:gd name="T6" fmla="*/ 0 w 14"/>
                <a:gd name="T7" fmla="*/ 11 h 11"/>
                <a:gd name="T8" fmla="*/ 14 w 14"/>
                <a:gd name="T9" fmla="*/ 1 h 11"/>
                <a:gd name="T10" fmla="*/ 10 w 1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10" y="0"/>
                  </a:moveTo>
                  <a:cubicBezTo>
                    <a:pt x="9" y="0"/>
                    <a:pt x="8" y="0"/>
                    <a:pt x="6" y="0"/>
                  </a:cubicBezTo>
                  <a:cubicBezTo>
                    <a:pt x="6" y="2"/>
                    <a:pt x="2" y="4"/>
                    <a:pt x="0" y="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0"/>
                    <a:pt x="11" y="4"/>
                    <a:pt x="14" y="1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139"/>
            <p:cNvSpPr>
              <a:spLocks/>
            </p:cNvSpPr>
            <p:nvPr/>
          </p:nvSpPr>
          <p:spPr bwMode="auto">
            <a:xfrm>
              <a:off x="3641725" y="1403350"/>
              <a:ext cx="142875" cy="65088"/>
            </a:xfrm>
            <a:custGeom>
              <a:avLst/>
              <a:gdLst>
                <a:gd name="T0" fmla="*/ 4 w 38"/>
                <a:gd name="T1" fmla="*/ 0 h 17"/>
                <a:gd name="T2" fmla="*/ 0 w 38"/>
                <a:gd name="T3" fmla="*/ 5 h 17"/>
                <a:gd name="T4" fmla="*/ 5 w 38"/>
                <a:gd name="T5" fmla="*/ 11 h 17"/>
                <a:gd name="T6" fmla="*/ 14 w 38"/>
                <a:gd name="T7" fmla="*/ 17 h 17"/>
                <a:gd name="T8" fmla="*/ 24 w 38"/>
                <a:gd name="T9" fmla="*/ 14 h 17"/>
                <a:gd name="T10" fmla="*/ 33 w 38"/>
                <a:gd name="T11" fmla="*/ 16 h 17"/>
                <a:gd name="T12" fmla="*/ 38 w 38"/>
                <a:gd name="T13" fmla="*/ 11 h 17"/>
                <a:gd name="T14" fmla="*/ 19 w 38"/>
                <a:gd name="T15" fmla="*/ 3 h 17"/>
                <a:gd name="T16" fmla="*/ 4 w 38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7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3" y="9"/>
                    <a:pt x="5" y="11"/>
                  </a:cubicBezTo>
                  <a:cubicBezTo>
                    <a:pt x="3" y="15"/>
                    <a:pt x="8" y="17"/>
                    <a:pt x="14" y="17"/>
                  </a:cubicBezTo>
                  <a:cubicBezTo>
                    <a:pt x="19" y="17"/>
                    <a:pt x="21" y="14"/>
                    <a:pt x="24" y="14"/>
                  </a:cubicBezTo>
                  <a:cubicBezTo>
                    <a:pt x="27" y="14"/>
                    <a:pt x="29" y="16"/>
                    <a:pt x="33" y="16"/>
                  </a:cubicBezTo>
                  <a:cubicBezTo>
                    <a:pt x="35" y="16"/>
                    <a:pt x="37" y="14"/>
                    <a:pt x="38" y="11"/>
                  </a:cubicBezTo>
                  <a:cubicBezTo>
                    <a:pt x="33" y="9"/>
                    <a:pt x="26" y="3"/>
                    <a:pt x="19" y="3"/>
                  </a:cubicBezTo>
                  <a:cubicBezTo>
                    <a:pt x="13" y="3"/>
                    <a:pt x="11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140"/>
            <p:cNvSpPr>
              <a:spLocks/>
            </p:cNvSpPr>
            <p:nvPr/>
          </p:nvSpPr>
          <p:spPr bwMode="auto">
            <a:xfrm>
              <a:off x="3652838" y="2012950"/>
              <a:ext cx="33338" cy="30163"/>
            </a:xfrm>
            <a:custGeom>
              <a:avLst/>
              <a:gdLst>
                <a:gd name="T0" fmla="*/ 4 w 9"/>
                <a:gd name="T1" fmla="*/ 0 h 8"/>
                <a:gd name="T2" fmla="*/ 0 w 9"/>
                <a:gd name="T3" fmla="*/ 4 h 8"/>
                <a:gd name="T4" fmla="*/ 4 w 9"/>
                <a:gd name="T5" fmla="*/ 8 h 8"/>
                <a:gd name="T6" fmla="*/ 9 w 9"/>
                <a:gd name="T7" fmla="*/ 2 h 8"/>
                <a:gd name="T8" fmla="*/ 4 w 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4"/>
                    <a:pt x="4" y="8"/>
                    <a:pt x="4" y="8"/>
                  </a:cubicBezTo>
                  <a:cubicBezTo>
                    <a:pt x="7" y="8"/>
                    <a:pt x="8" y="4"/>
                    <a:pt x="9" y="2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141"/>
            <p:cNvSpPr>
              <a:spLocks/>
            </p:cNvSpPr>
            <p:nvPr/>
          </p:nvSpPr>
          <p:spPr bwMode="auto">
            <a:xfrm>
              <a:off x="3829050" y="1719263"/>
              <a:ext cx="34925" cy="19050"/>
            </a:xfrm>
            <a:custGeom>
              <a:avLst/>
              <a:gdLst>
                <a:gd name="T0" fmla="*/ 4 w 9"/>
                <a:gd name="T1" fmla="*/ 0 h 5"/>
                <a:gd name="T2" fmla="*/ 0 w 9"/>
                <a:gd name="T3" fmla="*/ 3 h 5"/>
                <a:gd name="T4" fmla="*/ 4 w 9"/>
                <a:gd name="T5" fmla="*/ 5 h 5"/>
                <a:gd name="T6" fmla="*/ 6 w 9"/>
                <a:gd name="T7" fmla="*/ 5 h 5"/>
                <a:gd name="T8" fmla="*/ 9 w 9"/>
                <a:gd name="T9" fmla="*/ 5 h 5"/>
                <a:gd name="T10" fmla="*/ 4 w 9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cubicBezTo>
                    <a:pt x="3" y="0"/>
                    <a:pt x="0" y="2"/>
                    <a:pt x="0" y="3"/>
                  </a:cubicBezTo>
                  <a:cubicBezTo>
                    <a:pt x="0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7" y="5"/>
                    <a:pt x="7" y="5"/>
                    <a:pt x="9" y="5"/>
                  </a:cubicBezTo>
                  <a:cubicBezTo>
                    <a:pt x="8" y="4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142"/>
            <p:cNvSpPr>
              <a:spLocks/>
            </p:cNvSpPr>
            <p:nvPr/>
          </p:nvSpPr>
          <p:spPr bwMode="auto">
            <a:xfrm>
              <a:off x="3679825" y="1658938"/>
              <a:ext cx="33338" cy="22225"/>
            </a:xfrm>
            <a:custGeom>
              <a:avLst/>
              <a:gdLst>
                <a:gd name="T0" fmla="*/ 9 w 9"/>
                <a:gd name="T1" fmla="*/ 0 h 6"/>
                <a:gd name="T2" fmla="*/ 3 w 9"/>
                <a:gd name="T3" fmla="*/ 6 h 6"/>
                <a:gd name="T4" fmla="*/ 9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9" y="0"/>
                  </a:moveTo>
                  <a:cubicBezTo>
                    <a:pt x="6" y="0"/>
                    <a:pt x="0" y="6"/>
                    <a:pt x="3" y="6"/>
                  </a:cubicBezTo>
                  <a:cubicBezTo>
                    <a:pt x="6" y="6"/>
                    <a:pt x="9" y="3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143"/>
            <p:cNvSpPr>
              <a:spLocks/>
            </p:cNvSpPr>
            <p:nvPr/>
          </p:nvSpPr>
          <p:spPr bwMode="auto">
            <a:xfrm>
              <a:off x="3355975" y="1403350"/>
              <a:ext cx="879475" cy="631825"/>
            </a:xfrm>
            <a:custGeom>
              <a:avLst/>
              <a:gdLst>
                <a:gd name="T0" fmla="*/ 8 w 234"/>
                <a:gd name="T1" fmla="*/ 10 h 168"/>
                <a:gd name="T2" fmla="*/ 0 w 234"/>
                <a:gd name="T3" fmla="*/ 31 h 168"/>
                <a:gd name="T4" fmla="*/ 20 w 234"/>
                <a:gd name="T5" fmla="*/ 42 h 168"/>
                <a:gd name="T6" fmla="*/ 11 w 234"/>
                <a:gd name="T7" fmla="*/ 44 h 168"/>
                <a:gd name="T8" fmla="*/ 14 w 234"/>
                <a:gd name="T9" fmla="*/ 53 h 168"/>
                <a:gd name="T10" fmla="*/ 36 w 234"/>
                <a:gd name="T11" fmla="*/ 59 h 168"/>
                <a:gd name="T12" fmla="*/ 79 w 234"/>
                <a:gd name="T13" fmla="*/ 59 h 168"/>
                <a:gd name="T14" fmla="*/ 95 w 234"/>
                <a:gd name="T15" fmla="*/ 54 h 168"/>
                <a:gd name="T16" fmla="*/ 109 w 234"/>
                <a:gd name="T17" fmla="*/ 74 h 168"/>
                <a:gd name="T18" fmla="*/ 120 w 234"/>
                <a:gd name="T19" fmla="*/ 74 h 168"/>
                <a:gd name="T20" fmla="*/ 136 w 234"/>
                <a:gd name="T21" fmla="*/ 108 h 168"/>
                <a:gd name="T22" fmla="*/ 134 w 234"/>
                <a:gd name="T23" fmla="*/ 118 h 168"/>
                <a:gd name="T24" fmla="*/ 109 w 234"/>
                <a:gd name="T25" fmla="*/ 122 h 168"/>
                <a:gd name="T26" fmla="*/ 110 w 234"/>
                <a:gd name="T27" fmla="*/ 138 h 168"/>
                <a:gd name="T28" fmla="*/ 123 w 234"/>
                <a:gd name="T29" fmla="*/ 135 h 168"/>
                <a:gd name="T30" fmla="*/ 151 w 234"/>
                <a:gd name="T31" fmla="*/ 145 h 168"/>
                <a:gd name="T32" fmla="*/ 191 w 234"/>
                <a:gd name="T33" fmla="*/ 165 h 168"/>
                <a:gd name="T34" fmla="*/ 196 w 234"/>
                <a:gd name="T35" fmla="*/ 165 h 168"/>
                <a:gd name="T36" fmla="*/ 180 w 234"/>
                <a:gd name="T37" fmla="*/ 145 h 168"/>
                <a:gd name="T38" fmla="*/ 211 w 234"/>
                <a:gd name="T39" fmla="*/ 145 h 168"/>
                <a:gd name="T40" fmla="*/ 206 w 234"/>
                <a:gd name="T41" fmla="*/ 133 h 168"/>
                <a:gd name="T42" fmla="*/ 199 w 234"/>
                <a:gd name="T43" fmla="*/ 130 h 168"/>
                <a:gd name="T44" fmla="*/ 197 w 234"/>
                <a:gd name="T45" fmla="*/ 130 h 168"/>
                <a:gd name="T46" fmla="*/ 186 w 234"/>
                <a:gd name="T47" fmla="*/ 118 h 168"/>
                <a:gd name="T48" fmla="*/ 183 w 234"/>
                <a:gd name="T49" fmla="*/ 114 h 168"/>
                <a:gd name="T50" fmla="*/ 187 w 234"/>
                <a:gd name="T51" fmla="*/ 114 h 168"/>
                <a:gd name="T52" fmla="*/ 184 w 234"/>
                <a:gd name="T53" fmla="*/ 111 h 168"/>
                <a:gd name="T54" fmla="*/ 187 w 234"/>
                <a:gd name="T55" fmla="*/ 107 h 168"/>
                <a:gd name="T56" fmla="*/ 219 w 234"/>
                <a:gd name="T57" fmla="*/ 118 h 168"/>
                <a:gd name="T58" fmla="*/ 225 w 234"/>
                <a:gd name="T59" fmla="*/ 111 h 168"/>
                <a:gd name="T60" fmla="*/ 226 w 234"/>
                <a:gd name="T61" fmla="*/ 100 h 168"/>
                <a:gd name="T62" fmla="*/ 218 w 234"/>
                <a:gd name="T63" fmla="*/ 96 h 168"/>
                <a:gd name="T64" fmla="*/ 205 w 234"/>
                <a:gd name="T65" fmla="*/ 87 h 168"/>
                <a:gd name="T66" fmla="*/ 183 w 234"/>
                <a:gd name="T67" fmla="*/ 75 h 168"/>
                <a:gd name="T68" fmla="*/ 188 w 234"/>
                <a:gd name="T69" fmla="*/ 66 h 168"/>
                <a:gd name="T70" fmla="*/ 189 w 234"/>
                <a:gd name="T71" fmla="*/ 61 h 168"/>
                <a:gd name="T72" fmla="*/ 177 w 234"/>
                <a:gd name="T73" fmla="*/ 54 h 168"/>
                <a:gd name="T74" fmla="*/ 157 w 234"/>
                <a:gd name="T75" fmla="*/ 42 h 168"/>
                <a:gd name="T76" fmla="*/ 140 w 234"/>
                <a:gd name="T77" fmla="*/ 36 h 168"/>
                <a:gd name="T78" fmla="*/ 101 w 234"/>
                <a:gd name="T79" fmla="*/ 17 h 168"/>
                <a:gd name="T80" fmla="*/ 83 w 234"/>
                <a:gd name="T81" fmla="*/ 22 h 168"/>
                <a:gd name="T82" fmla="*/ 78 w 234"/>
                <a:gd name="T83" fmla="*/ 19 h 168"/>
                <a:gd name="T84" fmla="*/ 36 w 234"/>
                <a:gd name="T85" fmla="*/ 17 h 168"/>
                <a:gd name="T86" fmla="*/ 33 w 234"/>
                <a:gd name="T87" fmla="*/ 30 h 168"/>
                <a:gd name="T88" fmla="*/ 30 w 234"/>
                <a:gd name="T89" fmla="*/ 20 h 168"/>
                <a:gd name="T90" fmla="*/ 40 w 234"/>
                <a:gd name="T91" fmla="*/ 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4" h="168">
                  <a:moveTo>
                    <a:pt x="31" y="0"/>
                  </a:moveTo>
                  <a:cubicBezTo>
                    <a:pt x="21" y="0"/>
                    <a:pt x="14" y="5"/>
                    <a:pt x="8" y="10"/>
                  </a:cubicBezTo>
                  <a:cubicBezTo>
                    <a:pt x="7" y="11"/>
                    <a:pt x="8" y="17"/>
                    <a:pt x="6" y="18"/>
                  </a:cubicBezTo>
                  <a:cubicBezTo>
                    <a:pt x="2" y="21"/>
                    <a:pt x="0" y="23"/>
                    <a:pt x="0" y="31"/>
                  </a:cubicBezTo>
                  <a:cubicBezTo>
                    <a:pt x="0" y="34"/>
                    <a:pt x="4" y="39"/>
                    <a:pt x="4" y="39"/>
                  </a:cubicBezTo>
                  <a:cubicBezTo>
                    <a:pt x="4" y="39"/>
                    <a:pt x="18" y="40"/>
                    <a:pt x="20" y="42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7" y="45"/>
                    <a:pt x="13" y="44"/>
                    <a:pt x="11" y="44"/>
                  </a:cubicBezTo>
                  <a:cubicBezTo>
                    <a:pt x="9" y="44"/>
                    <a:pt x="8" y="44"/>
                    <a:pt x="7" y="44"/>
                  </a:cubicBezTo>
                  <a:cubicBezTo>
                    <a:pt x="8" y="48"/>
                    <a:pt x="12" y="49"/>
                    <a:pt x="14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9" y="55"/>
                    <a:pt x="33" y="59"/>
                    <a:pt x="36" y="59"/>
                  </a:cubicBezTo>
                  <a:cubicBezTo>
                    <a:pt x="44" y="59"/>
                    <a:pt x="57" y="58"/>
                    <a:pt x="67" y="58"/>
                  </a:cubicBezTo>
                  <a:cubicBezTo>
                    <a:pt x="72" y="58"/>
                    <a:pt x="76" y="58"/>
                    <a:pt x="79" y="59"/>
                  </a:cubicBezTo>
                  <a:cubicBezTo>
                    <a:pt x="79" y="61"/>
                    <a:pt x="78" y="65"/>
                    <a:pt x="81" y="65"/>
                  </a:cubicBezTo>
                  <a:cubicBezTo>
                    <a:pt x="86" y="65"/>
                    <a:pt x="91" y="54"/>
                    <a:pt x="95" y="54"/>
                  </a:cubicBezTo>
                  <a:cubicBezTo>
                    <a:pt x="98" y="54"/>
                    <a:pt x="113" y="67"/>
                    <a:pt x="116" y="70"/>
                  </a:cubicBezTo>
                  <a:cubicBezTo>
                    <a:pt x="114" y="70"/>
                    <a:pt x="109" y="71"/>
                    <a:pt x="109" y="74"/>
                  </a:cubicBezTo>
                  <a:cubicBezTo>
                    <a:pt x="109" y="74"/>
                    <a:pt x="110" y="77"/>
                    <a:pt x="111" y="77"/>
                  </a:cubicBezTo>
                  <a:cubicBezTo>
                    <a:pt x="115" y="77"/>
                    <a:pt x="117" y="74"/>
                    <a:pt x="120" y="74"/>
                  </a:cubicBezTo>
                  <a:cubicBezTo>
                    <a:pt x="126" y="74"/>
                    <a:pt x="144" y="88"/>
                    <a:pt x="144" y="95"/>
                  </a:cubicBezTo>
                  <a:cubicBezTo>
                    <a:pt x="144" y="99"/>
                    <a:pt x="138" y="105"/>
                    <a:pt x="136" y="108"/>
                  </a:cubicBezTo>
                  <a:cubicBezTo>
                    <a:pt x="134" y="110"/>
                    <a:pt x="129" y="107"/>
                    <a:pt x="129" y="112"/>
                  </a:cubicBezTo>
                  <a:cubicBezTo>
                    <a:pt x="129" y="114"/>
                    <a:pt x="132" y="117"/>
                    <a:pt x="134" y="118"/>
                  </a:cubicBezTo>
                  <a:cubicBezTo>
                    <a:pt x="130" y="120"/>
                    <a:pt x="124" y="122"/>
                    <a:pt x="121" y="122"/>
                  </a:cubicBezTo>
                  <a:cubicBezTo>
                    <a:pt x="119" y="122"/>
                    <a:pt x="114" y="122"/>
                    <a:pt x="109" y="122"/>
                  </a:cubicBezTo>
                  <a:cubicBezTo>
                    <a:pt x="105" y="122"/>
                    <a:pt x="97" y="127"/>
                    <a:pt x="97" y="130"/>
                  </a:cubicBezTo>
                  <a:cubicBezTo>
                    <a:pt x="97" y="134"/>
                    <a:pt x="107" y="138"/>
                    <a:pt x="110" y="138"/>
                  </a:cubicBezTo>
                  <a:cubicBezTo>
                    <a:pt x="113" y="138"/>
                    <a:pt x="115" y="133"/>
                    <a:pt x="118" y="133"/>
                  </a:cubicBezTo>
                  <a:cubicBezTo>
                    <a:pt x="121" y="133"/>
                    <a:pt x="120" y="135"/>
                    <a:pt x="123" y="135"/>
                  </a:cubicBezTo>
                  <a:cubicBezTo>
                    <a:pt x="126" y="135"/>
                    <a:pt x="127" y="133"/>
                    <a:pt x="129" y="131"/>
                  </a:cubicBezTo>
                  <a:cubicBezTo>
                    <a:pt x="137" y="136"/>
                    <a:pt x="142" y="141"/>
                    <a:pt x="151" y="145"/>
                  </a:cubicBezTo>
                  <a:cubicBezTo>
                    <a:pt x="146" y="155"/>
                    <a:pt x="163" y="154"/>
                    <a:pt x="170" y="158"/>
                  </a:cubicBezTo>
                  <a:cubicBezTo>
                    <a:pt x="177" y="162"/>
                    <a:pt x="183" y="161"/>
                    <a:pt x="191" y="165"/>
                  </a:cubicBezTo>
                  <a:cubicBezTo>
                    <a:pt x="192" y="165"/>
                    <a:pt x="192" y="168"/>
                    <a:pt x="194" y="168"/>
                  </a:cubicBezTo>
                  <a:cubicBezTo>
                    <a:pt x="195" y="168"/>
                    <a:pt x="196" y="167"/>
                    <a:pt x="196" y="165"/>
                  </a:cubicBezTo>
                  <a:cubicBezTo>
                    <a:pt x="196" y="157"/>
                    <a:pt x="181" y="151"/>
                    <a:pt x="176" y="145"/>
                  </a:cubicBezTo>
                  <a:cubicBezTo>
                    <a:pt x="180" y="145"/>
                    <a:pt x="180" y="145"/>
                    <a:pt x="180" y="145"/>
                  </a:cubicBezTo>
                  <a:cubicBezTo>
                    <a:pt x="183" y="149"/>
                    <a:pt x="201" y="156"/>
                    <a:pt x="206" y="156"/>
                  </a:cubicBezTo>
                  <a:cubicBezTo>
                    <a:pt x="208" y="153"/>
                    <a:pt x="211" y="148"/>
                    <a:pt x="211" y="145"/>
                  </a:cubicBezTo>
                  <a:cubicBezTo>
                    <a:pt x="211" y="142"/>
                    <a:pt x="206" y="140"/>
                    <a:pt x="206" y="138"/>
                  </a:cubicBezTo>
                  <a:cubicBezTo>
                    <a:pt x="205" y="137"/>
                    <a:pt x="205" y="137"/>
                    <a:pt x="206" y="133"/>
                  </a:cubicBezTo>
                  <a:cubicBezTo>
                    <a:pt x="204" y="133"/>
                    <a:pt x="204" y="133"/>
                    <a:pt x="201" y="133"/>
                  </a:cubicBezTo>
                  <a:cubicBezTo>
                    <a:pt x="200" y="130"/>
                    <a:pt x="200" y="130"/>
                    <a:pt x="199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7" y="130"/>
                    <a:pt x="197" y="130"/>
                    <a:pt x="197" y="130"/>
                  </a:cubicBezTo>
                  <a:cubicBezTo>
                    <a:pt x="196" y="130"/>
                    <a:pt x="194" y="130"/>
                    <a:pt x="193" y="129"/>
                  </a:cubicBezTo>
                  <a:cubicBezTo>
                    <a:pt x="190" y="128"/>
                    <a:pt x="187" y="122"/>
                    <a:pt x="186" y="118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83" y="114"/>
                    <a:pt x="183" y="114"/>
                    <a:pt x="183" y="114"/>
                  </a:cubicBezTo>
                  <a:cubicBezTo>
                    <a:pt x="183" y="114"/>
                    <a:pt x="184" y="115"/>
                    <a:pt x="185" y="115"/>
                  </a:cubicBezTo>
                  <a:cubicBezTo>
                    <a:pt x="185" y="115"/>
                    <a:pt x="186" y="114"/>
                    <a:pt x="187" y="114"/>
                  </a:cubicBezTo>
                  <a:cubicBezTo>
                    <a:pt x="187" y="111"/>
                    <a:pt x="187" y="111"/>
                    <a:pt x="187" y="111"/>
                  </a:cubicBezTo>
                  <a:cubicBezTo>
                    <a:pt x="186" y="111"/>
                    <a:pt x="185" y="111"/>
                    <a:pt x="184" y="111"/>
                  </a:cubicBezTo>
                  <a:cubicBezTo>
                    <a:pt x="184" y="111"/>
                    <a:pt x="183" y="111"/>
                    <a:pt x="181" y="110"/>
                  </a:cubicBezTo>
                  <a:cubicBezTo>
                    <a:pt x="182" y="110"/>
                    <a:pt x="185" y="107"/>
                    <a:pt x="187" y="107"/>
                  </a:cubicBezTo>
                  <a:cubicBezTo>
                    <a:pt x="201" y="107"/>
                    <a:pt x="201" y="126"/>
                    <a:pt x="215" y="126"/>
                  </a:cubicBezTo>
                  <a:cubicBezTo>
                    <a:pt x="219" y="126"/>
                    <a:pt x="219" y="122"/>
                    <a:pt x="219" y="118"/>
                  </a:cubicBezTo>
                  <a:cubicBezTo>
                    <a:pt x="225" y="118"/>
                    <a:pt x="225" y="116"/>
                    <a:pt x="225" y="115"/>
                  </a:cubicBezTo>
                  <a:cubicBezTo>
                    <a:pt x="225" y="114"/>
                    <a:pt x="226" y="114"/>
                    <a:pt x="225" y="111"/>
                  </a:cubicBezTo>
                  <a:cubicBezTo>
                    <a:pt x="229" y="111"/>
                    <a:pt x="234" y="110"/>
                    <a:pt x="234" y="106"/>
                  </a:cubicBezTo>
                  <a:cubicBezTo>
                    <a:pt x="234" y="102"/>
                    <a:pt x="232" y="100"/>
                    <a:pt x="226" y="100"/>
                  </a:cubicBezTo>
                  <a:cubicBezTo>
                    <a:pt x="225" y="100"/>
                    <a:pt x="223" y="100"/>
                    <a:pt x="221" y="98"/>
                  </a:cubicBezTo>
                  <a:cubicBezTo>
                    <a:pt x="220" y="96"/>
                    <a:pt x="219" y="96"/>
                    <a:pt x="218" y="96"/>
                  </a:cubicBezTo>
                  <a:cubicBezTo>
                    <a:pt x="217" y="96"/>
                    <a:pt x="215" y="97"/>
                    <a:pt x="211" y="97"/>
                  </a:cubicBezTo>
                  <a:cubicBezTo>
                    <a:pt x="207" y="97"/>
                    <a:pt x="206" y="92"/>
                    <a:pt x="205" y="87"/>
                  </a:cubicBezTo>
                  <a:cubicBezTo>
                    <a:pt x="199" y="87"/>
                    <a:pt x="191" y="84"/>
                    <a:pt x="191" y="77"/>
                  </a:cubicBezTo>
                  <a:cubicBezTo>
                    <a:pt x="187" y="77"/>
                    <a:pt x="185" y="76"/>
                    <a:pt x="183" y="75"/>
                  </a:cubicBezTo>
                  <a:cubicBezTo>
                    <a:pt x="185" y="71"/>
                    <a:pt x="188" y="71"/>
                    <a:pt x="192" y="68"/>
                  </a:cubicBezTo>
                  <a:cubicBezTo>
                    <a:pt x="191" y="67"/>
                    <a:pt x="189" y="66"/>
                    <a:pt x="188" y="66"/>
                  </a:cubicBezTo>
                  <a:cubicBezTo>
                    <a:pt x="185" y="66"/>
                    <a:pt x="184" y="66"/>
                    <a:pt x="179" y="65"/>
                  </a:cubicBezTo>
                  <a:cubicBezTo>
                    <a:pt x="182" y="62"/>
                    <a:pt x="185" y="62"/>
                    <a:pt x="189" y="61"/>
                  </a:cubicBezTo>
                  <a:cubicBezTo>
                    <a:pt x="188" y="57"/>
                    <a:pt x="185" y="54"/>
                    <a:pt x="181" y="54"/>
                  </a:cubicBezTo>
                  <a:cubicBezTo>
                    <a:pt x="181" y="54"/>
                    <a:pt x="178" y="54"/>
                    <a:pt x="177" y="54"/>
                  </a:cubicBezTo>
                  <a:cubicBezTo>
                    <a:pt x="177" y="50"/>
                    <a:pt x="177" y="50"/>
                    <a:pt x="177" y="50"/>
                  </a:cubicBezTo>
                  <a:cubicBezTo>
                    <a:pt x="169" y="49"/>
                    <a:pt x="164" y="44"/>
                    <a:pt x="157" y="42"/>
                  </a:cubicBezTo>
                  <a:cubicBezTo>
                    <a:pt x="157" y="37"/>
                    <a:pt x="150" y="36"/>
                    <a:pt x="147" y="36"/>
                  </a:cubicBezTo>
                  <a:cubicBezTo>
                    <a:pt x="145" y="36"/>
                    <a:pt x="144" y="36"/>
                    <a:pt x="140" y="36"/>
                  </a:cubicBezTo>
                  <a:cubicBezTo>
                    <a:pt x="131" y="36"/>
                    <a:pt x="129" y="26"/>
                    <a:pt x="122" y="22"/>
                  </a:cubicBezTo>
                  <a:cubicBezTo>
                    <a:pt x="119" y="19"/>
                    <a:pt x="107" y="17"/>
                    <a:pt x="101" y="17"/>
                  </a:cubicBezTo>
                  <a:cubicBezTo>
                    <a:pt x="96" y="17"/>
                    <a:pt x="95" y="25"/>
                    <a:pt x="90" y="25"/>
                  </a:cubicBezTo>
                  <a:cubicBezTo>
                    <a:pt x="87" y="25"/>
                    <a:pt x="86" y="22"/>
                    <a:pt x="83" y="22"/>
                  </a:cubicBezTo>
                  <a:cubicBezTo>
                    <a:pt x="80" y="22"/>
                    <a:pt x="79" y="25"/>
                    <a:pt x="78" y="25"/>
                  </a:cubicBezTo>
                  <a:cubicBezTo>
                    <a:pt x="76" y="25"/>
                    <a:pt x="78" y="20"/>
                    <a:pt x="78" y="19"/>
                  </a:cubicBezTo>
                  <a:cubicBezTo>
                    <a:pt x="78" y="13"/>
                    <a:pt x="74" y="3"/>
                    <a:pt x="66" y="3"/>
                  </a:cubicBezTo>
                  <a:cubicBezTo>
                    <a:pt x="55" y="3"/>
                    <a:pt x="36" y="6"/>
                    <a:pt x="36" y="17"/>
                  </a:cubicBezTo>
                  <a:cubicBezTo>
                    <a:pt x="36" y="20"/>
                    <a:pt x="39" y="22"/>
                    <a:pt x="39" y="25"/>
                  </a:cubicBezTo>
                  <a:cubicBezTo>
                    <a:pt x="39" y="27"/>
                    <a:pt x="35" y="30"/>
                    <a:pt x="33" y="30"/>
                  </a:cubicBezTo>
                  <a:cubicBezTo>
                    <a:pt x="29" y="30"/>
                    <a:pt x="30" y="28"/>
                    <a:pt x="30" y="25"/>
                  </a:cubicBezTo>
                  <a:cubicBezTo>
                    <a:pt x="30" y="25"/>
                    <a:pt x="29" y="22"/>
                    <a:pt x="30" y="20"/>
                  </a:cubicBezTo>
                  <a:cubicBezTo>
                    <a:pt x="29" y="20"/>
                    <a:pt x="28" y="19"/>
                    <a:pt x="28" y="17"/>
                  </a:cubicBezTo>
                  <a:cubicBezTo>
                    <a:pt x="28" y="9"/>
                    <a:pt x="37" y="9"/>
                    <a:pt x="40" y="3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144"/>
            <p:cNvSpPr>
              <a:spLocks/>
            </p:cNvSpPr>
            <p:nvPr/>
          </p:nvSpPr>
          <p:spPr bwMode="auto">
            <a:xfrm>
              <a:off x="3716338" y="1955800"/>
              <a:ext cx="26988" cy="15875"/>
            </a:xfrm>
            <a:custGeom>
              <a:avLst/>
              <a:gdLst>
                <a:gd name="T0" fmla="*/ 3 w 7"/>
                <a:gd name="T1" fmla="*/ 0 h 4"/>
                <a:gd name="T2" fmla="*/ 0 w 7"/>
                <a:gd name="T3" fmla="*/ 2 h 4"/>
                <a:gd name="T4" fmla="*/ 3 w 7"/>
                <a:gd name="T5" fmla="*/ 4 h 4"/>
                <a:gd name="T6" fmla="*/ 7 w 7"/>
                <a:gd name="T7" fmla="*/ 2 h 4"/>
                <a:gd name="T8" fmla="*/ 3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3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1" y="3"/>
                    <a:pt x="2" y="4"/>
                    <a:pt x="3" y="4"/>
                  </a:cubicBezTo>
                  <a:cubicBezTo>
                    <a:pt x="4" y="4"/>
                    <a:pt x="5" y="3"/>
                    <a:pt x="7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145"/>
            <p:cNvSpPr>
              <a:spLocks/>
            </p:cNvSpPr>
            <p:nvPr/>
          </p:nvSpPr>
          <p:spPr bwMode="auto">
            <a:xfrm>
              <a:off x="3536950" y="1831975"/>
              <a:ext cx="22225" cy="19050"/>
            </a:xfrm>
            <a:custGeom>
              <a:avLst/>
              <a:gdLst>
                <a:gd name="T0" fmla="*/ 2 w 6"/>
                <a:gd name="T1" fmla="*/ 0 h 5"/>
                <a:gd name="T2" fmla="*/ 1 w 6"/>
                <a:gd name="T3" fmla="*/ 0 h 5"/>
                <a:gd name="T4" fmla="*/ 6 w 6"/>
                <a:gd name="T5" fmla="*/ 5 h 5"/>
                <a:gd name="T6" fmla="*/ 2 w 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2"/>
                    <a:pt x="3" y="4"/>
                    <a:pt x="6" y="5"/>
                  </a:cubicBezTo>
                  <a:cubicBezTo>
                    <a:pt x="5" y="3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146"/>
            <p:cNvSpPr>
              <a:spLocks/>
            </p:cNvSpPr>
            <p:nvPr/>
          </p:nvSpPr>
          <p:spPr bwMode="auto">
            <a:xfrm>
              <a:off x="3303588" y="768350"/>
              <a:ext cx="935038" cy="488950"/>
            </a:xfrm>
            <a:custGeom>
              <a:avLst/>
              <a:gdLst>
                <a:gd name="T0" fmla="*/ 141 w 249"/>
                <a:gd name="T1" fmla="*/ 4 h 130"/>
                <a:gd name="T2" fmla="*/ 127 w 249"/>
                <a:gd name="T3" fmla="*/ 3 h 130"/>
                <a:gd name="T4" fmla="*/ 87 w 249"/>
                <a:gd name="T5" fmla="*/ 7 h 130"/>
                <a:gd name="T6" fmla="*/ 82 w 249"/>
                <a:gd name="T7" fmla="*/ 7 h 130"/>
                <a:gd name="T8" fmla="*/ 48 w 249"/>
                <a:gd name="T9" fmla="*/ 14 h 130"/>
                <a:gd name="T10" fmla="*/ 35 w 249"/>
                <a:gd name="T11" fmla="*/ 22 h 130"/>
                <a:gd name="T12" fmla="*/ 0 w 249"/>
                <a:gd name="T13" fmla="*/ 33 h 130"/>
                <a:gd name="T14" fmla="*/ 10 w 249"/>
                <a:gd name="T15" fmla="*/ 31 h 130"/>
                <a:gd name="T16" fmla="*/ 11 w 249"/>
                <a:gd name="T17" fmla="*/ 36 h 130"/>
                <a:gd name="T18" fmla="*/ 28 w 249"/>
                <a:gd name="T19" fmla="*/ 33 h 130"/>
                <a:gd name="T20" fmla="*/ 16 w 249"/>
                <a:gd name="T21" fmla="*/ 42 h 130"/>
                <a:gd name="T22" fmla="*/ 29 w 249"/>
                <a:gd name="T23" fmla="*/ 42 h 130"/>
                <a:gd name="T24" fmla="*/ 37 w 249"/>
                <a:gd name="T25" fmla="*/ 51 h 130"/>
                <a:gd name="T26" fmla="*/ 47 w 249"/>
                <a:gd name="T27" fmla="*/ 48 h 130"/>
                <a:gd name="T28" fmla="*/ 64 w 249"/>
                <a:gd name="T29" fmla="*/ 51 h 130"/>
                <a:gd name="T30" fmla="*/ 95 w 249"/>
                <a:gd name="T31" fmla="*/ 47 h 130"/>
                <a:gd name="T32" fmla="*/ 86 w 249"/>
                <a:gd name="T33" fmla="*/ 55 h 130"/>
                <a:gd name="T34" fmla="*/ 70 w 249"/>
                <a:gd name="T35" fmla="*/ 58 h 130"/>
                <a:gd name="T36" fmla="*/ 79 w 249"/>
                <a:gd name="T37" fmla="*/ 67 h 130"/>
                <a:gd name="T38" fmla="*/ 55 w 249"/>
                <a:gd name="T39" fmla="*/ 56 h 130"/>
                <a:gd name="T40" fmla="*/ 45 w 249"/>
                <a:gd name="T41" fmla="*/ 56 h 130"/>
                <a:gd name="T42" fmla="*/ 47 w 249"/>
                <a:gd name="T43" fmla="*/ 60 h 130"/>
                <a:gd name="T44" fmla="*/ 40 w 249"/>
                <a:gd name="T45" fmla="*/ 62 h 130"/>
                <a:gd name="T46" fmla="*/ 44 w 249"/>
                <a:gd name="T47" fmla="*/ 84 h 130"/>
                <a:gd name="T48" fmla="*/ 36 w 249"/>
                <a:gd name="T49" fmla="*/ 97 h 130"/>
                <a:gd name="T50" fmla="*/ 43 w 249"/>
                <a:gd name="T51" fmla="*/ 95 h 130"/>
                <a:gd name="T52" fmla="*/ 60 w 249"/>
                <a:gd name="T53" fmla="*/ 109 h 130"/>
                <a:gd name="T54" fmla="*/ 37 w 249"/>
                <a:gd name="T55" fmla="*/ 101 h 130"/>
                <a:gd name="T56" fmla="*/ 30 w 249"/>
                <a:gd name="T57" fmla="*/ 104 h 130"/>
                <a:gd name="T58" fmla="*/ 18 w 249"/>
                <a:gd name="T59" fmla="*/ 124 h 130"/>
                <a:gd name="T60" fmla="*/ 25 w 249"/>
                <a:gd name="T61" fmla="*/ 123 h 130"/>
                <a:gd name="T62" fmla="*/ 60 w 249"/>
                <a:gd name="T63" fmla="*/ 126 h 130"/>
                <a:gd name="T64" fmla="*/ 91 w 249"/>
                <a:gd name="T65" fmla="*/ 130 h 130"/>
                <a:gd name="T66" fmla="*/ 110 w 249"/>
                <a:gd name="T67" fmla="*/ 118 h 130"/>
                <a:gd name="T68" fmla="*/ 102 w 249"/>
                <a:gd name="T69" fmla="*/ 118 h 130"/>
                <a:gd name="T70" fmla="*/ 112 w 249"/>
                <a:gd name="T71" fmla="*/ 100 h 130"/>
                <a:gd name="T72" fmla="*/ 139 w 249"/>
                <a:gd name="T73" fmla="*/ 87 h 130"/>
                <a:gd name="T74" fmla="*/ 135 w 249"/>
                <a:gd name="T75" fmla="*/ 81 h 130"/>
                <a:gd name="T76" fmla="*/ 131 w 249"/>
                <a:gd name="T77" fmla="*/ 75 h 130"/>
                <a:gd name="T78" fmla="*/ 152 w 249"/>
                <a:gd name="T79" fmla="*/ 69 h 130"/>
                <a:gd name="T80" fmla="*/ 160 w 249"/>
                <a:gd name="T81" fmla="*/ 70 h 130"/>
                <a:gd name="T82" fmla="*/ 191 w 249"/>
                <a:gd name="T83" fmla="*/ 47 h 130"/>
                <a:gd name="T84" fmla="*/ 222 w 249"/>
                <a:gd name="T85" fmla="*/ 33 h 130"/>
                <a:gd name="T86" fmla="*/ 208 w 249"/>
                <a:gd name="T87" fmla="*/ 34 h 130"/>
                <a:gd name="T88" fmla="*/ 242 w 249"/>
                <a:gd name="T89" fmla="*/ 21 h 130"/>
                <a:gd name="T90" fmla="*/ 231 w 249"/>
                <a:gd name="T91" fmla="*/ 10 h 130"/>
                <a:gd name="T92" fmla="*/ 221 w 249"/>
                <a:gd name="T93" fmla="*/ 3 h 130"/>
                <a:gd name="T94" fmla="*/ 203 w 249"/>
                <a:gd name="T95" fmla="*/ 6 h 130"/>
                <a:gd name="T96" fmla="*/ 166 w 249"/>
                <a:gd name="T97" fmla="*/ 2 h 130"/>
                <a:gd name="T98" fmla="*/ 150 w 249"/>
                <a:gd name="T9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9" h="130">
                  <a:moveTo>
                    <a:pt x="150" y="0"/>
                  </a:moveTo>
                  <a:cubicBezTo>
                    <a:pt x="146" y="0"/>
                    <a:pt x="145" y="4"/>
                    <a:pt x="141" y="4"/>
                  </a:cubicBezTo>
                  <a:cubicBezTo>
                    <a:pt x="136" y="4"/>
                    <a:pt x="135" y="1"/>
                    <a:pt x="130" y="1"/>
                  </a:cubicBezTo>
                  <a:cubicBezTo>
                    <a:pt x="129" y="1"/>
                    <a:pt x="127" y="2"/>
                    <a:pt x="127" y="3"/>
                  </a:cubicBezTo>
                  <a:cubicBezTo>
                    <a:pt x="112" y="3"/>
                    <a:pt x="109" y="3"/>
                    <a:pt x="94" y="3"/>
                  </a:cubicBezTo>
                  <a:cubicBezTo>
                    <a:pt x="91" y="3"/>
                    <a:pt x="89" y="4"/>
                    <a:pt x="87" y="7"/>
                  </a:cubicBezTo>
                  <a:cubicBezTo>
                    <a:pt x="86" y="8"/>
                    <a:pt x="85" y="8"/>
                    <a:pt x="85" y="8"/>
                  </a:cubicBezTo>
                  <a:cubicBezTo>
                    <a:pt x="85" y="8"/>
                    <a:pt x="85" y="7"/>
                    <a:pt x="82" y="7"/>
                  </a:cubicBezTo>
                  <a:cubicBezTo>
                    <a:pt x="73" y="7"/>
                    <a:pt x="70" y="13"/>
                    <a:pt x="67" y="20"/>
                  </a:cubicBezTo>
                  <a:cubicBezTo>
                    <a:pt x="65" y="19"/>
                    <a:pt x="54" y="14"/>
                    <a:pt x="48" y="14"/>
                  </a:cubicBezTo>
                  <a:cubicBezTo>
                    <a:pt x="42" y="14"/>
                    <a:pt x="46" y="20"/>
                    <a:pt x="37" y="20"/>
                  </a:cubicBezTo>
                  <a:cubicBezTo>
                    <a:pt x="37" y="21"/>
                    <a:pt x="36" y="22"/>
                    <a:pt x="35" y="22"/>
                  </a:cubicBezTo>
                  <a:cubicBezTo>
                    <a:pt x="34" y="22"/>
                    <a:pt x="32" y="22"/>
                    <a:pt x="28" y="22"/>
                  </a:cubicBezTo>
                  <a:cubicBezTo>
                    <a:pt x="20" y="22"/>
                    <a:pt x="2" y="26"/>
                    <a:pt x="0" y="33"/>
                  </a:cubicBezTo>
                  <a:cubicBezTo>
                    <a:pt x="2" y="33"/>
                    <a:pt x="5" y="33"/>
                    <a:pt x="6" y="33"/>
                  </a:cubicBezTo>
                  <a:cubicBezTo>
                    <a:pt x="7" y="32"/>
                    <a:pt x="9" y="31"/>
                    <a:pt x="10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6" y="32"/>
                    <a:pt x="14" y="33"/>
                    <a:pt x="11" y="36"/>
                  </a:cubicBezTo>
                  <a:cubicBezTo>
                    <a:pt x="12" y="36"/>
                    <a:pt x="15" y="38"/>
                    <a:pt x="16" y="38"/>
                  </a:cubicBezTo>
                  <a:cubicBezTo>
                    <a:pt x="22" y="38"/>
                    <a:pt x="22" y="33"/>
                    <a:pt x="28" y="33"/>
                  </a:cubicBezTo>
                  <a:cubicBezTo>
                    <a:pt x="30" y="33"/>
                    <a:pt x="31" y="33"/>
                    <a:pt x="33" y="33"/>
                  </a:cubicBezTo>
                  <a:cubicBezTo>
                    <a:pt x="26" y="36"/>
                    <a:pt x="19" y="35"/>
                    <a:pt x="16" y="42"/>
                  </a:cubicBezTo>
                  <a:cubicBezTo>
                    <a:pt x="16" y="42"/>
                    <a:pt x="18" y="42"/>
                    <a:pt x="19" y="42"/>
                  </a:cubicBezTo>
                  <a:cubicBezTo>
                    <a:pt x="22" y="42"/>
                    <a:pt x="25" y="42"/>
                    <a:pt x="29" y="42"/>
                  </a:cubicBezTo>
                  <a:cubicBezTo>
                    <a:pt x="25" y="42"/>
                    <a:pt x="23" y="44"/>
                    <a:pt x="21" y="45"/>
                  </a:cubicBezTo>
                  <a:cubicBezTo>
                    <a:pt x="23" y="48"/>
                    <a:pt x="31" y="51"/>
                    <a:pt x="37" y="51"/>
                  </a:cubicBezTo>
                  <a:cubicBezTo>
                    <a:pt x="40" y="51"/>
                    <a:pt x="41" y="50"/>
                    <a:pt x="43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5" y="52"/>
                    <a:pt x="53" y="54"/>
                    <a:pt x="58" y="54"/>
                  </a:cubicBezTo>
                  <a:cubicBezTo>
                    <a:pt x="61" y="54"/>
                    <a:pt x="62" y="51"/>
                    <a:pt x="64" y="51"/>
                  </a:cubicBezTo>
                  <a:cubicBezTo>
                    <a:pt x="67" y="51"/>
                    <a:pt x="69" y="54"/>
                    <a:pt x="74" y="54"/>
                  </a:cubicBezTo>
                  <a:cubicBezTo>
                    <a:pt x="83" y="54"/>
                    <a:pt x="90" y="52"/>
                    <a:pt x="95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96" y="51"/>
                    <a:pt x="91" y="53"/>
                    <a:pt x="86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1" y="56"/>
                    <a:pt x="70" y="57"/>
                    <a:pt x="70" y="58"/>
                  </a:cubicBezTo>
                  <a:cubicBezTo>
                    <a:pt x="70" y="60"/>
                    <a:pt x="79" y="65"/>
                    <a:pt x="80" y="67"/>
                  </a:cubicBezTo>
                  <a:cubicBezTo>
                    <a:pt x="80" y="67"/>
                    <a:pt x="79" y="67"/>
                    <a:pt x="79" y="67"/>
                  </a:cubicBezTo>
                  <a:cubicBezTo>
                    <a:pt x="72" y="67"/>
                    <a:pt x="69" y="59"/>
                    <a:pt x="63" y="57"/>
                  </a:cubicBezTo>
                  <a:cubicBezTo>
                    <a:pt x="60" y="56"/>
                    <a:pt x="58" y="56"/>
                    <a:pt x="55" y="56"/>
                  </a:cubicBezTo>
                  <a:cubicBezTo>
                    <a:pt x="52" y="56"/>
                    <a:pt x="49" y="56"/>
                    <a:pt x="47" y="56"/>
                  </a:cubicBezTo>
                  <a:cubicBezTo>
                    <a:pt x="47" y="56"/>
                    <a:pt x="46" y="56"/>
                    <a:pt x="45" y="56"/>
                  </a:cubicBezTo>
                  <a:cubicBezTo>
                    <a:pt x="44" y="56"/>
                    <a:pt x="44" y="56"/>
                    <a:pt x="43" y="56"/>
                  </a:cubicBezTo>
                  <a:cubicBezTo>
                    <a:pt x="44" y="59"/>
                    <a:pt x="44" y="60"/>
                    <a:pt x="47" y="60"/>
                  </a:cubicBezTo>
                  <a:cubicBezTo>
                    <a:pt x="47" y="60"/>
                    <a:pt x="46" y="60"/>
                    <a:pt x="45" y="60"/>
                  </a:cubicBezTo>
                  <a:cubicBezTo>
                    <a:pt x="43" y="60"/>
                    <a:pt x="40" y="60"/>
                    <a:pt x="40" y="62"/>
                  </a:cubicBezTo>
                  <a:cubicBezTo>
                    <a:pt x="40" y="67"/>
                    <a:pt x="60" y="67"/>
                    <a:pt x="60" y="76"/>
                  </a:cubicBezTo>
                  <a:cubicBezTo>
                    <a:pt x="60" y="84"/>
                    <a:pt x="51" y="82"/>
                    <a:pt x="44" y="84"/>
                  </a:cubicBezTo>
                  <a:cubicBezTo>
                    <a:pt x="40" y="85"/>
                    <a:pt x="38" y="89"/>
                    <a:pt x="36" y="93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1" y="96"/>
                    <a:pt x="41" y="96"/>
                    <a:pt x="43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7" y="102"/>
                    <a:pt x="56" y="105"/>
                    <a:pt x="60" y="109"/>
                  </a:cubicBezTo>
                  <a:cubicBezTo>
                    <a:pt x="55" y="109"/>
                    <a:pt x="55" y="109"/>
                    <a:pt x="55" y="109"/>
                  </a:cubicBezTo>
                  <a:cubicBezTo>
                    <a:pt x="49" y="106"/>
                    <a:pt x="46" y="101"/>
                    <a:pt x="37" y="101"/>
                  </a:cubicBezTo>
                  <a:cubicBezTo>
                    <a:pt x="36" y="101"/>
                    <a:pt x="35" y="101"/>
                    <a:pt x="34" y="101"/>
                  </a:cubicBezTo>
                  <a:cubicBezTo>
                    <a:pt x="32" y="101"/>
                    <a:pt x="30" y="101"/>
                    <a:pt x="30" y="104"/>
                  </a:cubicBezTo>
                  <a:cubicBezTo>
                    <a:pt x="30" y="109"/>
                    <a:pt x="36" y="110"/>
                    <a:pt x="39" y="112"/>
                  </a:cubicBezTo>
                  <a:cubicBezTo>
                    <a:pt x="33" y="117"/>
                    <a:pt x="18" y="112"/>
                    <a:pt x="18" y="124"/>
                  </a:cubicBezTo>
                  <a:cubicBezTo>
                    <a:pt x="18" y="125"/>
                    <a:pt x="19" y="126"/>
                    <a:pt x="21" y="126"/>
                  </a:cubicBezTo>
                  <a:cubicBezTo>
                    <a:pt x="23" y="126"/>
                    <a:pt x="24" y="125"/>
                    <a:pt x="25" y="123"/>
                  </a:cubicBezTo>
                  <a:cubicBezTo>
                    <a:pt x="35" y="126"/>
                    <a:pt x="42" y="129"/>
                    <a:pt x="52" y="129"/>
                  </a:cubicBezTo>
                  <a:cubicBezTo>
                    <a:pt x="56" y="129"/>
                    <a:pt x="58" y="126"/>
                    <a:pt x="60" y="126"/>
                  </a:cubicBezTo>
                  <a:cubicBezTo>
                    <a:pt x="67" y="126"/>
                    <a:pt x="73" y="126"/>
                    <a:pt x="82" y="126"/>
                  </a:cubicBezTo>
                  <a:cubicBezTo>
                    <a:pt x="87" y="126"/>
                    <a:pt x="84" y="130"/>
                    <a:pt x="91" y="130"/>
                  </a:cubicBezTo>
                  <a:cubicBezTo>
                    <a:pt x="98" y="130"/>
                    <a:pt x="114" y="125"/>
                    <a:pt x="114" y="120"/>
                  </a:cubicBezTo>
                  <a:cubicBezTo>
                    <a:pt x="114" y="118"/>
                    <a:pt x="111" y="118"/>
                    <a:pt x="110" y="118"/>
                  </a:cubicBezTo>
                  <a:cubicBezTo>
                    <a:pt x="110" y="118"/>
                    <a:pt x="110" y="118"/>
                    <a:pt x="109" y="118"/>
                  </a:cubicBezTo>
                  <a:cubicBezTo>
                    <a:pt x="107" y="118"/>
                    <a:pt x="107" y="118"/>
                    <a:pt x="102" y="118"/>
                  </a:cubicBezTo>
                  <a:cubicBezTo>
                    <a:pt x="102" y="108"/>
                    <a:pt x="114" y="114"/>
                    <a:pt x="114" y="105"/>
                  </a:cubicBezTo>
                  <a:cubicBezTo>
                    <a:pt x="114" y="103"/>
                    <a:pt x="113" y="102"/>
                    <a:pt x="112" y="100"/>
                  </a:cubicBezTo>
                  <a:cubicBezTo>
                    <a:pt x="115" y="100"/>
                    <a:pt x="114" y="100"/>
                    <a:pt x="127" y="100"/>
                  </a:cubicBezTo>
                  <a:cubicBezTo>
                    <a:pt x="131" y="97"/>
                    <a:pt x="133" y="90"/>
                    <a:pt x="139" y="87"/>
                  </a:cubicBezTo>
                  <a:cubicBezTo>
                    <a:pt x="138" y="83"/>
                    <a:pt x="135" y="82"/>
                    <a:pt x="131" y="81"/>
                  </a:cubicBezTo>
                  <a:cubicBezTo>
                    <a:pt x="133" y="81"/>
                    <a:pt x="134" y="81"/>
                    <a:pt x="135" y="81"/>
                  </a:cubicBezTo>
                  <a:cubicBezTo>
                    <a:pt x="138" y="81"/>
                    <a:pt x="140" y="80"/>
                    <a:pt x="139" y="75"/>
                  </a:cubicBezTo>
                  <a:cubicBezTo>
                    <a:pt x="131" y="75"/>
                    <a:pt x="131" y="75"/>
                    <a:pt x="131" y="75"/>
                  </a:cubicBezTo>
                  <a:cubicBezTo>
                    <a:pt x="136" y="72"/>
                    <a:pt x="143" y="71"/>
                    <a:pt x="149" y="69"/>
                  </a:cubicBezTo>
                  <a:cubicBezTo>
                    <a:pt x="150" y="69"/>
                    <a:pt x="151" y="69"/>
                    <a:pt x="152" y="69"/>
                  </a:cubicBezTo>
                  <a:cubicBezTo>
                    <a:pt x="153" y="69"/>
                    <a:pt x="155" y="69"/>
                    <a:pt x="156" y="69"/>
                  </a:cubicBezTo>
                  <a:cubicBezTo>
                    <a:pt x="157" y="69"/>
                    <a:pt x="159" y="70"/>
                    <a:pt x="160" y="70"/>
                  </a:cubicBezTo>
                  <a:cubicBezTo>
                    <a:pt x="161" y="70"/>
                    <a:pt x="163" y="69"/>
                    <a:pt x="164" y="68"/>
                  </a:cubicBezTo>
                  <a:cubicBezTo>
                    <a:pt x="173" y="62"/>
                    <a:pt x="179" y="51"/>
                    <a:pt x="191" y="47"/>
                  </a:cubicBezTo>
                  <a:cubicBezTo>
                    <a:pt x="201" y="44"/>
                    <a:pt x="217" y="40"/>
                    <a:pt x="223" y="33"/>
                  </a:cubicBezTo>
                  <a:cubicBezTo>
                    <a:pt x="223" y="33"/>
                    <a:pt x="222" y="33"/>
                    <a:pt x="222" y="33"/>
                  </a:cubicBezTo>
                  <a:cubicBezTo>
                    <a:pt x="220" y="33"/>
                    <a:pt x="217" y="33"/>
                    <a:pt x="215" y="33"/>
                  </a:cubicBezTo>
                  <a:cubicBezTo>
                    <a:pt x="213" y="34"/>
                    <a:pt x="211" y="34"/>
                    <a:pt x="208" y="34"/>
                  </a:cubicBezTo>
                  <a:cubicBezTo>
                    <a:pt x="205" y="34"/>
                    <a:pt x="203" y="33"/>
                    <a:pt x="202" y="32"/>
                  </a:cubicBezTo>
                  <a:cubicBezTo>
                    <a:pt x="217" y="25"/>
                    <a:pt x="231" y="30"/>
                    <a:pt x="242" y="21"/>
                  </a:cubicBezTo>
                  <a:cubicBezTo>
                    <a:pt x="244" y="20"/>
                    <a:pt x="249" y="21"/>
                    <a:pt x="249" y="17"/>
                  </a:cubicBezTo>
                  <a:cubicBezTo>
                    <a:pt x="249" y="12"/>
                    <a:pt x="234" y="13"/>
                    <a:pt x="231" y="10"/>
                  </a:cubicBezTo>
                  <a:cubicBezTo>
                    <a:pt x="229" y="8"/>
                    <a:pt x="229" y="6"/>
                    <a:pt x="226" y="5"/>
                  </a:cubicBezTo>
                  <a:cubicBezTo>
                    <a:pt x="224" y="5"/>
                    <a:pt x="223" y="4"/>
                    <a:pt x="221" y="3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201" y="9"/>
                    <a:pt x="202" y="8"/>
                    <a:pt x="203" y="6"/>
                  </a:cubicBezTo>
                  <a:cubicBezTo>
                    <a:pt x="199" y="2"/>
                    <a:pt x="183" y="1"/>
                    <a:pt x="173" y="1"/>
                  </a:cubicBezTo>
                  <a:cubicBezTo>
                    <a:pt x="170" y="1"/>
                    <a:pt x="168" y="2"/>
                    <a:pt x="166" y="2"/>
                  </a:cubicBezTo>
                  <a:cubicBezTo>
                    <a:pt x="164" y="2"/>
                    <a:pt x="162" y="2"/>
                    <a:pt x="158" y="2"/>
                  </a:cubicBezTo>
                  <a:cubicBezTo>
                    <a:pt x="156" y="2"/>
                    <a:pt x="154" y="0"/>
                    <a:pt x="1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147"/>
            <p:cNvSpPr>
              <a:spLocks/>
            </p:cNvSpPr>
            <p:nvPr/>
          </p:nvSpPr>
          <p:spPr bwMode="auto">
            <a:xfrm>
              <a:off x="3889375" y="720725"/>
              <a:ext cx="1831975" cy="1393825"/>
            </a:xfrm>
            <a:custGeom>
              <a:avLst/>
              <a:gdLst>
                <a:gd name="T0" fmla="*/ 264 w 488"/>
                <a:gd name="T1" fmla="*/ 8 h 371"/>
                <a:gd name="T2" fmla="*/ 253 w 488"/>
                <a:gd name="T3" fmla="*/ 12 h 371"/>
                <a:gd name="T4" fmla="*/ 229 w 488"/>
                <a:gd name="T5" fmla="*/ 10 h 371"/>
                <a:gd name="T6" fmla="*/ 200 w 488"/>
                <a:gd name="T7" fmla="*/ 23 h 371"/>
                <a:gd name="T8" fmla="*/ 177 w 488"/>
                <a:gd name="T9" fmla="*/ 24 h 371"/>
                <a:gd name="T10" fmla="*/ 168 w 488"/>
                <a:gd name="T11" fmla="*/ 34 h 371"/>
                <a:gd name="T12" fmla="*/ 153 w 488"/>
                <a:gd name="T13" fmla="*/ 36 h 371"/>
                <a:gd name="T14" fmla="*/ 93 w 488"/>
                <a:gd name="T15" fmla="*/ 38 h 371"/>
                <a:gd name="T16" fmla="*/ 46 w 488"/>
                <a:gd name="T17" fmla="*/ 66 h 371"/>
                <a:gd name="T18" fmla="*/ 54 w 488"/>
                <a:gd name="T19" fmla="*/ 91 h 371"/>
                <a:gd name="T20" fmla="*/ 37 w 488"/>
                <a:gd name="T21" fmla="*/ 92 h 371"/>
                <a:gd name="T22" fmla="*/ 0 w 488"/>
                <a:gd name="T23" fmla="*/ 107 h 371"/>
                <a:gd name="T24" fmla="*/ 42 w 488"/>
                <a:gd name="T25" fmla="*/ 116 h 371"/>
                <a:gd name="T26" fmla="*/ 33 w 488"/>
                <a:gd name="T27" fmla="*/ 123 h 371"/>
                <a:gd name="T28" fmla="*/ 12 w 488"/>
                <a:gd name="T29" fmla="*/ 131 h 371"/>
                <a:gd name="T30" fmla="*/ 34 w 488"/>
                <a:gd name="T31" fmla="*/ 135 h 371"/>
                <a:gd name="T32" fmla="*/ 49 w 488"/>
                <a:gd name="T33" fmla="*/ 147 h 371"/>
                <a:gd name="T34" fmla="*/ 53 w 488"/>
                <a:gd name="T35" fmla="*/ 143 h 371"/>
                <a:gd name="T36" fmla="*/ 79 w 488"/>
                <a:gd name="T37" fmla="*/ 141 h 371"/>
                <a:gd name="T38" fmla="*/ 146 w 488"/>
                <a:gd name="T39" fmla="*/ 199 h 371"/>
                <a:gd name="T40" fmla="*/ 155 w 488"/>
                <a:gd name="T41" fmla="*/ 212 h 371"/>
                <a:gd name="T42" fmla="*/ 155 w 488"/>
                <a:gd name="T43" fmla="*/ 228 h 371"/>
                <a:gd name="T44" fmla="*/ 181 w 488"/>
                <a:gd name="T45" fmla="*/ 240 h 371"/>
                <a:gd name="T46" fmla="*/ 165 w 488"/>
                <a:gd name="T47" fmla="*/ 260 h 371"/>
                <a:gd name="T48" fmla="*/ 153 w 488"/>
                <a:gd name="T49" fmla="*/ 283 h 371"/>
                <a:gd name="T50" fmla="*/ 156 w 488"/>
                <a:gd name="T51" fmla="*/ 290 h 371"/>
                <a:gd name="T52" fmla="*/ 170 w 488"/>
                <a:gd name="T53" fmla="*/ 316 h 371"/>
                <a:gd name="T54" fmla="*/ 179 w 488"/>
                <a:gd name="T55" fmla="*/ 316 h 371"/>
                <a:gd name="T56" fmla="*/ 193 w 488"/>
                <a:gd name="T57" fmla="*/ 353 h 371"/>
                <a:gd name="T58" fmla="*/ 228 w 488"/>
                <a:gd name="T59" fmla="*/ 370 h 371"/>
                <a:gd name="T60" fmla="*/ 248 w 488"/>
                <a:gd name="T61" fmla="*/ 353 h 371"/>
                <a:gd name="T62" fmla="*/ 258 w 488"/>
                <a:gd name="T63" fmla="*/ 316 h 371"/>
                <a:gd name="T64" fmla="*/ 281 w 488"/>
                <a:gd name="T65" fmla="*/ 297 h 371"/>
                <a:gd name="T66" fmla="*/ 291 w 488"/>
                <a:gd name="T67" fmla="*/ 296 h 371"/>
                <a:gd name="T68" fmla="*/ 329 w 488"/>
                <a:gd name="T69" fmla="*/ 268 h 371"/>
                <a:gd name="T70" fmla="*/ 377 w 488"/>
                <a:gd name="T71" fmla="*/ 256 h 371"/>
                <a:gd name="T72" fmla="*/ 379 w 488"/>
                <a:gd name="T73" fmla="*/ 227 h 371"/>
                <a:gd name="T74" fmla="*/ 384 w 488"/>
                <a:gd name="T75" fmla="*/ 217 h 371"/>
                <a:gd name="T76" fmla="*/ 416 w 488"/>
                <a:gd name="T77" fmla="*/ 227 h 371"/>
                <a:gd name="T78" fmla="*/ 390 w 488"/>
                <a:gd name="T79" fmla="*/ 192 h 371"/>
                <a:gd name="T80" fmla="*/ 411 w 488"/>
                <a:gd name="T81" fmla="*/ 197 h 371"/>
                <a:gd name="T82" fmla="*/ 409 w 488"/>
                <a:gd name="T83" fmla="*/ 190 h 371"/>
                <a:gd name="T84" fmla="*/ 434 w 488"/>
                <a:gd name="T85" fmla="*/ 168 h 371"/>
                <a:gd name="T86" fmla="*/ 432 w 488"/>
                <a:gd name="T87" fmla="*/ 152 h 371"/>
                <a:gd name="T88" fmla="*/ 424 w 488"/>
                <a:gd name="T89" fmla="*/ 131 h 371"/>
                <a:gd name="T90" fmla="*/ 432 w 488"/>
                <a:gd name="T91" fmla="*/ 116 h 371"/>
                <a:gd name="T92" fmla="*/ 420 w 488"/>
                <a:gd name="T93" fmla="*/ 110 h 371"/>
                <a:gd name="T94" fmla="*/ 433 w 488"/>
                <a:gd name="T95" fmla="*/ 85 h 371"/>
                <a:gd name="T96" fmla="*/ 446 w 488"/>
                <a:gd name="T97" fmla="*/ 70 h 371"/>
                <a:gd name="T98" fmla="*/ 453 w 488"/>
                <a:gd name="T99" fmla="*/ 61 h 371"/>
                <a:gd name="T100" fmla="*/ 471 w 488"/>
                <a:gd name="T101" fmla="*/ 33 h 371"/>
                <a:gd name="T102" fmla="*/ 441 w 488"/>
                <a:gd name="T103" fmla="*/ 42 h 371"/>
                <a:gd name="T104" fmla="*/ 416 w 488"/>
                <a:gd name="T105" fmla="*/ 42 h 371"/>
                <a:gd name="T106" fmla="*/ 401 w 488"/>
                <a:gd name="T107" fmla="*/ 32 h 371"/>
                <a:gd name="T108" fmla="*/ 373 w 488"/>
                <a:gd name="T109" fmla="*/ 34 h 371"/>
                <a:gd name="T110" fmla="*/ 321 w 488"/>
                <a:gd name="T111" fmla="*/ 34 h 371"/>
                <a:gd name="T112" fmla="*/ 387 w 488"/>
                <a:gd name="T113" fmla="*/ 17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88" h="371">
                  <a:moveTo>
                    <a:pt x="345" y="0"/>
                  </a:moveTo>
                  <a:cubicBezTo>
                    <a:pt x="330" y="0"/>
                    <a:pt x="319" y="0"/>
                    <a:pt x="303" y="0"/>
                  </a:cubicBezTo>
                  <a:cubicBezTo>
                    <a:pt x="289" y="0"/>
                    <a:pt x="278" y="8"/>
                    <a:pt x="264" y="8"/>
                  </a:cubicBezTo>
                  <a:cubicBezTo>
                    <a:pt x="261" y="8"/>
                    <a:pt x="259" y="8"/>
                    <a:pt x="257" y="8"/>
                  </a:cubicBezTo>
                  <a:cubicBezTo>
                    <a:pt x="255" y="8"/>
                    <a:pt x="254" y="8"/>
                    <a:pt x="253" y="8"/>
                  </a:cubicBezTo>
                  <a:cubicBezTo>
                    <a:pt x="253" y="12"/>
                    <a:pt x="253" y="12"/>
                    <a:pt x="253" y="12"/>
                  </a:cubicBezTo>
                  <a:cubicBezTo>
                    <a:pt x="247" y="12"/>
                    <a:pt x="247" y="12"/>
                    <a:pt x="247" y="12"/>
                  </a:cubicBezTo>
                  <a:cubicBezTo>
                    <a:pt x="242" y="10"/>
                    <a:pt x="238" y="10"/>
                    <a:pt x="233" y="10"/>
                  </a:cubicBezTo>
                  <a:cubicBezTo>
                    <a:pt x="232" y="10"/>
                    <a:pt x="231" y="10"/>
                    <a:pt x="229" y="10"/>
                  </a:cubicBezTo>
                  <a:cubicBezTo>
                    <a:pt x="220" y="10"/>
                    <a:pt x="213" y="12"/>
                    <a:pt x="205" y="15"/>
                  </a:cubicBezTo>
                  <a:cubicBezTo>
                    <a:pt x="207" y="17"/>
                    <a:pt x="209" y="18"/>
                    <a:pt x="211" y="20"/>
                  </a:cubicBezTo>
                  <a:cubicBezTo>
                    <a:pt x="208" y="20"/>
                    <a:pt x="200" y="19"/>
                    <a:pt x="200" y="23"/>
                  </a:cubicBezTo>
                  <a:cubicBezTo>
                    <a:pt x="200" y="28"/>
                    <a:pt x="211" y="32"/>
                    <a:pt x="216" y="34"/>
                  </a:cubicBezTo>
                  <a:cubicBezTo>
                    <a:pt x="203" y="34"/>
                    <a:pt x="203" y="34"/>
                    <a:pt x="203" y="34"/>
                  </a:cubicBezTo>
                  <a:cubicBezTo>
                    <a:pt x="196" y="31"/>
                    <a:pt x="189" y="24"/>
                    <a:pt x="177" y="24"/>
                  </a:cubicBezTo>
                  <a:cubicBezTo>
                    <a:pt x="174" y="24"/>
                    <a:pt x="170" y="25"/>
                    <a:pt x="170" y="28"/>
                  </a:cubicBezTo>
                  <a:cubicBezTo>
                    <a:pt x="170" y="30"/>
                    <a:pt x="172" y="32"/>
                    <a:pt x="172" y="34"/>
                  </a:cubicBezTo>
                  <a:cubicBezTo>
                    <a:pt x="172" y="34"/>
                    <a:pt x="170" y="34"/>
                    <a:pt x="168" y="34"/>
                  </a:cubicBezTo>
                  <a:cubicBezTo>
                    <a:pt x="163" y="32"/>
                    <a:pt x="158" y="33"/>
                    <a:pt x="155" y="27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32"/>
                    <a:pt x="153" y="34"/>
                    <a:pt x="153" y="36"/>
                  </a:cubicBezTo>
                  <a:cubicBezTo>
                    <a:pt x="148" y="36"/>
                    <a:pt x="146" y="27"/>
                    <a:pt x="141" y="27"/>
                  </a:cubicBezTo>
                  <a:cubicBezTo>
                    <a:pt x="134" y="27"/>
                    <a:pt x="128" y="32"/>
                    <a:pt x="120" y="34"/>
                  </a:cubicBezTo>
                  <a:cubicBezTo>
                    <a:pt x="109" y="34"/>
                    <a:pt x="105" y="37"/>
                    <a:pt x="93" y="38"/>
                  </a:cubicBezTo>
                  <a:cubicBezTo>
                    <a:pt x="84" y="39"/>
                    <a:pt x="92" y="52"/>
                    <a:pt x="82" y="52"/>
                  </a:cubicBezTo>
                  <a:cubicBezTo>
                    <a:pt x="79" y="52"/>
                    <a:pt x="77" y="52"/>
                    <a:pt x="75" y="50"/>
                  </a:cubicBezTo>
                  <a:cubicBezTo>
                    <a:pt x="69" y="56"/>
                    <a:pt x="56" y="63"/>
                    <a:pt x="46" y="66"/>
                  </a:cubicBezTo>
                  <a:cubicBezTo>
                    <a:pt x="45" y="66"/>
                    <a:pt x="41" y="67"/>
                    <a:pt x="41" y="70"/>
                  </a:cubicBezTo>
                  <a:cubicBezTo>
                    <a:pt x="41" y="75"/>
                    <a:pt x="57" y="75"/>
                    <a:pt x="62" y="76"/>
                  </a:cubicBezTo>
                  <a:cubicBezTo>
                    <a:pt x="62" y="83"/>
                    <a:pt x="59" y="88"/>
                    <a:pt x="54" y="91"/>
                  </a:cubicBezTo>
                  <a:cubicBezTo>
                    <a:pt x="52" y="92"/>
                    <a:pt x="50" y="92"/>
                    <a:pt x="47" y="92"/>
                  </a:cubicBezTo>
                  <a:cubicBezTo>
                    <a:pt x="45" y="92"/>
                    <a:pt x="44" y="92"/>
                    <a:pt x="42" y="92"/>
                  </a:cubicBezTo>
                  <a:cubicBezTo>
                    <a:pt x="40" y="92"/>
                    <a:pt x="38" y="92"/>
                    <a:pt x="37" y="92"/>
                  </a:cubicBezTo>
                  <a:cubicBezTo>
                    <a:pt x="34" y="92"/>
                    <a:pt x="32" y="92"/>
                    <a:pt x="30" y="93"/>
                  </a:cubicBezTo>
                  <a:cubicBezTo>
                    <a:pt x="25" y="94"/>
                    <a:pt x="22" y="98"/>
                    <a:pt x="17" y="99"/>
                  </a:cubicBezTo>
                  <a:cubicBezTo>
                    <a:pt x="10" y="101"/>
                    <a:pt x="0" y="98"/>
                    <a:pt x="0" y="107"/>
                  </a:cubicBezTo>
                  <a:cubicBezTo>
                    <a:pt x="0" y="112"/>
                    <a:pt x="28" y="119"/>
                    <a:pt x="29" y="119"/>
                  </a:cubicBezTo>
                  <a:cubicBezTo>
                    <a:pt x="33" y="119"/>
                    <a:pt x="34" y="119"/>
                    <a:pt x="39" y="119"/>
                  </a:cubicBezTo>
                  <a:cubicBezTo>
                    <a:pt x="40" y="119"/>
                    <a:pt x="41" y="118"/>
                    <a:pt x="42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2" y="119"/>
                    <a:pt x="52" y="121"/>
                    <a:pt x="49" y="123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2" y="125"/>
                    <a:pt x="31" y="125"/>
                    <a:pt x="28" y="125"/>
                  </a:cubicBezTo>
                  <a:cubicBezTo>
                    <a:pt x="26" y="125"/>
                    <a:pt x="24" y="125"/>
                    <a:pt x="21" y="125"/>
                  </a:cubicBezTo>
                  <a:cubicBezTo>
                    <a:pt x="19" y="125"/>
                    <a:pt x="13" y="127"/>
                    <a:pt x="12" y="131"/>
                  </a:cubicBezTo>
                  <a:cubicBezTo>
                    <a:pt x="14" y="131"/>
                    <a:pt x="15" y="131"/>
                    <a:pt x="16" y="131"/>
                  </a:cubicBezTo>
                  <a:cubicBezTo>
                    <a:pt x="18" y="131"/>
                    <a:pt x="18" y="131"/>
                    <a:pt x="22" y="131"/>
                  </a:cubicBezTo>
                  <a:cubicBezTo>
                    <a:pt x="26" y="131"/>
                    <a:pt x="29" y="134"/>
                    <a:pt x="34" y="135"/>
                  </a:cubicBezTo>
                  <a:cubicBezTo>
                    <a:pt x="33" y="138"/>
                    <a:pt x="31" y="138"/>
                    <a:pt x="28" y="140"/>
                  </a:cubicBezTo>
                  <a:cubicBezTo>
                    <a:pt x="31" y="144"/>
                    <a:pt x="41" y="147"/>
                    <a:pt x="46" y="147"/>
                  </a:cubicBezTo>
                  <a:cubicBezTo>
                    <a:pt x="48" y="147"/>
                    <a:pt x="48" y="147"/>
                    <a:pt x="49" y="147"/>
                  </a:cubicBezTo>
                  <a:cubicBezTo>
                    <a:pt x="49" y="147"/>
                    <a:pt x="49" y="147"/>
                    <a:pt x="50" y="146"/>
                  </a:cubicBezTo>
                  <a:cubicBezTo>
                    <a:pt x="49" y="146"/>
                    <a:pt x="48" y="145"/>
                    <a:pt x="47" y="144"/>
                  </a:cubicBezTo>
                  <a:cubicBezTo>
                    <a:pt x="49" y="143"/>
                    <a:pt x="50" y="143"/>
                    <a:pt x="53" y="143"/>
                  </a:cubicBezTo>
                  <a:cubicBezTo>
                    <a:pt x="56" y="143"/>
                    <a:pt x="59" y="145"/>
                    <a:pt x="62" y="145"/>
                  </a:cubicBezTo>
                  <a:cubicBezTo>
                    <a:pt x="65" y="145"/>
                    <a:pt x="67" y="141"/>
                    <a:pt x="71" y="141"/>
                  </a:cubicBezTo>
                  <a:cubicBezTo>
                    <a:pt x="73" y="141"/>
                    <a:pt x="74" y="141"/>
                    <a:pt x="79" y="141"/>
                  </a:cubicBezTo>
                  <a:cubicBezTo>
                    <a:pt x="111" y="141"/>
                    <a:pt x="131" y="166"/>
                    <a:pt x="139" y="190"/>
                  </a:cubicBezTo>
                  <a:cubicBezTo>
                    <a:pt x="139" y="195"/>
                    <a:pt x="139" y="195"/>
                    <a:pt x="139" y="195"/>
                  </a:cubicBezTo>
                  <a:cubicBezTo>
                    <a:pt x="141" y="195"/>
                    <a:pt x="146" y="195"/>
                    <a:pt x="146" y="199"/>
                  </a:cubicBezTo>
                  <a:cubicBezTo>
                    <a:pt x="146" y="206"/>
                    <a:pt x="140" y="205"/>
                    <a:pt x="140" y="212"/>
                  </a:cubicBezTo>
                  <a:cubicBezTo>
                    <a:pt x="140" y="216"/>
                    <a:pt x="142" y="216"/>
                    <a:pt x="147" y="216"/>
                  </a:cubicBezTo>
                  <a:cubicBezTo>
                    <a:pt x="151" y="216"/>
                    <a:pt x="152" y="212"/>
                    <a:pt x="155" y="212"/>
                  </a:cubicBezTo>
                  <a:cubicBezTo>
                    <a:pt x="164" y="212"/>
                    <a:pt x="167" y="225"/>
                    <a:pt x="175" y="228"/>
                  </a:cubicBezTo>
                  <a:cubicBezTo>
                    <a:pt x="175" y="230"/>
                    <a:pt x="175" y="232"/>
                    <a:pt x="172" y="232"/>
                  </a:cubicBezTo>
                  <a:cubicBezTo>
                    <a:pt x="166" y="232"/>
                    <a:pt x="161" y="228"/>
                    <a:pt x="155" y="228"/>
                  </a:cubicBezTo>
                  <a:cubicBezTo>
                    <a:pt x="154" y="228"/>
                    <a:pt x="153" y="227"/>
                    <a:pt x="152" y="227"/>
                  </a:cubicBezTo>
                  <a:cubicBezTo>
                    <a:pt x="152" y="227"/>
                    <a:pt x="151" y="227"/>
                    <a:pt x="150" y="228"/>
                  </a:cubicBezTo>
                  <a:cubicBezTo>
                    <a:pt x="151" y="236"/>
                    <a:pt x="172" y="237"/>
                    <a:pt x="181" y="240"/>
                  </a:cubicBezTo>
                  <a:cubicBezTo>
                    <a:pt x="178" y="248"/>
                    <a:pt x="174" y="251"/>
                    <a:pt x="172" y="259"/>
                  </a:cubicBezTo>
                  <a:cubicBezTo>
                    <a:pt x="171" y="259"/>
                    <a:pt x="170" y="258"/>
                    <a:pt x="169" y="258"/>
                  </a:cubicBezTo>
                  <a:cubicBezTo>
                    <a:pt x="168" y="258"/>
                    <a:pt x="167" y="259"/>
                    <a:pt x="165" y="260"/>
                  </a:cubicBezTo>
                  <a:cubicBezTo>
                    <a:pt x="165" y="261"/>
                    <a:pt x="165" y="261"/>
                    <a:pt x="165" y="261"/>
                  </a:cubicBezTo>
                  <a:cubicBezTo>
                    <a:pt x="159" y="265"/>
                    <a:pt x="157" y="271"/>
                    <a:pt x="153" y="276"/>
                  </a:cubicBezTo>
                  <a:cubicBezTo>
                    <a:pt x="153" y="283"/>
                    <a:pt x="153" y="283"/>
                    <a:pt x="153" y="283"/>
                  </a:cubicBezTo>
                  <a:cubicBezTo>
                    <a:pt x="154" y="282"/>
                    <a:pt x="155" y="282"/>
                    <a:pt x="156" y="282"/>
                  </a:cubicBezTo>
                  <a:cubicBezTo>
                    <a:pt x="157" y="282"/>
                    <a:pt x="158" y="282"/>
                    <a:pt x="159" y="283"/>
                  </a:cubicBezTo>
                  <a:cubicBezTo>
                    <a:pt x="158" y="286"/>
                    <a:pt x="156" y="287"/>
                    <a:pt x="156" y="290"/>
                  </a:cubicBezTo>
                  <a:cubicBezTo>
                    <a:pt x="156" y="298"/>
                    <a:pt x="164" y="301"/>
                    <a:pt x="165" y="306"/>
                  </a:cubicBezTo>
                  <a:cubicBezTo>
                    <a:pt x="166" y="309"/>
                    <a:pt x="167" y="314"/>
                    <a:pt x="168" y="315"/>
                  </a:cubicBezTo>
                  <a:cubicBezTo>
                    <a:pt x="169" y="316"/>
                    <a:pt x="170" y="316"/>
                    <a:pt x="170" y="316"/>
                  </a:cubicBezTo>
                  <a:cubicBezTo>
                    <a:pt x="171" y="316"/>
                    <a:pt x="172" y="316"/>
                    <a:pt x="173" y="315"/>
                  </a:cubicBezTo>
                  <a:cubicBezTo>
                    <a:pt x="174" y="315"/>
                    <a:pt x="175" y="314"/>
                    <a:pt x="176" y="314"/>
                  </a:cubicBezTo>
                  <a:cubicBezTo>
                    <a:pt x="177" y="314"/>
                    <a:pt x="178" y="315"/>
                    <a:pt x="179" y="316"/>
                  </a:cubicBezTo>
                  <a:cubicBezTo>
                    <a:pt x="177" y="318"/>
                    <a:pt x="174" y="318"/>
                    <a:pt x="174" y="322"/>
                  </a:cubicBezTo>
                  <a:cubicBezTo>
                    <a:pt x="174" y="330"/>
                    <a:pt x="185" y="343"/>
                    <a:pt x="191" y="347"/>
                  </a:cubicBezTo>
                  <a:cubicBezTo>
                    <a:pt x="192" y="348"/>
                    <a:pt x="191" y="352"/>
                    <a:pt x="193" y="353"/>
                  </a:cubicBezTo>
                  <a:cubicBezTo>
                    <a:pt x="198" y="356"/>
                    <a:pt x="200" y="354"/>
                    <a:pt x="202" y="361"/>
                  </a:cubicBezTo>
                  <a:cubicBezTo>
                    <a:pt x="206" y="361"/>
                    <a:pt x="210" y="357"/>
                    <a:pt x="214" y="357"/>
                  </a:cubicBezTo>
                  <a:cubicBezTo>
                    <a:pt x="221" y="357"/>
                    <a:pt x="221" y="370"/>
                    <a:pt x="228" y="370"/>
                  </a:cubicBezTo>
                  <a:cubicBezTo>
                    <a:pt x="230" y="370"/>
                    <a:pt x="230" y="368"/>
                    <a:pt x="234" y="368"/>
                  </a:cubicBezTo>
                  <a:cubicBezTo>
                    <a:pt x="234" y="370"/>
                    <a:pt x="235" y="371"/>
                    <a:pt x="237" y="371"/>
                  </a:cubicBezTo>
                  <a:cubicBezTo>
                    <a:pt x="245" y="371"/>
                    <a:pt x="241" y="356"/>
                    <a:pt x="248" y="353"/>
                  </a:cubicBezTo>
                  <a:cubicBezTo>
                    <a:pt x="247" y="350"/>
                    <a:pt x="248" y="342"/>
                    <a:pt x="248" y="337"/>
                  </a:cubicBezTo>
                  <a:cubicBezTo>
                    <a:pt x="248" y="329"/>
                    <a:pt x="261" y="332"/>
                    <a:pt x="261" y="323"/>
                  </a:cubicBezTo>
                  <a:cubicBezTo>
                    <a:pt x="261" y="319"/>
                    <a:pt x="258" y="318"/>
                    <a:pt x="258" y="316"/>
                  </a:cubicBezTo>
                  <a:cubicBezTo>
                    <a:pt x="258" y="315"/>
                    <a:pt x="259" y="314"/>
                    <a:pt x="260" y="313"/>
                  </a:cubicBezTo>
                  <a:cubicBezTo>
                    <a:pt x="260" y="312"/>
                    <a:pt x="259" y="311"/>
                    <a:pt x="259" y="310"/>
                  </a:cubicBezTo>
                  <a:cubicBezTo>
                    <a:pt x="259" y="300"/>
                    <a:pt x="275" y="303"/>
                    <a:pt x="281" y="297"/>
                  </a:cubicBezTo>
                  <a:cubicBezTo>
                    <a:pt x="283" y="294"/>
                    <a:pt x="282" y="292"/>
                    <a:pt x="286" y="290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91" y="296"/>
                    <a:pt x="291" y="296"/>
                    <a:pt x="291" y="296"/>
                  </a:cubicBezTo>
                  <a:cubicBezTo>
                    <a:pt x="296" y="291"/>
                    <a:pt x="306" y="293"/>
                    <a:pt x="312" y="287"/>
                  </a:cubicBezTo>
                  <a:cubicBezTo>
                    <a:pt x="316" y="283"/>
                    <a:pt x="316" y="277"/>
                    <a:pt x="322" y="273"/>
                  </a:cubicBezTo>
                  <a:cubicBezTo>
                    <a:pt x="329" y="268"/>
                    <a:pt x="329" y="268"/>
                    <a:pt x="329" y="268"/>
                  </a:cubicBezTo>
                  <a:cubicBezTo>
                    <a:pt x="329" y="265"/>
                    <a:pt x="332" y="265"/>
                    <a:pt x="335" y="263"/>
                  </a:cubicBezTo>
                  <a:cubicBezTo>
                    <a:pt x="348" y="263"/>
                    <a:pt x="348" y="263"/>
                    <a:pt x="348" y="263"/>
                  </a:cubicBezTo>
                  <a:cubicBezTo>
                    <a:pt x="359" y="258"/>
                    <a:pt x="367" y="259"/>
                    <a:pt x="377" y="256"/>
                  </a:cubicBezTo>
                  <a:cubicBezTo>
                    <a:pt x="386" y="253"/>
                    <a:pt x="388" y="245"/>
                    <a:pt x="398" y="242"/>
                  </a:cubicBezTo>
                  <a:cubicBezTo>
                    <a:pt x="403" y="240"/>
                    <a:pt x="406" y="240"/>
                    <a:pt x="410" y="237"/>
                  </a:cubicBezTo>
                  <a:cubicBezTo>
                    <a:pt x="404" y="235"/>
                    <a:pt x="379" y="236"/>
                    <a:pt x="379" y="227"/>
                  </a:cubicBezTo>
                  <a:cubicBezTo>
                    <a:pt x="380" y="227"/>
                    <a:pt x="385" y="226"/>
                    <a:pt x="385" y="224"/>
                  </a:cubicBezTo>
                  <a:cubicBezTo>
                    <a:pt x="385" y="221"/>
                    <a:pt x="382" y="220"/>
                    <a:pt x="382" y="216"/>
                  </a:cubicBezTo>
                  <a:cubicBezTo>
                    <a:pt x="383" y="217"/>
                    <a:pt x="383" y="217"/>
                    <a:pt x="384" y="217"/>
                  </a:cubicBezTo>
                  <a:cubicBezTo>
                    <a:pt x="384" y="217"/>
                    <a:pt x="385" y="216"/>
                    <a:pt x="386" y="216"/>
                  </a:cubicBezTo>
                  <a:cubicBezTo>
                    <a:pt x="398" y="216"/>
                    <a:pt x="395" y="231"/>
                    <a:pt x="409" y="231"/>
                  </a:cubicBezTo>
                  <a:cubicBezTo>
                    <a:pt x="412" y="231"/>
                    <a:pt x="416" y="230"/>
                    <a:pt x="416" y="227"/>
                  </a:cubicBezTo>
                  <a:cubicBezTo>
                    <a:pt x="416" y="211"/>
                    <a:pt x="398" y="206"/>
                    <a:pt x="388" y="196"/>
                  </a:cubicBezTo>
                  <a:cubicBezTo>
                    <a:pt x="388" y="192"/>
                    <a:pt x="388" y="192"/>
                    <a:pt x="388" y="192"/>
                  </a:cubicBezTo>
                  <a:cubicBezTo>
                    <a:pt x="388" y="192"/>
                    <a:pt x="389" y="192"/>
                    <a:pt x="390" y="192"/>
                  </a:cubicBezTo>
                  <a:cubicBezTo>
                    <a:pt x="390" y="192"/>
                    <a:pt x="391" y="192"/>
                    <a:pt x="391" y="192"/>
                  </a:cubicBezTo>
                  <a:cubicBezTo>
                    <a:pt x="393" y="197"/>
                    <a:pt x="402" y="205"/>
                    <a:pt x="407" y="205"/>
                  </a:cubicBezTo>
                  <a:cubicBezTo>
                    <a:pt x="411" y="205"/>
                    <a:pt x="411" y="200"/>
                    <a:pt x="411" y="197"/>
                  </a:cubicBezTo>
                  <a:cubicBezTo>
                    <a:pt x="411" y="189"/>
                    <a:pt x="399" y="191"/>
                    <a:pt x="396" y="184"/>
                  </a:cubicBezTo>
                  <a:cubicBezTo>
                    <a:pt x="400" y="184"/>
                    <a:pt x="400" y="184"/>
                    <a:pt x="400" y="184"/>
                  </a:cubicBezTo>
                  <a:cubicBezTo>
                    <a:pt x="402" y="187"/>
                    <a:pt x="405" y="188"/>
                    <a:pt x="409" y="190"/>
                  </a:cubicBezTo>
                  <a:cubicBezTo>
                    <a:pt x="411" y="184"/>
                    <a:pt x="422" y="188"/>
                    <a:pt x="424" y="179"/>
                  </a:cubicBezTo>
                  <a:cubicBezTo>
                    <a:pt x="423" y="179"/>
                    <a:pt x="421" y="177"/>
                    <a:pt x="421" y="175"/>
                  </a:cubicBezTo>
                  <a:cubicBezTo>
                    <a:pt x="427" y="175"/>
                    <a:pt x="432" y="172"/>
                    <a:pt x="434" y="168"/>
                  </a:cubicBezTo>
                  <a:cubicBezTo>
                    <a:pt x="431" y="166"/>
                    <a:pt x="423" y="167"/>
                    <a:pt x="423" y="162"/>
                  </a:cubicBezTo>
                  <a:cubicBezTo>
                    <a:pt x="423" y="158"/>
                    <a:pt x="427" y="158"/>
                    <a:pt x="432" y="158"/>
                  </a:cubicBezTo>
                  <a:cubicBezTo>
                    <a:pt x="430" y="156"/>
                    <a:pt x="432" y="154"/>
                    <a:pt x="432" y="152"/>
                  </a:cubicBezTo>
                  <a:cubicBezTo>
                    <a:pt x="432" y="148"/>
                    <a:pt x="428" y="146"/>
                    <a:pt x="428" y="140"/>
                  </a:cubicBezTo>
                  <a:cubicBezTo>
                    <a:pt x="424" y="140"/>
                    <a:pt x="419" y="140"/>
                    <a:pt x="419" y="135"/>
                  </a:cubicBezTo>
                  <a:cubicBezTo>
                    <a:pt x="419" y="133"/>
                    <a:pt x="421" y="131"/>
                    <a:pt x="424" y="131"/>
                  </a:cubicBezTo>
                  <a:cubicBezTo>
                    <a:pt x="426" y="131"/>
                    <a:pt x="430" y="131"/>
                    <a:pt x="434" y="131"/>
                  </a:cubicBezTo>
                  <a:cubicBezTo>
                    <a:pt x="439" y="131"/>
                    <a:pt x="444" y="130"/>
                    <a:pt x="444" y="126"/>
                  </a:cubicBezTo>
                  <a:cubicBezTo>
                    <a:pt x="444" y="119"/>
                    <a:pt x="433" y="121"/>
                    <a:pt x="432" y="116"/>
                  </a:cubicBezTo>
                  <a:cubicBezTo>
                    <a:pt x="434" y="116"/>
                    <a:pt x="436" y="115"/>
                    <a:pt x="437" y="115"/>
                  </a:cubicBezTo>
                  <a:cubicBezTo>
                    <a:pt x="434" y="112"/>
                    <a:pt x="430" y="109"/>
                    <a:pt x="426" y="109"/>
                  </a:cubicBezTo>
                  <a:cubicBezTo>
                    <a:pt x="424" y="109"/>
                    <a:pt x="422" y="110"/>
                    <a:pt x="420" y="110"/>
                  </a:cubicBezTo>
                  <a:cubicBezTo>
                    <a:pt x="419" y="110"/>
                    <a:pt x="418" y="110"/>
                    <a:pt x="417" y="109"/>
                  </a:cubicBezTo>
                  <a:cubicBezTo>
                    <a:pt x="419" y="106"/>
                    <a:pt x="419" y="100"/>
                    <a:pt x="422" y="97"/>
                  </a:cubicBezTo>
                  <a:cubicBezTo>
                    <a:pt x="427" y="93"/>
                    <a:pt x="433" y="91"/>
                    <a:pt x="433" y="85"/>
                  </a:cubicBezTo>
                  <a:cubicBezTo>
                    <a:pt x="433" y="84"/>
                    <a:pt x="434" y="84"/>
                    <a:pt x="433" y="81"/>
                  </a:cubicBezTo>
                  <a:cubicBezTo>
                    <a:pt x="439" y="79"/>
                    <a:pt x="446" y="78"/>
                    <a:pt x="446" y="74"/>
                  </a:cubicBezTo>
                  <a:cubicBezTo>
                    <a:pt x="446" y="71"/>
                    <a:pt x="448" y="74"/>
                    <a:pt x="446" y="70"/>
                  </a:cubicBezTo>
                  <a:cubicBezTo>
                    <a:pt x="451" y="69"/>
                    <a:pt x="459" y="69"/>
                    <a:pt x="459" y="61"/>
                  </a:cubicBezTo>
                  <a:cubicBezTo>
                    <a:pt x="458" y="62"/>
                    <a:pt x="457" y="62"/>
                    <a:pt x="456" y="62"/>
                  </a:cubicBezTo>
                  <a:cubicBezTo>
                    <a:pt x="456" y="62"/>
                    <a:pt x="455" y="62"/>
                    <a:pt x="453" y="61"/>
                  </a:cubicBezTo>
                  <a:cubicBezTo>
                    <a:pt x="466" y="61"/>
                    <a:pt x="472" y="53"/>
                    <a:pt x="481" y="50"/>
                  </a:cubicBezTo>
                  <a:cubicBezTo>
                    <a:pt x="483" y="49"/>
                    <a:pt x="488" y="46"/>
                    <a:pt x="488" y="43"/>
                  </a:cubicBezTo>
                  <a:cubicBezTo>
                    <a:pt x="488" y="39"/>
                    <a:pt x="475" y="33"/>
                    <a:pt x="471" y="33"/>
                  </a:cubicBezTo>
                  <a:cubicBezTo>
                    <a:pt x="468" y="33"/>
                    <a:pt x="466" y="33"/>
                    <a:pt x="465" y="37"/>
                  </a:cubicBezTo>
                  <a:cubicBezTo>
                    <a:pt x="452" y="37"/>
                    <a:pt x="452" y="37"/>
                    <a:pt x="452" y="37"/>
                  </a:cubicBezTo>
                  <a:cubicBezTo>
                    <a:pt x="447" y="39"/>
                    <a:pt x="446" y="40"/>
                    <a:pt x="441" y="42"/>
                  </a:cubicBezTo>
                  <a:cubicBezTo>
                    <a:pt x="441" y="42"/>
                    <a:pt x="441" y="42"/>
                    <a:pt x="441" y="42"/>
                  </a:cubicBezTo>
                  <a:cubicBezTo>
                    <a:pt x="439" y="42"/>
                    <a:pt x="435" y="42"/>
                    <a:pt x="435" y="42"/>
                  </a:cubicBezTo>
                  <a:cubicBezTo>
                    <a:pt x="435" y="42"/>
                    <a:pt x="423" y="42"/>
                    <a:pt x="416" y="42"/>
                  </a:cubicBezTo>
                  <a:cubicBezTo>
                    <a:pt x="411" y="45"/>
                    <a:pt x="397" y="64"/>
                    <a:pt x="389" y="66"/>
                  </a:cubicBezTo>
                  <a:cubicBezTo>
                    <a:pt x="390" y="63"/>
                    <a:pt x="409" y="44"/>
                    <a:pt x="409" y="41"/>
                  </a:cubicBezTo>
                  <a:cubicBezTo>
                    <a:pt x="409" y="37"/>
                    <a:pt x="407" y="32"/>
                    <a:pt x="401" y="32"/>
                  </a:cubicBezTo>
                  <a:cubicBezTo>
                    <a:pt x="392" y="32"/>
                    <a:pt x="375" y="49"/>
                    <a:pt x="368" y="49"/>
                  </a:cubicBezTo>
                  <a:cubicBezTo>
                    <a:pt x="366" y="49"/>
                    <a:pt x="378" y="37"/>
                    <a:pt x="379" y="34"/>
                  </a:cubicBezTo>
                  <a:cubicBezTo>
                    <a:pt x="378" y="34"/>
                    <a:pt x="376" y="34"/>
                    <a:pt x="373" y="34"/>
                  </a:cubicBezTo>
                  <a:cubicBezTo>
                    <a:pt x="369" y="34"/>
                    <a:pt x="361" y="34"/>
                    <a:pt x="354" y="35"/>
                  </a:cubicBezTo>
                  <a:cubicBezTo>
                    <a:pt x="346" y="35"/>
                    <a:pt x="338" y="36"/>
                    <a:pt x="332" y="36"/>
                  </a:cubicBezTo>
                  <a:cubicBezTo>
                    <a:pt x="326" y="36"/>
                    <a:pt x="322" y="35"/>
                    <a:pt x="321" y="34"/>
                  </a:cubicBezTo>
                  <a:cubicBezTo>
                    <a:pt x="384" y="31"/>
                    <a:pt x="384" y="31"/>
                    <a:pt x="384" y="31"/>
                  </a:cubicBezTo>
                  <a:cubicBezTo>
                    <a:pt x="391" y="28"/>
                    <a:pt x="411" y="30"/>
                    <a:pt x="412" y="20"/>
                  </a:cubicBezTo>
                  <a:cubicBezTo>
                    <a:pt x="405" y="18"/>
                    <a:pt x="395" y="20"/>
                    <a:pt x="387" y="17"/>
                  </a:cubicBezTo>
                  <a:cubicBezTo>
                    <a:pt x="374" y="11"/>
                    <a:pt x="361" y="0"/>
                    <a:pt x="3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148"/>
            <p:cNvSpPr>
              <a:spLocks/>
            </p:cNvSpPr>
            <p:nvPr/>
          </p:nvSpPr>
          <p:spPr bwMode="auto">
            <a:xfrm>
              <a:off x="4433888" y="1598613"/>
              <a:ext cx="90488" cy="57150"/>
            </a:xfrm>
            <a:custGeom>
              <a:avLst/>
              <a:gdLst>
                <a:gd name="T0" fmla="*/ 7 w 24"/>
                <a:gd name="T1" fmla="*/ 0 h 15"/>
                <a:gd name="T2" fmla="*/ 0 w 24"/>
                <a:gd name="T3" fmla="*/ 5 h 15"/>
                <a:gd name="T4" fmla="*/ 6 w 24"/>
                <a:gd name="T5" fmla="*/ 15 h 15"/>
                <a:gd name="T6" fmla="*/ 12 w 24"/>
                <a:gd name="T7" fmla="*/ 15 h 15"/>
                <a:gd name="T8" fmla="*/ 24 w 24"/>
                <a:gd name="T9" fmla="*/ 9 h 15"/>
                <a:gd name="T10" fmla="*/ 7 w 24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5">
                  <a:moveTo>
                    <a:pt x="7" y="0"/>
                  </a:moveTo>
                  <a:cubicBezTo>
                    <a:pt x="4" y="0"/>
                    <a:pt x="0" y="1"/>
                    <a:pt x="0" y="5"/>
                  </a:cubicBezTo>
                  <a:cubicBezTo>
                    <a:pt x="0" y="9"/>
                    <a:pt x="4" y="15"/>
                    <a:pt x="6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15"/>
                    <a:pt x="23" y="14"/>
                    <a:pt x="24" y="9"/>
                  </a:cubicBezTo>
                  <a:cubicBezTo>
                    <a:pt x="16" y="7"/>
                    <a:pt x="14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149"/>
            <p:cNvSpPr>
              <a:spLocks/>
            </p:cNvSpPr>
            <p:nvPr/>
          </p:nvSpPr>
          <p:spPr bwMode="auto">
            <a:xfrm>
              <a:off x="5526088" y="1298575"/>
              <a:ext cx="49213" cy="30163"/>
            </a:xfrm>
            <a:custGeom>
              <a:avLst/>
              <a:gdLst>
                <a:gd name="T0" fmla="*/ 8 w 13"/>
                <a:gd name="T1" fmla="*/ 0 h 8"/>
                <a:gd name="T2" fmla="*/ 3 w 13"/>
                <a:gd name="T3" fmla="*/ 0 h 8"/>
                <a:gd name="T4" fmla="*/ 0 w 13"/>
                <a:gd name="T5" fmla="*/ 4 h 8"/>
                <a:gd name="T6" fmla="*/ 4 w 13"/>
                <a:gd name="T7" fmla="*/ 8 h 8"/>
                <a:gd name="T8" fmla="*/ 13 w 13"/>
                <a:gd name="T9" fmla="*/ 4 h 8"/>
                <a:gd name="T10" fmla="*/ 8 w 13"/>
                <a:gd name="T11" fmla="*/ 4 h 8"/>
                <a:gd name="T12" fmla="*/ 8 w 13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">
                  <a:moveTo>
                    <a:pt x="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5"/>
                    <a:pt x="2" y="8"/>
                    <a:pt x="4" y="8"/>
                  </a:cubicBezTo>
                  <a:cubicBezTo>
                    <a:pt x="7" y="8"/>
                    <a:pt x="12" y="4"/>
                    <a:pt x="13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8" y="2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150"/>
            <p:cNvSpPr>
              <a:spLocks/>
            </p:cNvSpPr>
            <p:nvPr/>
          </p:nvSpPr>
          <p:spPr bwMode="auto">
            <a:xfrm>
              <a:off x="4302125" y="2482850"/>
              <a:ext cx="200025" cy="195263"/>
            </a:xfrm>
            <a:custGeom>
              <a:avLst/>
              <a:gdLst>
                <a:gd name="T0" fmla="*/ 27 w 53"/>
                <a:gd name="T1" fmla="*/ 0 h 52"/>
                <a:gd name="T2" fmla="*/ 19 w 53"/>
                <a:gd name="T3" fmla="*/ 8 h 52"/>
                <a:gd name="T4" fmla="*/ 3 w 53"/>
                <a:gd name="T5" fmla="*/ 32 h 52"/>
                <a:gd name="T6" fmla="*/ 6 w 53"/>
                <a:gd name="T7" fmla="*/ 33 h 52"/>
                <a:gd name="T8" fmla="*/ 6 w 53"/>
                <a:gd name="T9" fmla="*/ 35 h 52"/>
                <a:gd name="T10" fmla="*/ 0 w 53"/>
                <a:gd name="T11" fmla="*/ 40 h 52"/>
                <a:gd name="T12" fmla="*/ 3 w 53"/>
                <a:gd name="T13" fmla="*/ 43 h 52"/>
                <a:gd name="T14" fmla="*/ 12 w 53"/>
                <a:gd name="T15" fmla="*/ 41 h 52"/>
                <a:gd name="T16" fmla="*/ 21 w 53"/>
                <a:gd name="T17" fmla="*/ 43 h 52"/>
                <a:gd name="T18" fmla="*/ 26 w 53"/>
                <a:gd name="T19" fmla="*/ 42 h 52"/>
                <a:gd name="T20" fmla="*/ 29 w 53"/>
                <a:gd name="T21" fmla="*/ 43 h 52"/>
                <a:gd name="T22" fmla="*/ 34 w 53"/>
                <a:gd name="T23" fmla="*/ 43 h 52"/>
                <a:gd name="T24" fmla="*/ 31 w 53"/>
                <a:gd name="T25" fmla="*/ 48 h 52"/>
                <a:gd name="T26" fmla="*/ 32 w 53"/>
                <a:gd name="T27" fmla="*/ 48 h 52"/>
                <a:gd name="T28" fmla="*/ 33 w 53"/>
                <a:gd name="T29" fmla="*/ 48 h 52"/>
                <a:gd name="T30" fmla="*/ 41 w 53"/>
                <a:gd name="T31" fmla="*/ 40 h 52"/>
                <a:gd name="T32" fmla="*/ 44 w 53"/>
                <a:gd name="T33" fmla="*/ 48 h 52"/>
                <a:gd name="T34" fmla="*/ 46 w 53"/>
                <a:gd name="T35" fmla="*/ 48 h 52"/>
                <a:gd name="T36" fmla="*/ 49 w 53"/>
                <a:gd name="T37" fmla="*/ 52 h 52"/>
                <a:gd name="T38" fmla="*/ 53 w 53"/>
                <a:gd name="T39" fmla="*/ 45 h 52"/>
                <a:gd name="T40" fmla="*/ 51 w 53"/>
                <a:gd name="T41" fmla="*/ 39 h 52"/>
                <a:gd name="T42" fmla="*/ 48 w 53"/>
                <a:gd name="T43" fmla="*/ 40 h 52"/>
                <a:gd name="T44" fmla="*/ 46 w 53"/>
                <a:gd name="T45" fmla="*/ 36 h 52"/>
                <a:gd name="T46" fmla="*/ 49 w 53"/>
                <a:gd name="T47" fmla="*/ 32 h 52"/>
                <a:gd name="T48" fmla="*/ 45 w 53"/>
                <a:gd name="T49" fmla="*/ 32 h 52"/>
                <a:gd name="T50" fmla="*/ 46 w 53"/>
                <a:gd name="T51" fmla="*/ 23 h 52"/>
                <a:gd name="T52" fmla="*/ 42 w 53"/>
                <a:gd name="T53" fmla="*/ 24 h 52"/>
                <a:gd name="T54" fmla="*/ 37 w 53"/>
                <a:gd name="T55" fmla="*/ 23 h 52"/>
                <a:gd name="T56" fmla="*/ 34 w 53"/>
                <a:gd name="T57" fmla="*/ 24 h 52"/>
                <a:gd name="T58" fmla="*/ 34 w 53"/>
                <a:gd name="T59" fmla="*/ 23 h 52"/>
                <a:gd name="T60" fmla="*/ 29 w 53"/>
                <a:gd name="T61" fmla="*/ 23 h 52"/>
                <a:gd name="T62" fmla="*/ 29 w 53"/>
                <a:gd name="T63" fmla="*/ 20 h 52"/>
                <a:gd name="T64" fmla="*/ 30 w 53"/>
                <a:gd name="T65" fmla="*/ 19 h 52"/>
                <a:gd name="T66" fmla="*/ 26 w 53"/>
                <a:gd name="T67" fmla="*/ 17 h 52"/>
                <a:gd name="T68" fmla="*/ 22 w 53"/>
                <a:gd name="T69" fmla="*/ 20 h 52"/>
                <a:gd name="T70" fmla="*/ 22 w 53"/>
                <a:gd name="T71" fmla="*/ 17 h 52"/>
                <a:gd name="T72" fmla="*/ 29 w 53"/>
                <a:gd name="T73" fmla="*/ 3 h 52"/>
                <a:gd name="T74" fmla="*/ 27 w 53"/>
                <a:gd name="T7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2">
                  <a:moveTo>
                    <a:pt x="27" y="0"/>
                  </a:moveTo>
                  <a:cubicBezTo>
                    <a:pt x="23" y="0"/>
                    <a:pt x="21" y="5"/>
                    <a:pt x="19" y="8"/>
                  </a:cubicBezTo>
                  <a:cubicBezTo>
                    <a:pt x="14" y="15"/>
                    <a:pt x="11" y="28"/>
                    <a:pt x="3" y="32"/>
                  </a:cubicBezTo>
                  <a:cubicBezTo>
                    <a:pt x="4" y="32"/>
                    <a:pt x="5" y="33"/>
                    <a:pt x="6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0" y="39"/>
                    <a:pt x="0" y="40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7" y="43"/>
                    <a:pt x="8" y="41"/>
                    <a:pt x="12" y="41"/>
                  </a:cubicBezTo>
                  <a:cubicBezTo>
                    <a:pt x="15" y="41"/>
                    <a:pt x="17" y="43"/>
                    <a:pt x="21" y="43"/>
                  </a:cubicBezTo>
                  <a:cubicBezTo>
                    <a:pt x="23" y="43"/>
                    <a:pt x="24" y="43"/>
                    <a:pt x="26" y="42"/>
                  </a:cubicBezTo>
                  <a:cubicBezTo>
                    <a:pt x="27" y="43"/>
                    <a:pt x="28" y="43"/>
                    <a:pt x="29" y="43"/>
                  </a:cubicBezTo>
                  <a:cubicBezTo>
                    <a:pt x="31" y="43"/>
                    <a:pt x="33" y="43"/>
                    <a:pt x="34" y="43"/>
                  </a:cubicBezTo>
                  <a:cubicBezTo>
                    <a:pt x="33" y="45"/>
                    <a:pt x="31" y="45"/>
                    <a:pt x="31" y="48"/>
                  </a:cubicBezTo>
                  <a:cubicBezTo>
                    <a:pt x="31" y="48"/>
                    <a:pt x="31" y="48"/>
                    <a:pt x="32" y="48"/>
                  </a:cubicBezTo>
                  <a:cubicBezTo>
                    <a:pt x="32" y="48"/>
                    <a:pt x="33" y="48"/>
                    <a:pt x="33" y="48"/>
                  </a:cubicBezTo>
                  <a:cubicBezTo>
                    <a:pt x="36" y="48"/>
                    <a:pt x="39" y="43"/>
                    <a:pt x="41" y="40"/>
                  </a:cubicBezTo>
                  <a:cubicBezTo>
                    <a:pt x="43" y="42"/>
                    <a:pt x="42" y="48"/>
                    <a:pt x="44" y="48"/>
                  </a:cubicBezTo>
                  <a:cubicBezTo>
                    <a:pt x="45" y="48"/>
                    <a:pt x="45" y="48"/>
                    <a:pt x="46" y="48"/>
                  </a:cubicBezTo>
                  <a:cubicBezTo>
                    <a:pt x="46" y="49"/>
                    <a:pt x="47" y="52"/>
                    <a:pt x="49" y="52"/>
                  </a:cubicBezTo>
                  <a:cubicBezTo>
                    <a:pt x="52" y="52"/>
                    <a:pt x="53" y="48"/>
                    <a:pt x="53" y="45"/>
                  </a:cubicBezTo>
                  <a:cubicBezTo>
                    <a:pt x="53" y="42"/>
                    <a:pt x="51" y="42"/>
                    <a:pt x="51" y="39"/>
                  </a:cubicBezTo>
                  <a:cubicBezTo>
                    <a:pt x="50" y="40"/>
                    <a:pt x="51" y="40"/>
                    <a:pt x="48" y="40"/>
                  </a:cubicBezTo>
                  <a:cubicBezTo>
                    <a:pt x="48" y="38"/>
                    <a:pt x="46" y="37"/>
                    <a:pt x="46" y="36"/>
                  </a:cubicBezTo>
                  <a:cubicBezTo>
                    <a:pt x="46" y="35"/>
                    <a:pt x="48" y="34"/>
                    <a:pt x="49" y="32"/>
                  </a:cubicBezTo>
                  <a:cubicBezTo>
                    <a:pt x="47" y="32"/>
                    <a:pt x="46" y="32"/>
                    <a:pt x="45" y="32"/>
                  </a:cubicBezTo>
                  <a:cubicBezTo>
                    <a:pt x="45" y="28"/>
                    <a:pt x="46" y="26"/>
                    <a:pt x="46" y="23"/>
                  </a:cubicBezTo>
                  <a:cubicBezTo>
                    <a:pt x="45" y="23"/>
                    <a:pt x="44" y="24"/>
                    <a:pt x="42" y="24"/>
                  </a:cubicBezTo>
                  <a:cubicBezTo>
                    <a:pt x="41" y="24"/>
                    <a:pt x="39" y="23"/>
                    <a:pt x="37" y="23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9" y="18"/>
                    <a:pt x="28" y="17"/>
                    <a:pt x="26" y="17"/>
                  </a:cubicBezTo>
                  <a:cubicBezTo>
                    <a:pt x="24" y="17"/>
                    <a:pt x="24" y="19"/>
                    <a:pt x="22" y="20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2"/>
                    <a:pt x="29" y="9"/>
                    <a:pt x="29" y="3"/>
                  </a:cubicBezTo>
                  <a:cubicBezTo>
                    <a:pt x="29" y="1"/>
                    <a:pt x="28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151"/>
            <p:cNvSpPr>
              <a:spLocks/>
            </p:cNvSpPr>
            <p:nvPr/>
          </p:nvSpPr>
          <p:spPr bwMode="auto">
            <a:xfrm>
              <a:off x="10263188" y="1238250"/>
              <a:ext cx="236538" cy="90488"/>
            </a:xfrm>
            <a:custGeom>
              <a:avLst/>
              <a:gdLst>
                <a:gd name="T0" fmla="*/ 13 w 63"/>
                <a:gd name="T1" fmla="*/ 0 h 24"/>
                <a:gd name="T2" fmla="*/ 0 w 63"/>
                <a:gd name="T3" fmla="*/ 11 h 24"/>
                <a:gd name="T4" fmla="*/ 15 w 63"/>
                <a:gd name="T5" fmla="*/ 24 h 24"/>
                <a:gd name="T6" fmla="*/ 21 w 63"/>
                <a:gd name="T7" fmla="*/ 20 h 24"/>
                <a:gd name="T8" fmla="*/ 26 w 63"/>
                <a:gd name="T9" fmla="*/ 22 h 24"/>
                <a:gd name="T10" fmla="*/ 32 w 63"/>
                <a:gd name="T11" fmla="*/ 20 h 24"/>
                <a:gd name="T12" fmla="*/ 38 w 63"/>
                <a:gd name="T13" fmla="*/ 18 h 24"/>
                <a:gd name="T14" fmla="*/ 43 w 63"/>
                <a:gd name="T15" fmla="*/ 21 h 24"/>
                <a:gd name="T16" fmla="*/ 50 w 63"/>
                <a:gd name="T17" fmla="*/ 18 h 24"/>
                <a:gd name="T18" fmla="*/ 58 w 63"/>
                <a:gd name="T19" fmla="*/ 18 h 24"/>
                <a:gd name="T20" fmla="*/ 63 w 63"/>
                <a:gd name="T21" fmla="*/ 9 h 24"/>
                <a:gd name="T22" fmla="*/ 35 w 63"/>
                <a:gd name="T23" fmla="*/ 1 h 24"/>
                <a:gd name="T24" fmla="*/ 30 w 63"/>
                <a:gd name="T25" fmla="*/ 9 h 24"/>
                <a:gd name="T26" fmla="*/ 13 w 63"/>
                <a:gd name="T2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24">
                  <a:moveTo>
                    <a:pt x="13" y="0"/>
                  </a:moveTo>
                  <a:cubicBezTo>
                    <a:pt x="7" y="0"/>
                    <a:pt x="0" y="5"/>
                    <a:pt x="0" y="11"/>
                  </a:cubicBezTo>
                  <a:cubicBezTo>
                    <a:pt x="0" y="18"/>
                    <a:pt x="7" y="24"/>
                    <a:pt x="15" y="24"/>
                  </a:cubicBezTo>
                  <a:cubicBezTo>
                    <a:pt x="17" y="24"/>
                    <a:pt x="19" y="21"/>
                    <a:pt x="21" y="20"/>
                  </a:cubicBezTo>
                  <a:cubicBezTo>
                    <a:pt x="22" y="21"/>
                    <a:pt x="23" y="22"/>
                    <a:pt x="26" y="22"/>
                  </a:cubicBezTo>
                  <a:cubicBezTo>
                    <a:pt x="29" y="22"/>
                    <a:pt x="31" y="20"/>
                    <a:pt x="32" y="20"/>
                  </a:cubicBezTo>
                  <a:cubicBezTo>
                    <a:pt x="35" y="20"/>
                    <a:pt x="36" y="18"/>
                    <a:pt x="38" y="18"/>
                  </a:cubicBezTo>
                  <a:cubicBezTo>
                    <a:pt x="40" y="18"/>
                    <a:pt x="41" y="21"/>
                    <a:pt x="43" y="21"/>
                  </a:cubicBezTo>
                  <a:cubicBezTo>
                    <a:pt x="46" y="21"/>
                    <a:pt x="48" y="18"/>
                    <a:pt x="50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6"/>
                    <a:pt x="62" y="13"/>
                    <a:pt x="63" y="9"/>
                  </a:cubicBezTo>
                  <a:cubicBezTo>
                    <a:pt x="57" y="7"/>
                    <a:pt x="40" y="1"/>
                    <a:pt x="35" y="1"/>
                  </a:cubicBezTo>
                  <a:cubicBezTo>
                    <a:pt x="32" y="1"/>
                    <a:pt x="30" y="5"/>
                    <a:pt x="30" y="9"/>
                  </a:cubicBezTo>
                  <a:cubicBezTo>
                    <a:pt x="23" y="9"/>
                    <a:pt x="22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152"/>
            <p:cNvSpPr>
              <a:spLocks noEditPoints="1"/>
            </p:cNvSpPr>
            <p:nvPr/>
          </p:nvSpPr>
          <p:spPr bwMode="auto">
            <a:xfrm>
              <a:off x="2541588" y="3184525"/>
              <a:ext cx="1216025" cy="819150"/>
            </a:xfrm>
            <a:custGeom>
              <a:avLst/>
              <a:gdLst>
                <a:gd name="T0" fmla="*/ 160 w 324"/>
                <a:gd name="T1" fmla="*/ 58 h 218"/>
                <a:gd name="T2" fmla="*/ 159 w 324"/>
                <a:gd name="T3" fmla="*/ 56 h 218"/>
                <a:gd name="T4" fmla="*/ 0 w 324"/>
                <a:gd name="T5" fmla="*/ 0 h 218"/>
                <a:gd name="T6" fmla="*/ 0 w 324"/>
                <a:gd name="T7" fmla="*/ 2 h 218"/>
                <a:gd name="T8" fmla="*/ 25 w 324"/>
                <a:gd name="T9" fmla="*/ 44 h 218"/>
                <a:gd name="T10" fmla="*/ 33 w 324"/>
                <a:gd name="T11" fmla="*/ 54 h 218"/>
                <a:gd name="T12" fmla="*/ 44 w 324"/>
                <a:gd name="T13" fmla="*/ 73 h 218"/>
                <a:gd name="T14" fmla="*/ 62 w 324"/>
                <a:gd name="T15" fmla="*/ 84 h 218"/>
                <a:gd name="T16" fmla="*/ 47 w 324"/>
                <a:gd name="T17" fmla="*/ 61 h 218"/>
                <a:gd name="T18" fmla="*/ 23 w 324"/>
                <a:gd name="T19" fmla="*/ 27 h 218"/>
                <a:gd name="T20" fmla="*/ 31 w 324"/>
                <a:gd name="T21" fmla="*/ 14 h 218"/>
                <a:gd name="T22" fmla="*/ 49 w 324"/>
                <a:gd name="T23" fmla="*/ 44 h 218"/>
                <a:gd name="T24" fmla="*/ 64 w 324"/>
                <a:gd name="T25" fmla="*/ 57 h 218"/>
                <a:gd name="T26" fmla="*/ 95 w 324"/>
                <a:gd name="T27" fmla="*/ 96 h 218"/>
                <a:gd name="T28" fmla="*/ 99 w 324"/>
                <a:gd name="T29" fmla="*/ 117 h 218"/>
                <a:gd name="T30" fmla="*/ 125 w 324"/>
                <a:gd name="T31" fmla="*/ 130 h 218"/>
                <a:gd name="T32" fmla="*/ 138 w 324"/>
                <a:gd name="T33" fmla="*/ 137 h 218"/>
                <a:gd name="T34" fmla="*/ 158 w 324"/>
                <a:gd name="T35" fmla="*/ 146 h 218"/>
                <a:gd name="T36" fmla="*/ 170 w 324"/>
                <a:gd name="T37" fmla="*/ 149 h 218"/>
                <a:gd name="T38" fmla="*/ 189 w 324"/>
                <a:gd name="T39" fmla="*/ 146 h 218"/>
                <a:gd name="T40" fmla="*/ 234 w 324"/>
                <a:gd name="T41" fmla="*/ 169 h 218"/>
                <a:gd name="T42" fmla="*/ 252 w 324"/>
                <a:gd name="T43" fmla="*/ 181 h 218"/>
                <a:gd name="T44" fmla="*/ 261 w 324"/>
                <a:gd name="T45" fmla="*/ 197 h 218"/>
                <a:gd name="T46" fmla="*/ 277 w 324"/>
                <a:gd name="T47" fmla="*/ 208 h 218"/>
                <a:gd name="T48" fmla="*/ 287 w 324"/>
                <a:gd name="T49" fmla="*/ 210 h 218"/>
                <a:gd name="T50" fmla="*/ 299 w 324"/>
                <a:gd name="T51" fmla="*/ 211 h 218"/>
                <a:gd name="T52" fmla="*/ 314 w 324"/>
                <a:gd name="T53" fmla="*/ 212 h 218"/>
                <a:gd name="T54" fmla="*/ 318 w 324"/>
                <a:gd name="T55" fmla="*/ 214 h 218"/>
                <a:gd name="T56" fmla="*/ 308 w 324"/>
                <a:gd name="T57" fmla="*/ 198 h 218"/>
                <a:gd name="T58" fmla="*/ 272 w 324"/>
                <a:gd name="T59" fmla="*/ 186 h 218"/>
                <a:gd name="T60" fmla="*/ 274 w 324"/>
                <a:gd name="T61" fmla="*/ 152 h 218"/>
                <a:gd name="T62" fmla="*/ 230 w 324"/>
                <a:gd name="T63" fmla="*/ 144 h 218"/>
                <a:gd name="T64" fmla="*/ 235 w 324"/>
                <a:gd name="T65" fmla="*/ 124 h 218"/>
                <a:gd name="T66" fmla="*/ 241 w 324"/>
                <a:gd name="T67" fmla="*/ 116 h 218"/>
                <a:gd name="T68" fmla="*/ 239 w 324"/>
                <a:gd name="T69" fmla="*/ 99 h 218"/>
                <a:gd name="T70" fmla="*/ 210 w 324"/>
                <a:gd name="T71" fmla="*/ 120 h 218"/>
                <a:gd name="T72" fmla="*/ 185 w 324"/>
                <a:gd name="T73" fmla="*/ 127 h 218"/>
                <a:gd name="T74" fmla="*/ 161 w 324"/>
                <a:gd name="T75" fmla="*/ 103 h 218"/>
                <a:gd name="T76" fmla="*/ 158 w 324"/>
                <a:gd name="T77" fmla="*/ 75 h 218"/>
                <a:gd name="T78" fmla="*/ 160 w 324"/>
                <a:gd name="T79" fmla="*/ 58 h 218"/>
                <a:gd name="T80" fmla="*/ 111 w 324"/>
                <a:gd name="T81" fmla="*/ 32 h 218"/>
                <a:gd name="T82" fmla="*/ 72 w 324"/>
                <a:gd name="T83" fmla="*/ 6 h 218"/>
                <a:gd name="T84" fmla="*/ 18 w 324"/>
                <a:gd name="T8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4" h="218">
                  <a:moveTo>
                    <a:pt x="159" y="56"/>
                  </a:moveTo>
                  <a:cubicBezTo>
                    <a:pt x="160" y="58"/>
                    <a:pt x="160" y="58"/>
                    <a:pt x="160" y="58"/>
                  </a:cubicBezTo>
                  <a:cubicBezTo>
                    <a:pt x="160" y="58"/>
                    <a:pt x="160" y="58"/>
                    <a:pt x="160" y="58"/>
                  </a:cubicBezTo>
                  <a:cubicBezTo>
                    <a:pt x="160" y="57"/>
                    <a:pt x="159" y="57"/>
                    <a:pt x="159" y="56"/>
                  </a:cubicBezTo>
                  <a:moveTo>
                    <a:pt x="159" y="55"/>
                  </a:moveTo>
                  <a:cubicBezTo>
                    <a:pt x="159" y="56"/>
                    <a:pt x="159" y="56"/>
                    <a:pt x="159" y="56"/>
                  </a:cubicBezTo>
                  <a:cubicBezTo>
                    <a:pt x="159" y="55"/>
                    <a:pt x="159" y="55"/>
                    <a:pt x="159" y="55"/>
                  </a:cubicBezTo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4" y="10"/>
                    <a:pt x="7" y="15"/>
                  </a:cubicBezTo>
                  <a:cubicBezTo>
                    <a:pt x="8" y="19"/>
                    <a:pt x="8" y="27"/>
                    <a:pt x="12" y="29"/>
                  </a:cubicBezTo>
                  <a:cubicBezTo>
                    <a:pt x="17" y="32"/>
                    <a:pt x="21" y="38"/>
                    <a:pt x="25" y="44"/>
                  </a:cubicBezTo>
                  <a:cubicBezTo>
                    <a:pt x="27" y="46"/>
                    <a:pt x="25" y="47"/>
                    <a:pt x="23" y="47"/>
                  </a:cubicBezTo>
                  <a:cubicBezTo>
                    <a:pt x="22" y="47"/>
                    <a:pt x="20" y="47"/>
                    <a:pt x="20" y="47"/>
                  </a:cubicBezTo>
                  <a:cubicBezTo>
                    <a:pt x="23" y="51"/>
                    <a:pt x="29" y="50"/>
                    <a:pt x="33" y="54"/>
                  </a:cubicBezTo>
                  <a:cubicBezTo>
                    <a:pt x="36" y="57"/>
                    <a:pt x="38" y="60"/>
                    <a:pt x="41" y="63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2" y="72"/>
                    <a:pt x="42" y="72"/>
                    <a:pt x="44" y="73"/>
                  </a:cubicBezTo>
                  <a:cubicBezTo>
                    <a:pt x="47" y="75"/>
                    <a:pt x="50" y="82"/>
                    <a:pt x="55" y="82"/>
                  </a:cubicBezTo>
                  <a:cubicBezTo>
                    <a:pt x="55" y="83"/>
                    <a:pt x="59" y="88"/>
                    <a:pt x="60" y="88"/>
                  </a:cubicBezTo>
                  <a:cubicBezTo>
                    <a:pt x="60" y="88"/>
                    <a:pt x="62" y="85"/>
                    <a:pt x="62" y="84"/>
                  </a:cubicBezTo>
                  <a:cubicBezTo>
                    <a:pt x="62" y="82"/>
                    <a:pt x="59" y="78"/>
                    <a:pt x="57" y="78"/>
                  </a:cubicBezTo>
                  <a:cubicBezTo>
                    <a:pt x="57" y="78"/>
                    <a:pt x="56" y="78"/>
                    <a:pt x="56" y="79"/>
                  </a:cubicBezTo>
                  <a:cubicBezTo>
                    <a:pt x="51" y="75"/>
                    <a:pt x="49" y="68"/>
                    <a:pt x="47" y="61"/>
                  </a:cubicBezTo>
                  <a:cubicBezTo>
                    <a:pt x="45" y="55"/>
                    <a:pt x="39" y="52"/>
                    <a:pt x="37" y="45"/>
                  </a:cubicBezTo>
                  <a:cubicBezTo>
                    <a:pt x="36" y="41"/>
                    <a:pt x="35" y="38"/>
                    <a:pt x="31" y="34"/>
                  </a:cubicBezTo>
                  <a:cubicBezTo>
                    <a:pt x="28" y="31"/>
                    <a:pt x="25" y="31"/>
                    <a:pt x="23" y="27"/>
                  </a:cubicBezTo>
                  <a:cubicBezTo>
                    <a:pt x="20" y="22"/>
                    <a:pt x="18" y="18"/>
                    <a:pt x="18" y="12"/>
                  </a:cubicBezTo>
                  <a:cubicBezTo>
                    <a:pt x="18" y="11"/>
                    <a:pt x="17" y="10"/>
                    <a:pt x="18" y="8"/>
                  </a:cubicBezTo>
                  <a:cubicBezTo>
                    <a:pt x="22" y="12"/>
                    <a:pt x="26" y="12"/>
                    <a:pt x="31" y="14"/>
                  </a:cubicBezTo>
                  <a:cubicBezTo>
                    <a:pt x="33" y="15"/>
                    <a:pt x="33" y="22"/>
                    <a:pt x="35" y="24"/>
                  </a:cubicBezTo>
                  <a:cubicBezTo>
                    <a:pt x="38" y="27"/>
                    <a:pt x="37" y="31"/>
                    <a:pt x="40" y="34"/>
                  </a:cubicBezTo>
                  <a:cubicBezTo>
                    <a:pt x="43" y="37"/>
                    <a:pt x="46" y="40"/>
                    <a:pt x="49" y="44"/>
                  </a:cubicBezTo>
                  <a:cubicBezTo>
                    <a:pt x="50" y="44"/>
                    <a:pt x="50" y="43"/>
                    <a:pt x="50" y="43"/>
                  </a:cubicBezTo>
                  <a:cubicBezTo>
                    <a:pt x="51" y="43"/>
                    <a:pt x="51" y="44"/>
                    <a:pt x="53" y="44"/>
                  </a:cubicBezTo>
                  <a:cubicBezTo>
                    <a:pt x="53" y="51"/>
                    <a:pt x="61" y="51"/>
                    <a:pt x="64" y="57"/>
                  </a:cubicBezTo>
                  <a:cubicBezTo>
                    <a:pt x="65" y="60"/>
                    <a:pt x="63" y="62"/>
                    <a:pt x="66" y="65"/>
                  </a:cubicBezTo>
                  <a:cubicBezTo>
                    <a:pt x="68" y="68"/>
                    <a:pt x="73" y="69"/>
                    <a:pt x="76" y="72"/>
                  </a:cubicBezTo>
                  <a:cubicBezTo>
                    <a:pt x="82" y="78"/>
                    <a:pt x="92" y="86"/>
                    <a:pt x="95" y="96"/>
                  </a:cubicBezTo>
                  <a:cubicBezTo>
                    <a:pt x="96" y="98"/>
                    <a:pt x="98" y="99"/>
                    <a:pt x="98" y="103"/>
                  </a:cubicBezTo>
                  <a:cubicBezTo>
                    <a:pt x="98" y="106"/>
                    <a:pt x="95" y="108"/>
                    <a:pt x="95" y="111"/>
                  </a:cubicBezTo>
                  <a:cubicBezTo>
                    <a:pt x="95" y="113"/>
                    <a:pt x="97" y="117"/>
                    <a:pt x="99" y="117"/>
                  </a:cubicBezTo>
                  <a:cubicBezTo>
                    <a:pt x="100" y="120"/>
                    <a:pt x="109" y="122"/>
                    <a:pt x="113" y="126"/>
                  </a:cubicBezTo>
                  <a:cubicBezTo>
                    <a:pt x="113" y="126"/>
                    <a:pt x="114" y="127"/>
                    <a:pt x="116" y="128"/>
                  </a:cubicBezTo>
                  <a:cubicBezTo>
                    <a:pt x="119" y="129"/>
                    <a:pt x="121" y="129"/>
                    <a:pt x="125" y="130"/>
                  </a:cubicBezTo>
                  <a:cubicBezTo>
                    <a:pt x="129" y="132"/>
                    <a:pt x="130" y="136"/>
                    <a:pt x="134" y="137"/>
                  </a:cubicBezTo>
                  <a:cubicBezTo>
                    <a:pt x="135" y="137"/>
                    <a:pt x="135" y="137"/>
                    <a:pt x="136" y="137"/>
                  </a:cubicBezTo>
                  <a:cubicBezTo>
                    <a:pt x="136" y="137"/>
                    <a:pt x="137" y="137"/>
                    <a:pt x="138" y="137"/>
                  </a:cubicBezTo>
                  <a:cubicBezTo>
                    <a:pt x="138" y="137"/>
                    <a:pt x="139" y="137"/>
                    <a:pt x="139" y="137"/>
                  </a:cubicBezTo>
                  <a:cubicBezTo>
                    <a:pt x="140" y="137"/>
                    <a:pt x="141" y="137"/>
                    <a:pt x="142" y="138"/>
                  </a:cubicBezTo>
                  <a:cubicBezTo>
                    <a:pt x="145" y="139"/>
                    <a:pt x="155" y="146"/>
                    <a:pt x="158" y="146"/>
                  </a:cubicBezTo>
                  <a:cubicBezTo>
                    <a:pt x="159" y="146"/>
                    <a:pt x="160" y="146"/>
                    <a:pt x="161" y="146"/>
                  </a:cubicBezTo>
                  <a:cubicBezTo>
                    <a:pt x="162" y="146"/>
                    <a:pt x="163" y="146"/>
                    <a:pt x="165" y="146"/>
                  </a:cubicBezTo>
                  <a:cubicBezTo>
                    <a:pt x="166" y="147"/>
                    <a:pt x="168" y="149"/>
                    <a:pt x="170" y="149"/>
                  </a:cubicBezTo>
                  <a:cubicBezTo>
                    <a:pt x="175" y="149"/>
                    <a:pt x="176" y="143"/>
                    <a:pt x="181" y="143"/>
                  </a:cubicBezTo>
                  <a:cubicBezTo>
                    <a:pt x="183" y="143"/>
                    <a:pt x="185" y="144"/>
                    <a:pt x="187" y="146"/>
                  </a:cubicBezTo>
                  <a:cubicBezTo>
                    <a:pt x="189" y="146"/>
                    <a:pt x="189" y="146"/>
                    <a:pt x="189" y="146"/>
                  </a:cubicBezTo>
                  <a:cubicBezTo>
                    <a:pt x="197" y="149"/>
                    <a:pt x="198" y="156"/>
                    <a:pt x="207" y="160"/>
                  </a:cubicBezTo>
                  <a:cubicBezTo>
                    <a:pt x="212" y="163"/>
                    <a:pt x="216" y="161"/>
                    <a:pt x="222" y="164"/>
                  </a:cubicBezTo>
                  <a:cubicBezTo>
                    <a:pt x="225" y="166"/>
                    <a:pt x="228" y="169"/>
                    <a:pt x="234" y="169"/>
                  </a:cubicBezTo>
                  <a:cubicBezTo>
                    <a:pt x="236" y="169"/>
                    <a:pt x="237" y="167"/>
                    <a:pt x="239" y="167"/>
                  </a:cubicBezTo>
                  <a:cubicBezTo>
                    <a:pt x="240" y="167"/>
                    <a:pt x="240" y="167"/>
                    <a:pt x="241" y="167"/>
                  </a:cubicBezTo>
                  <a:cubicBezTo>
                    <a:pt x="243" y="174"/>
                    <a:pt x="247" y="177"/>
                    <a:pt x="252" y="181"/>
                  </a:cubicBezTo>
                  <a:cubicBezTo>
                    <a:pt x="253" y="183"/>
                    <a:pt x="255" y="183"/>
                    <a:pt x="256" y="186"/>
                  </a:cubicBezTo>
                  <a:cubicBezTo>
                    <a:pt x="257" y="190"/>
                    <a:pt x="254" y="194"/>
                    <a:pt x="258" y="197"/>
                  </a:cubicBezTo>
                  <a:cubicBezTo>
                    <a:pt x="261" y="197"/>
                    <a:pt x="261" y="197"/>
                    <a:pt x="261" y="197"/>
                  </a:cubicBezTo>
                  <a:cubicBezTo>
                    <a:pt x="261" y="197"/>
                    <a:pt x="261" y="196"/>
                    <a:pt x="261" y="195"/>
                  </a:cubicBezTo>
                  <a:cubicBezTo>
                    <a:pt x="262" y="195"/>
                    <a:pt x="271" y="201"/>
                    <a:pt x="272" y="202"/>
                  </a:cubicBezTo>
                  <a:cubicBezTo>
                    <a:pt x="273" y="205"/>
                    <a:pt x="273" y="208"/>
                    <a:pt x="277" y="208"/>
                  </a:cubicBezTo>
                  <a:cubicBezTo>
                    <a:pt x="277" y="209"/>
                    <a:pt x="278" y="210"/>
                    <a:pt x="279" y="210"/>
                  </a:cubicBezTo>
                  <a:cubicBezTo>
                    <a:pt x="280" y="210"/>
                    <a:pt x="282" y="209"/>
                    <a:pt x="284" y="209"/>
                  </a:cubicBezTo>
                  <a:cubicBezTo>
                    <a:pt x="285" y="209"/>
                    <a:pt x="286" y="210"/>
                    <a:pt x="287" y="210"/>
                  </a:cubicBezTo>
                  <a:cubicBezTo>
                    <a:pt x="289" y="213"/>
                    <a:pt x="292" y="218"/>
                    <a:pt x="297" y="218"/>
                  </a:cubicBezTo>
                  <a:cubicBezTo>
                    <a:pt x="299" y="218"/>
                    <a:pt x="301" y="217"/>
                    <a:pt x="301" y="214"/>
                  </a:cubicBezTo>
                  <a:cubicBezTo>
                    <a:pt x="301" y="213"/>
                    <a:pt x="299" y="212"/>
                    <a:pt x="299" y="211"/>
                  </a:cubicBezTo>
                  <a:cubicBezTo>
                    <a:pt x="299" y="210"/>
                    <a:pt x="307" y="204"/>
                    <a:pt x="309" y="204"/>
                  </a:cubicBezTo>
                  <a:cubicBezTo>
                    <a:pt x="312" y="204"/>
                    <a:pt x="313" y="208"/>
                    <a:pt x="316" y="209"/>
                  </a:cubicBezTo>
                  <a:cubicBezTo>
                    <a:pt x="315" y="210"/>
                    <a:pt x="314" y="211"/>
                    <a:pt x="314" y="212"/>
                  </a:cubicBezTo>
                  <a:cubicBezTo>
                    <a:pt x="314" y="213"/>
                    <a:pt x="317" y="213"/>
                    <a:pt x="317" y="214"/>
                  </a:cubicBezTo>
                  <a:cubicBezTo>
                    <a:pt x="317" y="214"/>
                    <a:pt x="317" y="214"/>
                    <a:pt x="317" y="214"/>
                  </a:cubicBezTo>
                  <a:cubicBezTo>
                    <a:pt x="318" y="214"/>
                    <a:pt x="318" y="214"/>
                    <a:pt x="318" y="214"/>
                  </a:cubicBezTo>
                  <a:cubicBezTo>
                    <a:pt x="319" y="213"/>
                    <a:pt x="321" y="211"/>
                    <a:pt x="323" y="209"/>
                  </a:cubicBezTo>
                  <a:cubicBezTo>
                    <a:pt x="324" y="208"/>
                    <a:pt x="324" y="207"/>
                    <a:pt x="324" y="207"/>
                  </a:cubicBezTo>
                  <a:cubicBezTo>
                    <a:pt x="320" y="204"/>
                    <a:pt x="316" y="198"/>
                    <a:pt x="308" y="198"/>
                  </a:cubicBezTo>
                  <a:cubicBezTo>
                    <a:pt x="302" y="198"/>
                    <a:pt x="298" y="204"/>
                    <a:pt x="291" y="204"/>
                  </a:cubicBezTo>
                  <a:cubicBezTo>
                    <a:pt x="286" y="204"/>
                    <a:pt x="286" y="198"/>
                    <a:pt x="283" y="197"/>
                  </a:cubicBezTo>
                  <a:cubicBezTo>
                    <a:pt x="278" y="195"/>
                    <a:pt x="272" y="192"/>
                    <a:pt x="272" y="186"/>
                  </a:cubicBezTo>
                  <a:cubicBezTo>
                    <a:pt x="272" y="181"/>
                    <a:pt x="272" y="175"/>
                    <a:pt x="272" y="169"/>
                  </a:cubicBezTo>
                  <a:cubicBezTo>
                    <a:pt x="274" y="166"/>
                    <a:pt x="274" y="159"/>
                    <a:pt x="274" y="156"/>
                  </a:cubicBezTo>
                  <a:cubicBezTo>
                    <a:pt x="274" y="155"/>
                    <a:pt x="274" y="153"/>
                    <a:pt x="274" y="152"/>
                  </a:cubicBezTo>
                  <a:cubicBezTo>
                    <a:pt x="269" y="151"/>
                    <a:pt x="267" y="146"/>
                    <a:pt x="260" y="146"/>
                  </a:cubicBezTo>
                  <a:cubicBezTo>
                    <a:pt x="250" y="146"/>
                    <a:pt x="243" y="148"/>
                    <a:pt x="233" y="148"/>
                  </a:cubicBezTo>
                  <a:cubicBezTo>
                    <a:pt x="232" y="148"/>
                    <a:pt x="230" y="146"/>
                    <a:pt x="230" y="144"/>
                  </a:cubicBezTo>
                  <a:cubicBezTo>
                    <a:pt x="230" y="144"/>
                    <a:pt x="230" y="144"/>
                    <a:pt x="230" y="143"/>
                  </a:cubicBezTo>
                  <a:cubicBezTo>
                    <a:pt x="232" y="141"/>
                    <a:pt x="235" y="140"/>
                    <a:pt x="235" y="137"/>
                  </a:cubicBezTo>
                  <a:cubicBezTo>
                    <a:pt x="235" y="133"/>
                    <a:pt x="235" y="127"/>
                    <a:pt x="235" y="124"/>
                  </a:cubicBezTo>
                  <a:cubicBezTo>
                    <a:pt x="236" y="124"/>
                    <a:pt x="237" y="124"/>
                    <a:pt x="237" y="124"/>
                  </a:cubicBezTo>
                  <a:cubicBezTo>
                    <a:pt x="237" y="124"/>
                    <a:pt x="237" y="125"/>
                    <a:pt x="237" y="126"/>
                  </a:cubicBezTo>
                  <a:cubicBezTo>
                    <a:pt x="239" y="123"/>
                    <a:pt x="241" y="121"/>
                    <a:pt x="241" y="116"/>
                  </a:cubicBezTo>
                  <a:cubicBezTo>
                    <a:pt x="241" y="111"/>
                    <a:pt x="246" y="106"/>
                    <a:pt x="246" y="102"/>
                  </a:cubicBezTo>
                  <a:cubicBezTo>
                    <a:pt x="246" y="101"/>
                    <a:pt x="246" y="100"/>
                    <a:pt x="246" y="99"/>
                  </a:cubicBezTo>
                  <a:cubicBezTo>
                    <a:pt x="244" y="99"/>
                    <a:pt x="240" y="99"/>
                    <a:pt x="239" y="99"/>
                  </a:cubicBezTo>
                  <a:cubicBezTo>
                    <a:pt x="238" y="98"/>
                    <a:pt x="236" y="98"/>
                    <a:pt x="233" y="98"/>
                  </a:cubicBezTo>
                  <a:cubicBezTo>
                    <a:pt x="226" y="98"/>
                    <a:pt x="216" y="101"/>
                    <a:pt x="216" y="109"/>
                  </a:cubicBezTo>
                  <a:cubicBezTo>
                    <a:pt x="216" y="113"/>
                    <a:pt x="212" y="117"/>
                    <a:pt x="210" y="120"/>
                  </a:cubicBezTo>
                  <a:cubicBezTo>
                    <a:pt x="210" y="121"/>
                    <a:pt x="209" y="125"/>
                    <a:pt x="206" y="125"/>
                  </a:cubicBezTo>
                  <a:cubicBezTo>
                    <a:pt x="205" y="125"/>
                    <a:pt x="204" y="123"/>
                    <a:pt x="201" y="123"/>
                  </a:cubicBezTo>
                  <a:cubicBezTo>
                    <a:pt x="195" y="123"/>
                    <a:pt x="191" y="127"/>
                    <a:pt x="185" y="127"/>
                  </a:cubicBezTo>
                  <a:cubicBezTo>
                    <a:pt x="183" y="127"/>
                    <a:pt x="183" y="124"/>
                    <a:pt x="181" y="124"/>
                  </a:cubicBezTo>
                  <a:cubicBezTo>
                    <a:pt x="173" y="121"/>
                    <a:pt x="173" y="117"/>
                    <a:pt x="168" y="111"/>
                  </a:cubicBezTo>
                  <a:cubicBezTo>
                    <a:pt x="166" y="109"/>
                    <a:pt x="162" y="105"/>
                    <a:pt x="161" y="103"/>
                  </a:cubicBezTo>
                  <a:cubicBezTo>
                    <a:pt x="160" y="101"/>
                    <a:pt x="161" y="99"/>
                    <a:pt x="160" y="96"/>
                  </a:cubicBezTo>
                  <a:cubicBezTo>
                    <a:pt x="160" y="95"/>
                    <a:pt x="157" y="93"/>
                    <a:pt x="158" y="91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9" y="70"/>
                    <a:pt x="161" y="68"/>
                    <a:pt x="161" y="63"/>
                  </a:cubicBezTo>
                  <a:cubicBezTo>
                    <a:pt x="161" y="62"/>
                    <a:pt x="160" y="60"/>
                    <a:pt x="160" y="59"/>
                  </a:cubicBezTo>
                  <a:cubicBezTo>
                    <a:pt x="160" y="58"/>
                    <a:pt x="160" y="58"/>
                    <a:pt x="160" y="58"/>
                  </a:cubicBezTo>
                  <a:cubicBezTo>
                    <a:pt x="155" y="57"/>
                    <a:pt x="148" y="56"/>
                    <a:pt x="146" y="54"/>
                  </a:cubicBezTo>
                  <a:cubicBezTo>
                    <a:pt x="137" y="45"/>
                    <a:pt x="137" y="24"/>
                    <a:pt x="120" y="24"/>
                  </a:cubicBezTo>
                  <a:cubicBezTo>
                    <a:pt x="114" y="24"/>
                    <a:pt x="116" y="32"/>
                    <a:pt x="111" y="32"/>
                  </a:cubicBezTo>
                  <a:cubicBezTo>
                    <a:pt x="105" y="32"/>
                    <a:pt x="100" y="22"/>
                    <a:pt x="98" y="18"/>
                  </a:cubicBezTo>
                  <a:cubicBezTo>
                    <a:pt x="93" y="10"/>
                    <a:pt x="88" y="9"/>
                    <a:pt x="78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153"/>
            <p:cNvSpPr>
              <a:spLocks/>
            </p:cNvSpPr>
            <p:nvPr/>
          </p:nvSpPr>
          <p:spPr bwMode="auto">
            <a:xfrm>
              <a:off x="3611563" y="2422525"/>
              <a:ext cx="38100" cy="14288"/>
            </a:xfrm>
            <a:custGeom>
              <a:avLst/>
              <a:gdLst>
                <a:gd name="T0" fmla="*/ 0 w 10"/>
                <a:gd name="T1" fmla="*/ 0 h 4"/>
                <a:gd name="T2" fmla="*/ 0 w 10"/>
                <a:gd name="T3" fmla="*/ 2 h 4"/>
                <a:gd name="T4" fmla="*/ 8 w 10"/>
                <a:gd name="T5" fmla="*/ 4 h 4"/>
                <a:gd name="T6" fmla="*/ 10 w 10"/>
                <a:gd name="T7" fmla="*/ 4 h 4"/>
                <a:gd name="T8" fmla="*/ 0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2" y="3"/>
                    <a:pt x="6" y="4"/>
                    <a:pt x="8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0"/>
                    <a:pt x="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154"/>
            <p:cNvSpPr>
              <a:spLocks/>
            </p:cNvSpPr>
            <p:nvPr/>
          </p:nvSpPr>
          <p:spPr bwMode="auto">
            <a:xfrm>
              <a:off x="2200275" y="2524125"/>
              <a:ext cx="142875" cy="88900"/>
            </a:xfrm>
            <a:custGeom>
              <a:avLst/>
              <a:gdLst>
                <a:gd name="T0" fmla="*/ 4 w 38"/>
                <a:gd name="T1" fmla="*/ 0 h 24"/>
                <a:gd name="T2" fmla="*/ 0 w 38"/>
                <a:gd name="T3" fmla="*/ 1 h 24"/>
                <a:gd name="T4" fmla="*/ 1 w 38"/>
                <a:gd name="T5" fmla="*/ 1 h 24"/>
                <a:gd name="T6" fmla="*/ 6 w 38"/>
                <a:gd name="T7" fmla="*/ 2 h 24"/>
                <a:gd name="T8" fmla="*/ 3 w 38"/>
                <a:gd name="T9" fmla="*/ 5 h 24"/>
                <a:gd name="T10" fmla="*/ 18 w 38"/>
                <a:gd name="T11" fmla="*/ 11 h 24"/>
                <a:gd name="T12" fmla="*/ 15 w 38"/>
                <a:gd name="T13" fmla="*/ 14 h 24"/>
                <a:gd name="T14" fmla="*/ 36 w 38"/>
                <a:gd name="T15" fmla="*/ 24 h 24"/>
                <a:gd name="T16" fmla="*/ 38 w 38"/>
                <a:gd name="T17" fmla="*/ 24 h 24"/>
                <a:gd name="T18" fmla="*/ 38 w 38"/>
                <a:gd name="T19" fmla="*/ 22 h 24"/>
                <a:gd name="T20" fmla="*/ 12 w 38"/>
                <a:gd name="T21" fmla="*/ 4 h 24"/>
                <a:gd name="T22" fmla="*/ 4 w 38"/>
                <a:gd name="T2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4" y="2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4" y="8"/>
                    <a:pt x="12" y="11"/>
                    <a:pt x="18" y="11"/>
                  </a:cubicBezTo>
                  <a:cubicBezTo>
                    <a:pt x="17" y="12"/>
                    <a:pt x="15" y="12"/>
                    <a:pt x="15" y="14"/>
                  </a:cubicBezTo>
                  <a:cubicBezTo>
                    <a:pt x="19" y="17"/>
                    <a:pt x="29" y="24"/>
                    <a:pt x="36" y="24"/>
                  </a:cubicBezTo>
                  <a:cubicBezTo>
                    <a:pt x="37" y="24"/>
                    <a:pt x="37" y="24"/>
                    <a:pt x="38" y="24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1" y="14"/>
                    <a:pt x="24" y="8"/>
                    <a:pt x="12" y="4"/>
                  </a:cubicBezTo>
                  <a:cubicBezTo>
                    <a:pt x="10" y="3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155"/>
            <p:cNvSpPr>
              <a:spLocks/>
            </p:cNvSpPr>
            <p:nvPr/>
          </p:nvSpPr>
          <p:spPr bwMode="auto">
            <a:xfrm>
              <a:off x="2057400" y="2387600"/>
              <a:ext cx="52388" cy="71438"/>
            </a:xfrm>
            <a:custGeom>
              <a:avLst/>
              <a:gdLst>
                <a:gd name="T0" fmla="*/ 0 w 14"/>
                <a:gd name="T1" fmla="*/ 0 h 19"/>
                <a:gd name="T2" fmla="*/ 0 w 14"/>
                <a:gd name="T3" fmla="*/ 2 h 19"/>
                <a:gd name="T4" fmla="*/ 3 w 14"/>
                <a:gd name="T5" fmla="*/ 7 h 19"/>
                <a:gd name="T6" fmla="*/ 8 w 14"/>
                <a:gd name="T7" fmla="*/ 11 h 19"/>
                <a:gd name="T8" fmla="*/ 7 w 14"/>
                <a:gd name="T9" fmla="*/ 14 h 19"/>
                <a:gd name="T10" fmla="*/ 11 w 14"/>
                <a:gd name="T11" fmla="*/ 19 h 19"/>
                <a:gd name="T12" fmla="*/ 9 w 14"/>
                <a:gd name="T13" fmla="*/ 14 h 19"/>
                <a:gd name="T14" fmla="*/ 10 w 14"/>
                <a:gd name="T15" fmla="*/ 11 h 19"/>
                <a:gd name="T16" fmla="*/ 9 w 14"/>
                <a:gd name="T17" fmla="*/ 8 h 19"/>
                <a:gd name="T18" fmla="*/ 9 w 14"/>
                <a:gd name="T19" fmla="*/ 1 h 19"/>
                <a:gd name="T20" fmla="*/ 5 w 14"/>
                <a:gd name="T21" fmla="*/ 5 h 19"/>
                <a:gd name="T22" fmla="*/ 7 w 14"/>
                <a:gd name="T23" fmla="*/ 2 h 19"/>
                <a:gd name="T24" fmla="*/ 0 w 14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9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2" y="7"/>
                    <a:pt x="3" y="7"/>
                  </a:cubicBezTo>
                  <a:cubicBezTo>
                    <a:pt x="5" y="7"/>
                    <a:pt x="6" y="10"/>
                    <a:pt x="8" y="11"/>
                  </a:cubicBezTo>
                  <a:cubicBezTo>
                    <a:pt x="8" y="11"/>
                    <a:pt x="7" y="12"/>
                    <a:pt x="7" y="14"/>
                  </a:cubicBezTo>
                  <a:cubicBezTo>
                    <a:pt x="7" y="16"/>
                    <a:pt x="9" y="19"/>
                    <a:pt x="11" y="19"/>
                  </a:cubicBezTo>
                  <a:cubicBezTo>
                    <a:pt x="14" y="19"/>
                    <a:pt x="9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0"/>
                    <a:pt x="9" y="9"/>
                    <a:pt x="9" y="8"/>
                  </a:cubicBezTo>
                  <a:cubicBezTo>
                    <a:pt x="9" y="5"/>
                    <a:pt x="9" y="3"/>
                    <a:pt x="9" y="1"/>
                  </a:cubicBezTo>
                  <a:cubicBezTo>
                    <a:pt x="8" y="3"/>
                    <a:pt x="7" y="5"/>
                    <a:pt x="5" y="5"/>
                  </a:cubicBezTo>
                  <a:cubicBezTo>
                    <a:pt x="3" y="5"/>
                    <a:pt x="7" y="2"/>
                    <a:pt x="7" y="2"/>
                  </a:cubicBezTo>
                  <a:cubicBezTo>
                    <a:pt x="4" y="1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156"/>
            <p:cNvSpPr>
              <a:spLocks/>
            </p:cNvSpPr>
            <p:nvPr/>
          </p:nvSpPr>
          <p:spPr bwMode="auto">
            <a:xfrm>
              <a:off x="1404938" y="2227263"/>
              <a:ext cx="63500" cy="41275"/>
            </a:xfrm>
            <a:custGeom>
              <a:avLst/>
              <a:gdLst>
                <a:gd name="T0" fmla="*/ 17 w 17"/>
                <a:gd name="T1" fmla="*/ 0 h 11"/>
                <a:gd name="T2" fmla="*/ 14 w 17"/>
                <a:gd name="T3" fmla="*/ 0 h 11"/>
                <a:gd name="T4" fmla="*/ 0 w 17"/>
                <a:gd name="T5" fmla="*/ 4 h 11"/>
                <a:gd name="T6" fmla="*/ 0 w 17"/>
                <a:gd name="T7" fmla="*/ 7 h 11"/>
                <a:gd name="T8" fmla="*/ 6 w 17"/>
                <a:gd name="T9" fmla="*/ 11 h 11"/>
                <a:gd name="T10" fmla="*/ 17 w 17"/>
                <a:gd name="T11" fmla="*/ 3 h 11"/>
                <a:gd name="T12" fmla="*/ 17 w 17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6" y="0"/>
                    <a:pt x="16" y="0"/>
                    <a:pt x="14" y="0"/>
                  </a:cubicBezTo>
                  <a:cubicBezTo>
                    <a:pt x="9" y="0"/>
                    <a:pt x="5" y="3"/>
                    <a:pt x="0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9"/>
                    <a:pt x="4" y="9"/>
                    <a:pt x="6" y="11"/>
                  </a:cubicBezTo>
                  <a:cubicBezTo>
                    <a:pt x="11" y="8"/>
                    <a:pt x="12" y="6"/>
                    <a:pt x="17" y="3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157"/>
            <p:cNvSpPr>
              <a:spLocks/>
            </p:cNvSpPr>
            <p:nvPr/>
          </p:nvSpPr>
          <p:spPr bwMode="auto">
            <a:xfrm>
              <a:off x="6475413" y="2989263"/>
              <a:ext cx="82550" cy="49213"/>
            </a:xfrm>
            <a:custGeom>
              <a:avLst/>
              <a:gdLst>
                <a:gd name="T0" fmla="*/ 21 w 22"/>
                <a:gd name="T1" fmla="*/ 0 h 13"/>
                <a:gd name="T2" fmla="*/ 13 w 22"/>
                <a:gd name="T3" fmla="*/ 2 h 13"/>
                <a:gd name="T4" fmla="*/ 5 w 22"/>
                <a:gd name="T5" fmla="*/ 0 h 13"/>
                <a:gd name="T6" fmla="*/ 0 w 22"/>
                <a:gd name="T7" fmla="*/ 1 h 13"/>
                <a:gd name="T8" fmla="*/ 0 w 22"/>
                <a:gd name="T9" fmla="*/ 3 h 13"/>
                <a:gd name="T10" fmla="*/ 4 w 22"/>
                <a:gd name="T11" fmla="*/ 4 h 13"/>
                <a:gd name="T12" fmla="*/ 17 w 22"/>
                <a:gd name="T13" fmla="*/ 12 h 13"/>
                <a:gd name="T14" fmla="*/ 20 w 22"/>
                <a:gd name="T15" fmla="*/ 13 h 13"/>
                <a:gd name="T16" fmla="*/ 21 w 22"/>
                <a:gd name="T17" fmla="*/ 11 h 13"/>
                <a:gd name="T18" fmla="*/ 20 w 22"/>
                <a:gd name="T19" fmla="*/ 6 h 13"/>
                <a:gd name="T20" fmla="*/ 21 w 22"/>
                <a:gd name="T21" fmla="*/ 3 h 13"/>
                <a:gd name="T22" fmla="*/ 22 w 22"/>
                <a:gd name="T23" fmla="*/ 0 h 13"/>
                <a:gd name="T24" fmla="*/ 21 w 22"/>
                <a:gd name="T2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3">
                  <a:moveTo>
                    <a:pt x="21" y="0"/>
                  </a:moveTo>
                  <a:cubicBezTo>
                    <a:pt x="18" y="0"/>
                    <a:pt x="16" y="2"/>
                    <a:pt x="13" y="2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2" y="0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9" y="6"/>
                    <a:pt x="13" y="10"/>
                    <a:pt x="17" y="12"/>
                  </a:cubicBezTo>
                  <a:cubicBezTo>
                    <a:pt x="17" y="12"/>
                    <a:pt x="19" y="13"/>
                    <a:pt x="20" y="13"/>
                  </a:cubicBezTo>
                  <a:cubicBezTo>
                    <a:pt x="20" y="13"/>
                    <a:pt x="21" y="12"/>
                    <a:pt x="21" y="11"/>
                  </a:cubicBezTo>
                  <a:cubicBezTo>
                    <a:pt x="21" y="8"/>
                    <a:pt x="20" y="8"/>
                    <a:pt x="20" y="6"/>
                  </a:cubicBezTo>
                  <a:cubicBezTo>
                    <a:pt x="20" y="5"/>
                    <a:pt x="21" y="3"/>
                    <a:pt x="21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158"/>
            <p:cNvSpPr>
              <a:spLocks/>
            </p:cNvSpPr>
            <p:nvPr/>
          </p:nvSpPr>
          <p:spPr bwMode="auto">
            <a:xfrm>
              <a:off x="6359525" y="2813050"/>
              <a:ext cx="30163" cy="55563"/>
            </a:xfrm>
            <a:custGeom>
              <a:avLst/>
              <a:gdLst>
                <a:gd name="T0" fmla="*/ 7 w 8"/>
                <a:gd name="T1" fmla="*/ 0 h 15"/>
                <a:gd name="T2" fmla="*/ 2 w 8"/>
                <a:gd name="T3" fmla="*/ 3 h 15"/>
                <a:gd name="T4" fmla="*/ 0 w 8"/>
                <a:gd name="T5" fmla="*/ 4 h 15"/>
                <a:gd name="T6" fmla="*/ 5 w 8"/>
                <a:gd name="T7" fmla="*/ 15 h 15"/>
                <a:gd name="T8" fmla="*/ 8 w 8"/>
                <a:gd name="T9" fmla="*/ 4 h 15"/>
                <a:gd name="T10" fmla="*/ 7 w 8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5">
                  <a:moveTo>
                    <a:pt x="7" y="0"/>
                  </a:moveTo>
                  <a:cubicBezTo>
                    <a:pt x="5" y="1"/>
                    <a:pt x="4" y="3"/>
                    <a:pt x="2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2" y="6"/>
                    <a:pt x="3" y="14"/>
                    <a:pt x="5" y="15"/>
                  </a:cubicBezTo>
                  <a:cubicBezTo>
                    <a:pt x="6" y="13"/>
                    <a:pt x="7" y="7"/>
                    <a:pt x="8" y="4"/>
                  </a:cubicBezTo>
                  <a:cubicBezTo>
                    <a:pt x="7" y="3"/>
                    <a:pt x="7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159"/>
            <p:cNvSpPr>
              <a:spLocks/>
            </p:cNvSpPr>
            <p:nvPr/>
          </p:nvSpPr>
          <p:spPr bwMode="auto">
            <a:xfrm>
              <a:off x="6351588" y="2876550"/>
              <a:ext cx="46038" cy="79375"/>
            </a:xfrm>
            <a:custGeom>
              <a:avLst/>
              <a:gdLst>
                <a:gd name="T0" fmla="*/ 6 w 12"/>
                <a:gd name="T1" fmla="*/ 0 h 21"/>
                <a:gd name="T2" fmla="*/ 0 w 12"/>
                <a:gd name="T3" fmla="*/ 4 h 21"/>
                <a:gd name="T4" fmla="*/ 3 w 12"/>
                <a:gd name="T5" fmla="*/ 10 h 21"/>
                <a:gd name="T6" fmla="*/ 1 w 12"/>
                <a:gd name="T7" fmla="*/ 15 h 21"/>
                <a:gd name="T8" fmla="*/ 4 w 12"/>
                <a:gd name="T9" fmla="*/ 21 h 21"/>
                <a:gd name="T10" fmla="*/ 12 w 12"/>
                <a:gd name="T11" fmla="*/ 13 h 21"/>
                <a:gd name="T12" fmla="*/ 10 w 12"/>
                <a:gd name="T13" fmla="*/ 2 h 21"/>
                <a:gd name="T14" fmla="*/ 6 w 12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1">
                  <a:moveTo>
                    <a:pt x="6" y="0"/>
                  </a:moveTo>
                  <a:cubicBezTo>
                    <a:pt x="4" y="0"/>
                    <a:pt x="3" y="3"/>
                    <a:pt x="0" y="4"/>
                  </a:cubicBezTo>
                  <a:cubicBezTo>
                    <a:pt x="1" y="6"/>
                    <a:pt x="3" y="7"/>
                    <a:pt x="3" y="10"/>
                  </a:cubicBezTo>
                  <a:cubicBezTo>
                    <a:pt x="3" y="12"/>
                    <a:pt x="2" y="13"/>
                    <a:pt x="1" y="15"/>
                  </a:cubicBezTo>
                  <a:cubicBezTo>
                    <a:pt x="1" y="18"/>
                    <a:pt x="1" y="21"/>
                    <a:pt x="4" y="21"/>
                  </a:cubicBezTo>
                  <a:cubicBezTo>
                    <a:pt x="7" y="21"/>
                    <a:pt x="12" y="17"/>
                    <a:pt x="12" y="13"/>
                  </a:cubicBezTo>
                  <a:cubicBezTo>
                    <a:pt x="12" y="9"/>
                    <a:pt x="12" y="6"/>
                    <a:pt x="10" y="2"/>
                  </a:cubicBezTo>
                  <a:cubicBezTo>
                    <a:pt x="9" y="2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160"/>
            <p:cNvSpPr>
              <a:spLocks/>
            </p:cNvSpPr>
            <p:nvPr/>
          </p:nvSpPr>
          <p:spPr bwMode="auto">
            <a:xfrm>
              <a:off x="6180138" y="2925763"/>
              <a:ext cx="22225" cy="14288"/>
            </a:xfrm>
            <a:custGeom>
              <a:avLst/>
              <a:gdLst>
                <a:gd name="T0" fmla="*/ 5 w 6"/>
                <a:gd name="T1" fmla="*/ 0 h 4"/>
                <a:gd name="T2" fmla="*/ 0 w 6"/>
                <a:gd name="T3" fmla="*/ 2 h 4"/>
                <a:gd name="T4" fmla="*/ 4 w 6"/>
                <a:gd name="T5" fmla="*/ 4 h 4"/>
                <a:gd name="T6" fmla="*/ 6 w 6"/>
                <a:gd name="T7" fmla="*/ 3 h 4"/>
                <a:gd name="T8" fmla="*/ 5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3" y="0"/>
                    <a:pt x="2" y="1"/>
                    <a:pt x="0" y="2"/>
                  </a:cubicBezTo>
                  <a:cubicBezTo>
                    <a:pt x="1" y="2"/>
                    <a:pt x="3" y="4"/>
                    <a:pt x="4" y="4"/>
                  </a:cubicBezTo>
                  <a:cubicBezTo>
                    <a:pt x="5" y="4"/>
                    <a:pt x="6" y="4"/>
                    <a:pt x="6" y="3"/>
                  </a:cubicBezTo>
                  <a:cubicBezTo>
                    <a:pt x="6" y="2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61"/>
            <p:cNvSpPr>
              <a:spLocks/>
            </p:cNvSpPr>
            <p:nvPr/>
          </p:nvSpPr>
          <p:spPr bwMode="auto">
            <a:xfrm>
              <a:off x="6400800" y="2309813"/>
              <a:ext cx="30163" cy="33338"/>
            </a:xfrm>
            <a:custGeom>
              <a:avLst/>
              <a:gdLst>
                <a:gd name="T0" fmla="*/ 6 w 8"/>
                <a:gd name="T1" fmla="*/ 0 h 9"/>
                <a:gd name="T2" fmla="*/ 0 w 8"/>
                <a:gd name="T3" fmla="*/ 0 h 9"/>
                <a:gd name="T4" fmla="*/ 0 w 8"/>
                <a:gd name="T5" fmla="*/ 3 h 9"/>
                <a:gd name="T6" fmla="*/ 7 w 8"/>
                <a:gd name="T7" fmla="*/ 7 h 9"/>
                <a:gd name="T8" fmla="*/ 7 w 8"/>
                <a:gd name="T9" fmla="*/ 9 h 9"/>
                <a:gd name="T10" fmla="*/ 8 w 8"/>
                <a:gd name="T11" fmla="*/ 6 h 9"/>
                <a:gd name="T12" fmla="*/ 6 w 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6"/>
                    <a:pt x="3" y="7"/>
                    <a:pt x="7" y="7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8"/>
                    <a:pt x="8" y="8"/>
                    <a:pt x="8" y="6"/>
                  </a:cubicBezTo>
                  <a:cubicBezTo>
                    <a:pt x="8" y="3"/>
                    <a:pt x="6" y="4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62"/>
            <p:cNvSpPr>
              <a:spLocks/>
            </p:cNvSpPr>
            <p:nvPr/>
          </p:nvSpPr>
          <p:spPr bwMode="auto">
            <a:xfrm>
              <a:off x="6434138" y="2279650"/>
              <a:ext cx="49213" cy="71438"/>
            </a:xfrm>
            <a:custGeom>
              <a:avLst/>
              <a:gdLst>
                <a:gd name="T0" fmla="*/ 6 w 13"/>
                <a:gd name="T1" fmla="*/ 0 h 19"/>
                <a:gd name="T2" fmla="*/ 0 w 13"/>
                <a:gd name="T3" fmla="*/ 9 h 19"/>
                <a:gd name="T4" fmla="*/ 6 w 13"/>
                <a:gd name="T5" fmla="*/ 13 h 19"/>
                <a:gd name="T6" fmla="*/ 2 w 13"/>
                <a:gd name="T7" fmla="*/ 17 h 19"/>
                <a:gd name="T8" fmla="*/ 2 w 13"/>
                <a:gd name="T9" fmla="*/ 16 h 19"/>
                <a:gd name="T10" fmla="*/ 0 w 13"/>
                <a:gd name="T11" fmla="*/ 17 h 19"/>
                <a:gd name="T12" fmla="*/ 4 w 13"/>
                <a:gd name="T13" fmla="*/ 19 h 19"/>
                <a:gd name="T14" fmla="*/ 13 w 13"/>
                <a:gd name="T15" fmla="*/ 7 h 19"/>
                <a:gd name="T16" fmla="*/ 6 w 13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9">
                  <a:moveTo>
                    <a:pt x="6" y="0"/>
                  </a:moveTo>
                  <a:cubicBezTo>
                    <a:pt x="4" y="0"/>
                    <a:pt x="0" y="7"/>
                    <a:pt x="0" y="9"/>
                  </a:cubicBezTo>
                  <a:cubicBezTo>
                    <a:pt x="0" y="10"/>
                    <a:pt x="3" y="12"/>
                    <a:pt x="6" y="13"/>
                  </a:cubicBezTo>
                  <a:cubicBezTo>
                    <a:pt x="6" y="14"/>
                    <a:pt x="4" y="16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7"/>
                    <a:pt x="2" y="19"/>
                    <a:pt x="4" y="19"/>
                  </a:cubicBezTo>
                  <a:cubicBezTo>
                    <a:pt x="10" y="19"/>
                    <a:pt x="8" y="9"/>
                    <a:pt x="13" y="7"/>
                  </a:cubicBezTo>
                  <a:cubicBezTo>
                    <a:pt x="12" y="3"/>
                    <a:pt x="11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163"/>
            <p:cNvSpPr>
              <a:spLocks/>
            </p:cNvSpPr>
            <p:nvPr/>
          </p:nvSpPr>
          <p:spPr bwMode="auto">
            <a:xfrm>
              <a:off x="6645275" y="2200275"/>
              <a:ext cx="25400" cy="41275"/>
            </a:xfrm>
            <a:custGeom>
              <a:avLst/>
              <a:gdLst>
                <a:gd name="T0" fmla="*/ 7 w 7"/>
                <a:gd name="T1" fmla="*/ 0 h 11"/>
                <a:gd name="T2" fmla="*/ 1 w 7"/>
                <a:gd name="T3" fmla="*/ 7 h 11"/>
                <a:gd name="T4" fmla="*/ 1 w 7"/>
                <a:gd name="T5" fmla="*/ 11 h 11"/>
                <a:gd name="T6" fmla="*/ 5 w 7"/>
                <a:gd name="T7" fmla="*/ 4 h 11"/>
                <a:gd name="T8" fmla="*/ 7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7" y="0"/>
                  </a:moveTo>
                  <a:cubicBezTo>
                    <a:pt x="2" y="1"/>
                    <a:pt x="1" y="6"/>
                    <a:pt x="1" y="7"/>
                  </a:cubicBezTo>
                  <a:cubicBezTo>
                    <a:pt x="1" y="9"/>
                    <a:pt x="0" y="10"/>
                    <a:pt x="1" y="11"/>
                  </a:cubicBezTo>
                  <a:cubicBezTo>
                    <a:pt x="3" y="8"/>
                    <a:pt x="5" y="7"/>
                    <a:pt x="5" y="4"/>
                  </a:cubicBezTo>
                  <a:cubicBezTo>
                    <a:pt x="5" y="2"/>
                    <a:pt x="7" y="1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164"/>
            <p:cNvSpPr>
              <a:spLocks/>
            </p:cNvSpPr>
            <p:nvPr/>
          </p:nvSpPr>
          <p:spPr bwMode="auto">
            <a:xfrm>
              <a:off x="6757988" y="2147888"/>
              <a:ext cx="36513" cy="49213"/>
            </a:xfrm>
            <a:custGeom>
              <a:avLst/>
              <a:gdLst>
                <a:gd name="T0" fmla="*/ 7 w 10"/>
                <a:gd name="T1" fmla="*/ 0 h 13"/>
                <a:gd name="T2" fmla="*/ 4 w 10"/>
                <a:gd name="T3" fmla="*/ 3 h 13"/>
                <a:gd name="T4" fmla="*/ 6 w 10"/>
                <a:gd name="T5" fmla="*/ 6 h 13"/>
                <a:gd name="T6" fmla="*/ 0 w 10"/>
                <a:gd name="T7" fmla="*/ 9 h 13"/>
                <a:gd name="T8" fmla="*/ 3 w 10"/>
                <a:gd name="T9" fmla="*/ 13 h 13"/>
                <a:gd name="T10" fmla="*/ 8 w 10"/>
                <a:gd name="T11" fmla="*/ 10 h 13"/>
                <a:gd name="T12" fmla="*/ 8 w 10"/>
                <a:gd name="T13" fmla="*/ 7 h 13"/>
                <a:gd name="T14" fmla="*/ 10 w 10"/>
                <a:gd name="T15" fmla="*/ 3 h 13"/>
                <a:gd name="T16" fmla="*/ 7 w 10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3">
                  <a:moveTo>
                    <a:pt x="7" y="0"/>
                  </a:moveTo>
                  <a:cubicBezTo>
                    <a:pt x="7" y="0"/>
                    <a:pt x="4" y="1"/>
                    <a:pt x="4" y="3"/>
                  </a:cubicBezTo>
                  <a:cubicBezTo>
                    <a:pt x="4" y="4"/>
                    <a:pt x="5" y="5"/>
                    <a:pt x="6" y="6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0" y="10"/>
                    <a:pt x="0" y="13"/>
                    <a:pt x="3" y="13"/>
                  </a:cubicBezTo>
                  <a:cubicBezTo>
                    <a:pt x="4" y="13"/>
                    <a:pt x="8" y="11"/>
                    <a:pt x="8" y="10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8" y="6"/>
                    <a:pt x="10" y="4"/>
                    <a:pt x="10" y="3"/>
                  </a:cubicBezTo>
                  <a:cubicBezTo>
                    <a:pt x="9" y="2"/>
                    <a:pt x="8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165"/>
            <p:cNvSpPr>
              <a:spLocks/>
            </p:cNvSpPr>
            <p:nvPr/>
          </p:nvSpPr>
          <p:spPr bwMode="auto">
            <a:xfrm>
              <a:off x="6824663" y="3082925"/>
              <a:ext cx="68263" cy="11113"/>
            </a:xfrm>
            <a:custGeom>
              <a:avLst/>
              <a:gdLst>
                <a:gd name="T0" fmla="*/ 5 w 18"/>
                <a:gd name="T1" fmla="*/ 0 h 3"/>
                <a:gd name="T2" fmla="*/ 0 w 18"/>
                <a:gd name="T3" fmla="*/ 0 h 3"/>
                <a:gd name="T4" fmla="*/ 11 w 18"/>
                <a:gd name="T5" fmla="*/ 3 h 3"/>
                <a:gd name="T6" fmla="*/ 14 w 18"/>
                <a:gd name="T7" fmla="*/ 3 h 3"/>
                <a:gd name="T8" fmla="*/ 18 w 18"/>
                <a:gd name="T9" fmla="*/ 2 h 3"/>
                <a:gd name="T10" fmla="*/ 5 w 18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">
                  <a:moveTo>
                    <a:pt x="5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3" y="2"/>
                    <a:pt x="8" y="3"/>
                    <a:pt x="11" y="3"/>
                  </a:cubicBezTo>
                  <a:cubicBezTo>
                    <a:pt x="12" y="3"/>
                    <a:pt x="13" y="3"/>
                    <a:pt x="14" y="3"/>
                  </a:cubicBezTo>
                  <a:cubicBezTo>
                    <a:pt x="15" y="3"/>
                    <a:pt x="16" y="3"/>
                    <a:pt x="18" y="2"/>
                  </a:cubicBezTo>
                  <a:cubicBezTo>
                    <a:pt x="14" y="1"/>
                    <a:pt x="9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166"/>
            <p:cNvSpPr>
              <a:spLocks/>
            </p:cNvSpPr>
            <p:nvPr/>
          </p:nvSpPr>
          <p:spPr bwMode="auto">
            <a:xfrm>
              <a:off x="7080250" y="3071813"/>
              <a:ext cx="63500" cy="33338"/>
            </a:xfrm>
            <a:custGeom>
              <a:avLst/>
              <a:gdLst>
                <a:gd name="T0" fmla="*/ 17 w 17"/>
                <a:gd name="T1" fmla="*/ 0 h 9"/>
                <a:gd name="T2" fmla="*/ 0 w 17"/>
                <a:gd name="T3" fmla="*/ 6 h 9"/>
                <a:gd name="T4" fmla="*/ 2 w 17"/>
                <a:gd name="T5" fmla="*/ 7 h 9"/>
                <a:gd name="T6" fmla="*/ 4 w 17"/>
                <a:gd name="T7" fmla="*/ 9 h 9"/>
                <a:gd name="T8" fmla="*/ 13 w 17"/>
                <a:gd name="T9" fmla="*/ 5 h 9"/>
                <a:gd name="T10" fmla="*/ 13 w 17"/>
                <a:gd name="T11" fmla="*/ 3 h 9"/>
                <a:gd name="T12" fmla="*/ 17 w 17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9">
                  <a:moveTo>
                    <a:pt x="17" y="0"/>
                  </a:moveTo>
                  <a:cubicBezTo>
                    <a:pt x="12" y="1"/>
                    <a:pt x="5" y="4"/>
                    <a:pt x="0" y="6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6" y="9"/>
                    <a:pt x="12" y="7"/>
                    <a:pt x="13" y="5"/>
                  </a:cubicBezTo>
                  <a:cubicBezTo>
                    <a:pt x="13" y="5"/>
                    <a:pt x="12" y="3"/>
                    <a:pt x="13" y="3"/>
                  </a:cubicBezTo>
                  <a:cubicBezTo>
                    <a:pt x="15" y="2"/>
                    <a:pt x="16" y="3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167"/>
            <p:cNvSpPr>
              <a:spLocks/>
            </p:cNvSpPr>
            <p:nvPr/>
          </p:nvSpPr>
          <p:spPr bwMode="auto">
            <a:xfrm>
              <a:off x="7715250" y="3827463"/>
              <a:ext cx="30163" cy="11113"/>
            </a:xfrm>
            <a:custGeom>
              <a:avLst/>
              <a:gdLst>
                <a:gd name="T0" fmla="*/ 8 w 8"/>
                <a:gd name="T1" fmla="*/ 0 h 3"/>
                <a:gd name="T2" fmla="*/ 0 w 8"/>
                <a:gd name="T3" fmla="*/ 1 h 3"/>
                <a:gd name="T4" fmla="*/ 3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cubicBezTo>
                    <a:pt x="4" y="0"/>
                    <a:pt x="2" y="0"/>
                    <a:pt x="0" y="1"/>
                  </a:cubicBezTo>
                  <a:cubicBezTo>
                    <a:pt x="0" y="2"/>
                    <a:pt x="2" y="3"/>
                    <a:pt x="3" y="3"/>
                  </a:cubicBezTo>
                  <a:cubicBezTo>
                    <a:pt x="5" y="3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168"/>
            <p:cNvSpPr>
              <a:spLocks/>
            </p:cNvSpPr>
            <p:nvPr/>
          </p:nvSpPr>
          <p:spPr bwMode="auto">
            <a:xfrm>
              <a:off x="7550150" y="1633538"/>
              <a:ext cx="63500" cy="47625"/>
            </a:xfrm>
            <a:custGeom>
              <a:avLst/>
              <a:gdLst>
                <a:gd name="T0" fmla="*/ 7 w 17"/>
                <a:gd name="T1" fmla="*/ 0 h 13"/>
                <a:gd name="T2" fmla="*/ 4 w 17"/>
                <a:gd name="T3" fmla="*/ 3 h 13"/>
                <a:gd name="T4" fmla="*/ 0 w 17"/>
                <a:gd name="T5" fmla="*/ 10 h 13"/>
                <a:gd name="T6" fmla="*/ 5 w 17"/>
                <a:gd name="T7" fmla="*/ 13 h 13"/>
                <a:gd name="T8" fmla="*/ 17 w 17"/>
                <a:gd name="T9" fmla="*/ 8 h 13"/>
                <a:gd name="T10" fmla="*/ 17 w 17"/>
                <a:gd name="T11" fmla="*/ 5 h 13"/>
                <a:gd name="T12" fmla="*/ 7 w 17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3">
                  <a:moveTo>
                    <a:pt x="7" y="0"/>
                  </a:moveTo>
                  <a:cubicBezTo>
                    <a:pt x="6" y="0"/>
                    <a:pt x="5" y="3"/>
                    <a:pt x="4" y="3"/>
                  </a:cubicBezTo>
                  <a:cubicBezTo>
                    <a:pt x="3" y="3"/>
                    <a:pt x="0" y="9"/>
                    <a:pt x="0" y="10"/>
                  </a:cubicBezTo>
                  <a:cubicBezTo>
                    <a:pt x="0" y="13"/>
                    <a:pt x="2" y="13"/>
                    <a:pt x="5" y="13"/>
                  </a:cubicBezTo>
                  <a:cubicBezTo>
                    <a:pt x="10" y="13"/>
                    <a:pt x="13" y="10"/>
                    <a:pt x="17" y="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3" y="4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169"/>
            <p:cNvSpPr>
              <a:spLocks/>
            </p:cNvSpPr>
            <p:nvPr/>
          </p:nvSpPr>
          <p:spPr bwMode="auto">
            <a:xfrm>
              <a:off x="7869238" y="1592263"/>
              <a:ext cx="52388" cy="36513"/>
            </a:xfrm>
            <a:custGeom>
              <a:avLst/>
              <a:gdLst>
                <a:gd name="T0" fmla="*/ 3 w 14"/>
                <a:gd name="T1" fmla="*/ 0 h 10"/>
                <a:gd name="T2" fmla="*/ 0 w 14"/>
                <a:gd name="T3" fmla="*/ 2 h 10"/>
                <a:gd name="T4" fmla="*/ 10 w 14"/>
                <a:gd name="T5" fmla="*/ 10 h 10"/>
                <a:gd name="T6" fmla="*/ 11 w 14"/>
                <a:gd name="T7" fmla="*/ 10 h 10"/>
                <a:gd name="T8" fmla="*/ 14 w 14"/>
                <a:gd name="T9" fmla="*/ 8 h 10"/>
                <a:gd name="T10" fmla="*/ 3 w 14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6"/>
                    <a:pt x="7" y="10"/>
                    <a:pt x="10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3" y="10"/>
                    <a:pt x="14" y="9"/>
                    <a:pt x="14" y="8"/>
                  </a:cubicBezTo>
                  <a:cubicBezTo>
                    <a:pt x="14" y="4"/>
                    <a:pt x="7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170"/>
            <p:cNvSpPr>
              <a:spLocks/>
            </p:cNvSpPr>
            <p:nvPr/>
          </p:nvSpPr>
          <p:spPr bwMode="auto">
            <a:xfrm>
              <a:off x="8218488" y="1408113"/>
              <a:ext cx="44450" cy="33338"/>
            </a:xfrm>
            <a:custGeom>
              <a:avLst/>
              <a:gdLst>
                <a:gd name="T0" fmla="*/ 5 w 12"/>
                <a:gd name="T1" fmla="*/ 0 h 9"/>
                <a:gd name="T2" fmla="*/ 1 w 12"/>
                <a:gd name="T3" fmla="*/ 6 h 9"/>
                <a:gd name="T4" fmla="*/ 1 w 12"/>
                <a:gd name="T5" fmla="*/ 9 h 9"/>
                <a:gd name="T6" fmla="*/ 12 w 12"/>
                <a:gd name="T7" fmla="*/ 6 h 9"/>
                <a:gd name="T8" fmla="*/ 5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5" y="0"/>
                  </a:moveTo>
                  <a:cubicBezTo>
                    <a:pt x="2" y="0"/>
                    <a:pt x="1" y="3"/>
                    <a:pt x="1" y="6"/>
                  </a:cubicBezTo>
                  <a:cubicBezTo>
                    <a:pt x="1" y="7"/>
                    <a:pt x="0" y="9"/>
                    <a:pt x="1" y="9"/>
                  </a:cubicBezTo>
                  <a:cubicBezTo>
                    <a:pt x="4" y="9"/>
                    <a:pt x="11" y="7"/>
                    <a:pt x="12" y="6"/>
                  </a:cubicBezTo>
                  <a:cubicBezTo>
                    <a:pt x="9" y="3"/>
                    <a:pt x="8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171"/>
            <p:cNvSpPr>
              <a:spLocks/>
            </p:cNvSpPr>
            <p:nvPr/>
          </p:nvSpPr>
          <p:spPr bwMode="auto">
            <a:xfrm>
              <a:off x="10358438" y="1377950"/>
              <a:ext cx="100013" cy="41275"/>
            </a:xfrm>
            <a:custGeom>
              <a:avLst/>
              <a:gdLst>
                <a:gd name="T0" fmla="*/ 14 w 27"/>
                <a:gd name="T1" fmla="*/ 0 h 11"/>
                <a:gd name="T2" fmla="*/ 0 w 27"/>
                <a:gd name="T3" fmla="*/ 8 h 11"/>
                <a:gd name="T4" fmla="*/ 2 w 27"/>
                <a:gd name="T5" fmla="*/ 7 h 11"/>
                <a:gd name="T6" fmla="*/ 19 w 27"/>
                <a:gd name="T7" fmla="*/ 11 h 11"/>
                <a:gd name="T8" fmla="*/ 27 w 27"/>
                <a:gd name="T9" fmla="*/ 11 h 11"/>
                <a:gd name="T10" fmla="*/ 14 w 27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1">
                  <a:moveTo>
                    <a:pt x="14" y="0"/>
                  </a:moveTo>
                  <a:cubicBezTo>
                    <a:pt x="7" y="0"/>
                    <a:pt x="4" y="4"/>
                    <a:pt x="0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7" y="9"/>
                    <a:pt x="14" y="8"/>
                    <a:pt x="19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4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172"/>
            <p:cNvSpPr>
              <a:spLocks/>
            </p:cNvSpPr>
            <p:nvPr/>
          </p:nvSpPr>
          <p:spPr bwMode="auto">
            <a:xfrm>
              <a:off x="10548938" y="1276350"/>
              <a:ext cx="139700" cy="49213"/>
            </a:xfrm>
            <a:custGeom>
              <a:avLst/>
              <a:gdLst>
                <a:gd name="T0" fmla="*/ 0 w 37"/>
                <a:gd name="T1" fmla="*/ 0 h 13"/>
                <a:gd name="T2" fmla="*/ 3 w 37"/>
                <a:gd name="T3" fmla="*/ 2 h 13"/>
                <a:gd name="T4" fmla="*/ 24 w 37"/>
                <a:gd name="T5" fmla="*/ 13 h 13"/>
                <a:gd name="T6" fmla="*/ 37 w 37"/>
                <a:gd name="T7" fmla="*/ 9 h 13"/>
                <a:gd name="T8" fmla="*/ 34 w 37"/>
                <a:gd name="T9" fmla="*/ 6 h 13"/>
                <a:gd name="T10" fmla="*/ 0 w 37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3">
                  <a:moveTo>
                    <a:pt x="0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10"/>
                    <a:pt x="17" y="13"/>
                    <a:pt x="24" y="13"/>
                  </a:cubicBezTo>
                  <a:cubicBezTo>
                    <a:pt x="29" y="13"/>
                    <a:pt x="37" y="12"/>
                    <a:pt x="37" y="9"/>
                  </a:cubicBezTo>
                  <a:cubicBezTo>
                    <a:pt x="37" y="7"/>
                    <a:pt x="36" y="6"/>
                    <a:pt x="34" y="6"/>
                  </a:cubicBezTo>
                  <a:cubicBezTo>
                    <a:pt x="33" y="6"/>
                    <a:pt x="3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173"/>
            <p:cNvSpPr>
              <a:spLocks/>
            </p:cNvSpPr>
            <p:nvPr/>
          </p:nvSpPr>
          <p:spPr bwMode="auto">
            <a:xfrm>
              <a:off x="10358438" y="1350963"/>
              <a:ext cx="25400" cy="26988"/>
            </a:xfrm>
            <a:custGeom>
              <a:avLst/>
              <a:gdLst>
                <a:gd name="T0" fmla="*/ 3 w 7"/>
                <a:gd name="T1" fmla="*/ 0 h 7"/>
                <a:gd name="T2" fmla="*/ 0 w 7"/>
                <a:gd name="T3" fmla="*/ 3 h 7"/>
                <a:gd name="T4" fmla="*/ 3 w 7"/>
                <a:gd name="T5" fmla="*/ 7 h 7"/>
                <a:gd name="T6" fmla="*/ 7 w 7"/>
                <a:gd name="T7" fmla="*/ 3 h 7"/>
                <a:gd name="T8" fmla="*/ 3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6"/>
                    <a:pt x="0" y="7"/>
                    <a:pt x="3" y="7"/>
                  </a:cubicBezTo>
                  <a:cubicBezTo>
                    <a:pt x="5" y="7"/>
                    <a:pt x="7" y="5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174"/>
            <p:cNvSpPr>
              <a:spLocks/>
            </p:cNvSpPr>
            <p:nvPr/>
          </p:nvSpPr>
          <p:spPr bwMode="auto">
            <a:xfrm>
              <a:off x="4148138" y="2549525"/>
              <a:ext cx="76200" cy="33338"/>
            </a:xfrm>
            <a:custGeom>
              <a:avLst/>
              <a:gdLst>
                <a:gd name="T0" fmla="*/ 4 w 20"/>
                <a:gd name="T1" fmla="*/ 0 h 9"/>
                <a:gd name="T2" fmla="*/ 0 w 20"/>
                <a:gd name="T3" fmla="*/ 1 h 9"/>
                <a:gd name="T4" fmla="*/ 16 w 20"/>
                <a:gd name="T5" fmla="*/ 9 h 9"/>
                <a:gd name="T6" fmla="*/ 20 w 20"/>
                <a:gd name="T7" fmla="*/ 8 h 9"/>
                <a:gd name="T8" fmla="*/ 4 w 2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3" y="3"/>
                    <a:pt x="12" y="9"/>
                    <a:pt x="16" y="9"/>
                  </a:cubicBezTo>
                  <a:cubicBezTo>
                    <a:pt x="18" y="9"/>
                    <a:pt x="19" y="9"/>
                    <a:pt x="20" y="8"/>
                  </a:cubicBezTo>
                  <a:cubicBezTo>
                    <a:pt x="15" y="5"/>
                    <a:pt x="10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175"/>
            <p:cNvSpPr>
              <a:spLocks/>
            </p:cNvSpPr>
            <p:nvPr/>
          </p:nvSpPr>
          <p:spPr bwMode="auto">
            <a:xfrm>
              <a:off x="4152900" y="2670175"/>
              <a:ext cx="60325" cy="33338"/>
            </a:xfrm>
            <a:custGeom>
              <a:avLst/>
              <a:gdLst>
                <a:gd name="T0" fmla="*/ 2 w 16"/>
                <a:gd name="T1" fmla="*/ 0 h 9"/>
                <a:gd name="T2" fmla="*/ 0 w 16"/>
                <a:gd name="T3" fmla="*/ 2 h 9"/>
                <a:gd name="T4" fmla="*/ 13 w 16"/>
                <a:gd name="T5" fmla="*/ 9 h 9"/>
                <a:gd name="T6" fmla="*/ 16 w 16"/>
                <a:gd name="T7" fmla="*/ 6 h 9"/>
                <a:gd name="T8" fmla="*/ 16 w 16"/>
                <a:gd name="T9" fmla="*/ 4 h 9"/>
                <a:gd name="T10" fmla="*/ 8 w 16"/>
                <a:gd name="T11" fmla="*/ 4 h 9"/>
                <a:gd name="T12" fmla="*/ 2 w 16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9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1" y="9"/>
                    <a:pt x="13" y="9"/>
                  </a:cubicBezTo>
                  <a:cubicBezTo>
                    <a:pt x="13" y="9"/>
                    <a:pt x="16" y="7"/>
                    <a:pt x="16" y="6"/>
                  </a:cubicBezTo>
                  <a:cubicBezTo>
                    <a:pt x="16" y="5"/>
                    <a:pt x="16" y="5"/>
                    <a:pt x="1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" y="4"/>
                    <a:pt x="3" y="2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176"/>
            <p:cNvSpPr>
              <a:spLocks/>
            </p:cNvSpPr>
            <p:nvPr/>
          </p:nvSpPr>
          <p:spPr bwMode="auto">
            <a:xfrm>
              <a:off x="4238625" y="2670175"/>
              <a:ext cx="41275" cy="49213"/>
            </a:xfrm>
            <a:custGeom>
              <a:avLst/>
              <a:gdLst>
                <a:gd name="T0" fmla="*/ 7 w 11"/>
                <a:gd name="T1" fmla="*/ 0 h 13"/>
                <a:gd name="T2" fmla="*/ 0 w 11"/>
                <a:gd name="T3" fmla="*/ 9 h 13"/>
                <a:gd name="T4" fmla="*/ 5 w 11"/>
                <a:gd name="T5" fmla="*/ 13 h 13"/>
                <a:gd name="T6" fmla="*/ 11 w 11"/>
                <a:gd name="T7" fmla="*/ 9 h 13"/>
                <a:gd name="T8" fmla="*/ 11 w 11"/>
                <a:gd name="T9" fmla="*/ 7 h 13"/>
                <a:gd name="T10" fmla="*/ 9 w 11"/>
                <a:gd name="T11" fmla="*/ 3 h 13"/>
                <a:gd name="T12" fmla="*/ 7 w 11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7" y="0"/>
                  </a:moveTo>
                  <a:cubicBezTo>
                    <a:pt x="4" y="1"/>
                    <a:pt x="0" y="8"/>
                    <a:pt x="0" y="9"/>
                  </a:cubicBezTo>
                  <a:cubicBezTo>
                    <a:pt x="0" y="11"/>
                    <a:pt x="2" y="13"/>
                    <a:pt x="5" y="13"/>
                  </a:cubicBezTo>
                  <a:cubicBezTo>
                    <a:pt x="8" y="13"/>
                    <a:pt x="11" y="11"/>
                    <a:pt x="11" y="9"/>
                  </a:cubicBezTo>
                  <a:cubicBezTo>
                    <a:pt x="11" y="8"/>
                    <a:pt x="11" y="7"/>
                    <a:pt x="11" y="7"/>
                  </a:cubicBezTo>
                  <a:cubicBezTo>
                    <a:pt x="5" y="7"/>
                    <a:pt x="9" y="5"/>
                    <a:pt x="9" y="3"/>
                  </a:cubicBezTo>
                  <a:cubicBezTo>
                    <a:pt x="9" y="2"/>
                    <a:pt x="8" y="1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177"/>
            <p:cNvSpPr>
              <a:spLocks/>
            </p:cNvSpPr>
            <p:nvPr/>
          </p:nvSpPr>
          <p:spPr bwMode="auto">
            <a:xfrm>
              <a:off x="1025525" y="2114550"/>
              <a:ext cx="49213" cy="17463"/>
            </a:xfrm>
            <a:custGeom>
              <a:avLst/>
              <a:gdLst>
                <a:gd name="T0" fmla="*/ 7 w 13"/>
                <a:gd name="T1" fmla="*/ 0 h 5"/>
                <a:gd name="T2" fmla="*/ 4 w 13"/>
                <a:gd name="T3" fmla="*/ 2 h 5"/>
                <a:gd name="T4" fmla="*/ 0 w 13"/>
                <a:gd name="T5" fmla="*/ 2 h 5"/>
                <a:gd name="T6" fmla="*/ 3 w 13"/>
                <a:gd name="T7" fmla="*/ 5 h 5"/>
                <a:gd name="T8" fmla="*/ 13 w 13"/>
                <a:gd name="T9" fmla="*/ 5 h 5"/>
                <a:gd name="T10" fmla="*/ 8 w 13"/>
                <a:gd name="T11" fmla="*/ 0 h 5"/>
                <a:gd name="T12" fmla="*/ 7 w 13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">
                  <a:moveTo>
                    <a:pt x="7" y="0"/>
                  </a:moveTo>
                  <a:cubicBezTo>
                    <a:pt x="5" y="0"/>
                    <a:pt x="5" y="0"/>
                    <a:pt x="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2"/>
                    <a:pt x="12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178"/>
            <p:cNvSpPr>
              <a:spLocks/>
            </p:cNvSpPr>
            <p:nvPr/>
          </p:nvSpPr>
          <p:spPr bwMode="auto">
            <a:xfrm>
              <a:off x="1377950" y="3624263"/>
              <a:ext cx="26988" cy="22225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4 h 6"/>
                <a:gd name="T4" fmla="*/ 2 w 7"/>
                <a:gd name="T5" fmla="*/ 6 h 6"/>
                <a:gd name="T6" fmla="*/ 7 w 7"/>
                <a:gd name="T7" fmla="*/ 5 h 6"/>
                <a:gd name="T8" fmla="*/ 7 w 7"/>
                <a:gd name="T9" fmla="*/ 3 h 6"/>
                <a:gd name="T10" fmla="*/ 0 w 7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4" y="6"/>
                    <a:pt x="4" y="5"/>
                    <a:pt x="7" y="5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1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179"/>
            <p:cNvSpPr>
              <a:spLocks/>
            </p:cNvSpPr>
            <p:nvPr/>
          </p:nvSpPr>
          <p:spPr bwMode="auto">
            <a:xfrm>
              <a:off x="1355725" y="3590925"/>
              <a:ext cx="14288" cy="11113"/>
            </a:xfrm>
            <a:custGeom>
              <a:avLst/>
              <a:gdLst>
                <a:gd name="T0" fmla="*/ 0 w 4"/>
                <a:gd name="T1" fmla="*/ 0 h 3"/>
                <a:gd name="T2" fmla="*/ 3 w 4"/>
                <a:gd name="T3" fmla="*/ 3 h 3"/>
                <a:gd name="T4" fmla="*/ 4 w 4"/>
                <a:gd name="T5" fmla="*/ 2 h 3"/>
                <a:gd name="T6" fmla="*/ 0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1" y="1"/>
                    <a:pt x="2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 180"/>
            <p:cNvSpPr>
              <a:spLocks/>
            </p:cNvSpPr>
            <p:nvPr/>
          </p:nvSpPr>
          <p:spPr bwMode="auto">
            <a:xfrm>
              <a:off x="1328738" y="3579813"/>
              <a:ext cx="19050" cy="6350"/>
            </a:xfrm>
            <a:custGeom>
              <a:avLst/>
              <a:gdLst>
                <a:gd name="T0" fmla="*/ 5 w 5"/>
                <a:gd name="T1" fmla="*/ 0 h 2"/>
                <a:gd name="T2" fmla="*/ 0 w 5"/>
                <a:gd name="T3" fmla="*/ 0 h 2"/>
                <a:gd name="T4" fmla="*/ 2 w 5"/>
                <a:gd name="T5" fmla="*/ 2 h 2"/>
                <a:gd name="T6" fmla="*/ 5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3" y="2"/>
                    <a:pt x="5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181"/>
            <p:cNvSpPr>
              <a:spLocks/>
            </p:cNvSpPr>
            <p:nvPr/>
          </p:nvSpPr>
          <p:spPr bwMode="auto">
            <a:xfrm>
              <a:off x="1306513" y="3563938"/>
              <a:ext cx="15875" cy="11113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1 h 3"/>
                <a:gd name="T4" fmla="*/ 2 w 4"/>
                <a:gd name="T5" fmla="*/ 1 h 3"/>
                <a:gd name="T6" fmla="*/ 0 w 4"/>
                <a:gd name="T7" fmla="*/ 1 h 3"/>
                <a:gd name="T8" fmla="*/ 2 w 4"/>
                <a:gd name="T9" fmla="*/ 3 h 3"/>
                <a:gd name="T10" fmla="*/ 4 w 4"/>
                <a:gd name="T11" fmla="*/ 2 h 3"/>
                <a:gd name="T12" fmla="*/ 4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2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2"/>
                    <a:pt x="4" y="1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182"/>
            <p:cNvSpPr>
              <a:spLocks/>
            </p:cNvSpPr>
            <p:nvPr/>
          </p:nvSpPr>
          <p:spPr bwMode="auto">
            <a:xfrm>
              <a:off x="1262063" y="3541713"/>
              <a:ext cx="14288" cy="14288"/>
            </a:xfrm>
            <a:custGeom>
              <a:avLst/>
              <a:gdLst>
                <a:gd name="T0" fmla="*/ 2 w 4"/>
                <a:gd name="T1" fmla="*/ 0 h 4"/>
                <a:gd name="T2" fmla="*/ 0 w 4"/>
                <a:gd name="T3" fmla="*/ 2 h 4"/>
                <a:gd name="T4" fmla="*/ 2 w 4"/>
                <a:gd name="T5" fmla="*/ 4 h 4"/>
                <a:gd name="T6" fmla="*/ 4 w 4"/>
                <a:gd name="T7" fmla="*/ 4 h 4"/>
                <a:gd name="T8" fmla="*/ 4 w 4"/>
                <a:gd name="T9" fmla="*/ 1 h 4"/>
                <a:gd name="T10" fmla="*/ 2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1"/>
                    <a:pt x="2" y="1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318056" y="2080208"/>
            <a:ext cx="1572746" cy="1384036"/>
            <a:chOff x="5518712" y="3409383"/>
            <a:chExt cx="1115728" cy="981854"/>
          </a:xfrm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5518712" y="3409383"/>
              <a:ext cx="1115728" cy="981854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5588844" y="3474847"/>
              <a:ext cx="975465" cy="858421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>
              <a:gsLst>
                <a:gs pos="0">
                  <a:srgbClr val="FD2D29"/>
                </a:gs>
                <a:gs pos="100000">
                  <a:srgbClr val="F80E0A"/>
                </a:gs>
              </a:gsLst>
              <a:lin ang="2700000" scaled="0"/>
            </a:gradFill>
            <a:ln w="28575" cap="flat">
              <a:noFill/>
              <a:prstDash val="solid"/>
              <a:miter lim="800000"/>
              <a:headEnd/>
              <a:tailEnd/>
            </a:ln>
            <a:effectLst>
              <a:innerShdw blurRad="152400" dist="76200" dir="13500000">
                <a:prstClr val="black">
                  <a:alpha val="2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4934879" y="369833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D2D29"/>
                </a:solidFill>
                <a:latin typeface="Impact" panose="020B0806030902050204" pitchFamily="34" charset="0"/>
              </a:rPr>
              <a:t>年度工作概述</a:t>
            </a:r>
          </a:p>
        </p:txBody>
      </p:sp>
      <p:sp>
        <p:nvSpPr>
          <p:cNvPr id="241" name="文本框 48"/>
          <p:cNvSpPr>
            <a:spLocks noChangeArrowheads="1"/>
          </p:cNvSpPr>
          <p:nvPr/>
        </p:nvSpPr>
        <p:spPr bwMode="auto">
          <a:xfrm>
            <a:off x="4538887" y="4432282"/>
            <a:ext cx="1804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sym typeface="宋体" panose="02010600030101010101" pitchFamily="2" charset="-122"/>
              </a:rPr>
              <a:t>标题输入这里</a:t>
            </a:r>
          </a:p>
        </p:txBody>
      </p:sp>
      <p:sp>
        <p:nvSpPr>
          <p:cNvPr id="242" name="文本框 48"/>
          <p:cNvSpPr>
            <a:spLocks noChangeArrowheads="1"/>
          </p:cNvSpPr>
          <p:nvPr/>
        </p:nvSpPr>
        <p:spPr bwMode="auto">
          <a:xfrm>
            <a:off x="6183250" y="4432282"/>
            <a:ext cx="1804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sym typeface="宋体" panose="02010600030101010101" pitchFamily="2" charset="-122"/>
              </a:rPr>
              <a:t>标题输入这里</a:t>
            </a:r>
          </a:p>
        </p:txBody>
      </p:sp>
      <p:sp>
        <p:nvSpPr>
          <p:cNvPr id="243" name="文本框 48"/>
          <p:cNvSpPr>
            <a:spLocks noChangeArrowheads="1"/>
          </p:cNvSpPr>
          <p:nvPr/>
        </p:nvSpPr>
        <p:spPr bwMode="auto">
          <a:xfrm>
            <a:off x="4538887" y="4822245"/>
            <a:ext cx="1804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sym typeface="宋体" panose="02010600030101010101" pitchFamily="2" charset="-122"/>
              </a:rPr>
              <a:t>标题输入这里</a:t>
            </a:r>
          </a:p>
        </p:txBody>
      </p:sp>
      <p:sp>
        <p:nvSpPr>
          <p:cNvPr id="244" name="文本框 48"/>
          <p:cNvSpPr>
            <a:spLocks noChangeArrowheads="1"/>
          </p:cNvSpPr>
          <p:nvPr/>
        </p:nvSpPr>
        <p:spPr bwMode="auto">
          <a:xfrm>
            <a:off x="6183250" y="4822245"/>
            <a:ext cx="1804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sym typeface="宋体" panose="02010600030101010101" pitchFamily="2" charset="-122"/>
              </a:rPr>
              <a:t>标题输入这里</a:t>
            </a:r>
          </a:p>
        </p:txBody>
      </p:sp>
      <p:grpSp>
        <p:nvGrpSpPr>
          <p:cNvPr id="245" name="组合 244"/>
          <p:cNvGrpSpPr/>
          <p:nvPr/>
        </p:nvGrpSpPr>
        <p:grpSpPr>
          <a:xfrm>
            <a:off x="5734289" y="2500021"/>
            <a:ext cx="723422" cy="602332"/>
            <a:chOff x="1987550" y="2151062"/>
            <a:chExt cx="369888" cy="307975"/>
          </a:xfrm>
          <a:solidFill>
            <a:schemeClr val="bg1"/>
          </a:solidFill>
        </p:grpSpPr>
        <p:sp>
          <p:nvSpPr>
            <p:cNvPr id="246" name="Rectangle 74"/>
            <p:cNvSpPr>
              <a:spLocks noChangeArrowheads="1"/>
            </p:cNvSpPr>
            <p:nvPr/>
          </p:nvSpPr>
          <p:spPr bwMode="auto">
            <a:xfrm>
              <a:off x="2033588" y="2197100"/>
              <a:ext cx="276225" cy="138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Rectangle 75"/>
            <p:cNvSpPr>
              <a:spLocks noChangeArrowheads="1"/>
            </p:cNvSpPr>
            <p:nvPr/>
          </p:nvSpPr>
          <p:spPr bwMode="auto">
            <a:xfrm>
              <a:off x="2033588" y="2197100"/>
              <a:ext cx="276225" cy="138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Rectangle 76"/>
            <p:cNvSpPr>
              <a:spLocks noChangeArrowheads="1"/>
            </p:cNvSpPr>
            <p:nvPr/>
          </p:nvSpPr>
          <p:spPr bwMode="auto">
            <a:xfrm>
              <a:off x="2033588" y="2197100"/>
              <a:ext cx="276225" cy="138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Rectangle 77"/>
            <p:cNvSpPr>
              <a:spLocks noChangeArrowheads="1"/>
            </p:cNvSpPr>
            <p:nvPr/>
          </p:nvSpPr>
          <p:spPr bwMode="auto">
            <a:xfrm>
              <a:off x="2033588" y="2197100"/>
              <a:ext cx="276225" cy="138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Freeform 78"/>
            <p:cNvSpPr>
              <a:spLocks noEditPoints="1"/>
            </p:cNvSpPr>
            <p:nvPr/>
          </p:nvSpPr>
          <p:spPr bwMode="auto">
            <a:xfrm>
              <a:off x="1987550" y="2151062"/>
              <a:ext cx="369888" cy="307975"/>
            </a:xfrm>
            <a:custGeom>
              <a:avLst/>
              <a:gdLst>
                <a:gd name="T0" fmla="*/ 132 w 144"/>
                <a:gd name="T1" fmla="*/ 0 h 120"/>
                <a:gd name="T2" fmla="*/ 12 w 144"/>
                <a:gd name="T3" fmla="*/ 0 h 120"/>
                <a:gd name="T4" fmla="*/ 0 w 144"/>
                <a:gd name="T5" fmla="*/ 12 h 120"/>
                <a:gd name="T6" fmla="*/ 0 w 144"/>
                <a:gd name="T7" fmla="*/ 78 h 120"/>
                <a:gd name="T8" fmla="*/ 12 w 144"/>
                <a:gd name="T9" fmla="*/ 90 h 120"/>
                <a:gd name="T10" fmla="*/ 60 w 144"/>
                <a:gd name="T11" fmla="*/ 90 h 120"/>
                <a:gd name="T12" fmla="*/ 60 w 144"/>
                <a:gd name="T13" fmla="*/ 114 h 120"/>
                <a:gd name="T14" fmla="*/ 54 w 144"/>
                <a:gd name="T15" fmla="*/ 114 h 120"/>
                <a:gd name="T16" fmla="*/ 48 w 144"/>
                <a:gd name="T17" fmla="*/ 120 h 120"/>
                <a:gd name="T18" fmla="*/ 96 w 144"/>
                <a:gd name="T19" fmla="*/ 120 h 120"/>
                <a:gd name="T20" fmla="*/ 90 w 144"/>
                <a:gd name="T21" fmla="*/ 114 h 120"/>
                <a:gd name="T22" fmla="*/ 84 w 144"/>
                <a:gd name="T23" fmla="*/ 114 h 120"/>
                <a:gd name="T24" fmla="*/ 84 w 144"/>
                <a:gd name="T25" fmla="*/ 90 h 120"/>
                <a:gd name="T26" fmla="*/ 132 w 144"/>
                <a:gd name="T27" fmla="*/ 90 h 120"/>
                <a:gd name="T28" fmla="*/ 144 w 144"/>
                <a:gd name="T29" fmla="*/ 78 h 120"/>
                <a:gd name="T30" fmla="*/ 144 w 144"/>
                <a:gd name="T31" fmla="*/ 12 h 120"/>
                <a:gd name="T32" fmla="*/ 132 w 144"/>
                <a:gd name="T33" fmla="*/ 0 h 120"/>
                <a:gd name="T34" fmla="*/ 132 w 144"/>
                <a:gd name="T35" fmla="*/ 78 h 120"/>
                <a:gd name="T36" fmla="*/ 12 w 144"/>
                <a:gd name="T37" fmla="*/ 78 h 120"/>
                <a:gd name="T38" fmla="*/ 12 w 144"/>
                <a:gd name="T39" fmla="*/ 12 h 120"/>
                <a:gd name="T40" fmla="*/ 132 w 144"/>
                <a:gd name="T41" fmla="*/ 12 h 120"/>
                <a:gd name="T42" fmla="*/ 132 w 144"/>
                <a:gd name="T43" fmla="*/ 7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120">
                  <a:moveTo>
                    <a:pt x="13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5"/>
                    <a:pt x="5" y="90"/>
                    <a:pt x="12" y="90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54" y="114"/>
                    <a:pt x="54" y="114"/>
                    <a:pt x="54" y="114"/>
                  </a:cubicBezTo>
                  <a:cubicBezTo>
                    <a:pt x="48" y="114"/>
                    <a:pt x="48" y="120"/>
                    <a:pt x="48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14"/>
                    <a:pt x="90" y="114"/>
                    <a:pt x="90" y="114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132" y="90"/>
                    <a:pt x="132" y="90"/>
                    <a:pt x="132" y="90"/>
                  </a:cubicBezTo>
                  <a:cubicBezTo>
                    <a:pt x="139" y="90"/>
                    <a:pt x="144" y="85"/>
                    <a:pt x="144" y="78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4" y="5"/>
                    <a:pt x="139" y="0"/>
                    <a:pt x="132" y="0"/>
                  </a:cubicBezTo>
                  <a:moveTo>
                    <a:pt x="132" y="78"/>
                  </a:moveTo>
                  <a:cubicBezTo>
                    <a:pt x="12" y="78"/>
                    <a:pt x="12" y="78"/>
                    <a:pt x="12" y="78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2" y="12"/>
                    <a:pt x="132" y="12"/>
                    <a:pt x="132" y="12"/>
                  </a:cubicBezTo>
                  <a:lnTo>
                    <a:pt x="132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51" name="文本框 250"/>
          <p:cNvSpPr txBox="1"/>
          <p:nvPr/>
        </p:nvSpPr>
        <p:spPr>
          <a:xfrm>
            <a:off x="581042" y="203200"/>
            <a:ext cx="1685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目录</a:t>
            </a:r>
          </a:p>
        </p:txBody>
      </p:sp>
      <p:sp>
        <p:nvSpPr>
          <p:cNvPr id="252" name="矩形 251"/>
          <p:cNvSpPr/>
          <p:nvPr/>
        </p:nvSpPr>
        <p:spPr>
          <a:xfrm>
            <a:off x="1731256" y="418751"/>
            <a:ext cx="1983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D2D29"/>
                </a:solidFill>
              </a:rPr>
              <a:t>CONTENTS  &gt;&gt;</a:t>
            </a:r>
            <a:endParaRPr lang="zh-CN" altLang="en-US" sz="2400" dirty="0">
              <a:solidFill>
                <a:srgbClr val="FD2D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1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5366917" y="1685491"/>
            <a:ext cx="5769395" cy="3692886"/>
            <a:chOff x="5366917" y="1582749"/>
            <a:chExt cx="5769395" cy="3692886"/>
          </a:xfrm>
        </p:grpSpPr>
        <p:sp>
          <p:nvSpPr>
            <p:cNvPr id="29" name="任意多边形 28"/>
            <p:cNvSpPr/>
            <p:nvPr/>
          </p:nvSpPr>
          <p:spPr>
            <a:xfrm>
              <a:off x="6752725" y="3877878"/>
              <a:ext cx="1621200" cy="1397757"/>
            </a:xfrm>
            <a:custGeom>
              <a:avLst/>
              <a:gdLst>
                <a:gd name="connsiteX0" fmla="*/ 0 w 1621200"/>
                <a:gd name="connsiteY0" fmla="*/ 698879 h 1397757"/>
                <a:gd name="connsiteX1" fmla="*/ 349439 w 1621200"/>
                <a:gd name="connsiteY1" fmla="*/ 0 h 1397757"/>
                <a:gd name="connsiteX2" fmla="*/ 1271761 w 1621200"/>
                <a:gd name="connsiteY2" fmla="*/ 0 h 1397757"/>
                <a:gd name="connsiteX3" fmla="*/ 1621200 w 1621200"/>
                <a:gd name="connsiteY3" fmla="*/ 698879 h 1397757"/>
                <a:gd name="connsiteX4" fmla="*/ 1271761 w 1621200"/>
                <a:gd name="connsiteY4" fmla="*/ 1397757 h 1397757"/>
                <a:gd name="connsiteX5" fmla="*/ 349439 w 1621200"/>
                <a:gd name="connsiteY5" fmla="*/ 1397757 h 1397757"/>
                <a:gd name="connsiteX6" fmla="*/ 0 w 1621200"/>
                <a:gd name="connsiteY6" fmla="*/ 698879 h 139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1200" h="1397757">
                  <a:moveTo>
                    <a:pt x="0" y="698879"/>
                  </a:moveTo>
                  <a:lnTo>
                    <a:pt x="349439" y="0"/>
                  </a:lnTo>
                  <a:lnTo>
                    <a:pt x="1271761" y="0"/>
                  </a:lnTo>
                  <a:lnTo>
                    <a:pt x="1621200" y="698879"/>
                  </a:lnTo>
                  <a:lnTo>
                    <a:pt x="1271761" y="1397757"/>
                  </a:lnTo>
                  <a:lnTo>
                    <a:pt x="349439" y="1397757"/>
                  </a:lnTo>
                  <a:lnTo>
                    <a:pt x="0" y="698879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1580" tIns="263896" rIns="251580" bIns="263896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700" kern="1200"/>
            </a:p>
          </p:txBody>
        </p:sp>
        <p:sp>
          <p:nvSpPr>
            <p:cNvPr id="30" name="六边形 29"/>
            <p:cNvSpPr/>
            <p:nvPr/>
          </p:nvSpPr>
          <p:spPr>
            <a:xfrm>
              <a:off x="6794842" y="4494959"/>
              <a:ext cx="189813" cy="163594"/>
            </a:xfrm>
            <a:prstGeom prst="hexagon">
              <a:avLst>
                <a:gd name="adj" fmla="val 25000"/>
                <a:gd name="vf" fmla="val 115470"/>
              </a:avLst>
            </a:pr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六边形 30"/>
            <p:cNvSpPr/>
            <p:nvPr/>
          </p:nvSpPr>
          <p:spPr>
            <a:xfrm>
              <a:off x="5366917" y="3127114"/>
              <a:ext cx="1621200" cy="1397757"/>
            </a:xfrm>
            <a:prstGeom prst="hexagon">
              <a:avLst>
                <a:gd name="adj" fmla="val 25000"/>
                <a:gd name="vf" fmla="val 11547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六边形 31"/>
            <p:cNvSpPr/>
            <p:nvPr/>
          </p:nvSpPr>
          <p:spPr>
            <a:xfrm>
              <a:off x="6470602" y="4340228"/>
              <a:ext cx="189813" cy="163594"/>
            </a:xfrm>
            <a:prstGeom prst="hexagon">
              <a:avLst>
                <a:gd name="adj" fmla="val 25000"/>
                <a:gd name="vf" fmla="val 115470"/>
              </a:avLst>
            </a:pr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任意多边形 32"/>
            <p:cNvSpPr/>
            <p:nvPr/>
          </p:nvSpPr>
          <p:spPr>
            <a:xfrm>
              <a:off x="8133919" y="3110496"/>
              <a:ext cx="1621200" cy="1397757"/>
            </a:xfrm>
            <a:custGeom>
              <a:avLst/>
              <a:gdLst>
                <a:gd name="connsiteX0" fmla="*/ 0 w 1621200"/>
                <a:gd name="connsiteY0" fmla="*/ 698879 h 1397757"/>
                <a:gd name="connsiteX1" fmla="*/ 349439 w 1621200"/>
                <a:gd name="connsiteY1" fmla="*/ 0 h 1397757"/>
                <a:gd name="connsiteX2" fmla="*/ 1271761 w 1621200"/>
                <a:gd name="connsiteY2" fmla="*/ 0 h 1397757"/>
                <a:gd name="connsiteX3" fmla="*/ 1621200 w 1621200"/>
                <a:gd name="connsiteY3" fmla="*/ 698879 h 1397757"/>
                <a:gd name="connsiteX4" fmla="*/ 1271761 w 1621200"/>
                <a:gd name="connsiteY4" fmla="*/ 1397757 h 1397757"/>
                <a:gd name="connsiteX5" fmla="*/ 349439 w 1621200"/>
                <a:gd name="connsiteY5" fmla="*/ 1397757 h 1397757"/>
                <a:gd name="connsiteX6" fmla="*/ 0 w 1621200"/>
                <a:gd name="connsiteY6" fmla="*/ 698879 h 139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1200" h="1397757">
                  <a:moveTo>
                    <a:pt x="0" y="698879"/>
                  </a:moveTo>
                  <a:lnTo>
                    <a:pt x="349439" y="0"/>
                  </a:lnTo>
                  <a:lnTo>
                    <a:pt x="1271761" y="0"/>
                  </a:lnTo>
                  <a:lnTo>
                    <a:pt x="1621200" y="698879"/>
                  </a:lnTo>
                  <a:lnTo>
                    <a:pt x="1271761" y="1397757"/>
                  </a:lnTo>
                  <a:lnTo>
                    <a:pt x="349439" y="1397757"/>
                  </a:lnTo>
                  <a:lnTo>
                    <a:pt x="0" y="698879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1580" tIns="265166" rIns="251580" bIns="265166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800" kern="1200"/>
            </a:p>
          </p:txBody>
        </p:sp>
        <p:sp>
          <p:nvSpPr>
            <p:cNvPr id="34" name="六边形 33"/>
            <p:cNvSpPr/>
            <p:nvPr/>
          </p:nvSpPr>
          <p:spPr>
            <a:xfrm>
              <a:off x="9242220" y="4322132"/>
              <a:ext cx="189813" cy="163594"/>
            </a:xfrm>
            <a:prstGeom prst="hexagon">
              <a:avLst>
                <a:gd name="adj" fmla="val 25000"/>
                <a:gd name="vf" fmla="val 115470"/>
              </a:avLst>
            </a:pr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六边形 34"/>
            <p:cNvSpPr/>
            <p:nvPr/>
          </p:nvSpPr>
          <p:spPr>
            <a:xfrm>
              <a:off x="9515112" y="3877878"/>
              <a:ext cx="1621200" cy="1397757"/>
            </a:xfrm>
            <a:prstGeom prst="hexagon">
              <a:avLst>
                <a:gd name="adj" fmla="val 25000"/>
                <a:gd name="vf" fmla="val 115470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六边形 35"/>
            <p:cNvSpPr/>
            <p:nvPr/>
          </p:nvSpPr>
          <p:spPr>
            <a:xfrm>
              <a:off x="9557229" y="4494959"/>
              <a:ext cx="189813" cy="163594"/>
            </a:xfrm>
            <a:prstGeom prst="hexagon">
              <a:avLst>
                <a:gd name="adj" fmla="val 25000"/>
                <a:gd name="vf" fmla="val 115470"/>
              </a:avLst>
            </a:pr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任意多边形 36"/>
            <p:cNvSpPr/>
            <p:nvPr/>
          </p:nvSpPr>
          <p:spPr>
            <a:xfrm>
              <a:off x="6752725" y="2346438"/>
              <a:ext cx="1621200" cy="1397757"/>
            </a:xfrm>
            <a:custGeom>
              <a:avLst/>
              <a:gdLst>
                <a:gd name="connsiteX0" fmla="*/ 0 w 1621200"/>
                <a:gd name="connsiteY0" fmla="*/ 698879 h 1397757"/>
                <a:gd name="connsiteX1" fmla="*/ 349439 w 1621200"/>
                <a:gd name="connsiteY1" fmla="*/ 0 h 1397757"/>
                <a:gd name="connsiteX2" fmla="*/ 1271761 w 1621200"/>
                <a:gd name="connsiteY2" fmla="*/ 0 h 1397757"/>
                <a:gd name="connsiteX3" fmla="*/ 1621200 w 1621200"/>
                <a:gd name="connsiteY3" fmla="*/ 698879 h 1397757"/>
                <a:gd name="connsiteX4" fmla="*/ 1271761 w 1621200"/>
                <a:gd name="connsiteY4" fmla="*/ 1397757 h 1397757"/>
                <a:gd name="connsiteX5" fmla="*/ 349439 w 1621200"/>
                <a:gd name="connsiteY5" fmla="*/ 1397757 h 1397757"/>
                <a:gd name="connsiteX6" fmla="*/ 0 w 1621200"/>
                <a:gd name="connsiteY6" fmla="*/ 698879 h 139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1200" h="1397757">
                  <a:moveTo>
                    <a:pt x="0" y="698879"/>
                  </a:moveTo>
                  <a:lnTo>
                    <a:pt x="349439" y="0"/>
                  </a:lnTo>
                  <a:lnTo>
                    <a:pt x="1271761" y="0"/>
                  </a:lnTo>
                  <a:lnTo>
                    <a:pt x="1621200" y="698879"/>
                  </a:lnTo>
                  <a:lnTo>
                    <a:pt x="1271761" y="1397757"/>
                  </a:lnTo>
                  <a:lnTo>
                    <a:pt x="349439" y="1397757"/>
                  </a:lnTo>
                  <a:lnTo>
                    <a:pt x="0" y="698879"/>
                  </a:lnTo>
                  <a:close/>
                </a:path>
              </a:pathLst>
            </a:custGeom>
            <a:blipFill dpi="0" rotWithShape="1">
              <a:blip r:embed="rId7"/>
              <a:srcRect/>
              <a:tile tx="0" ty="0" sx="100000" sy="100000" flip="none" algn="tl"/>
            </a:blipFill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1580" tIns="265166" rIns="251580" bIns="265166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800" kern="1200"/>
            </a:p>
          </p:txBody>
        </p:sp>
        <p:sp>
          <p:nvSpPr>
            <p:cNvPr id="38" name="六边形 37"/>
            <p:cNvSpPr/>
            <p:nvPr/>
          </p:nvSpPr>
          <p:spPr>
            <a:xfrm>
              <a:off x="7851795" y="2376720"/>
              <a:ext cx="189813" cy="163594"/>
            </a:xfrm>
            <a:prstGeom prst="hexagon">
              <a:avLst>
                <a:gd name="adj" fmla="val 25000"/>
                <a:gd name="vf" fmla="val 115470"/>
              </a:avLst>
            </a:pr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六边形 38"/>
            <p:cNvSpPr/>
            <p:nvPr/>
          </p:nvSpPr>
          <p:spPr>
            <a:xfrm>
              <a:off x="8133919" y="1582749"/>
              <a:ext cx="1621200" cy="1397757"/>
            </a:xfrm>
            <a:prstGeom prst="hexagon">
              <a:avLst>
                <a:gd name="adj" fmla="val 25000"/>
                <a:gd name="vf" fmla="val 115470"/>
              </a:avLst>
            </a:prstGeom>
            <a:blipFill dpi="0" rotWithShape="1">
              <a:blip r:embed="rId8"/>
              <a:srcRect/>
              <a:tile tx="0" ty="0" sx="100000" sy="100000" flip="none" algn="tl"/>
            </a:blipFill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六边形 39"/>
            <p:cNvSpPr/>
            <p:nvPr/>
          </p:nvSpPr>
          <p:spPr>
            <a:xfrm>
              <a:off x="8181805" y="2196507"/>
              <a:ext cx="189813" cy="163594"/>
            </a:xfrm>
            <a:prstGeom prst="hexagon">
              <a:avLst>
                <a:gd name="adj" fmla="val 25000"/>
                <a:gd name="vf" fmla="val 115470"/>
              </a:avLst>
            </a:pr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2" name="组合 51"/>
          <p:cNvGrpSpPr/>
          <p:nvPr/>
        </p:nvGrpSpPr>
        <p:grpSpPr>
          <a:xfrm>
            <a:off x="1104620" y="3334289"/>
            <a:ext cx="4115682" cy="2300461"/>
            <a:chOff x="1104620" y="3334289"/>
            <a:chExt cx="4115682" cy="2300461"/>
          </a:xfrm>
        </p:grpSpPr>
        <p:sp>
          <p:nvSpPr>
            <p:cNvPr id="41" name="矩形 47"/>
            <p:cNvSpPr>
              <a:spLocks noChangeArrowheads="1"/>
            </p:cNvSpPr>
            <p:nvPr/>
          </p:nvSpPr>
          <p:spPr bwMode="auto">
            <a:xfrm>
              <a:off x="1104620" y="3862124"/>
              <a:ext cx="3394002" cy="846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文字内容添加此处，选中文字删除重新输入，也可以复制您的文字内容粘贴到这里，动画效果保持不变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42" name="文本框 48"/>
            <p:cNvSpPr>
              <a:spLocks noChangeArrowheads="1"/>
            </p:cNvSpPr>
            <p:nvPr/>
          </p:nvSpPr>
          <p:spPr bwMode="auto">
            <a:xfrm>
              <a:off x="1104620" y="3334289"/>
              <a:ext cx="41156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rgbClr val="FD2D29"/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标题输入这里</a:t>
              </a: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1104620" y="3782244"/>
              <a:ext cx="3251623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矩形 47"/>
            <p:cNvSpPr>
              <a:spLocks noChangeArrowheads="1"/>
            </p:cNvSpPr>
            <p:nvPr/>
          </p:nvSpPr>
          <p:spPr bwMode="auto">
            <a:xfrm>
              <a:off x="1104620" y="4788749"/>
              <a:ext cx="3394002" cy="846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文字内容添加此处，选中文字删除重新输入，也可以复制您的文字内容粘贴到这里，动画效果保持不变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581042" y="203200"/>
            <a:ext cx="3521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年度工作概述</a:t>
            </a:r>
          </a:p>
        </p:txBody>
      </p:sp>
      <p:sp>
        <p:nvSpPr>
          <p:cNvPr id="46" name="矩形 45"/>
          <p:cNvSpPr/>
          <p:nvPr/>
        </p:nvSpPr>
        <p:spPr>
          <a:xfrm>
            <a:off x="3877556" y="418751"/>
            <a:ext cx="5101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D2D29"/>
                </a:solidFill>
              </a:rPr>
              <a:t>NIAN DU GONG ZUO GAI SHU  &gt;&gt;</a:t>
            </a:r>
            <a:endParaRPr lang="zh-CN" altLang="en-US" sz="2400" dirty="0">
              <a:solidFill>
                <a:srgbClr val="FD2D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3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02269" y="5074147"/>
            <a:ext cx="9657376" cy="468249"/>
            <a:chOff x="1402269" y="5074147"/>
            <a:chExt cx="9657376" cy="468249"/>
          </a:xfrm>
        </p:grpSpPr>
        <p:sp>
          <p:nvSpPr>
            <p:cNvPr id="77" name="矩形 76"/>
            <p:cNvSpPr>
              <a:spLocks noChangeArrowheads="1"/>
            </p:cNvSpPr>
            <p:nvPr/>
          </p:nvSpPr>
          <p:spPr bwMode="auto">
            <a:xfrm>
              <a:off x="1672183" y="5212562"/>
              <a:ext cx="9387462" cy="329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文字内容添加此处，选中文字删除重新输入，也可以复制您的文字内容粘贴到这里，动画效果保持不变</a:t>
              </a:r>
            </a:p>
          </p:txBody>
        </p:sp>
        <p:cxnSp>
          <p:nvCxnSpPr>
            <p:cNvPr id="78" name="直接连接符 77"/>
            <p:cNvCxnSpPr/>
            <p:nvPr/>
          </p:nvCxnSpPr>
          <p:spPr>
            <a:xfrm>
              <a:off x="1402269" y="5074147"/>
              <a:ext cx="9387462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1030943" y="2352335"/>
            <a:ext cx="10146466" cy="2171431"/>
            <a:chOff x="1030943" y="2352335"/>
            <a:chExt cx="10146466" cy="2171431"/>
          </a:xfrm>
        </p:grpSpPr>
        <p:sp>
          <p:nvSpPr>
            <p:cNvPr id="44" name="平行四边形 43"/>
            <p:cNvSpPr/>
            <p:nvPr/>
          </p:nvSpPr>
          <p:spPr>
            <a:xfrm>
              <a:off x="1091005" y="2803686"/>
              <a:ext cx="2786759" cy="1268599"/>
            </a:xfrm>
            <a:prstGeom prst="parallelogram">
              <a:avLst>
                <a:gd name="adj" fmla="val 38115"/>
              </a:avLst>
            </a:prstGeom>
            <a:gradFill>
              <a:gsLst>
                <a:gs pos="0">
                  <a:srgbClr val="FD2D29"/>
                </a:gs>
                <a:gs pos="100000">
                  <a:srgbClr val="F80E0A"/>
                </a:gs>
              </a:gsLst>
              <a:lin ang="2700000" scaled="0"/>
            </a:gra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6" name="平行四边形 45"/>
            <p:cNvSpPr/>
            <p:nvPr/>
          </p:nvSpPr>
          <p:spPr>
            <a:xfrm>
              <a:off x="3524220" y="2803686"/>
              <a:ext cx="2786759" cy="1268599"/>
            </a:xfrm>
            <a:prstGeom prst="parallelogram">
              <a:avLst>
                <a:gd name="adj" fmla="val 38115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84000">
                  <a:schemeClr val="tx1">
                    <a:lumMod val="50000"/>
                    <a:lumOff val="50000"/>
                  </a:schemeClr>
                </a:gs>
              </a:gsLst>
              <a:lin ang="2700000" scaled="0"/>
            </a:gra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5957435" y="2803686"/>
              <a:ext cx="2786759" cy="1268599"/>
            </a:xfrm>
            <a:prstGeom prst="parallelogram">
              <a:avLst>
                <a:gd name="adj" fmla="val 38115"/>
              </a:avLst>
            </a:prstGeom>
            <a:gradFill>
              <a:gsLst>
                <a:gs pos="0">
                  <a:srgbClr val="FD2D29"/>
                </a:gs>
                <a:gs pos="100000">
                  <a:srgbClr val="F80E0A"/>
                </a:gs>
              </a:gsLst>
              <a:lin ang="2700000" scaled="0"/>
            </a:gra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8" name="平行四边形 47"/>
            <p:cNvSpPr/>
            <p:nvPr/>
          </p:nvSpPr>
          <p:spPr>
            <a:xfrm>
              <a:off x="8390650" y="2803686"/>
              <a:ext cx="2786759" cy="1268599"/>
            </a:xfrm>
            <a:prstGeom prst="parallelogram">
              <a:avLst>
                <a:gd name="adj" fmla="val 38115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84000">
                  <a:schemeClr val="tx1">
                    <a:lumMod val="50000"/>
                    <a:lumOff val="50000"/>
                  </a:schemeClr>
                </a:gs>
              </a:gsLst>
              <a:lin ang="2700000" scaled="0"/>
            </a:gra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9" name="椭圆 48"/>
            <p:cNvSpPr/>
            <p:nvPr/>
          </p:nvSpPr>
          <p:spPr>
            <a:xfrm>
              <a:off x="1030943" y="2407998"/>
              <a:ext cx="771017" cy="771017"/>
            </a:xfrm>
            <a:prstGeom prst="ellipse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0" name="椭圆 49"/>
            <p:cNvSpPr/>
            <p:nvPr/>
          </p:nvSpPr>
          <p:spPr>
            <a:xfrm>
              <a:off x="1117650" y="2494704"/>
              <a:ext cx="597604" cy="597604"/>
            </a:xfrm>
            <a:prstGeom prst="ellipse">
              <a:avLst/>
            </a:prstGeom>
            <a:gradFill>
              <a:gsLst>
                <a:gs pos="0">
                  <a:srgbClr val="FD2D29"/>
                </a:gs>
                <a:gs pos="100000">
                  <a:srgbClr val="F80E0A"/>
                </a:gs>
              </a:gsLst>
              <a:lin ang="2700000" scaled="0"/>
            </a:gra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4" name="椭圆 53"/>
            <p:cNvSpPr/>
            <p:nvPr/>
          </p:nvSpPr>
          <p:spPr>
            <a:xfrm>
              <a:off x="4315914" y="3660237"/>
              <a:ext cx="771017" cy="771017"/>
            </a:xfrm>
            <a:prstGeom prst="ellipse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5" name="椭圆 54"/>
            <p:cNvSpPr/>
            <p:nvPr/>
          </p:nvSpPr>
          <p:spPr>
            <a:xfrm>
              <a:off x="4402621" y="3746944"/>
              <a:ext cx="597604" cy="5976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9" name="椭圆 58"/>
            <p:cNvSpPr/>
            <p:nvPr/>
          </p:nvSpPr>
          <p:spPr>
            <a:xfrm>
              <a:off x="7093476" y="2366427"/>
              <a:ext cx="771017" cy="771017"/>
            </a:xfrm>
            <a:prstGeom prst="ellipse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60" name="椭圆 59"/>
            <p:cNvSpPr/>
            <p:nvPr/>
          </p:nvSpPr>
          <p:spPr>
            <a:xfrm>
              <a:off x="7180183" y="2453134"/>
              <a:ext cx="597604" cy="597604"/>
            </a:xfrm>
            <a:prstGeom prst="ellipse">
              <a:avLst/>
            </a:prstGeom>
            <a:gradFill>
              <a:gsLst>
                <a:gs pos="0">
                  <a:srgbClr val="FD2D29"/>
                </a:gs>
                <a:gs pos="100000">
                  <a:srgbClr val="F80E0A"/>
                </a:gs>
              </a:gsLst>
              <a:lin ang="2700000" scaled="0"/>
            </a:gra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64" name="椭圆 63"/>
            <p:cNvSpPr/>
            <p:nvPr/>
          </p:nvSpPr>
          <p:spPr>
            <a:xfrm>
              <a:off x="10309978" y="3612984"/>
              <a:ext cx="771017" cy="771017"/>
            </a:xfrm>
            <a:prstGeom prst="ellipse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65" name="椭圆 64"/>
            <p:cNvSpPr/>
            <p:nvPr/>
          </p:nvSpPr>
          <p:spPr>
            <a:xfrm>
              <a:off x="10396685" y="3699691"/>
              <a:ext cx="597604" cy="5976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4385559" y="2366467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标题输入这里</a:t>
              </a: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6357135" y="4123656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标题输入这里</a:t>
              </a: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9255888" y="2352335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标题输入这里</a:t>
              </a:r>
            </a:p>
          </p:txBody>
        </p:sp>
        <p:sp>
          <p:nvSpPr>
            <p:cNvPr id="72" name="矩形 47"/>
            <p:cNvSpPr>
              <a:spLocks noChangeArrowheads="1"/>
            </p:cNvSpPr>
            <p:nvPr/>
          </p:nvSpPr>
          <p:spPr bwMode="auto">
            <a:xfrm>
              <a:off x="1313067" y="3416514"/>
              <a:ext cx="1995212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</a:t>
              </a:r>
            </a:p>
          </p:txBody>
        </p:sp>
        <p:sp>
          <p:nvSpPr>
            <p:cNvPr id="73" name="矩形 47"/>
            <p:cNvSpPr>
              <a:spLocks noChangeArrowheads="1"/>
            </p:cNvSpPr>
            <p:nvPr/>
          </p:nvSpPr>
          <p:spPr bwMode="auto">
            <a:xfrm>
              <a:off x="3979079" y="2997306"/>
              <a:ext cx="1995212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</a:t>
              </a:r>
            </a:p>
          </p:txBody>
        </p:sp>
        <p:sp>
          <p:nvSpPr>
            <p:cNvPr id="74" name="矩形 47"/>
            <p:cNvSpPr>
              <a:spLocks noChangeArrowheads="1"/>
            </p:cNvSpPr>
            <p:nvPr/>
          </p:nvSpPr>
          <p:spPr bwMode="auto">
            <a:xfrm>
              <a:off x="6193891" y="3423149"/>
              <a:ext cx="1995212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</a:t>
              </a:r>
            </a:p>
          </p:txBody>
        </p:sp>
        <p:sp>
          <p:nvSpPr>
            <p:cNvPr id="75" name="矩形 47"/>
            <p:cNvSpPr>
              <a:spLocks noChangeArrowheads="1"/>
            </p:cNvSpPr>
            <p:nvPr/>
          </p:nvSpPr>
          <p:spPr bwMode="auto">
            <a:xfrm>
              <a:off x="8830901" y="2991260"/>
              <a:ext cx="1995212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</a:t>
              </a: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1408851" y="4098399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标题输入这里</a:t>
              </a:r>
            </a:p>
          </p:txBody>
        </p:sp>
        <p:sp>
          <p:nvSpPr>
            <p:cNvPr id="79" name="Freeform 17"/>
            <p:cNvSpPr>
              <a:spLocks noEditPoints="1"/>
            </p:cNvSpPr>
            <p:nvPr/>
          </p:nvSpPr>
          <p:spPr bwMode="auto">
            <a:xfrm>
              <a:off x="4624874" y="3911729"/>
              <a:ext cx="191951" cy="310075"/>
            </a:xfrm>
            <a:custGeom>
              <a:avLst/>
              <a:gdLst>
                <a:gd name="T0" fmla="*/ 96 w 96"/>
                <a:gd name="T1" fmla="*/ 48 h 156"/>
                <a:gd name="T2" fmla="*/ 48 w 96"/>
                <a:gd name="T3" fmla="*/ 0 h 156"/>
                <a:gd name="T4" fmla="*/ 0 w 96"/>
                <a:gd name="T5" fmla="*/ 48 h 156"/>
                <a:gd name="T6" fmla="*/ 6 w 96"/>
                <a:gd name="T7" fmla="*/ 72 h 156"/>
                <a:gd name="T8" fmla="*/ 6 w 96"/>
                <a:gd name="T9" fmla="*/ 72 h 156"/>
                <a:gd name="T10" fmla="*/ 48 w 96"/>
                <a:gd name="T11" fmla="*/ 156 h 156"/>
                <a:gd name="T12" fmla="*/ 90 w 96"/>
                <a:gd name="T13" fmla="*/ 72 h 156"/>
                <a:gd name="T14" fmla="*/ 90 w 96"/>
                <a:gd name="T15" fmla="*/ 72 h 156"/>
                <a:gd name="T16" fmla="*/ 96 w 96"/>
                <a:gd name="T17" fmla="*/ 48 h 156"/>
                <a:gd name="T18" fmla="*/ 48 w 96"/>
                <a:gd name="T19" fmla="*/ 72 h 156"/>
                <a:gd name="T20" fmla="*/ 24 w 96"/>
                <a:gd name="T21" fmla="*/ 48 h 156"/>
                <a:gd name="T22" fmla="*/ 48 w 96"/>
                <a:gd name="T23" fmla="*/ 24 h 156"/>
                <a:gd name="T24" fmla="*/ 72 w 96"/>
                <a:gd name="T25" fmla="*/ 48 h 156"/>
                <a:gd name="T26" fmla="*/ 48 w 96"/>
                <a:gd name="T27" fmla="*/ 7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156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57"/>
                    <a:pt x="2" y="65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4" y="65"/>
                    <a:pt x="96" y="57"/>
                    <a:pt x="96" y="48"/>
                  </a:cubicBezTo>
                  <a:moveTo>
                    <a:pt x="48" y="72"/>
                  </a:moveTo>
                  <a:cubicBezTo>
                    <a:pt x="35" y="72"/>
                    <a:pt x="24" y="61"/>
                    <a:pt x="24" y="48"/>
                  </a:cubicBezTo>
                  <a:cubicBezTo>
                    <a:pt x="24" y="35"/>
                    <a:pt x="35" y="24"/>
                    <a:pt x="48" y="24"/>
                  </a:cubicBezTo>
                  <a:cubicBezTo>
                    <a:pt x="61" y="24"/>
                    <a:pt x="72" y="35"/>
                    <a:pt x="72" y="48"/>
                  </a:cubicBezTo>
                  <a:cubicBezTo>
                    <a:pt x="72" y="61"/>
                    <a:pt x="61" y="72"/>
                    <a:pt x="48" y="7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8"/>
            <p:cNvSpPr>
              <a:spLocks noEditPoints="1"/>
            </p:cNvSpPr>
            <p:nvPr/>
          </p:nvSpPr>
          <p:spPr bwMode="auto">
            <a:xfrm>
              <a:off x="10579817" y="3855759"/>
              <a:ext cx="285465" cy="285465"/>
            </a:xfrm>
            <a:custGeom>
              <a:avLst/>
              <a:gdLst>
                <a:gd name="T0" fmla="*/ 132 w 144"/>
                <a:gd name="T1" fmla="*/ 61 h 144"/>
                <a:gd name="T2" fmla="*/ 121 w 144"/>
                <a:gd name="T3" fmla="*/ 46 h 144"/>
                <a:gd name="T4" fmla="*/ 127 w 144"/>
                <a:gd name="T5" fmla="*/ 33 h 144"/>
                <a:gd name="T6" fmla="*/ 119 w 144"/>
                <a:gd name="T7" fmla="*/ 17 h 144"/>
                <a:gd name="T8" fmla="*/ 106 w 144"/>
                <a:gd name="T9" fmla="*/ 22 h 144"/>
                <a:gd name="T10" fmla="*/ 88 w 144"/>
                <a:gd name="T11" fmla="*/ 19 h 144"/>
                <a:gd name="T12" fmla="*/ 83 w 144"/>
                <a:gd name="T13" fmla="*/ 6 h 144"/>
                <a:gd name="T14" fmla="*/ 66 w 144"/>
                <a:gd name="T15" fmla="*/ 0 h 144"/>
                <a:gd name="T16" fmla="*/ 61 w 144"/>
                <a:gd name="T17" fmla="*/ 12 h 144"/>
                <a:gd name="T18" fmla="*/ 46 w 144"/>
                <a:gd name="T19" fmla="*/ 23 h 144"/>
                <a:gd name="T20" fmla="*/ 33 w 144"/>
                <a:gd name="T21" fmla="*/ 17 h 144"/>
                <a:gd name="T22" fmla="*/ 17 w 144"/>
                <a:gd name="T23" fmla="*/ 25 h 144"/>
                <a:gd name="T24" fmla="*/ 22 w 144"/>
                <a:gd name="T25" fmla="*/ 38 h 144"/>
                <a:gd name="T26" fmla="*/ 19 w 144"/>
                <a:gd name="T27" fmla="*/ 56 h 144"/>
                <a:gd name="T28" fmla="*/ 6 w 144"/>
                <a:gd name="T29" fmla="*/ 61 h 144"/>
                <a:gd name="T30" fmla="*/ 0 w 144"/>
                <a:gd name="T31" fmla="*/ 78 h 144"/>
                <a:gd name="T32" fmla="*/ 12 w 144"/>
                <a:gd name="T33" fmla="*/ 83 h 144"/>
                <a:gd name="T34" fmla="*/ 23 w 144"/>
                <a:gd name="T35" fmla="*/ 98 h 144"/>
                <a:gd name="T36" fmla="*/ 17 w 144"/>
                <a:gd name="T37" fmla="*/ 111 h 144"/>
                <a:gd name="T38" fmla="*/ 25 w 144"/>
                <a:gd name="T39" fmla="*/ 127 h 144"/>
                <a:gd name="T40" fmla="*/ 38 w 144"/>
                <a:gd name="T41" fmla="*/ 122 h 144"/>
                <a:gd name="T42" fmla="*/ 56 w 144"/>
                <a:gd name="T43" fmla="*/ 125 h 144"/>
                <a:gd name="T44" fmla="*/ 61 w 144"/>
                <a:gd name="T45" fmla="*/ 138 h 144"/>
                <a:gd name="T46" fmla="*/ 78 w 144"/>
                <a:gd name="T47" fmla="*/ 144 h 144"/>
                <a:gd name="T48" fmla="*/ 83 w 144"/>
                <a:gd name="T49" fmla="*/ 132 h 144"/>
                <a:gd name="T50" fmla="*/ 98 w 144"/>
                <a:gd name="T51" fmla="*/ 121 h 144"/>
                <a:gd name="T52" fmla="*/ 111 w 144"/>
                <a:gd name="T53" fmla="*/ 127 h 144"/>
                <a:gd name="T54" fmla="*/ 127 w 144"/>
                <a:gd name="T55" fmla="*/ 119 h 144"/>
                <a:gd name="T56" fmla="*/ 122 w 144"/>
                <a:gd name="T57" fmla="*/ 106 h 144"/>
                <a:gd name="T58" fmla="*/ 125 w 144"/>
                <a:gd name="T59" fmla="*/ 88 h 144"/>
                <a:gd name="T60" fmla="*/ 138 w 144"/>
                <a:gd name="T61" fmla="*/ 83 h 144"/>
                <a:gd name="T62" fmla="*/ 144 w 144"/>
                <a:gd name="T63" fmla="*/ 66 h 144"/>
                <a:gd name="T64" fmla="*/ 100 w 144"/>
                <a:gd name="T65" fmla="*/ 72 h 144"/>
                <a:gd name="T66" fmla="*/ 44 w 144"/>
                <a:gd name="T67" fmla="*/ 72 h 144"/>
                <a:gd name="T68" fmla="*/ 100 w 144"/>
                <a:gd name="T69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144">
                  <a:moveTo>
                    <a:pt x="138" y="61"/>
                  </a:moveTo>
                  <a:cubicBezTo>
                    <a:pt x="132" y="61"/>
                    <a:pt x="132" y="61"/>
                    <a:pt x="132" y="61"/>
                  </a:cubicBezTo>
                  <a:cubicBezTo>
                    <a:pt x="129" y="61"/>
                    <a:pt x="126" y="59"/>
                    <a:pt x="125" y="56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19" y="44"/>
                    <a:pt x="120" y="40"/>
                    <a:pt x="122" y="38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9" y="31"/>
                    <a:pt x="129" y="27"/>
                    <a:pt x="127" y="25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7" y="15"/>
                    <a:pt x="113" y="15"/>
                    <a:pt x="111" y="17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4" y="24"/>
                    <a:pt x="100" y="25"/>
                    <a:pt x="98" y="23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5" y="18"/>
                    <a:pt x="83" y="15"/>
                    <a:pt x="83" y="12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2"/>
                    <a:pt x="81" y="0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3" y="0"/>
                    <a:pt x="61" y="2"/>
                    <a:pt x="61" y="6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5"/>
                    <a:pt x="59" y="18"/>
                    <a:pt x="56" y="19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4" y="25"/>
                    <a:pt x="40" y="24"/>
                    <a:pt x="38" y="22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1" y="15"/>
                    <a:pt x="27" y="15"/>
                    <a:pt x="25" y="17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5" y="27"/>
                    <a:pt x="15" y="31"/>
                    <a:pt x="17" y="33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4" y="40"/>
                    <a:pt x="25" y="44"/>
                    <a:pt x="23" y="4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8" y="59"/>
                    <a:pt x="15" y="61"/>
                    <a:pt x="12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63"/>
                    <a:pt x="0" y="66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2" y="83"/>
                    <a:pt x="6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5" y="83"/>
                    <a:pt x="18" y="85"/>
                    <a:pt x="19" y="8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5" y="100"/>
                    <a:pt x="24" y="104"/>
                    <a:pt x="22" y="106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5" y="113"/>
                    <a:pt x="15" y="117"/>
                    <a:pt x="17" y="119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7" y="129"/>
                    <a:pt x="31" y="129"/>
                    <a:pt x="33" y="127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40" y="120"/>
                    <a:pt x="44" y="119"/>
                    <a:pt x="46" y="121"/>
                  </a:cubicBezTo>
                  <a:cubicBezTo>
                    <a:pt x="56" y="125"/>
                    <a:pt x="56" y="125"/>
                    <a:pt x="56" y="125"/>
                  </a:cubicBezTo>
                  <a:cubicBezTo>
                    <a:pt x="59" y="126"/>
                    <a:pt x="61" y="129"/>
                    <a:pt x="61" y="132"/>
                  </a:cubicBezTo>
                  <a:cubicBezTo>
                    <a:pt x="61" y="138"/>
                    <a:pt x="61" y="138"/>
                    <a:pt x="61" y="138"/>
                  </a:cubicBezTo>
                  <a:cubicBezTo>
                    <a:pt x="61" y="142"/>
                    <a:pt x="63" y="144"/>
                    <a:pt x="66" y="144"/>
                  </a:cubicBezTo>
                  <a:cubicBezTo>
                    <a:pt x="78" y="144"/>
                    <a:pt x="78" y="144"/>
                    <a:pt x="78" y="144"/>
                  </a:cubicBezTo>
                  <a:cubicBezTo>
                    <a:pt x="81" y="144"/>
                    <a:pt x="83" y="142"/>
                    <a:pt x="83" y="138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3" y="129"/>
                    <a:pt x="85" y="126"/>
                    <a:pt x="88" y="125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100" y="119"/>
                    <a:pt x="104" y="120"/>
                    <a:pt x="106" y="122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13" y="129"/>
                    <a:pt x="117" y="129"/>
                    <a:pt x="119" y="127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29" y="117"/>
                    <a:pt x="129" y="113"/>
                    <a:pt x="127" y="111"/>
                  </a:cubicBezTo>
                  <a:cubicBezTo>
                    <a:pt x="122" y="106"/>
                    <a:pt x="122" y="106"/>
                    <a:pt x="122" y="106"/>
                  </a:cubicBezTo>
                  <a:cubicBezTo>
                    <a:pt x="120" y="104"/>
                    <a:pt x="119" y="100"/>
                    <a:pt x="121" y="98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26" y="85"/>
                    <a:pt x="129" y="83"/>
                    <a:pt x="132" y="83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42" y="83"/>
                    <a:pt x="144" y="81"/>
                    <a:pt x="144" y="78"/>
                  </a:cubicBezTo>
                  <a:cubicBezTo>
                    <a:pt x="144" y="66"/>
                    <a:pt x="144" y="66"/>
                    <a:pt x="144" y="66"/>
                  </a:cubicBezTo>
                  <a:cubicBezTo>
                    <a:pt x="144" y="63"/>
                    <a:pt x="142" y="61"/>
                    <a:pt x="138" y="61"/>
                  </a:cubicBezTo>
                  <a:moveTo>
                    <a:pt x="100" y="72"/>
                  </a:moveTo>
                  <a:cubicBezTo>
                    <a:pt x="100" y="87"/>
                    <a:pt x="87" y="100"/>
                    <a:pt x="72" y="100"/>
                  </a:cubicBezTo>
                  <a:cubicBezTo>
                    <a:pt x="57" y="100"/>
                    <a:pt x="44" y="87"/>
                    <a:pt x="44" y="72"/>
                  </a:cubicBezTo>
                  <a:cubicBezTo>
                    <a:pt x="44" y="57"/>
                    <a:pt x="57" y="44"/>
                    <a:pt x="72" y="44"/>
                  </a:cubicBezTo>
                  <a:cubicBezTo>
                    <a:pt x="87" y="44"/>
                    <a:pt x="100" y="57"/>
                    <a:pt x="100" y="7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37"/>
            <p:cNvSpPr>
              <a:spLocks/>
            </p:cNvSpPr>
            <p:nvPr/>
          </p:nvSpPr>
          <p:spPr bwMode="auto">
            <a:xfrm>
              <a:off x="7293053" y="2627044"/>
              <a:ext cx="369136" cy="249782"/>
            </a:xfrm>
            <a:custGeom>
              <a:avLst/>
              <a:gdLst>
                <a:gd name="T0" fmla="*/ 135 w 186"/>
                <a:gd name="T1" fmla="*/ 9 h 126"/>
                <a:gd name="T2" fmla="*/ 84 w 186"/>
                <a:gd name="T3" fmla="*/ 57 h 126"/>
                <a:gd name="T4" fmla="*/ 84 w 186"/>
                <a:gd name="T5" fmla="*/ 57 h 126"/>
                <a:gd name="T6" fmla="*/ 84 w 186"/>
                <a:gd name="T7" fmla="*/ 60 h 126"/>
                <a:gd name="T8" fmla="*/ 84 w 186"/>
                <a:gd name="T9" fmla="*/ 66 h 126"/>
                <a:gd name="T10" fmla="*/ 51 w 186"/>
                <a:gd name="T11" fmla="*/ 99 h 126"/>
                <a:gd name="T12" fmla="*/ 18 w 186"/>
                <a:gd name="T13" fmla="*/ 66 h 126"/>
                <a:gd name="T14" fmla="*/ 51 w 186"/>
                <a:gd name="T15" fmla="*/ 33 h 126"/>
                <a:gd name="T16" fmla="*/ 51 w 186"/>
                <a:gd name="T17" fmla="*/ 48 h 126"/>
                <a:gd name="T18" fmla="*/ 87 w 186"/>
                <a:gd name="T19" fmla="*/ 24 h 126"/>
                <a:gd name="T20" fmla="*/ 51 w 186"/>
                <a:gd name="T21" fmla="*/ 0 h 126"/>
                <a:gd name="T22" fmla="*/ 51 w 186"/>
                <a:gd name="T23" fmla="*/ 15 h 126"/>
                <a:gd name="T24" fmla="*/ 0 w 186"/>
                <a:gd name="T25" fmla="*/ 66 h 126"/>
                <a:gd name="T26" fmla="*/ 51 w 186"/>
                <a:gd name="T27" fmla="*/ 117 h 126"/>
                <a:gd name="T28" fmla="*/ 102 w 186"/>
                <a:gd name="T29" fmla="*/ 69 h 126"/>
                <a:gd name="T30" fmla="*/ 102 w 186"/>
                <a:gd name="T31" fmla="*/ 69 h 126"/>
                <a:gd name="T32" fmla="*/ 102 w 186"/>
                <a:gd name="T33" fmla="*/ 66 h 126"/>
                <a:gd name="T34" fmla="*/ 102 w 186"/>
                <a:gd name="T35" fmla="*/ 60 h 126"/>
                <a:gd name="T36" fmla="*/ 135 w 186"/>
                <a:gd name="T37" fmla="*/ 27 h 126"/>
                <a:gd name="T38" fmla="*/ 168 w 186"/>
                <a:gd name="T39" fmla="*/ 60 h 126"/>
                <a:gd name="T40" fmla="*/ 135 w 186"/>
                <a:gd name="T41" fmla="*/ 93 h 126"/>
                <a:gd name="T42" fmla="*/ 135 w 186"/>
                <a:gd name="T43" fmla="*/ 78 h 126"/>
                <a:gd name="T44" fmla="*/ 99 w 186"/>
                <a:gd name="T45" fmla="*/ 102 h 126"/>
                <a:gd name="T46" fmla="*/ 135 w 186"/>
                <a:gd name="T47" fmla="*/ 126 h 126"/>
                <a:gd name="T48" fmla="*/ 135 w 186"/>
                <a:gd name="T49" fmla="*/ 111 h 126"/>
                <a:gd name="T50" fmla="*/ 186 w 186"/>
                <a:gd name="T51" fmla="*/ 60 h 126"/>
                <a:gd name="T52" fmla="*/ 135 w 186"/>
                <a:gd name="T53" fmla="*/ 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6" h="126">
                  <a:moveTo>
                    <a:pt x="135" y="9"/>
                  </a:moveTo>
                  <a:cubicBezTo>
                    <a:pt x="108" y="9"/>
                    <a:pt x="86" y="30"/>
                    <a:pt x="84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84"/>
                    <a:pt x="69" y="99"/>
                    <a:pt x="51" y="99"/>
                  </a:cubicBezTo>
                  <a:cubicBezTo>
                    <a:pt x="33" y="99"/>
                    <a:pt x="18" y="84"/>
                    <a:pt x="18" y="66"/>
                  </a:cubicBezTo>
                  <a:cubicBezTo>
                    <a:pt x="18" y="48"/>
                    <a:pt x="33" y="33"/>
                    <a:pt x="51" y="33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23" y="15"/>
                    <a:pt x="0" y="38"/>
                    <a:pt x="0" y="66"/>
                  </a:cubicBezTo>
                  <a:cubicBezTo>
                    <a:pt x="0" y="94"/>
                    <a:pt x="23" y="117"/>
                    <a:pt x="51" y="117"/>
                  </a:cubicBezTo>
                  <a:cubicBezTo>
                    <a:pt x="78" y="117"/>
                    <a:pt x="100" y="96"/>
                    <a:pt x="102" y="69"/>
                  </a:cubicBezTo>
                  <a:cubicBezTo>
                    <a:pt x="102" y="69"/>
                    <a:pt x="102" y="69"/>
                    <a:pt x="102" y="69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2" y="42"/>
                    <a:pt x="117" y="27"/>
                    <a:pt x="135" y="27"/>
                  </a:cubicBezTo>
                  <a:cubicBezTo>
                    <a:pt x="153" y="27"/>
                    <a:pt x="168" y="42"/>
                    <a:pt x="168" y="60"/>
                  </a:cubicBezTo>
                  <a:cubicBezTo>
                    <a:pt x="168" y="78"/>
                    <a:pt x="153" y="93"/>
                    <a:pt x="135" y="93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99" y="102"/>
                    <a:pt x="99" y="102"/>
                    <a:pt x="99" y="102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11"/>
                    <a:pt x="135" y="111"/>
                    <a:pt x="135" y="111"/>
                  </a:cubicBezTo>
                  <a:cubicBezTo>
                    <a:pt x="163" y="111"/>
                    <a:pt x="186" y="88"/>
                    <a:pt x="186" y="60"/>
                  </a:cubicBezTo>
                  <a:cubicBezTo>
                    <a:pt x="186" y="32"/>
                    <a:pt x="163" y="9"/>
                    <a:pt x="135" y="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82" name="组合 81"/>
            <p:cNvGrpSpPr/>
            <p:nvPr/>
          </p:nvGrpSpPr>
          <p:grpSpPr>
            <a:xfrm>
              <a:off x="1273103" y="2702537"/>
              <a:ext cx="286696" cy="238708"/>
              <a:chOff x="1987550" y="2151062"/>
              <a:chExt cx="369888" cy="307975"/>
            </a:xfrm>
            <a:solidFill>
              <a:schemeClr val="bg1"/>
            </a:solidFill>
          </p:grpSpPr>
          <p:sp>
            <p:nvSpPr>
              <p:cNvPr id="83" name="Rectangle 74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Rectangle 75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Rectangle 76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Rectangle 77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78"/>
              <p:cNvSpPr>
                <a:spLocks noEditPoints="1"/>
              </p:cNvSpPr>
              <p:nvPr/>
            </p:nvSpPr>
            <p:spPr bwMode="auto">
              <a:xfrm>
                <a:off x="1987550" y="2151062"/>
                <a:ext cx="369888" cy="307975"/>
              </a:xfrm>
              <a:custGeom>
                <a:avLst/>
                <a:gdLst>
                  <a:gd name="T0" fmla="*/ 132 w 144"/>
                  <a:gd name="T1" fmla="*/ 0 h 120"/>
                  <a:gd name="T2" fmla="*/ 12 w 144"/>
                  <a:gd name="T3" fmla="*/ 0 h 120"/>
                  <a:gd name="T4" fmla="*/ 0 w 144"/>
                  <a:gd name="T5" fmla="*/ 12 h 120"/>
                  <a:gd name="T6" fmla="*/ 0 w 144"/>
                  <a:gd name="T7" fmla="*/ 78 h 120"/>
                  <a:gd name="T8" fmla="*/ 12 w 144"/>
                  <a:gd name="T9" fmla="*/ 90 h 120"/>
                  <a:gd name="T10" fmla="*/ 60 w 144"/>
                  <a:gd name="T11" fmla="*/ 90 h 120"/>
                  <a:gd name="T12" fmla="*/ 60 w 144"/>
                  <a:gd name="T13" fmla="*/ 114 h 120"/>
                  <a:gd name="T14" fmla="*/ 54 w 144"/>
                  <a:gd name="T15" fmla="*/ 114 h 120"/>
                  <a:gd name="T16" fmla="*/ 48 w 144"/>
                  <a:gd name="T17" fmla="*/ 120 h 120"/>
                  <a:gd name="T18" fmla="*/ 96 w 144"/>
                  <a:gd name="T19" fmla="*/ 120 h 120"/>
                  <a:gd name="T20" fmla="*/ 90 w 144"/>
                  <a:gd name="T21" fmla="*/ 114 h 120"/>
                  <a:gd name="T22" fmla="*/ 84 w 144"/>
                  <a:gd name="T23" fmla="*/ 114 h 120"/>
                  <a:gd name="T24" fmla="*/ 84 w 144"/>
                  <a:gd name="T25" fmla="*/ 90 h 120"/>
                  <a:gd name="T26" fmla="*/ 132 w 144"/>
                  <a:gd name="T27" fmla="*/ 90 h 120"/>
                  <a:gd name="T28" fmla="*/ 144 w 144"/>
                  <a:gd name="T29" fmla="*/ 78 h 120"/>
                  <a:gd name="T30" fmla="*/ 144 w 144"/>
                  <a:gd name="T31" fmla="*/ 12 h 120"/>
                  <a:gd name="T32" fmla="*/ 132 w 144"/>
                  <a:gd name="T33" fmla="*/ 0 h 120"/>
                  <a:gd name="T34" fmla="*/ 132 w 144"/>
                  <a:gd name="T35" fmla="*/ 78 h 120"/>
                  <a:gd name="T36" fmla="*/ 12 w 144"/>
                  <a:gd name="T37" fmla="*/ 78 h 120"/>
                  <a:gd name="T38" fmla="*/ 12 w 144"/>
                  <a:gd name="T39" fmla="*/ 12 h 120"/>
                  <a:gd name="T40" fmla="*/ 132 w 144"/>
                  <a:gd name="T41" fmla="*/ 12 h 120"/>
                  <a:gd name="T42" fmla="*/ 132 w 144"/>
                  <a:gd name="T43" fmla="*/ 7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4" h="120">
                    <a:moveTo>
                      <a:pt x="13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85"/>
                      <a:pt x="5" y="90"/>
                      <a:pt x="12" y="90"/>
                    </a:cubicBezTo>
                    <a:cubicBezTo>
                      <a:pt x="60" y="90"/>
                      <a:pt x="60" y="90"/>
                      <a:pt x="60" y="90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54" y="114"/>
                      <a:pt x="54" y="114"/>
                      <a:pt x="54" y="114"/>
                    </a:cubicBezTo>
                    <a:cubicBezTo>
                      <a:pt x="48" y="114"/>
                      <a:pt x="48" y="120"/>
                      <a:pt x="48" y="120"/>
                    </a:cubicBezTo>
                    <a:cubicBezTo>
                      <a:pt x="96" y="120"/>
                      <a:pt x="96" y="120"/>
                      <a:pt x="96" y="120"/>
                    </a:cubicBezTo>
                    <a:cubicBezTo>
                      <a:pt x="96" y="114"/>
                      <a:pt x="90" y="114"/>
                      <a:pt x="90" y="114"/>
                    </a:cubicBezTo>
                    <a:cubicBezTo>
                      <a:pt x="84" y="114"/>
                      <a:pt x="84" y="114"/>
                      <a:pt x="84" y="114"/>
                    </a:cubicBezTo>
                    <a:cubicBezTo>
                      <a:pt x="84" y="90"/>
                      <a:pt x="84" y="90"/>
                      <a:pt x="84" y="90"/>
                    </a:cubicBezTo>
                    <a:cubicBezTo>
                      <a:pt x="132" y="90"/>
                      <a:pt x="132" y="90"/>
                      <a:pt x="132" y="90"/>
                    </a:cubicBezTo>
                    <a:cubicBezTo>
                      <a:pt x="139" y="90"/>
                      <a:pt x="144" y="85"/>
                      <a:pt x="144" y="78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5"/>
                      <a:pt x="139" y="0"/>
                      <a:pt x="132" y="0"/>
                    </a:cubicBezTo>
                    <a:moveTo>
                      <a:pt x="132" y="78"/>
                    </a:moveTo>
                    <a:cubicBezTo>
                      <a:pt x="12" y="78"/>
                      <a:pt x="12" y="78"/>
                      <a:pt x="12" y="78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2" y="12"/>
                      <a:pt x="132" y="12"/>
                      <a:pt x="132" y="12"/>
                    </a:cubicBezTo>
                    <a:lnTo>
                      <a:pt x="132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51" name="文本框 50"/>
          <p:cNvSpPr txBox="1"/>
          <p:nvPr/>
        </p:nvSpPr>
        <p:spPr>
          <a:xfrm>
            <a:off x="581042" y="203200"/>
            <a:ext cx="3521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年度工作概述</a:t>
            </a:r>
          </a:p>
        </p:txBody>
      </p:sp>
      <p:sp>
        <p:nvSpPr>
          <p:cNvPr id="52" name="矩形 51"/>
          <p:cNvSpPr/>
          <p:nvPr/>
        </p:nvSpPr>
        <p:spPr>
          <a:xfrm>
            <a:off x="3877556" y="418751"/>
            <a:ext cx="5101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D2D29"/>
                </a:solidFill>
              </a:rPr>
              <a:t>NIAN DU GONG ZUO GAI SHU  &gt;&gt;</a:t>
            </a:r>
            <a:endParaRPr lang="zh-CN" altLang="en-US" sz="2400" dirty="0">
              <a:solidFill>
                <a:srgbClr val="FD2D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6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812966" y="2043294"/>
            <a:ext cx="3840749" cy="3925105"/>
            <a:chOff x="1812966" y="2043294"/>
            <a:chExt cx="3840749" cy="3925105"/>
          </a:xfrm>
        </p:grpSpPr>
        <p:sp>
          <p:nvSpPr>
            <p:cNvPr id="35" name="任意多边形 34"/>
            <p:cNvSpPr>
              <a:spLocks noChangeArrowheads="1"/>
            </p:cNvSpPr>
            <p:nvPr/>
          </p:nvSpPr>
          <p:spPr bwMode="auto">
            <a:xfrm>
              <a:off x="1812966" y="2043294"/>
              <a:ext cx="3840749" cy="3925105"/>
            </a:xfrm>
            <a:custGeom>
              <a:avLst/>
              <a:gdLst>
                <a:gd name="connsiteX0" fmla="*/ 1915319 w 5999163"/>
                <a:gd name="connsiteY0" fmla="*/ 0 h 6130925"/>
                <a:gd name="connsiteX1" fmla="*/ 2617788 w 5999163"/>
                <a:gd name="connsiteY1" fmla="*/ 702468 h 6130925"/>
                <a:gd name="connsiteX2" fmla="*/ 2608058 w 5999163"/>
                <a:gd name="connsiteY2" fmla="*/ 798989 h 6130925"/>
                <a:gd name="connsiteX3" fmla="*/ 2612638 w 5999163"/>
                <a:gd name="connsiteY3" fmla="*/ 793271 h 6130925"/>
                <a:gd name="connsiteX4" fmla="*/ 2613526 w 5999163"/>
                <a:gd name="connsiteY4" fmla="*/ 792162 h 6130925"/>
                <a:gd name="connsiteX5" fmla="*/ 3338513 w 5999163"/>
                <a:gd name="connsiteY5" fmla="*/ 1243155 h 6130925"/>
                <a:gd name="connsiteX6" fmla="*/ 3337549 w 5999163"/>
                <a:gd name="connsiteY6" fmla="*/ 1244364 h 6130925"/>
                <a:gd name="connsiteX7" fmla="*/ 3461204 w 5999163"/>
                <a:gd name="connsiteY7" fmla="*/ 1169242 h 6130925"/>
                <a:gd name="connsiteX8" fmla="*/ 4191795 w 5999163"/>
                <a:gd name="connsiteY8" fmla="*/ 984250 h 6130925"/>
                <a:gd name="connsiteX9" fmla="*/ 5724527 w 5999163"/>
                <a:gd name="connsiteY9" fmla="*/ 2516981 h 6130925"/>
                <a:gd name="connsiteX10" fmla="*/ 5275601 w 5999163"/>
                <a:gd name="connsiteY10" fmla="*/ 3600787 h 6130925"/>
                <a:gd name="connsiteX11" fmla="*/ 5231589 w 5999163"/>
                <a:gd name="connsiteY11" fmla="*/ 3640787 h 6130925"/>
                <a:gd name="connsiteX12" fmla="*/ 5239525 w 5999163"/>
                <a:gd name="connsiteY12" fmla="*/ 3636962 h 6130925"/>
                <a:gd name="connsiteX13" fmla="*/ 5491163 w 5999163"/>
                <a:gd name="connsiteY13" fmla="*/ 4440901 h 6130925"/>
                <a:gd name="connsiteX14" fmla="*/ 5490407 w 5999163"/>
                <a:gd name="connsiteY14" fmla="*/ 4441265 h 6130925"/>
                <a:gd name="connsiteX15" fmla="*/ 5521925 w 5999163"/>
                <a:gd name="connsiteY15" fmla="*/ 4444442 h 6130925"/>
                <a:gd name="connsiteX16" fmla="*/ 5999163 w 5999163"/>
                <a:gd name="connsiteY16" fmla="*/ 5029993 h 6130925"/>
                <a:gd name="connsiteX17" fmla="*/ 5401469 w 5999163"/>
                <a:gd name="connsiteY17" fmla="*/ 5627687 h 6130925"/>
                <a:gd name="connsiteX18" fmla="*/ 4803775 w 5999163"/>
                <a:gd name="connsiteY18" fmla="*/ 5029993 h 6130925"/>
                <a:gd name="connsiteX19" fmla="*/ 4850745 w 5999163"/>
                <a:gd name="connsiteY19" fmla="*/ 4797344 h 6130925"/>
                <a:gd name="connsiteX20" fmla="*/ 4886032 w 5999163"/>
                <a:gd name="connsiteY20" fmla="*/ 4732332 h 6130925"/>
                <a:gd name="connsiteX21" fmla="*/ 4883913 w 5999163"/>
                <a:gd name="connsiteY21" fmla="*/ 4733353 h 6130925"/>
                <a:gd name="connsiteX22" fmla="*/ 4882725 w 5999163"/>
                <a:gd name="connsiteY22" fmla="*/ 4733925 h 6130925"/>
                <a:gd name="connsiteX23" fmla="*/ 4413250 w 5999163"/>
                <a:gd name="connsiteY23" fmla="*/ 4035175 h 6130925"/>
                <a:gd name="connsiteX24" fmla="*/ 4423136 w 5999163"/>
                <a:gd name="connsiteY24" fmla="*/ 4030410 h 6130925"/>
                <a:gd name="connsiteX25" fmla="*/ 4348508 w 5999163"/>
                <a:gd name="connsiteY25" fmla="*/ 4041800 h 6130925"/>
                <a:gd name="connsiteX26" fmla="*/ 4191795 w 5999163"/>
                <a:gd name="connsiteY26" fmla="*/ 4049713 h 6130925"/>
                <a:gd name="connsiteX27" fmla="*/ 4019410 w 5999163"/>
                <a:gd name="connsiteY27" fmla="*/ 4038839 h 6130925"/>
                <a:gd name="connsiteX28" fmla="*/ 3945818 w 5999163"/>
                <a:gd name="connsiteY28" fmla="*/ 4036011 h 6130925"/>
                <a:gd name="connsiteX29" fmla="*/ 3579798 w 5999163"/>
                <a:gd name="connsiteY29" fmla="*/ 4775199 h 6130925"/>
                <a:gd name="connsiteX30" fmla="*/ 3579374 w 5999163"/>
                <a:gd name="connsiteY30" fmla="*/ 4774996 h 6130925"/>
                <a:gd name="connsiteX31" fmla="*/ 3586176 w 5999163"/>
                <a:gd name="connsiteY31" fmla="*/ 4783240 h 6130925"/>
                <a:gd name="connsiteX32" fmla="*/ 3733801 w 5999163"/>
                <a:gd name="connsiteY32" fmla="*/ 5266531 h 6130925"/>
                <a:gd name="connsiteX33" fmla="*/ 2869407 w 5999163"/>
                <a:gd name="connsiteY33" fmla="*/ 6130925 h 6130925"/>
                <a:gd name="connsiteX34" fmla="*/ 2005013 w 5999163"/>
                <a:gd name="connsiteY34" fmla="*/ 5266531 h 6130925"/>
                <a:gd name="connsiteX35" fmla="*/ 2781028 w 5999163"/>
                <a:gd name="connsiteY35" fmla="*/ 4406600 h 6130925"/>
                <a:gd name="connsiteX36" fmla="*/ 2833752 w 5999163"/>
                <a:gd name="connsiteY36" fmla="*/ 4403938 h 6130925"/>
                <a:gd name="connsiteX37" fmla="*/ 2885840 w 5999163"/>
                <a:gd name="connsiteY37" fmla="*/ 4396178 h 6130925"/>
                <a:gd name="connsiteX38" fmla="*/ 3113735 w 5999163"/>
                <a:gd name="connsiteY38" fmla="*/ 3606799 h 6130925"/>
                <a:gd name="connsiteX39" fmla="*/ 3120851 w 5999163"/>
                <a:gd name="connsiteY39" fmla="*/ 3610193 h 6130925"/>
                <a:gd name="connsiteX40" fmla="*/ 3032824 w 5999163"/>
                <a:gd name="connsiteY40" fmla="*/ 3520040 h 6130925"/>
                <a:gd name="connsiteX41" fmla="*/ 2920830 w 5999163"/>
                <a:gd name="connsiteY41" fmla="*/ 3373946 h 6130925"/>
                <a:gd name="connsiteX42" fmla="*/ 2900404 w 5999163"/>
                <a:gd name="connsiteY42" fmla="*/ 3340325 h 6130925"/>
                <a:gd name="connsiteX43" fmla="*/ 2865889 w 5999163"/>
                <a:gd name="connsiteY43" fmla="*/ 3296075 h 6130925"/>
                <a:gd name="connsiteX44" fmla="*/ 2062079 w 5999163"/>
                <a:gd name="connsiteY44" fmla="*/ 3497262 h 6130925"/>
                <a:gd name="connsiteX45" fmla="*/ 2060463 w 5999163"/>
                <a:gd name="connsiteY45" fmla="*/ 3490180 h 6130925"/>
                <a:gd name="connsiteX46" fmla="*/ 2013163 w 5999163"/>
                <a:gd name="connsiteY46" fmla="*/ 3642672 h 6130925"/>
                <a:gd name="connsiteX47" fmla="*/ 1047750 w 5999163"/>
                <a:gd name="connsiteY47" fmla="*/ 4283075 h 6130925"/>
                <a:gd name="connsiteX48" fmla="*/ 0 w 5999163"/>
                <a:gd name="connsiteY48" fmla="*/ 3234531 h 6130925"/>
                <a:gd name="connsiteX49" fmla="*/ 1047750 w 5999163"/>
                <a:gd name="connsiteY49" fmla="*/ 2185987 h 6130925"/>
                <a:gd name="connsiteX50" fmla="*/ 1788621 w 5999163"/>
                <a:gd name="connsiteY50" fmla="*/ 2493098 h 6130925"/>
                <a:gd name="connsiteX51" fmla="*/ 1849989 w 5999163"/>
                <a:gd name="connsiteY51" fmla="*/ 2567533 h 6130925"/>
                <a:gd name="connsiteX52" fmla="*/ 1848269 w 5999163"/>
                <a:gd name="connsiteY52" fmla="*/ 2559994 h 6130925"/>
                <a:gd name="connsiteX53" fmla="*/ 1847851 w 5999163"/>
                <a:gd name="connsiteY53" fmla="*/ 2558159 h 6130925"/>
                <a:gd name="connsiteX54" fmla="*/ 2670938 w 5999163"/>
                <a:gd name="connsiteY54" fmla="*/ 2317750 h 6130925"/>
                <a:gd name="connsiteX55" fmla="*/ 2672198 w 5999163"/>
                <a:gd name="connsiteY55" fmla="*/ 2323181 h 6130925"/>
                <a:gd name="connsiteX56" fmla="*/ 2676724 w 5999163"/>
                <a:gd name="connsiteY56" fmla="*/ 2283561 h 6130925"/>
                <a:gd name="connsiteX57" fmla="*/ 2727972 w 5999163"/>
                <a:gd name="connsiteY57" fmla="*/ 2061193 h 6130925"/>
                <a:gd name="connsiteX58" fmla="*/ 2763486 w 5999163"/>
                <a:gd name="connsiteY58" fmla="*/ 1964163 h 6130925"/>
                <a:gd name="connsiteX59" fmla="*/ 2760026 w 5999163"/>
                <a:gd name="connsiteY59" fmla="*/ 1968500 h 6130925"/>
                <a:gd name="connsiteX60" fmla="*/ 2159000 w 5999163"/>
                <a:gd name="connsiteY60" fmla="*/ 1359661 h 6130925"/>
                <a:gd name="connsiteX61" fmla="*/ 2159737 w 5999163"/>
                <a:gd name="connsiteY61" fmla="*/ 1358741 h 6130925"/>
                <a:gd name="connsiteX62" fmla="*/ 2056891 w 5999163"/>
                <a:gd name="connsiteY62" fmla="*/ 1390666 h 6130925"/>
                <a:gd name="connsiteX63" fmla="*/ 1915319 w 5999163"/>
                <a:gd name="connsiteY63" fmla="*/ 1404938 h 6130925"/>
                <a:gd name="connsiteX64" fmla="*/ 1212851 w 5999163"/>
                <a:gd name="connsiteY64" fmla="*/ 702468 h 6130925"/>
                <a:gd name="connsiteX65" fmla="*/ 1915319 w 5999163"/>
                <a:gd name="connsiteY65" fmla="*/ 0 h 613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999163" h="6130925">
                  <a:moveTo>
                    <a:pt x="1915319" y="0"/>
                  </a:moveTo>
                  <a:cubicBezTo>
                    <a:pt x="2303282" y="0"/>
                    <a:pt x="2617788" y="314506"/>
                    <a:pt x="2617788" y="702468"/>
                  </a:cubicBezTo>
                  <a:lnTo>
                    <a:pt x="2608058" y="798989"/>
                  </a:lnTo>
                  <a:lnTo>
                    <a:pt x="2612638" y="793271"/>
                  </a:lnTo>
                  <a:cubicBezTo>
                    <a:pt x="2613526" y="792162"/>
                    <a:pt x="2613526" y="792162"/>
                    <a:pt x="2613526" y="792162"/>
                  </a:cubicBezTo>
                  <a:cubicBezTo>
                    <a:pt x="2560936" y="1194298"/>
                    <a:pt x="3004193" y="1468651"/>
                    <a:pt x="3338513" y="1243155"/>
                  </a:cubicBezTo>
                  <a:lnTo>
                    <a:pt x="3337549" y="1244364"/>
                  </a:lnTo>
                  <a:lnTo>
                    <a:pt x="3461204" y="1169242"/>
                  </a:lnTo>
                  <a:cubicBezTo>
                    <a:pt x="3678382" y="1051264"/>
                    <a:pt x="3927262" y="984250"/>
                    <a:pt x="4191795" y="984250"/>
                  </a:cubicBezTo>
                  <a:cubicBezTo>
                    <a:pt x="5038300" y="984250"/>
                    <a:pt x="5724527" y="1670477"/>
                    <a:pt x="5724527" y="2516981"/>
                  </a:cubicBezTo>
                  <a:cubicBezTo>
                    <a:pt x="5724527" y="2940234"/>
                    <a:pt x="5552971" y="3323417"/>
                    <a:pt x="5275601" y="3600787"/>
                  </a:cubicBezTo>
                  <a:lnTo>
                    <a:pt x="5231589" y="3640787"/>
                  </a:lnTo>
                  <a:lnTo>
                    <a:pt x="5239525" y="3636962"/>
                  </a:lnTo>
                  <a:cubicBezTo>
                    <a:pt x="4954085" y="3903690"/>
                    <a:pt x="5104316" y="4380793"/>
                    <a:pt x="5491163" y="4440901"/>
                  </a:cubicBezTo>
                  <a:lnTo>
                    <a:pt x="5490407" y="4441265"/>
                  </a:lnTo>
                  <a:lnTo>
                    <a:pt x="5521925" y="4444442"/>
                  </a:lnTo>
                  <a:cubicBezTo>
                    <a:pt x="5794284" y="4500175"/>
                    <a:pt x="5999163" y="4741158"/>
                    <a:pt x="5999163" y="5029993"/>
                  </a:cubicBezTo>
                  <a:cubicBezTo>
                    <a:pt x="5999163" y="5360090"/>
                    <a:pt x="5731566" y="5627687"/>
                    <a:pt x="5401469" y="5627687"/>
                  </a:cubicBezTo>
                  <a:cubicBezTo>
                    <a:pt x="5071372" y="5627687"/>
                    <a:pt x="4803775" y="5360090"/>
                    <a:pt x="4803775" y="5029993"/>
                  </a:cubicBezTo>
                  <a:cubicBezTo>
                    <a:pt x="4803775" y="4947469"/>
                    <a:pt x="4820500" y="4868851"/>
                    <a:pt x="4850745" y="4797344"/>
                  </a:cubicBezTo>
                  <a:lnTo>
                    <a:pt x="4886032" y="4732332"/>
                  </a:lnTo>
                  <a:lnTo>
                    <a:pt x="4883913" y="4733353"/>
                  </a:lnTo>
                  <a:cubicBezTo>
                    <a:pt x="4882725" y="4733925"/>
                    <a:pt x="4882725" y="4733925"/>
                    <a:pt x="4882725" y="4733925"/>
                  </a:cubicBezTo>
                  <a:cubicBezTo>
                    <a:pt x="5081782" y="4392063"/>
                    <a:pt x="4800097" y="3978824"/>
                    <a:pt x="4413250" y="4035175"/>
                  </a:cubicBezTo>
                  <a:lnTo>
                    <a:pt x="4423136" y="4030410"/>
                  </a:lnTo>
                  <a:lnTo>
                    <a:pt x="4348508" y="4041800"/>
                  </a:lnTo>
                  <a:cubicBezTo>
                    <a:pt x="4296982" y="4047033"/>
                    <a:pt x="4244702" y="4049713"/>
                    <a:pt x="4191795" y="4049713"/>
                  </a:cubicBezTo>
                  <a:lnTo>
                    <a:pt x="4019410" y="4038839"/>
                  </a:lnTo>
                  <a:lnTo>
                    <a:pt x="3945818" y="4036011"/>
                  </a:lnTo>
                  <a:cubicBezTo>
                    <a:pt x="3585964" y="4049205"/>
                    <a:pt x="3364855" y="4461732"/>
                    <a:pt x="3579798" y="4775199"/>
                  </a:cubicBezTo>
                  <a:lnTo>
                    <a:pt x="3579374" y="4774996"/>
                  </a:lnTo>
                  <a:lnTo>
                    <a:pt x="3586176" y="4783240"/>
                  </a:lnTo>
                  <a:cubicBezTo>
                    <a:pt x="3679379" y="4921198"/>
                    <a:pt x="3733801" y="5087509"/>
                    <a:pt x="3733801" y="5266531"/>
                  </a:cubicBezTo>
                  <a:cubicBezTo>
                    <a:pt x="3733801" y="5743923"/>
                    <a:pt x="3346799" y="6130925"/>
                    <a:pt x="2869407" y="6130925"/>
                  </a:cubicBezTo>
                  <a:cubicBezTo>
                    <a:pt x="2392015" y="6130925"/>
                    <a:pt x="2005013" y="5743923"/>
                    <a:pt x="2005013" y="5266531"/>
                  </a:cubicBezTo>
                  <a:cubicBezTo>
                    <a:pt x="2005013" y="4818976"/>
                    <a:pt x="2345151" y="4450866"/>
                    <a:pt x="2781028" y="4406600"/>
                  </a:cubicBezTo>
                  <a:lnTo>
                    <a:pt x="2833752" y="4403938"/>
                  </a:lnTo>
                  <a:lnTo>
                    <a:pt x="2885840" y="4396178"/>
                  </a:lnTo>
                  <a:cubicBezTo>
                    <a:pt x="3236403" y="4316724"/>
                    <a:pt x="3381533" y="3870957"/>
                    <a:pt x="3113735" y="3606799"/>
                  </a:cubicBezTo>
                  <a:lnTo>
                    <a:pt x="3120851" y="3610193"/>
                  </a:lnTo>
                  <a:lnTo>
                    <a:pt x="3032824" y="3520040"/>
                  </a:lnTo>
                  <a:cubicBezTo>
                    <a:pt x="2992675" y="3473692"/>
                    <a:pt x="2955260" y="3424910"/>
                    <a:pt x="2920830" y="3373946"/>
                  </a:cubicBezTo>
                  <a:lnTo>
                    <a:pt x="2900404" y="3340325"/>
                  </a:lnTo>
                  <a:lnTo>
                    <a:pt x="2865889" y="3296075"/>
                  </a:lnTo>
                  <a:cubicBezTo>
                    <a:pt x="2622314" y="3028445"/>
                    <a:pt x="2157213" y="3127491"/>
                    <a:pt x="2062079" y="3497262"/>
                  </a:cubicBezTo>
                  <a:lnTo>
                    <a:pt x="2060463" y="3490180"/>
                  </a:lnTo>
                  <a:lnTo>
                    <a:pt x="2013163" y="3642672"/>
                  </a:lnTo>
                  <a:cubicBezTo>
                    <a:pt x="1854106" y="4019010"/>
                    <a:pt x="1481742" y="4283075"/>
                    <a:pt x="1047750" y="4283075"/>
                  </a:cubicBezTo>
                  <a:cubicBezTo>
                    <a:pt x="469094" y="4283075"/>
                    <a:pt x="0" y="3813626"/>
                    <a:pt x="0" y="3234531"/>
                  </a:cubicBezTo>
                  <a:cubicBezTo>
                    <a:pt x="0" y="2655436"/>
                    <a:pt x="469094" y="2185987"/>
                    <a:pt x="1047750" y="2185987"/>
                  </a:cubicBezTo>
                  <a:cubicBezTo>
                    <a:pt x="1337078" y="2185987"/>
                    <a:pt x="1599016" y="2303349"/>
                    <a:pt x="1788621" y="2493098"/>
                  </a:cubicBezTo>
                  <a:lnTo>
                    <a:pt x="1849989" y="2567533"/>
                  </a:lnTo>
                  <a:lnTo>
                    <a:pt x="1848269" y="2559994"/>
                  </a:lnTo>
                  <a:cubicBezTo>
                    <a:pt x="1847851" y="2558159"/>
                    <a:pt x="1847851" y="2558159"/>
                    <a:pt x="1847851" y="2558159"/>
                  </a:cubicBezTo>
                  <a:cubicBezTo>
                    <a:pt x="2110937" y="2869942"/>
                    <a:pt x="2618320" y="2719685"/>
                    <a:pt x="2670938" y="2317750"/>
                  </a:cubicBezTo>
                  <a:lnTo>
                    <a:pt x="2672198" y="2323181"/>
                  </a:lnTo>
                  <a:lnTo>
                    <a:pt x="2676724" y="2283561"/>
                  </a:lnTo>
                  <a:cubicBezTo>
                    <a:pt x="2688353" y="2207452"/>
                    <a:pt x="2705580" y="2133185"/>
                    <a:pt x="2727972" y="2061193"/>
                  </a:cubicBezTo>
                  <a:lnTo>
                    <a:pt x="2763486" y="1964163"/>
                  </a:lnTo>
                  <a:lnTo>
                    <a:pt x="2760026" y="1968500"/>
                  </a:lnTo>
                  <a:cubicBezTo>
                    <a:pt x="2902770" y="1592674"/>
                    <a:pt x="2538397" y="1220605"/>
                    <a:pt x="2159000" y="1359661"/>
                  </a:cubicBezTo>
                  <a:lnTo>
                    <a:pt x="2159737" y="1358741"/>
                  </a:lnTo>
                  <a:lnTo>
                    <a:pt x="2056891" y="1390666"/>
                  </a:lnTo>
                  <a:cubicBezTo>
                    <a:pt x="2011162" y="1400024"/>
                    <a:pt x="1963815" y="1404938"/>
                    <a:pt x="1915319" y="1404938"/>
                  </a:cubicBezTo>
                  <a:cubicBezTo>
                    <a:pt x="1527357" y="1404938"/>
                    <a:pt x="1212851" y="1090432"/>
                    <a:pt x="1212851" y="702468"/>
                  </a:cubicBezTo>
                  <a:cubicBezTo>
                    <a:pt x="1212851" y="314506"/>
                    <a:pt x="1527357" y="0"/>
                    <a:pt x="1915319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190500" dist="50800" dir="13500000">
                <a:prstClr val="black">
                  <a:alpha val="4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650799" y="2808887"/>
              <a:ext cx="1691626" cy="1691626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8BBBC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1524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3751243" y="2909331"/>
              <a:ext cx="1490740" cy="1490740"/>
            </a:xfrm>
            <a:prstGeom prst="ellipse">
              <a:avLst/>
            </a:prstGeom>
            <a:gradFill>
              <a:gsLst>
                <a:gs pos="5000">
                  <a:srgbClr val="F80E0A"/>
                </a:gs>
                <a:gs pos="100000">
                  <a:srgbClr val="FD2D29"/>
                </a:gs>
              </a:gsLst>
              <a:lin ang="2700000" scaled="0"/>
            </a:gradFill>
            <a:ln w="2857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800788" y="2958876"/>
              <a:ext cx="1391649" cy="1391649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3196080" y="4967462"/>
              <a:ext cx="898861" cy="898861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8BBBC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1524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3249452" y="5020834"/>
              <a:ext cx="792118" cy="792118"/>
            </a:xfrm>
            <a:prstGeom prst="ellipse">
              <a:avLst/>
            </a:prstGeom>
            <a:gradFill>
              <a:gsLst>
                <a:gs pos="100000">
                  <a:srgbClr val="FD2D29"/>
                </a:gs>
                <a:gs pos="0">
                  <a:srgbClr val="F80E0A"/>
                </a:gs>
              </a:gsLst>
              <a:lin ang="2700000" scaled="0"/>
            </a:gradFill>
            <a:ln w="2857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3275778" y="5047160"/>
              <a:ext cx="739465" cy="73946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B8BBBC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4954131" y="4964662"/>
              <a:ext cx="627112" cy="627112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8BBBC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1524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4991367" y="5001898"/>
              <a:ext cx="552640" cy="552640"/>
            </a:xfrm>
            <a:prstGeom prst="ellipse">
              <a:avLst/>
            </a:prstGeom>
            <a:gradFill>
              <a:gsLst>
                <a:gs pos="100000">
                  <a:srgbClr val="FD2D29"/>
                </a:gs>
                <a:gs pos="0">
                  <a:srgbClr val="F80E0A"/>
                </a:gs>
              </a:gsLst>
              <a:lin ang="2700000" scaled="0"/>
            </a:gradFill>
            <a:ln w="2857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5009734" y="5020265"/>
              <a:ext cx="515906" cy="51590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B8BBBC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1893182" y="3554534"/>
              <a:ext cx="1137948" cy="1137948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8BBBC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1524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1960750" y="3622102"/>
              <a:ext cx="1002813" cy="1002813"/>
            </a:xfrm>
            <a:prstGeom prst="ellipse">
              <a:avLst/>
            </a:prstGeom>
            <a:gradFill>
              <a:gsLst>
                <a:gs pos="100000">
                  <a:srgbClr val="FD2D29"/>
                </a:gs>
                <a:gs pos="0">
                  <a:srgbClr val="F80E0A"/>
                </a:gs>
              </a:gsLst>
              <a:lin ang="2700000" scaled="0"/>
            </a:gradFill>
            <a:ln w="2857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1994079" y="3655431"/>
              <a:ext cx="936155" cy="93615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B8BBBC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>
              <a:off x="2649994" y="2113223"/>
              <a:ext cx="761672" cy="761672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8BBBC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1524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2695220" y="2158449"/>
              <a:ext cx="671221" cy="671221"/>
            </a:xfrm>
            <a:prstGeom prst="ellipse">
              <a:avLst/>
            </a:prstGeom>
            <a:gradFill>
              <a:gsLst>
                <a:gs pos="100000">
                  <a:srgbClr val="F80E0A"/>
                </a:gs>
                <a:gs pos="0">
                  <a:srgbClr val="FD2D29"/>
                </a:gs>
              </a:gsLst>
              <a:lin ang="2700000" scaled="0"/>
            </a:gradFill>
            <a:ln w="2857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2717528" y="2180757"/>
              <a:ext cx="626604" cy="62660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B8BBBC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Freeform 578"/>
            <p:cNvSpPr>
              <a:spLocks noEditPoints="1"/>
            </p:cNvSpPr>
            <p:nvPr/>
          </p:nvSpPr>
          <p:spPr bwMode="auto">
            <a:xfrm>
              <a:off x="5109337" y="5158072"/>
              <a:ext cx="340560" cy="223126"/>
            </a:xfrm>
            <a:custGeom>
              <a:avLst/>
              <a:gdLst>
                <a:gd name="T0" fmla="*/ 81 w 87"/>
                <a:gd name="T1" fmla="*/ 0 h 57"/>
                <a:gd name="T2" fmla="*/ 80 w 87"/>
                <a:gd name="T3" fmla="*/ 0 h 57"/>
                <a:gd name="T4" fmla="*/ 7 w 87"/>
                <a:gd name="T5" fmla="*/ 0 h 57"/>
                <a:gd name="T6" fmla="*/ 7 w 87"/>
                <a:gd name="T7" fmla="*/ 0 h 57"/>
                <a:gd name="T8" fmla="*/ 44 w 87"/>
                <a:gd name="T9" fmla="*/ 26 h 57"/>
                <a:gd name="T10" fmla="*/ 81 w 87"/>
                <a:gd name="T11" fmla="*/ 0 h 57"/>
                <a:gd name="T12" fmla="*/ 85 w 87"/>
                <a:gd name="T13" fmla="*/ 2 h 57"/>
                <a:gd name="T14" fmla="*/ 44 w 87"/>
                <a:gd name="T15" fmla="*/ 31 h 57"/>
                <a:gd name="T16" fmla="*/ 3 w 87"/>
                <a:gd name="T17" fmla="*/ 1 h 57"/>
                <a:gd name="T18" fmla="*/ 0 w 87"/>
                <a:gd name="T19" fmla="*/ 7 h 57"/>
                <a:gd name="T20" fmla="*/ 0 w 87"/>
                <a:gd name="T21" fmla="*/ 50 h 57"/>
                <a:gd name="T22" fmla="*/ 7 w 87"/>
                <a:gd name="T23" fmla="*/ 57 h 57"/>
                <a:gd name="T24" fmla="*/ 80 w 87"/>
                <a:gd name="T25" fmla="*/ 57 h 57"/>
                <a:gd name="T26" fmla="*/ 87 w 87"/>
                <a:gd name="T27" fmla="*/ 50 h 57"/>
                <a:gd name="T28" fmla="*/ 87 w 87"/>
                <a:gd name="T29" fmla="*/ 7 h 57"/>
                <a:gd name="T30" fmla="*/ 85 w 87"/>
                <a:gd name="T31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57">
                  <a:moveTo>
                    <a:pt x="81" y="0"/>
                  </a:moveTo>
                  <a:cubicBezTo>
                    <a:pt x="81" y="0"/>
                    <a:pt x="81" y="0"/>
                    <a:pt x="8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4" y="26"/>
                    <a:pt x="44" y="26"/>
                    <a:pt x="44" y="26"/>
                  </a:cubicBezTo>
                  <a:lnTo>
                    <a:pt x="81" y="0"/>
                  </a:lnTo>
                  <a:close/>
                  <a:moveTo>
                    <a:pt x="85" y="2"/>
                  </a:moveTo>
                  <a:cubicBezTo>
                    <a:pt x="44" y="31"/>
                    <a:pt x="44" y="31"/>
                    <a:pt x="44" y="3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4"/>
                    <a:pt x="3" y="57"/>
                    <a:pt x="7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4" y="57"/>
                    <a:pt x="87" y="54"/>
                    <a:pt x="87" y="50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5"/>
                    <a:pt x="86" y="3"/>
                    <a:pt x="85" y="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583"/>
            <p:cNvSpPr>
              <a:spLocks noEditPoints="1"/>
            </p:cNvSpPr>
            <p:nvPr/>
          </p:nvSpPr>
          <p:spPr bwMode="auto">
            <a:xfrm>
              <a:off x="2819487" y="2283443"/>
              <a:ext cx="376593" cy="378758"/>
            </a:xfrm>
            <a:custGeom>
              <a:avLst/>
              <a:gdLst>
                <a:gd name="T0" fmla="*/ 64 w 87"/>
                <a:gd name="T1" fmla="*/ 14 h 87"/>
                <a:gd name="T2" fmla="*/ 14 w 87"/>
                <a:gd name="T3" fmla="*/ 14 h 87"/>
                <a:gd name="T4" fmla="*/ 14 w 87"/>
                <a:gd name="T5" fmla="*/ 64 h 87"/>
                <a:gd name="T6" fmla="*/ 59 w 87"/>
                <a:gd name="T7" fmla="*/ 69 h 87"/>
                <a:gd name="T8" fmla="*/ 74 w 87"/>
                <a:gd name="T9" fmla="*/ 84 h 87"/>
                <a:gd name="T10" fmla="*/ 83 w 87"/>
                <a:gd name="T11" fmla="*/ 84 h 87"/>
                <a:gd name="T12" fmla="*/ 84 w 87"/>
                <a:gd name="T13" fmla="*/ 83 h 87"/>
                <a:gd name="T14" fmla="*/ 84 w 87"/>
                <a:gd name="T15" fmla="*/ 74 h 87"/>
                <a:gd name="T16" fmla="*/ 69 w 87"/>
                <a:gd name="T17" fmla="*/ 59 h 87"/>
                <a:gd name="T18" fmla="*/ 64 w 87"/>
                <a:gd name="T19" fmla="*/ 14 h 87"/>
                <a:gd name="T20" fmla="*/ 58 w 87"/>
                <a:gd name="T21" fmla="*/ 58 h 87"/>
                <a:gd name="T22" fmla="*/ 20 w 87"/>
                <a:gd name="T23" fmla="*/ 58 h 87"/>
                <a:gd name="T24" fmla="*/ 20 w 87"/>
                <a:gd name="T25" fmla="*/ 21 h 87"/>
                <a:gd name="T26" fmla="*/ 58 w 87"/>
                <a:gd name="T27" fmla="*/ 21 h 87"/>
                <a:gd name="T28" fmla="*/ 58 w 87"/>
                <a:gd name="T29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87">
                  <a:moveTo>
                    <a:pt x="64" y="14"/>
                  </a:moveTo>
                  <a:cubicBezTo>
                    <a:pt x="50" y="0"/>
                    <a:pt x="28" y="0"/>
                    <a:pt x="14" y="14"/>
                  </a:cubicBezTo>
                  <a:cubicBezTo>
                    <a:pt x="0" y="28"/>
                    <a:pt x="0" y="51"/>
                    <a:pt x="14" y="64"/>
                  </a:cubicBezTo>
                  <a:cubicBezTo>
                    <a:pt x="26" y="77"/>
                    <a:pt x="45" y="78"/>
                    <a:pt x="59" y="69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6" y="87"/>
                    <a:pt x="80" y="87"/>
                    <a:pt x="83" y="84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87" y="81"/>
                    <a:pt x="87" y="77"/>
                    <a:pt x="84" y="74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78" y="45"/>
                    <a:pt x="76" y="26"/>
                    <a:pt x="64" y="14"/>
                  </a:cubicBezTo>
                  <a:close/>
                  <a:moveTo>
                    <a:pt x="58" y="58"/>
                  </a:moveTo>
                  <a:cubicBezTo>
                    <a:pt x="47" y="68"/>
                    <a:pt x="31" y="68"/>
                    <a:pt x="20" y="58"/>
                  </a:cubicBezTo>
                  <a:cubicBezTo>
                    <a:pt x="10" y="48"/>
                    <a:pt x="10" y="31"/>
                    <a:pt x="20" y="21"/>
                  </a:cubicBezTo>
                  <a:cubicBezTo>
                    <a:pt x="31" y="10"/>
                    <a:pt x="47" y="10"/>
                    <a:pt x="58" y="21"/>
                  </a:cubicBezTo>
                  <a:cubicBezTo>
                    <a:pt x="68" y="31"/>
                    <a:pt x="68" y="48"/>
                    <a:pt x="58" y="5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584"/>
            <p:cNvSpPr>
              <a:spLocks noEditPoints="1"/>
            </p:cNvSpPr>
            <p:nvPr/>
          </p:nvSpPr>
          <p:spPr bwMode="auto">
            <a:xfrm>
              <a:off x="3461530" y="5158072"/>
              <a:ext cx="378538" cy="451542"/>
            </a:xfrm>
            <a:custGeom>
              <a:avLst/>
              <a:gdLst>
                <a:gd name="T0" fmla="*/ 64 w 70"/>
                <a:gd name="T1" fmla="*/ 30 h 83"/>
                <a:gd name="T2" fmla="*/ 64 w 70"/>
                <a:gd name="T3" fmla="*/ 30 h 83"/>
                <a:gd name="T4" fmla="*/ 35 w 70"/>
                <a:gd name="T5" fmla="*/ 0 h 83"/>
                <a:gd name="T6" fmla="*/ 5 w 70"/>
                <a:gd name="T7" fmla="*/ 30 h 83"/>
                <a:gd name="T8" fmla="*/ 5 w 70"/>
                <a:gd name="T9" fmla="*/ 30 h 83"/>
                <a:gd name="T10" fmla="*/ 0 w 70"/>
                <a:gd name="T11" fmla="*/ 36 h 83"/>
                <a:gd name="T12" fmla="*/ 0 w 70"/>
                <a:gd name="T13" fmla="*/ 77 h 83"/>
                <a:gd name="T14" fmla="*/ 7 w 70"/>
                <a:gd name="T15" fmla="*/ 83 h 83"/>
                <a:gd name="T16" fmla="*/ 63 w 70"/>
                <a:gd name="T17" fmla="*/ 83 h 83"/>
                <a:gd name="T18" fmla="*/ 70 w 70"/>
                <a:gd name="T19" fmla="*/ 77 h 83"/>
                <a:gd name="T20" fmla="*/ 70 w 70"/>
                <a:gd name="T21" fmla="*/ 36 h 83"/>
                <a:gd name="T22" fmla="*/ 64 w 70"/>
                <a:gd name="T23" fmla="*/ 30 h 83"/>
                <a:gd name="T24" fmla="*/ 35 w 70"/>
                <a:gd name="T25" fmla="*/ 11 h 83"/>
                <a:gd name="T26" fmla="*/ 54 w 70"/>
                <a:gd name="T27" fmla="*/ 30 h 83"/>
                <a:gd name="T28" fmla="*/ 16 w 70"/>
                <a:gd name="T29" fmla="*/ 30 h 83"/>
                <a:gd name="T30" fmla="*/ 35 w 70"/>
                <a:gd name="T31" fmla="*/ 1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83">
                  <a:moveTo>
                    <a:pt x="64" y="30"/>
                  </a:moveTo>
                  <a:cubicBezTo>
                    <a:pt x="64" y="30"/>
                    <a:pt x="64" y="30"/>
                    <a:pt x="64" y="30"/>
                  </a:cubicBezTo>
                  <a:cubicBezTo>
                    <a:pt x="64" y="13"/>
                    <a:pt x="51" y="0"/>
                    <a:pt x="35" y="0"/>
                  </a:cubicBezTo>
                  <a:cubicBezTo>
                    <a:pt x="19" y="0"/>
                    <a:pt x="5" y="13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2" y="30"/>
                    <a:pt x="0" y="33"/>
                    <a:pt x="0" y="3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1"/>
                    <a:pt x="3" y="83"/>
                    <a:pt x="7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7" y="83"/>
                    <a:pt x="70" y="81"/>
                    <a:pt x="70" y="77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0" y="33"/>
                    <a:pt x="67" y="30"/>
                    <a:pt x="64" y="30"/>
                  </a:cubicBezTo>
                  <a:close/>
                  <a:moveTo>
                    <a:pt x="35" y="11"/>
                  </a:moveTo>
                  <a:cubicBezTo>
                    <a:pt x="45" y="11"/>
                    <a:pt x="54" y="19"/>
                    <a:pt x="54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19"/>
                    <a:pt x="24" y="11"/>
                    <a:pt x="35" y="1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588"/>
            <p:cNvSpPr>
              <a:spLocks/>
            </p:cNvSpPr>
            <p:nvPr/>
          </p:nvSpPr>
          <p:spPr bwMode="auto">
            <a:xfrm>
              <a:off x="2208015" y="4186911"/>
              <a:ext cx="391523" cy="59321"/>
            </a:xfrm>
            <a:custGeom>
              <a:avLst/>
              <a:gdLst>
                <a:gd name="T0" fmla="*/ 61 w 66"/>
                <a:gd name="T1" fmla="*/ 0 h 10"/>
                <a:gd name="T2" fmla="*/ 4 w 66"/>
                <a:gd name="T3" fmla="*/ 0 h 10"/>
                <a:gd name="T4" fmla="*/ 0 w 66"/>
                <a:gd name="T5" fmla="*/ 5 h 10"/>
                <a:gd name="T6" fmla="*/ 4 w 66"/>
                <a:gd name="T7" fmla="*/ 10 h 10"/>
                <a:gd name="T8" fmla="*/ 61 w 66"/>
                <a:gd name="T9" fmla="*/ 10 h 10"/>
                <a:gd name="T10" fmla="*/ 66 w 66"/>
                <a:gd name="T11" fmla="*/ 5 h 10"/>
                <a:gd name="T12" fmla="*/ 61 w 6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">
                  <a:moveTo>
                    <a:pt x="6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4" y="1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4" y="10"/>
                    <a:pt x="66" y="7"/>
                    <a:pt x="66" y="5"/>
                  </a:cubicBezTo>
                  <a:cubicBezTo>
                    <a:pt x="66" y="2"/>
                    <a:pt x="64" y="0"/>
                    <a:pt x="6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6" name="Freeform 589"/>
            <p:cNvSpPr>
              <a:spLocks/>
            </p:cNvSpPr>
            <p:nvPr/>
          </p:nvSpPr>
          <p:spPr bwMode="auto">
            <a:xfrm>
              <a:off x="2623266" y="3908100"/>
              <a:ext cx="163135" cy="59321"/>
            </a:xfrm>
            <a:custGeom>
              <a:avLst/>
              <a:gdLst>
                <a:gd name="T0" fmla="*/ 22 w 27"/>
                <a:gd name="T1" fmla="*/ 0 h 10"/>
                <a:gd name="T2" fmla="*/ 4 w 27"/>
                <a:gd name="T3" fmla="*/ 0 h 10"/>
                <a:gd name="T4" fmla="*/ 0 w 27"/>
                <a:gd name="T5" fmla="*/ 5 h 10"/>
                <a:gd name="T6" fmla="*/ 4 w 27"/>
                <a:gd name="T7" fmla="*/ 10 h 10"/>
                <a:gd name="T8" fmla="*/ 22 w 27"/>
                <a:gd name="T9" fmla="*/ 10 h 10"/>
                <a:gd name="T10" fmla="*/ 27 w 27"/>
                <a:gd name="T11" fmla="*/ 5 h 10"/>
                <a:gd name="T12" fmla="*/ 22 w 27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0">
                  <a:moveTo>
                    <a:pt x="2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4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5" y="10"/>
                    <a:pt x="27" y="8"/>
                    <a:pt x="27" y="5"/>
                  </a:cubicBezTo>
                  <a:cubicBezTo>
                    <a:pt x="27" y="2"/>
                    <a:pt x="25" y="0"/>
                    <a:pt x="22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7" name="Freeform 590"/>
            <p:cNvSpPr>
              <a:spLocks/>
            </p:cNvSpPr>
            <p:nvPr/>
          </p:nvSpPr>
          <p:spPr bwMode="auto">
            <a:xfrm>
              <a:off x="2190218" y="4091997"/>
              <a:ext cx="462709" cy="59321"/>
            </a:xfrm>
            <a:custGeom>
              <a:avLst/>
              <a:gdLst>
                <a:gd name="T0" fmla="*/ 73 w 78"/>
                <a:gd name="T1" fmla="*/ 0 h 10"/>
                <a:gd name="T2" fmla="*/ 5 w 78"/>
                <a:gd name="T3" fmla="*/ 0 h 10"/>
                <a:gd name="T4" fmla="*/ 0 w 78"/>
                <a:gd name="T5" fmla="*/ 5 h 10"/>
                <a:gd name="T6" fmla="*/ 5 w 78"/>
                <a:gd name="T7" fmla="*/ 10 h 10"/>
                <a:gd name="T8" fmla="*/ 73 w 78"/>
                <a:gd name="T9" fmla="*/ 10 h 10"/>
                <a:gd name="T10" fmla="*/ 78 w 78"/>
                <a:gd name="T11" fmla="*/ 5 h 10"/>
                <a:gd name="T12" fmla="*/ 73 w 78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0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6" y="10"/>
                    <a:pt x="78" y="8"/>
                    <a:pt x="78" y="5"/>
                  </a:cubicBezTo>
                  <a:cubicBezTo>
                    <a:pt x="78" y="3"/>
                    <a:pt x="76" y="0"/>
                    <a:pt x="7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8" name="Freeform 591"/>
            <p:cNvSpPr>
              <a:spLocks/>
            </p:cNvSpPr>
            <p:nvPr/>
          </p:nvSpPr>
          <p:spPr bwMode="auto">
            <a:xfrm>
              <a:off x="2178354" y="3997082"/>
              <a:ext cx="522030" cy="59321"/>
            </a:xfrm>
            <a:custGeom>
              <a:avLst/>
              <a:gdLst>
                <a:gd name="T0" fmla="*/ 83 w 88"/>
                <a:gd name="T1" fmla="*/ 0 h 10"/>
                <a:gd name="T2" fmla="*/ 4 w 88"/>
                <a:gd name="T3" fmla="*/ 0 h 10"/>
                <a:gd name="T4" fmla="*/ 0 w 88"/>
                <a:gd name="T5" fmla="*/ 5 h 10"/>
                <a:gd name="T6" fmla="*/ 4 w 88"/>
                <a:gd name="T7" fmla="*/ 10 h 10"/>
                <a:gd name="T8" fmla="*/ 83 w 88"/>
                <a:gd name="T9" fmla="*/ 10 h 10"/>
                <a:gd name="T10" fmla="*/ 88 w 88"/>
                <a:gd name="T11" fmla="*/ 5 h 10"/>
                <a:gd name="T12" fmla="*/ 83 w 88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0">
                  <a:moveTo>
                    <a:pt x="8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8"/>
                    <a:pt x="2" y="10"/>
                    <a:pt x="4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6" y="10"/>
                    <a:pt x="88" y="8"/>
                    <a:pt x="88" y="5"/>
                  </a:cubicBezTo>
                  <a:cubicBezTo>
                    <a:pt x="88" y="3"/>
                    <a:pt x="86" y="0"/>
                    <a:pt x="8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9" name="Oval 592"/>
            <p:cNvSpPr>
              <a:spLocks noChangeArrowheads="1"/>
            </p:cNvSpPr>
            <p:nvPr/>
          </p:nvSpPr>
          <p:spPr bwMode="auto">
            <a:xfrm>
              <a:off x="2237675" y="4264030"/>
              <a:ext cx="106779" cy="10677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0" name="Oval 593"/>
            <p:cNvSpPr>
              <a:spLocks noChangeArrowheads="1"/>
            </p:cNvSpPr>
            <p:nvPr/>
          </p:nvSpPr>
          <p:spPr bwMode="auto">
            <a:xfrm>
              <a:off x="2469030" y="4264030"/>
              <a:ext cx="106779" cy="10677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726771" y="3334289"/>
            <a:ext cx="4115682" cy="2322390"/>
            <a:chOff x="6726771" y="3334289"/>
            <a:chExt cx="4115682" cy="2322390"/>
          </a:xfrm>
        </p:grpSpPr>
        <p:sp>
          <p:nvSpPr>
            <p:cNvPr id="104" name="矩形 47"/>
            <p:cNvSpPr>
              <a:spLocks noChangeArrowheads="1"/>
            </p:cNvSpPr>
            <p:nvPr/>
          </p:nvSpPr>
          <p:spPr bwMode="auto">
            <a:xfrm>
              <a:off x="6726771" y="3862124"/>
              <a:ext cx="3759258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文字内容添加此处，选中文字删除重新输入，也可以复制您的文字内容粘贴到这里，动画效果保持不变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5" name="文本框 48"/>
            <p:cNvSpPr>
              <a:spLocks noChangeArrowheads="1"/>
            </p:cNvSpPr>
            <p:nvPr/>
          </p:nvSpPr>
          <p:spPr bwMode="auto">
            <a:xfrm>
              <a:off x="6726771" y="3334289"/>
              <a:ext cx="41156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标题输入这里</a:t>
              </a:r>
            </a:p>
          </p:txBody>
        </p:sp>
        <p:cxnSp>
          <p:nvCxnSpPr>
            <p:cNvPr id="106" name="直接连接符 105"/>
            <p:cNvCxnSpPr/>
            <p:nvPr/>
          </p:nvCxnSpPr>
          <p:spPr>
            <a:xfrm>
              <a:off x="6726771" y="3782244"/>
              <a:ext cx="367300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矩形 47"/>
            <p:cNvSpPr>
              <a:spLocks noChangeArrowheads="1"/>
            </p:cNvSpPr>
            <p:nvPr/>
          </p:nvSpPr>
          <p:spPr bwMode="auto">
            <a:xfrm>
              <a:off x="6726771" y="4788749"/>
              <a:ext cx="3759258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文字内容添加此处，选中文字删除重新输入，也可以复制您的文字内容粘贴到这里，动画效果保持不变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096000" y="1898689"/>
            <a:ext cx="4852416" cy="831601"/>
            <a:chOff x="6096000" y="1898689"/>
            <a:chExt cx="4852416" cy="831601"/>
          </a:xfrm>
        </p:grpSpPr>
        <p:sp>
          <p:nvSpPr>
            <p:cNvPr id="3" name="矩形 2"/>
            <p:cNvSpPr/>
            <p:nvPr/>
          </p:nvSpPr>
          <p:spPr>
            <a:xfrm>
              <a:off x="6096000" y="1898689"/>
              <a:ext cx="1486362" cy="831601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>
              <a:solidFill>
                <a:srgbClr val="FD2D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矩形 107"/>
            <p:cNvSpPr/>
            <p:nvPr/>
          </p:nvSpPr>
          <p:spPr>
            <a:xfrm>
              <a:off x="7779027" y="1898689"/>
              <a:ext cx="1486362" cy="831601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38100">
              <a:solidFill>
                <a:srgbClr val="FD2D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矩形 108"/>
            <p:cNvSpPr/>
            <p:nvPr/>
          </p:nvSpPr>
          <p:spPr>
            <a:xfrm>
              <a:off x="9462054" y="1898689"/>
              <a:ext cx="1486362" cy="831601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38100">
              <a:solidFill>
                <a:srgbClr val="FD2D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581042" y="203200"/>
            <a:ext cx="3521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年度工作概述</a:t>
            </a:r>
          </a:p>
        </p:txBody>
      </p:sp>
      <p:sp>
        <p:nvSpPr>
          <p:cNvPr id="49" name="矩形 48"/>
          <p:cNvSpPr/>
          <p:nvPr/>
        </p:nvSpPr>
        <p:spPr>
          <a:xfrm>
            <a:off x="3877556" y="418751"/>
            <a:ext cx="5101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D2D29"/>
                </a:solidFill>
              </a:rPr>
              <a:t>NIAN DU GONG ZUO GAI SHU  &gt;&gt;</a:t>
            </a:r>
            <a:endParaRPr lang="zh-CN" altLang="en-US" sz="2400" dirty="0">
              <a:solidFill>
                <a:srgbClr val="FD2D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7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315740" y="2093102"/>
            <a:ext cx="2051827" cy="3616462"/>
            <a:chOff x="1315740" y="2093102"/>
            <a:chExt cx="2051827" cy="3616462"/>
          </a:xfrm>
        </p:grpSpPr>
        <p:grpSp>
          <p:nvGrpSpPr>
            <p:cNvPr id="4" name="组合 3"/>
            <p:cNvGrpSpPr/>
            <p:nvPr/>
          </p:nvGrpSpPr>
          <p:grpSpPr>
            <a:xfrm>
              <a:off x="1461112" y="2093102"/>
              <a:ext cx="1761085" cy="1761085"/>
              <a:chOff x="1201570" y="2078243"/>
              <a:chExt cx="1895197" cy="1895197"/>
            </a:xfrm>
          </p:grpSpPr>
          <p:sp>
            <p:nvSpPr>
              <p:cNvPr id="49" name="圆角矩形 48"/>
              <p:cNvSpPr/>
              <p:nvPr/>
            </p:nvSpPr>
            <p:spPr>
              <a:xfrm>
                <a:off x="1201570" y="2078243"/>
                <a:ext cx="1895197" cy="1895197"/>
              </a:xfrm>
              <a:prstGeom prst="roundRect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431800" dist="88900" dir="2700000" algn="tl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" name="圆角矩形 1"/>
              <p:cNvSpPr/>
              <p:nvPr/>
            </p:nvSpPr>
            <p:spPr>
              <a:xfrm>
                <a:off x="1332117" y="2208790"/>
                <a:ext cx="1634102" cy="1634102"/>
              </a:xfrm>
              <a:prstGeom prst="roundRect">
                <a:avLst>
                  <a:gd name="adj" fmla="val 8925"/>
                </a:avLst>
              </a:pr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9" name="矩形 47"/>
            <p:cNvSpPr>
              <a:spLocks noChangeArrowheads="1"/>
            </p:cNvSpPr>
            <p:nvPr/>
          </p:nvSpPr>
          <p:spPr bwMode="auto">
            <a:xfrm>
              <a:off x="1315741" y="4841634"/>
              <a:ext cx="2051826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文字内容添加此处，选中文字删除重新输入也可以复制您的文字内容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70" name="文本框 48"/>
            <p:cNvSpPr>
              <a:spLocks noChangeArrowheads="1"/>
            </p:cNvSpPr>
            <p:nvPr/>
          </p:nvSpPr>
          <p:spPr bwMode="auto">
            <a:xfrm>
              <a:off x="1315740" y="4313799"/>
              <a:ext cx="20518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FD2D29"/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标题输入这里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805305" y="2093102"/>
            <a:ext cx="2051827" cy="3616462"/>
            <a:chOff x="3805305" y="2093102"/>
            <a:chExt cx="2051827" cy="3616462"/>
          </a:xfrm>
        </p:grpSpPr>
        <p:grpSp>
          <p:nvGrpSpPr>
            <p:cNvPr id="54" name="组合 53"/>
            <p:cNvGrpSpPr/>
            <p:nvPr/>
          </p:nvGrpSpPr>
          <p:grpSpPr>
            <a:xfrm>
              <a:off x="3950677" y="2093102"/>
              <a:ext cx="1761085" cy="1761085"/>
              <a:chOff x="1201570" y="2078243"/>
              <a:chExt cx="1895197" cy="1895197"/>
            </a:xfrm>
          </p:grpSpPr>
          <p:sp>
            <p:nvSpPr>
              <p:cNvPr id="55" name="圆角矩形 54"/>
              <p:cNvSpPr/>
              <p:nvPr/>
            </p:nvSpPr>
            <p:spPr>
              <a:xfrm>
                <a:off x="1201570" y="2078243"/>
                <a:ext cx="1895197" cy="1895197"/>
              </a:xfrm>
              <a:prstGeom prst="roundRect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431800" dist="88900" dir="2700000" algn="tl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56" name="圆角矩形 55"/>
              <p:cNvSpPr/>
              <p:nvPr/>
            </p:nvSpPr>
            <p:spPr>
              <a:xfrm>
                <a:off x="1332117" y="2208790"/>
                <a:ext cx="1634102" cy="1634102"/>
              </a:xfrm>
              <a:prstGeom prst="roundRect">
                <a:avLst>
                  <a:gd name="adj" fmla="val 8925"/>
                </a:avLst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2" name="矩形 47"/>
            <p:cNvSpPr>
              <a:spLocks noChangeArrowheads="1"/>
            </p:cNvSpPr>
            <p:nvPr/>
          </p:nvSpPr>
          <p:spPr bwMode="auto">
            <a:xfrm>
              <a:off x="3805306" y="4841634"/>
              <a:ext cx="2051826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文字内容添加此处，选中文字删除重新输入也可以复制您的文字内容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73" name="文本框 48"/>
            <p:cNvSpPr>
              <a:spLocks noChangeArrowheads="1"/>
            </p:cNvSpPr>
            <p:nvPr/>
          </p:nvSpPr>
          <p:spPr bwMode="auto">
            <a:xfrm>
              <a:off x="3805305" y="4313799"/>
              <a:ext cx="20518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标题输入这里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294870" y="2093102"/>
            <a:ext cx="2051827" cy="3616462"/>
            <a:chOff x="6294870" y="2093102"/>
            <a:chExt cx="2051827" cy="3616462"/>
          </a:xfrm>
        </p:grpSpPr>
        <p:grpSp>
          <p:nvGrpSpPr>
            <p:cNvPr id="59" name="组合 58"/>
            <p:cNvGrpSpPr/>
            <p:nvPr/>
          </p:nvGrpSpPr>
          <p:grpSpPr>
            <a:xfrm>
              <a:off x="6440242" y="2093102"/>
              <a:ext cx="1761085" cy="1761085"/>
              <a:chOff x="1201570" y="2078243"/>
              <a:chExt cx="1895197" cy="1895197"/>
            </a:xfrm>
          </p:grpSpPr>
          <p:sp>
            <p:nvSpPr>
              <p:cNvPr id="60" name="圆角矩形 59"/>
              <p:cNvSpPr/>
              <p:nvPr/>
            </p:nvSpPr>
            <p:spPr>
              <a:xfrm>
                <a:off x="1201570" y="2078243"/>
                <a:ext cx="1895197" cy="1895197"/>
              </a:xfrm>
              <a:prstGeom prst="roundRect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431800" dist="88900" dir="2700000" algn="tl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62" name="圆角矩形 61"/>
              <p:cNvSpPr/>
              <p:nvPr/>
            </p:nvSpPr>
            <p:spPr>
              <a:xfrm>
                <a:off x="1332117" y="2208790"/>
                <a:ext cx="1634102" cy="1634102"/>
              </a:xfrm>
              <a:prstGeom prst="roundRect">
                <a:avLst>
                  <a:gd name="adj" fmla="val 8925"/>
                </a:avLst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5" name="矩形 47"/>
            <p:cNvSpPr>
              <a:spLocks noChangeArrowheads="1"/>
            </p:cNvSpPr>
            <p:nvPr/>
          </p:nvSpPr>
          <p:spPr bwMode="auto">
            <a:xfrm>
              <a:off x="6294871" y="4841634"/>
              <a:ext cx="2051826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文字内容添加此处，选中文字删除重新输入也可以复制您的文字内容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76" name="文本框 48"/>
            <p:cNvSpPr>
              <a:spLocks noChangeArrowheads="1"/>
            </p:cNvSpPr>
            <p:nvPr/>
          </p:nvSpPr>
          <p:spPr bwMode="auto">
            <a:xfrm>
              <a:off x="6294870" y="4313799"/>
              <a:ext cx="20518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FD2D29"/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标题输入这里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784436" y="2093102"/>
            <a:ext cx="2051827" cy="3616462"/>
            <a:chOff x="8784436" y="2093102"/>
            <a:chExt cx="2051827" cy="3616462"/>
          </a:xfrm>
        </p:grpSpPr>
        <p:grpSp>
          <p:nvGrpSpPr>
            <p:cNvPr id="64" name="组合 63"/>
            <p:cNvGrpSpPr/>
            <p:nvPr/>
          </p:nvGrpSpPr>
          <p:grpSpPr>
            <a:xfrm>
              <a:off x="8929808" y="2093102"/>
              <a:ext cx="1761085" cy="1761085"/>
              <a:chOff x="1201570" y="2078243"/>
              <a:chExt cx="1895197" cy="1895197"/>
            </a:xfrm>
          </p:grpSpPr>
          <p:sp>
            <p:nvSpPr>
              <p:cNvPr id="65" name="圆角矩形 64"/>
              <p:cNvSpPr/>
              <p:nvPr/>
            </p:nvSpPr>
            <p:spPr>
              <a:xfrm>
                <a:off x="1201570" y="2078243"/>
                <a:ext cx="1895197" cy="1895197"/>
              </a:xfrm>
              <a:prstGeom prst="roundRect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431800" dist="88900" dir="2700000" algn="tl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68" name="圆角矩形 67"/>
              <p:cNvSpPr/>
              <p:nvPr/>
            </p:nvSpPr>
            <p:spPr>
              <a:xfrm>
                <a:off x="1332117" y="2208790"/>
                <a:ext cx="1634102" cy="1634102"/>
              </a:xfrm>
              <a:prstGeom prst="roundRect">
                <a:avLst>
                  <a:gd name="adj" fmla="val 8925"/>
                </a:avLst>
              </a:prstGeom>
              <a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8" name="矩形 47"/>
            <p:cNvSpPr>
              <a:spLocks noChangeArrowheads="1"/>
            </p:cNvSpPr>
            <p:nvPr/>
          </p:nvSpPr>
          <p:spPr bwMode="auto">
            <a:xfrm>
              <a:off x="8784437" y="4841634"/>
              <a:ext cx="2051826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文字内容添加此处，选中文字删除重新输入也可以复制您的文字内容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79" name="文本框 48"/>
            <p:cNvSpPr>
              <a:spLocks noChangeArrowheads="1"/>
            </p:cNvSpPr>
            <p:nvPr/>
          </p:nvSpPr>
          <p:spPr bwMode="auto">
            <a:xfrm>
              <a:off x="8784436" y="4313799"/>
              <a:ext cx="20518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标题输入这里</a:t>
              </a: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581042" y="203200"/>
            <a:ext cx="3521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年度工作概述</a:t>
            </a:r>
          </a:p>
        </p:txBody>
      </p:sp>
      <p:sp>
        <p:nvSpPr>
          <p:cNvPr id="38" name="矩形 37"/>
          <p:cNvSpPr/>
          <p:nvPr/>
        </p:nvSpPr>
        <p:spPr>
          <a:xfrm>
            <a:off x="3877556" y="418751"/>
            <a:ext cx="5101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D2D29"/>
                </a:solidFill>
              </a:rPr>
              <a:t>NIAN DU GONG ZUO GAI SHU  &gt;&gt;</a:t>
            </a:r>
            <a:endParaRPr lang="zh-CN" altLang="en-US" sz="2400" dirty="0">
              <a:solidFill>
                <a:srgbClr val="FD2D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1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>
            <a:off x="1819002" y="1435573"/>
            <a:ext cx="8667028" cy="4315784"/>
            <a:chOff x="1009650" y="720725"/>
            <a:chExt cx="10864851" cy="5410200"/>
          </a:xfrm>
          <a:solidFill>
            <a:srgbClr val="DEDEDE">
              <a:alpha val="50000"/>
            </a:srgbClr>
          </a:solidFill>
        </p:grpSpPr>
        <p:sp>
          <p:nvSpPr>
            <p:cNvPr id="63" name="Freeform 5"/>
            <p:cNvSpPr>
              <a:spLocks/>
            </p:cNvSpPr>
            <p:nvPr/>
          </p:nvSpPr>
          <p:spPr bwMode="auto">
            <a:xfrm>
              <a:off x="7404100" y="4586288"/>
              <a:ext cx="220663" cy="423863"/>
            </a:xfrm>
            <a:custGeom>
              <a:avLst/>
              <a:gdLst>
                <a:gd name="T0" fmla="*/ 47 w 59"/>
                <a:gd name="T1" fmla="*/ 0 h 113"/>
                <a:gd name="T2" fmla="*/ 46 w 59"/>
                <a:gd name="T3" fmla="*/ 9 h 113"/>
                <a:gd name="T4" fmla="*/ 26 w 59"/>
                <a:gd name="T5" fmla="*/ 28 h 113"/>
                <a:gd name="T6" fmla="*/ 7 w 59"/>
                <a:gd name="T7" fmla="*/ 46 h 113"/>
                <a:gd name="T8" fmla="*/ 12 w 59"/>
                <a:gd name="T9" fmla="*/ 61 h 113"/>
                <a:gd name="T10" fmla="*/ 6 w 59"/>
                <a:gd name="T11" fmla="*/ 73 h 113"/>
                <a:gd name="T12" fmla="*/ 0 w 59"/>
                <a:gd name="T13" fmla="*/ 79 h 113"/>
                <a:gd name="T14" fmla="*/ 4 w 59"/>
                <a:gd name="T15" fmla="*/ 91 h 113"/>
                <a:gd name="T16" fmla="*/ 3 w 59"/>
                <a:gd name="T17" fmla="*/ 98 h 113"/>
                <a:gd name="T18" fmla="*/ 16 w 59"/>
                <a:gd name="T19" fmla="*/ 113 h 113"/>
                <a:gd name="T20" fmla="*/ 41 w 59"/>
                <a:gd name="T21" fmla="*/ 81 h 113"/>
                <a:gd name="T22" fmla="*/ 54 w 59"/>
                <a:gd name="T23" fmla="*/ 30 h 113"/>
                <a:gd name="T24" fmla="*/ 59 w 59"/>
                <a:gd name="T25" fmla="*/ 32 h 113"/>
                <a:gd name="T26" fmla="*/ 59 w 59"/>
                <a:gd name="T27" fmla="*/ 27 h 113"/>
                <a:gd name="T28" fmla="*/ 47 w 59"/>
                <a:gd name="T2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113">
                  <a:moveTo>
                    <a:pt x="47" y="0"/>
                  </a:moveTo>
                  <a:cubicBezTo>
                    <a:pt x="46" y="3"/>
                    <a:pt x="47" y="7"/>
                    <a:pt x="46" y="9"/>
                  </a:cubicBezTo>
                  <a:cubicBezTo>
                    <a:pt x="41" y="13"/>
                    <a:pt x="32" y="24"/>
                    <a:pt x="26" y="28"/>
                  </a:cubicBezTo>
                  <a:cubicBezTo>
                    <a:pt x="18" y="33"/>
                    <a:pt x="7" y="32"/>
                    <a:pt x="7" y="46"/>
                  </a:cubicBezTo>
                  <a:cubicBezTo>
                    <a:pt x="7" y="50"/>
                    <a:pt x="12" y="58"/>
                    <a:pt x="12" y="61"/>
                  </a:cubicBezTo>
                  <a:cubicBezTo>
                    <a:pt x="12" y="61"/>
                    <a:pt x="6" y="73"/>
                    <a:pt x="6" y="73"/>
                  </a:cubicBezTo>
                  <a:cubicBezTo>
                    <a:pt x="5" y="73"/>
                    <a:pt x="0" y="78"/>
                    <a:pt x="0" y="79"/>
                  </a:cubicBezTo>
                  <a:cubicBezTo>
                    <a:pt x="0" y="83"/>
                    <a:pt x="0" y="88"/>
                    <a:pt x="4" y="91"/>
                  </a:cubicBezTo>
                  <a:cubicBezTo>
                    <a:pt x="4" y="92"/>
                    <a:pt x="3" y="94"/>
                    <a:pt x="3" y="98"/>
                  </a:cubicBezTo>
                  <a:cubicBezTo>
                    <a:pt x="3" y="105"/>
                    <a:pt x="9" y="113"/>
                    <a:pt x="16" y="113"/>
                  </a:cubicBezTo>
                  <a:cubicBezTo>
                    <a:pt x="34" y="113"/>
                    <a:pt x="36" y="94"/>
                    <a:pt x="41" y="81"/>
                  </a:cubicBezTo>
                  <a:cubicBezTo>
                    <a:pt x="48" y="65"/>
                    <a:pt x="54" y="51"/>
                    <a:pt x="54" y="30"/>
                  </a:cubicBezTo>
                  <a:cubicBezTo>
                    <a:pt x="55" y="30"/>
                    <a:pt x="58" y="31"/>
                    <a:pt x="59" y="32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6" y="20"/>
                    <a:pt x="57" y="1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6"/>
            <p:cNvSpPr>
              <a:spLocks/>
            </p:cNvSpPr>
            <p:nvPr/>
          </p:nvSpPr>
          <p:spPr bwMode="auto">
            <a:xfrm>
              <a:off x="5578475" y="3008313"/>
              <a:ext cx="2073275" cy="2317750"/>
            </a:xfrm>
            <a:custGeom>
              <a:avLst/>
              <a:gdLst>
                <a:gd name="T0" fmla="*/ 207 w 552"/>
                <a:gd name="T1" fmla="*/ 4 h 617"/>
                <a:gd name="T2" fmla="*/ 186 w 552"/>
                <a:gd name="T3" fmla="*/ 7 h 617"/>
                <a:gd name="T4" fmla="*/ 131 w 552"/>
                <a:gd name="T5" fmla="*/ 17 h 617"/>
                <a:gd name="T6" fmla="*/ 97 w 552"/>
                <a:gd name="T7" fmla="*/ 15 h 617"/>
                <a:gd name="T8" fmla="*/ 91 w 552"/>
                <a:gd name="T9" fmla="*/ 23 h 617"/>
                <a:gd name="T10" fmla="*/ 62 w 552"/>
                <a:gd name="T11" fmla="*/ 72 h 617"/>
                <a:gd name="T12" fmla="*/ 33 w 552"/>
                <a:gd name="T13" fmla="*/ 92 h 617"/>
                <a:gd name="T14" fmla="*/ 6 w 552"/>
                <a:gd name="T15" fmla="*/ 142 h 617"/>
                <a:gd name="T16" fmla="*/ 0 w 552"/>
                <a:gd name="T17" fmla="*/ 199 h 617"/>
                <a:gd name="T18" fmla="*/ 5 w 552"/>
                <a:gd name="T19" fmla="*/ 218 h 617"/>
                <a:gd name="T20" fmla="*/ 8 w 552"/>
                <a:gd name="T21" fmla="*/ 222 h 617"/>
                <a:gd name="T22" fmla="*/ 40 w 552"/>
                <a:gd name="T23" fmla="*/ 258 h 617"/>
                <a:gd name="T24" fmla="*/ 79 w 552"/>
                <a:gd name="T25" fmla="*/ 285 h 617"/>
                <a:gd name="T26" fmla="*/ 123 w 552"/>
                <a:gd name="T27" fmla="*/ 284 h 617"/>
                <a:gd name="T28" fmla="*/ 168 w 552"/>
                <a:gd name="T29" fmla="*/ 269 h 617"/>
                <a:gd name="T30" fmla="*/ 202 w 552"/>
                <a:gd name="T31" fmla="*/ 285 h 617"/>
                <a:gd name="T32" fmla="*/ 217 w 552"/>
                <a:gd name="T33" fmla="*/ 311 h 617"/>
                <a:gd name="T34" fmla="*/ 211 w 552"/>
                <a:gd name="T35" fmla="*/ 327 h 617"/>
                <a:gd name="T36" fmla="*/ 239 w 552"/>
                <a:gd name="T37" fmla="*/ 377 h 617"/>
                <a:gd name="T38" fmla="*/ 250 w 552"/>
                <a:gd name="T39" fmla="*/ 417 h 617"/>
                <a:gd name="T40" fmla="*/ 249 w 552"/>
                <a:gd name="T41" fmla="*/ 499 h 617"/>
                <a:gd name="T42" fmla="*/ 254 w 552"/>
                <a:gd name="T43" fmla="*/ 516 h 617"/>
                <a:gd name="T44" fmla="*/ 287 w 552"/>
                <a:gd name="T45" fmla="*/ 591 h 617"/>
                <a:gd name="T46" fmla="*/ 288 w 552"/>
                <a:gd name="T47" fmla="*/ 613 h 617"/>
                <a:gd name="T48" fmla="*/ 300 w 552"/>
                <a:gd name="T49" fmla="*/ 617 h 617"/>
                <a:gd name="T50" fmla="*/ 338 w 552"/>
                <a:gd name="T51" fmla="*/ 611 h 617"/>
                <a:gd name="T52" fmla="*/ 360 w 552"/>
                <a:gd name="T53" fmla="*/ 604 h 617"/>
                <a:gd name="T54" fmla="*/ 393 w 552"/>
                <a:gd name="T55" fmla="*/ 563 h 617"/>
                <a:gd name="T56" fmla="*/ 400 w 552"/>
                <a:gd name="T57" fmla="*/ 540 h 617"/>
                <a:gd name="T58" fmla="*/ 423 w 552"/>
                <a:gd name="T59" fmla="*/ 524 h 617"/>
                <a:gd name="T60" fmla="*/ 417 w 552"/>
                <a:gd name="T61" fmla="*/ 489 h 617"/>
                <a:gd name="T62" fmla="*/ 466 w 552"/>
                <a:gd name="T63" fmla="*/ 442 h 617"/>
                <a:gd name="T64" fmla="*/ 465 w 552"/>
                <a:gd name="T65" fmla="*/ 418 h 617"/>
                <a:gd name="T66" fmla="*/ 467 w 552"/>
                <a:gd name="T67" fmla="*/ 407 h 617"/>
                <a:gd name="T68" fmla="*/ 454 w 552"/>
                <a:gd name="T69" fmla="*/ 365 h 617"/>
                <a:gd name="T70" fmla="*/ 509 w 552"/>
                <a:gd name="T71" fmla="*/ 304 h 617"/>
                <a:gd name="T72" fmla="*/ 552 w 552"/>
                <a:gd name="T73" fmla="*/ 227 h 617"/>
                <a:gd name="T74" fmla="*/ 519 w 552"/>
                <a:gd name="T75" fmla="*/ 231 h 617"/>
                <a:gd name="T76" fmla="*/ 514 w 552"/>
                <a:gd name="T77" fmla="*/ 231 h 617"/>
                <a:gd name="T78" fmla="*/ 507 w 552"/>
                <a:gd name="T79" fmla="*/ 231 h 617"/>
                <a:gd name="T80" fmla="*/ 487 w 552"/>
                <a:gd name="T81" fmla="*/ 224 h 617"/>
                <a:gd name="T82" fmla="*/ 471 w 552"/>
                <a:gd name="T83" fmla="*/ 200 h 617"/>
                <a:gd name="T84" fmla="*/ 451 w 552"/>
                <a:gd name="T85" fmla="*/ 172 h 617"/>
                <a:gd name="T86" fmla="*/ 438 w 552"/>
                <a:gd name="T87" fmla="*/ 144 h 617"/>
                <a:gd name="T88" fmla="*/ 399 w 552"/>
                <a:gd name="T89" fmla="*/ 74 h 617"/>
                <a:gd name="T90" fmla="*/ 415 w 552"/>
                <a:gd name="T91" fmla="*/ 88 h 617"/>
                <a:gd name="T92" fmla="*/ 421 w 552"/>
                <a:gd name="T93" fmla="*/ 70 h 617"/>
                <a:gd name="T94" fmla="*/ 415 w 552"/>
                <a:gd name="T95" fmla="*/ 57 h 617"/>
                <a:gd name="T96" fmla="*/ 392 w 552"/>
                <a:gd name="T97" fmla="*/ 55 h 617"/>
                <a:gd name="T98" fmla="*/ 340 w 552"/>
                <a:gd name="T99" fmla="*/ 52 h 617"/>
                <a:gd name="T100" fmla="*/ 322 w 552"/>
                <a:gd name="T101" fmla="*/ 43 h 617"/>
                <a:gd name="T102" fmla="*/ 315 w 552"/>
                <a:gd name="T103" fmla="*/ 42 h 617"/>
                <a:gd name="T104" fmla="*/ 299 w 552"/>
                <a:gd name="T105" fmla="*/ 60 h 617"/>
                <a:gd name="T106" fmla="*/ 247 w 552"/>
                <a:gd name="T107" fmla="*/ 41 h 617"/>
                <a:gd name="T108" fmla="*/ 226 w 552"/>
                <a:gd name="T109" fmla="*/ 28 h 617"/>
                <a:gd name="T110" fmla="*/ 226 w 552"/>
                <a:gd name="T111" fmla="*/ 11 h 617"/>
                <a:gd name="T112" fmla="*/ 226 w 552"/>
                <a:gd name="T113" fmla="*/ 5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2" h="617">
                  <a:moveTo>
                    <a:pt x="218" y="0"/>
                  </a:moveTo>
                  <a:cubicBezTo>
                    <a:pt x="213" y="0"/>
                    <a:pt x="212" y="4"/>
                    <a:pt x="207" y="4"/>
                  </a:cubicBezTo>
                  <a:cubicBezTo>
                    <a:pt x="203" y="4"/>
                    <a:pt x="202" y="2"/>
                    <a:pt x="198" y="2"/>
                  </a:cubicBezTo>
                  <a:cubicBezTo>
                    <a:pt x="194" y="2"/>
                    <a:pt x="189" y="7"/>
                    <a:pt x="186" y="7"/>
                  </a:cubicBezTo>
                  <a:cubicBezTo>
                    <a:pt x="184" y="7"/>
                    <a:pt x="180" y="4"/>
                    <a:pt x="176" y="4"/>
                  </a:cubicBezTo>
                  <a:cubicBezTo>
                    <a:pt x="163" y="4"/>
                    <a:pt x="142" y="12"/>
                    <a:pt x="131" y="17"/>
                  </a:cubicBezTo>
                  <a:cubicBezTo>
                    <a:pt x="128" y="19"/>
                    <a:pt x="127" y="22"/>
                    <a:pt x="121" y="22"/>
                  </a:cubicBezTo>
                  <a:cubicBezTo>
                    <a:pt x="111" y="22"/>
                    <a:pt x="104" y="20"/>
                    <a:pt x="97" y="15"/>
                  </a:cubicBezTo>
                  <a:cubicBezTo>
                    <a:pt x="94" y="17"/>
                    <a:pt x="93" y="20"/>
                    <a:pt x="91" y="2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84" y="32"/>
                    <a:pt x="75" y="40"/>
                    <a:pt x="67" y="50"/>
                  </a:cubicBezTo>
                  <a:cubicBezTo>
                    <a:pt x="62" y="57"/>
                    <a:pt x="66" y="61"/>
                    <a:pt x="62" y="72"/>
                  </a:cubicBezTo>
                  <a:cubicBezTo>
                    <a:pt x="61" y="76"/>
                    <a:pt x="54" y="82"/>
                    <a:pt x="50" y="85"/>
                  </a:cubicBezTo>
                  <a:cubicBezTo>
                    <a:pt x="44" y="88"/>
                    <a:pt x="37" y="87"/>
                    <a:pt x="33" y="92"/>
                  </a:cubicBezTo>
                  <a:cubicBezTo>
                    <a:pt x="26" y="102"/>
                    <a:pt x="18" y="117"/>
                    <a:pt x="14" y="128"/>
                  </a:cubicBezTo>
                  <a:cubicBezTo>
                    <a:pt x="13" y="133"/>
                    <a:pt x="6" y="136"/>
                    <a:pt x="6" y="142"/>
                  </a:cubicBezTo>
                  <a:cubicBezTo>
                    <a:pt x="6" y="153"/>
                    <a:pt x="12" y="161"/>
                    <a:pt x="12" y="173"/>
                  </a:cubicBezTo>
                  <a:cubicBezTo>
                    <a:pt x="12" y="181"/>
                    <a:pt x="6" y="196"/>
                    <a:pt x="0" y="199"/>
                  </a:cubicBezTo>
                  <a:cubicBezTo>
                    <a:pt x="2" y="203"/>
                    <a:pt x="4" y="204"/>
                    <a:pt x="4" y="208"/>
                  </a:cubicBezTo>
                  <a:cubicBezTo>
                    <a:pt x="4" y="211"/>
                    <a:pt x="5" y="213"/>
                    <a:pt x="5" y="218"/>
                  </a:cubicBezTo>
                  <a:cubicBezTo>
                    <a:pt x="5" y="218"/>
                    <a:pt x="5" y="218"/>
                    <a:pt x="5" y="218"/>
                  </a:cubicBezTo>
                  <a:cubicBezTo>
                    <a:pt x="6" y="219"/>
                    <a:pt x="7" y="220"/>
                    <a:pt x="8" y="222"/>
                  </a:cubicBezTo>
                  <a:cubicBezTo>
                    <a:pt x="8" y="223"/>
                    <a:pt x="23" y="236"/>
                    <a:pt x="25" y="237"/>
                  </a:cubicBezTo>
                  <a:cubicBezTo>
                    <a:pt x="33" y="243"/>
                    <a:pt x="34" y="250"/>
                    <a:pt x="40" y="258"/>
                  </a:cubicBezTo>
                  <a:cubicBezTo>
                    <a:pt x="46" y="267"/>
                    <a:pt x="62" y="277"/>
                    <a:pt x="70" y="283"/>
                  </a:cubicBezTo>
                  <a:cubicBezTo>
                    <a:pt x="71" y="284"/>
                    <a:pt x="75" y="285"/>
                    <a:pt x="79" y="285"/>
                  </a:cubicBezTo>
                  <a:cubicBezTo>
                    <a:pt x="90" y="285"/>
                    <a:pt x="95" y="280"/>
                    <a:pt x="106" y="280"/>
                  </a:cubicBezTo>
                  <a:cubicBezTo>
                    <a:pt x="111" y="280"/>
                    <a:pt x="118" y="284"/>
                    <a:pt x="123" y="284"/>
                  </a:cubicBezTo>
                  <a:cubicBezTo>
                    <a:pt x="127" y="284"/>
                    <a:pt x="128" y="280"/>
                    <a:pt x="133" y="279"/>
                  </a:cubicBezTo>
                  <a:cubicBezTo>
                    <a:pt x="143" y="275"/>
                    <a:pt x="154" y="269"/>
                    <a:pt x="168" y="269"/>
                  </a:cubicBezTo>
                  <a:cubicBezTo>
                    <a:pt x="180" y="269"/>
                    <a:pt x="182" y="285"/>
                    <a:pt x="190" y="285"/>
                  </a:cubicBezTo>
                  <a:cubicBezTo>
                    <a:pt x="193" y="285"/>
                    <a:pt x="197" y="285"/>
                    <a:pt x="202" y="285"/>
                  </a:cubicBezTo>
                  <a:cubicBezTo>
                    <a:pt x="212" y="285"/>
                    <a:pt x="217" y="291"/>
                    <a:pt x="220" y="297"/>
                  </a:cubicBezTo>
                  <a:cubicBezTo>
                    <a:pt x="217" y="299"/>
                    <a:pt x="217" y="308"/>
                    <a:pt x="217" y="311"/>
                  </a:cubicBezTo>
                  <a:cubicBezTo>
                    <a:pt x="217" y="313"/>
                    <a:pt x="216" y="313"/>
                    <a:pt x="217" y="316"/>
                  </a:cubicBezTo>
                  <a:cubicBezTo>
                    <a:pt x="215" y="317"/>
                    <a:pt x="211" y="324"/>
                    <a:pt x="211" y="327"/>
                  </a:cubicBezTo>
                  <a:cubicBezTo>
                    <a:pt x="211" y="340"/>
                    <a:pt x="227" y="350"/>
                    <a:pt x="234" y="360"/>
                  </a:cubicBezTo>
                  <a:cubicBezTo>
                    <a:pt x="238" y="365"/>
                    <a:pt x="237" y="371"/>
                    <a:pt x="239" y="377"/>
                  </a:cubicBezTo>
                  <a:cubicBezTo>
                    <a:pt x="242" y="384"/>
                    <a:pt x="244" y="388"/>
                    <a:pt x="246" y="400"/>
                  </a:cubicBezTo>
                  <a:cubicBezTo>
                    <a:pt x="247" y="407"/>
                    <a:pt x="250" y="410"/>
                    <a:pt x="250" y="417"/>
                  </a:cubicBezTo>
                  <a:cubicBezTo>
                    <a:pt x="250" y="432"/>
                    <a:pt x="232" y="437"/>
                    <a:pt x="232" y="456"/>
                  </a:cubicBezTo>
                  <a:cubicBezTo>
                    <a:pt x="232" y="475"/>
                    <a:pt x="241" y="486"/>
                    <a:pt x="249" y="499"/>
                  </a:cubicBezTo>
                  <a:cubicBezTo>
                    <a:pt x="251" y="503"/>
                    <a:pt x="254" y="505"/>
                    <a:pt x="254" y="509"/>
                  </a:cubicBezTo>
                  <a:cubicBezTo>
                    <a:pt x="254" y="511"/>
                    <a:pt x="254" y="512"/>
                    <a:pt x="254" y="516"/>
                  </a:cubicBezTo>
                  <a:cubicBezTo>
                    <a:pt x="254" y="541"/>
                    <a:pt x="267" y="558"/>
                    <a:pt x="278" y="575"/>
                  </a:cubicBezTo>
                  <a:cubicBezTo>
                    <a:pt x="279" y="578"/>
                    <a:pt x="287" y="586"/>
                    <a:pt x="287" y="591"/>
                  </a:cubicBezTo>
                  <a:cubicBezTo>
                    <a:pt x="287" y="594"/>
                    <a:pt x="286" y="596"/>
                    <a:pt x="283" y="599"/>
                  </a:cubicBezTo>
                  <a:cubicBezTo>
                    <a:pt x="286" y="601"/>
                    <a:pt x="288" y="607"/>
                    <a:pt x="288" y="613"/>
                  </a:cubicBezTo>
                  <a:cubicBezTo>
                    <a:pt x="289" y="613"/>
                    <a:pt x="290" y="612"/>
                    <a:pt x="291" y="611"/>
                  </a:cubicBezTo>
                  <a:cubicBezTo>
                    <a:pt x="293" y="615"/>
                    <a:pt x="296" y="617"/>
                    <a:pt x="300" y="617"/>
                  </a:cubicBezTo>
                  <a:cubicBezTo>
                    <a:pt x="311" y="617"/>
                    <a:pt x="318" y="609"/>
                    <a:pt x="330" y="609"/>
                  </a:cubicBezTo>
                  <a:cubicBezTo>
                    <a:pt x="333" y="609"/>
                    <a:pt x="335" y="611"/>
                    <a:pt x="338" y="611"/>
                  </a:cubicBezTo>
                  <a:cubicBezTo>
                    <a:pt x="341" y="611"/>
                    <a:pt x="343" y="610"/>
                    <a:pt x="347" y="610"/>
                  </a:cubicBezTo>
                  <a:cubicBezTo>
                    <a:pt x="348" y="604"/>
                    <a:pt x="355" y="607"/>
                    <a:pt x="360" y="604"/>
                  </a:cubicBezTo>
                  <a:cubicBezTo>
                    <a:pt x="371" y="599"/>
                    <a:pt x="374" y="591"/>
                    <a:pt x="381" y="582"/>
                  </a:cubicBezTo>
                  <a:cubicBezTo>
                    <a:pt x="386" y="576"/>
                    <a:pt x="387" y="569"/>
                    <a:pt x="393" y="563"/>
                  </a:cubicBezTo>
                  <a:cubicBezTo>
                    <a:pt x="396" y="560"/>
                    <a:pt x="404" y="553"/>
                    <a:pt x="404" y="546"/>
                  </a:cubicBezTo>
                  <a:cubicBezTo>
                    <a:pt x="404" y="543"/>
                    <a:pt x="403" y="541"/>
                    <a:pt x="400" y="540"/>
                  </a:cubicBezTo>
                  <a:cubicBezTo>
                    <a:pt x="403" y="532"/>
                    <a:pt x="407" y="530"/>
                    <a:pt x="414" y="526"/>
                  </a:cubicBezTo>
                  <a:cubicBezTo>
                    <a:pt x="416" y="525"/>
                    <a:pt x="421" y="526"/>
                    <a:pt x="423" y="524"/>
                  </a:cubicBezTo>
                  <a:cubicBezTo>
                    <a:pt x="424" y="522"/>
                    <a:pt x="425" y="512"/>
                    <a:pt x="425" y="508"/>
                  </a:cubicBezTo>
                  <a:cubicBezTo>
                    <a:pt x="425" y="499"/>
                    <a:pt x="417" y="495"/>
                    <a:pt x="417" y="489"/>
                  </a:cubicBezTo>
                  <a:cubicBezTo>
                    <a:pt x="417" y="485"/>
                    <a:pt x="422" y="481"/>
                    <a:pt x="426" y="480"/>
                  </a:cubicBezTo>
                  <a:cubicBezTo>
                    <a:pt x="429" y="461"/>
                    <a:pt x="466" y="464"/>
                    <a:pt x="466" y="442"/>
                  </a:cubicBezTo>
                  <a:cubicBezTo>
                    <a:pt x="466" y="439"/>
                    <a:pt x="466" y="438"/>
                    <a:pt x="464" y="436"/>
                  </a:cubicBezTo>
                  <a:cubicBezTo>
                    <a:pt x="464" y="428"/>
                    <a:pt x="465" y="423"/>
                    <a:pt x="465" y="418"/>
                  </a:cubicBezTo>
                  <a:cubicBezTo>
                    <a:pt x="465" y="411"/>
                    <a:pt x="465" y="411"/>
                    <a:pt x="465" y="411"/>
                  </a:cubicBezTo>
                  <a:cubicBezTo>
                    <a:pt x="465" y="410"/>
                    <a:pt x="467" y="408"/>
                    <a:pt x="467" y="407"/>
                  </a:cubicBezTo>
                  <a:cubicBezTo>
                    <a:pt x="467" y="401"/>
                    <a:pt x="456" y="396"/>
                    <a:pt x="456" y="387"/>
                  </a:cubicBezTo>
                  <a:cubicBezTo>
                    <a:pt x="456" y="378"/>
                    <a:pt x="454" y="374"/>
                    <a:pt x="454" y="365"/>
                  </a:cubicBezTo>
                  <a:cubicBezTo>
                    <a:pt x="454" y="357"/>
                    <a:pt x="461" y="355"/>
                    <a:pt x="463" y="348"/>
                  </a:cubicBezTo>
                  <a:cubicBezTo>
                    <a:pt x="471" y="323"/>
                    <a:pt x="491" y="319"/>
                    <a:pt x="509" y="304"/>
                  </a:cubicBezTo>
                  <a:cubicBezTo>
                    <a:pt x="520" y="295"/>
                    <a:pt x="524" y="285"/>
                    <a:pt x="532" y="274"/>
                  </a:cubicBezTo>
                  <a:cubicBezTo>
                    <a:pt x="539" y="264"/>
                    <a:pt x="552" y="243"/>
                    <a:pt x="552" y="227"/>
                  </a:cubicBezTo>
                  <a:cubicBezTo>
                    <a:pt x="552" y="225"/>
                    <a:pt x="551" y="224"/>
                    <a:pt x="550" y="223"/>
                  </a:cubicBezTo>
                  <a:cubicBezTo>
                    <a:pt x="540" y="225"/>
                    <a:pt x="530" y="229"/>
                    <a:pt x="519" y="231"/>
                  </a:cubicBezTo>
                  <a:cubicBezTo>
                    <a:pt x="518" y="231"/>
                    <a:pt x="518" y="231"/>
                    <a:pt x="517" y="231"/>
                  </a:cubicBezTo>
                  <a:cubicBezTo>
                    <a:pt x="516" y="231"/>
                    <a:pt x="515" y="231"/>
                    <a:pt x="514" y="231"/>
                  </a:cubicBezTo>
                  <a:cubicBezTo>
                    <a:pt x="513" y="231"/>
                    <a:pt x="512" y="231"/>
                    <a:pt x="511" y="231"/>
                  </a:cubicBezTo>
                  <a:cubicBezTo>
                    <a:pt x="510" y="231"/>
                    <a:pt x="509" y="231"/>
                    <a:pt x="507" y="231"/>
                  </a:cubicBezTo>
                  <a:cubicBezTo>
                    <a:pt x="504" y="232"/>
                    <a:pt x="504" y="236"/>
                    <a:pt x="499" y="236"/>
                  </a:cubicBezTo>
                  <a:cubicBezTo>
                    <a:pt x="494" y="236"/>
                    <a:pt x="490" y="227"/>
                    <a:pt x="487" y="224"/>
                  </a:cubicBezTo>
                  <a:cubicBezTo>
                    <a:pt x="490" y="221"/>
                    <a:pt x="487" y="220"/>
                    <a:pt x="487" y="215"/>
                  </a:cubicBezTo>
                  <a:cubicBezTo>
                    <a:pt x="478" y="215"/>
                    <a:pt x="475" y="203"/>
                    <a:pt x="471" y="200"/>
                  </a:cubicBezTo>
                  <a:cubicBezTo>
                    <a:pt x="465" y="196"/>
                    <a:pt x="462" y="196"/>
                    <a:pt x="458" y="191"/>
                  </a:cubicBezTo>
                  <a:cubicBezTo>
                    <a:pt x="453" y="186"/>
                    <a:pt x="456" y="179"/>
                    <a:pt x="451" y="172"/>
                  </a:cubicBezTo>
                  <a:cubicBezTo>
                    <a:pt x="446" y="166"/>
                    <a:pt x="441" y="166"/>
                    <a:pt x="438" y="159"/>
                  </a:cubicBezTo>
                  <a:cubicBezTo>
                    <a:pt x="438" y="144"/>
                    <a:pt x="438" y="144"/>
                    <a:pt x="438" y="144"/>
                  </a:cubicBezTo>
                  <a:cubicBezTo>
                    <a:pt x="434" y="140"/>
                    <a:pt x="425" y="128"/>
                    <a:pt x="426" y="122"/>
                  </a:cubicBezTo>
                  <a:cubicBezTo>
                    <a:pt x="399" y="74"/>
                    <a:pt x="399" y="74"/>
                    <a:pt x="399" y="74"/>
                  </a:cubicBezTo>
                  <a:cubicBezTo>
                    <a:pt x="399" y="69"/>
                    <a:pt x="399" y="69"/>
                    <a:pt x="399" y="69"/>
                  </a:cubicBezTo>
                  <a:cubicBezTo>
                    <a:pt x="404" y="74"/>
                    <a:pt x="409" y="87"/>
                    <a:pt x="415" y="88"/>
                  </a:cubicBezTo>
                  <a:cubicBezTo>
                    <a:pt x="416" y="85"/>
                    <a:pt x="419" y="78"/>
                    <a:pt x="420" y="73"/>
                  </a:cubicBezTo>
                  <a:cubicBezTo>
                    <a:pt x="420" y="72"/>
                    <a:pt x="421" y="71"/>
                    <a:pt x="421" y="70"/>
                  </a:cubicBezTo>
                  <a:cubicBezTo>
                    <a:pt x="416" y="60"/>
                    <a:pt x="416" y="60"/>
                    <a:pt x="416" y="60"/>
                  </a:cubicBezTo>
                  <a:cubicBezTo>
                    <a:pt x="416" y="59"/>
                    <a:pt x="415" y="58"/>
                    <a:pt x="415" y="57"/>
                  </a:cubicBezTo>
                  <a:cubicBezTo>
                    <a:pt x="411" y="58"/>
                    <a:pt x="411" y="59"/>
                    <a:pt x="407" y="59"/>
                  </a:cubicBezTo>
                  <a:cubicBezTo>
                    <a:pt x="401" y="59"/>
                    <a:pt x="398" y="55"/>
                    <a:pt x="392" y="55"/>
                  </a:cubicBezTo>
                  <a:cubicBezTo>
                    <a:pt x="383" y="55"/>
                    <a:pt x="381" y="60"/>
                    <a:pt x="372" y="60"/>
                  </a:cubicBezTo>
                  <a:cubicBezTo>
                    <a:pt x="362" y="60"/>
                    <a:pt x="349" y="55"/>
                    <a:pt x="340" y="52"/>
                  </a:cubicBezTo>
                  <a:cubicBezTo>
                    <a:pt x="335" y="50"/>
                    <a:pt x="329" y="53"/>
                    <a:pt x="326" y="49"/>
                  </a:cubicBezTo>
                  <a:cubicBezTo>
                    <a:pt x="325" y="47"/>
                    <a:pt x="322" y="47"/>
                    <a:pt x="322" y="43"/>
                  </a:cubicBezTo>
                  <a:cubicBezTo>
                    <a:pt x="316" y="43"/>
                    <a:pt x="316" y="43"/>
                    <a:pt x="316" y="43"/>
                  </a:cubicBezTo>
                  <a:cubicBezTo>
                    <a:pt x="315" y="42"/>
                    <a:pt x="315" y="42"/>
                    <a:pt x="315" y="42"/>
                  </a:cubicBezTo>
                  <a:cubicBezTo>
                    <a:pt x="306" y="45"/>
                    <a:pt x="299" y="45"/>
                    <a:pt x="299" y="54"/>
                  </a:cubicBezTo>
                  <a:cubicBezTo>
                    <a:pt x="299" y="56"/>
                    <a:pt x="299" y="58"/>
                    <a:pt x="299" y="60"/>
                  </a:cubicBezTo>
                  <a:cubicBezTo>
                    <a:pt x="299" y="61"/>
                    <a:pt x="296" y="64"/>
                    <a:pt x="293" y="64"/>
                  </a:cubicBezTo>
                  <a:cubicBezTo>
                    <a:pt x="272" y="64"/>
                    <a:pt x="266" y="41"/>
                    <a:pt x="247" y="41"/>
                  </a:cubicBezTo>
                  <a:cubicBezTo>
                    <a:pt x="245" y="41"/>
                    <a:pt x="243" y="41"/>
                    <a:pt x="239" y="41"/>
                  </a:cubicBezTo>
                  <a:cubicBezTo>
                    <a:pt x="234" y="41"/>
                    <a:pt x="226" y="35"/>
                    <a:pt x="226" y="28"/>
                  </a:cubicBezTo>
                  <a:cubicBezTo>
                    <a:pt x="226" y="24"/>
                    <a:pt x="230" y="21"/>
                    <a:pt x="230" y="17"/>
                  </a:cubicBezTo>
                  <a:cubicBezTo>
                    <a:pt x="230" y="14"/>
                    <a:pt x="226" y="13"/>
                    <a:pt x="226" y="11"/>
                  </a:cubicBezTo>
                  <a:cubicBezTo>
                    <a:pt x="226" y="7"/>
                    <a:pt x="230" y="8"/>
                    <a:pt x="231" y="3"/>
                  </a:cubicBezTo>
                  <a:cubicBezTo>
                    <a:pt x="229" y="4"/>
                    <a:pt x="228" y="5"/>
                    <a:pt x="226" y="5"/>
                  </a:cubicBezTo>
                  <a:cubicBezTo>
                    <a:pt x="222" y="5"/>
                    <a:pt x="223" y="0"/>
                    <a:pt x="2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7"/>
            <p:cNvSpPr>
              <a:spLocks/>
            </p:cNvSpPr>
            <p:nvPr/>
          </p:nvSpPr>
          <p:spPr bwMode="auto">
            <a:xfrm>
              <a:off x="6889750" y="2843213"/>
              <a:ext cx="1128713" cy="979488"/>
            </a:xfrm>
            <a:custGeom>
              <a:avLst/>
              <a:gdLst>
                <a:gd name="T0" fmla="*/ 40 w 301"/>
                <a:gd name="T1" fmla="*/ 8 h 261"/>
                <a:gd name="T2" fmla="*/ 24 w 301"/>
                <a:gd name="T3" fmla="*/ 10 h 261"/>
                <a:gd name="T4" fmla="*/ 4 w 301"/>
                <a:gd name="T5" fmla="*/ 24 h 261"/>
                <a:gd name="T6" fmla="*/ 0 w 301"/>
                <a:gd name="T7" fmla="*/ 35 h 261"/>
                <a:gd name="T8" fmla="*/ 14 w 301"/>
                <a:gd name="T9" fmla="*/ 51 h 261"/>
                <a:gd name="T10" fmla="*/ 31 w 301"/>
                <a:gd name="T11" fmla="*/ 56 h 261"/>
                <a:gd name="T12" fmla="*/ 69 w 301"/>
                <a:gd name="T13" fmla="*/ 50 h 261"/>
                <a:gd name="T14" fmla="*/ 80 w 301"/>
                <a:gd name="T15" fmla="*/ 52 h 261"/>
                <a:gd name="T16" fmla="*/ 72 w 301"/>
                <a:gd name="T17" fmla="*/ 81 h 261"/>
                <a:gd name="T18" fmla="*/ 67 w 301"/>
                <a:gd name="T19" fmla="*/ 104 h 261"/>
                <a:gd name="T20" fmla="*/ 70 w 301"/>
                <a:gd name="T21" fmla="*/ 126 h 261"/>
                <a:gd name="T22" fmla="*/ 88 w 301"/>
                <a:gd name="T23" fmla="*/ 154 h 261"/>
                <a:gd name="T24" fmla="*/ 99 w 301"/>
                <a:gd name="T25" fmla="*/ 167 h 261"/>
                <a:gd name="T26" fmla="*/ 127 w 301"/>
                <a:gd name="T27" fmla="*/ 219 h 261"/>
                <a:gd name="T28" fmla="*/ 139 w 301"/>
                <a:gd name="T29" fmla="*/ 254 h 261"/>
                <a:gd name="T30" fmla="*/ 150 w 301"/>
                <a:gd name="T31" fmla="*/ 260 h 261"/>
                <a:gd name="T32" fmla="*/ 189 w 301"/>
                <a:gd name="T33" fmla="*/ 244 h 261"/>
                <a:gd name="T34" fmla="*/ 235 w 301"/>
                <a:gd name="T35" fmla="*/ 224 h 261"/>
                <a:gd name="T36" fmla="*/ 256 w 301"/>
                <a:gd name="T37" fmla="*/ 199 h 261"/>
                <a:gd name="T38" fmla="*/ 267 w 301"/>
                <a:gd name="T39" fmla="*/ 174 h 261"/>
                <a:gd name="T40" fmla="*/ 244 w 301"/>
                <a:gd name="T41" fmla="*/ 155 h 261"/>
                <a:gd name="T42" fmla="*/ 201 w 301"/>
                <a:gd name="T43" fmla="*/ 158 h 261"/>
                <a:gd name="T44" fmla="*/ 197 w 301"/>
                <a:gd name="T45" fmla="*/ 151 h 261"/>
                <a:gd name="T46" fmla="*/ 179 w 301"/>
                <a:gd name="T47" fmla="*/ 118 h 261"/>
                <a:gd name="T48" fmla="*/ 203 w 301"/>
                <a:gd name="T49" fmla="*/ 129 h 261"/>
                <a:gd name="T50" fmla="*/ 238 w 301"/>
                <a:gd name="T51" fmla="*/ 142 h 261"/>
                <a:gd name="T52" fmla="*/ 263 w 301"/>
                <a:gd name="T53" fmla="*/ 151 h 261"/>
                <a:gd name="T54" fmla="*/ 289 w 301"/>
                <a:gd name="T55" fmla="*/ 150 h 261"/>
                <a:gd name="T56" fmla="*/ 301 w 301"/>
                <a:gd name="T57" fmla="*/ 139 h 261"/>
                <a:gd name="T58" fmla="*/ 283 w 301"/>
                <a:gd name="T59" fmla="*/ 111 h 261"/>
                <a:gd name="T60" fmla="*/ 283 w 301"/>
                <a:gd name="T61" fmla="*/ 96 h 261"/>
                <a:gd name="T62" fmla="*/ 280 w 301"/>
                <a:gd name="T63" fmla="*/ 77 h 261"/>
                <a:gd name="T64" fmla="*/ 280 w 301"/>
                <a:gd name="T65" fmla="*/ 76 h 261"/>
                <a:gd name="T66" fmla="*/ 280 w 301"/>
                <a:gd name="T67" fmla="*/ 74 h 261"/>
                <a:gd name="T68" fmla="*/ 285 w 301"/>
                <a:gd name="T69" fmla="*/ 51 h 261"/>
                <a:gd name="T70" fmla="*/ 265 w 301"/>
                <a:gd name="T71" fmla="*/ 39 h 261"/>
                <a:gd name="T72" fmla="*/ 231 w 301"/>
                <a:gd name="T73" fmla="*/ 40 h 261"/>
                <a:gd name="T74" fmla="*/ 212 w 301"/>
                <a:gd name="T75" fmla="*/ 51 h 261"/>
                <a:gd name="T76" fmla="*/ 194 w 301"/>
                <a:gd name="T77" fmla="*/ 44 h 261"/>
                <a:gd name="T78" fmla="*/ 190 w 301"/>
                <a:gd name="T79" fmla="*/ 44 h 261"/>
                <a:gd name="T80" fmla="*/ 181 w 301"/>
                <a:gd name="T81" fmla="*/ 28 h 261"/>
                <a:gd name="T82" fmla="*/ 179 w 301"/>
                <a:gd name="T83" fmla="*/ 21 h 261"/>
                <a:gd name="T84" fmla="*/ 150 w 301"/>
                <a:gd name="T85" fmla="*/ 18 h 261"/>
                <a:gd name="T86" fmla="*/ 132 w 301"/>
                <a:gd name="T87" fmla="*/ 2 h 261"/>
                <a:gd name="T88" fmla="*/ 132 w 301"/>
                <a:gd name="T89" fmla="*/ 2 h 261"/>
                <a:gd name="T90" fmla="*/ 132 w 301"/>
                <a:gd name="T91" fmla="*/ 2 h 261"/>
                <a:gd name="T92" fmla="*/ 132 w 301"/>
                <a:gd name="T93" fmla="*/ 2 h 261"/>
                <a:gd name="T94" fmla="*/ 131 w 301"/>
                <a:gd name="T95" fmla="*/ 2 h 261"/>
                <a:gd name="T96" fmla="*/ 130 w 301"/>
                <a:gd name="T97" fmla="*/ 2 h 261"/>
                <a:gd name="T98" fmla="*/ 130 w 301"/>
                <a:gd name="T99" fmla="*/ 2 h 261"/>
                <a:gd name="T100" fmla="*/ 130 w 301"/>
                <a:gd name="T101" fmla="*/ 2 h 261"/>
                <a:gd name="T102" fmla="*/ 130 w 301"/>
                <a:gd name="T103" fmla="*/ 2 h 261"/>
                <a:gd name="T104" fmla="*/ 96 w 301"/>
                <a:gd name="T105" fmla="*/ 1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1" h="261">
                  <a:moveTo>
                    <a:pt x="68" y="0"/>
                  </a:moveTo>
                  <a:cubicBezTo>
                    <a:pt x="63" y="0"/>
                    <a:pt x="55" y="0"/>
                    <a:pt x="51" y="2"/>
                  </a:cubicBezTo>
                  <a:cubicBezTo>
                    <a:pt x="48" y="4"/>
                    <a:pt x="43" y="8"/>
                    <a:pt x="40" y="8"/>
                  </a:cubicBezTo>
                  <a:cubicBezTo>
                    <a:pt x="40" y="8"/>
                    <a:pt x="34" y="8"/>
                    <a:pt x="31" y="8"/>
                  </a:cubicBezTo>
                  <a:cubicBezTo>
                    <a:pt x="30" y="8"/>
                    <a:pt x="29" y="8"/>
                    <a:pt x="27" y="8"/>
                  </a:cubicBezTo>
                  <a:cubicBezTo>
                    <a:pt x="25" y="8"/>
                    <a:pt x="24" y="8"/>
                    <a:pt x="24" y="10"/>
                  </a:cubicBezTo>
                  <a:cubicBezTo>
                    <a:pt x="24" y="12"/>
                    <a:pt x="26" y="11"/>
                    <a:pt x="26" y="13"/>
                  </a:cubicBezTo>
                  <a:cubicBezTo>
                    <a:pt x="21" y="16"/>
                    <a:pt x="1" y="14"/>
                    <a:pt x="1" y="23"/>
                  </a:cubicBezTo>
                  <a:cubicBezTo>
                    <a:pt x="1" y="24"/>
                    <a:pt x="2" y="24"/>
                    <a:pt x="4" y="24"/>
                  </a:cubicBezTo>
                  <a:cubicBezTo>
                    <a:pt x="4" y="24"/>
                    <a:pt x="5" y="24"/>
                    <a:pt x="5" y="24"/>
                  </a:cubicBezTo>
                  <a:cubicBezTo>
                    <a:pt x="5" y="25"/>
                    <a:pt x="5" y="25"/>
                    <a:pt x="5" y="27"/>
                  </a:cubicBezTo>
                  <a:cubicBezTo>
                    <a:pt x="5" y="33"/>
                    <a:pt x="2" y="32"/>
                    <a:pt x="0" y="35"/>
                  </a:cubicBezTo>
                  <a:cubicBezTo>
                    <a:pt x="3" y="37"/>
                    <a:pt x="7" y="37"/>
                    <a:pt x="9" y="41"/>
                  </a:cubicBezTo>
                  <a:cubicBezTo>
                    <a:pt x="6" y="43"/>
                    <a:pt x="15" y="48"/>
                    <a:pt x="16" y="49"/>
                  </a:cubicBezTo>
                  <a:cubicBezTo>
                    <a:pt x="16" y="50"/>
                    <a:pt x="15" y="51"/>
                    <a:pt x="14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8" y="51"/>
                    <a:pt x="19" y="51"/>
                    <a:pt x="19" y="51"/>
                  </a:cubicBezTo>
                  <a:cubicBezTo>
                    <a:pt x="23" y="51"/>
                    <a:pt x="26" y="56"/>
                    <a:pt x="31" y="56"/>
                  </a:cubicBezTo>
                  <a:cubicBezTo>
                    <a:pt x="36" y="56"/>
                    <a:pt x="35" y="50"/>
                    <a:pt x="41" y="50"/>
                  </a:cubicBezTo>
                  <a:cubicBezTo>
                    <a:pt x="47" y="50"/>
                    <a:pt x="49" y="57"/>
                    <a:pt x="55" y="57"/>
                  </a:cubicBezTo>
                  <a:cubicBezTo>
                    <a:pt x="63" y="57"/>
                    <a:pt x="65" y="53"/>
                    <a:pt x="69" y="50"/>
                  </a:cubicBezTo>
                  <a:cubicBezTo>
                    <a:pt x="70" y="51"/>
                    <a:pt x="72" y="52"/>
                    <a:pt x="75" y="52"/>
                  </a:cubicBezTo>
                  <a:cubicBezTo>
                    <a:pt x="77" y="52"/>
                    <a:pt x="78" y="50"/>
                    <a:pt x="80" y="49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3"/>
                    <a:pt x="78" y="53"/>
                    <a:pt x="78" y="55"/>
                  </a:cubicBezTo>
                  <a:cubicBezTo>
                    <a:pt x="78" y="58"/>
                    <a:pt x="80" y="62"/>
                    <a:pt x="80" y="67"/>
                  </a:cubicBezTo>
                  <a:cubicBezTo>
                    <a:pt x="80" y="74"/>
                    <a:pt x="74" y="75"/>
                    <a:pt x="72" y="81"/>
                  </a:cubicBezTo>
                  <a:cubicBezTo>
                    <a:pt x="71" y="87"/>
                    <a:pt x="70" y="90"/>
                    <a:pt x="68" y="96"/>
                  </a:cubicBezTo>
                  <a:cubicBezTo>
                    <a:pt x="67" y="97"/>
                    <a:pt x="65" y="97"/>
                    <a:pt x="65" y="99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2" y="115"/>
                    <a:pt x="71" y="116"/>
                    <a:pt x="71" y="117"/>
                  </a:cubicBezTo>
                  <a:cubicBezTo>
                    <a:pt x="71" y="121"/>
                    <a:pt x="70" y="125"/>
                    <a:pt x="70" y="126"/>
                  </a:cubicBezTo>
                  <a:cubicBezTo>
                    <a:pt x="70" y="127"/>
                    <a:pt x="74" y="132"/>
                    <a:pt x="75" y="133"/>
                  </a:cubicBezTo>
                  <a:cubicBezTo>
                    <a:pt x="78" y="138"/>
                    <a:pt x="81" y="142"/>
                    <a:pt x="84" y="148"/>
                  </a:cubicBezTo>
                  <a:cubicBezTo>
                    <a:pt x="85" y="149"/>
                    <a:pt x="87" y="151"/>
                    <a:pt x="88" y="154"/>
                  </a:cubicBezTo>
                  <a:cubicBezTo>
                    <a:pt x="89" y="156"/>
                    <a:pt x="88" y="160"/>
                    <a:pt x="90" y="162"/>
                  </a:cubicBezTo>
                  <a:cubicBezTo>
                    <a:pt x="91" y="163"/>
                    <a:pt x="94" y="162"/>
                    <a:pt x="95" y="163"/>
                  </a:cubicBezTo>
                  <a:cubicBezTo>
                    <a:pt x="96" y="164"/>
                    <a:pt x="98" y="166"/>
                    <a:pt x="99" y="167"/>
                  </a:cubicBezTo>
                  <a:cubicBezTo>
                    <a:pt x="100" y="173"/>
                    <a:pt x="104" y="174"/>
                    <a:pt x="104" y="180"/>
                  </a:cubicBezTo>
                  <a:cubicBezTo>
                    <a:pt x="104" y="191"/>
                    <a:pt x="106" y="197"/>
                    <a:pt x="116" y="199"/>
                  </a:cubicBezTo>
                  <a:cubicBezTo>
                    <a:pt x="116" y="206"/>
                    <a:pt x="124" y="216"/>
                    <a:pt x="127" y="219"/>
                  </a:cubicBezTo>
                  <a:cubicBezTo>
                    <a:pt x="131" y="223"/>
                    <a:pt x="135" y="225"/>
                    <a:pt x="134" y="231"/>
                  </a:cubicBezTo>
                  <a:cubicBezTo>
                    <a:pt x="133" y="234"/>
                    <a:pt x="131" y="239"/>
                    <a:pt x="134" y="240"/>
                  </a:cubicBezTo>
                  <a:cubicBezTo>
                    <a:pt x="134" y="245"/>
                    <a:pt x="136" y="250"/>
                    <a:pt x="139" y="254"/>
                  </a:cubicBezTo>
                  <a:cubicBezTo>
                    <a:pt x="141" y="257"/>
                    <a:pt x="139" y="257"/>
                    <a:pt x="140" y="257"/>
                  </a:cubicBezTo>
                  <a:cubicBezTo>
                    <a:pt x="140" y="258"/>
                    <a:pt x="148" y="261"/>
                    <a:pt x="149" y="261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6" y="260"/>
                    <a:pt x="157" y="258"/>
                    <a:pt x="162" y="254"/>
                  </a:cubicBezTo>
                  <a:cubicBezTo>
                    <a:pt x="171" y="254"/>
                    <a:pt x="171" y="254"/>
                    <a:pt x="171" y="254"/>
                  </a:cubicBezTo>
                  <a:cubicBezTo>
                    <a:pt x="174" y="253"/>
                    <a:pt x="186" y="245"/>
                    <a:pt x="189" y="244"/>
                  </a:cubicBezTo>
                  <a:cubicBezTo>
                    <a:pt x="196" y="242"/>
                    <a:pt x="205" y="240"/>
                    <a:pt x="211" y="237"/>
                  </a:cubicBezTo>
                  <a:cubicBezTo>
                    <a:pt x="211" y="237"/>
                    <a:pt x="210" y="235"/>
                    <a:pt x="210" y="235"/>
                  </a:cubicBezTo>
                  <a:cubicBezTo>
                    <a:pt x="210" y="228"/>
                    <a:pt x="228" y="225"/>
                    <a:pt x="235" y="224"/>
                  </a:cubicBezTo>
                  <a:cubicBezTo>
                    <a:pt x="235" y="220"/>
                    <a:pt x="241" y="215"/>
                    <a:pt x="243" y="215"/>
                  </a:cubicBezTo>
                  <a:cubicBezTo>
                    <a:pt x="248" y="215"/>
                    <a:pt x="247" y="207"/>
                    <a:pt x="251" y="207"/>
                  </a:cubicBezTo>
                  <a:cubicBezTo>
                    <a:pt x="255" y="207"/>
                    <a:pt x="255" y="202"/>
                    <a:pt x="256" y="199"/>
                  </a:cubicBezTo>
                  <a:cubicBezTo>
                    <a:pt x="257" y="196"/>
                    <a:pt x="260" y="194"/>
                    <a:pt x="264" y="194"/>
                  </a:cubicBezTo>
                  <a:cubicBezTo>
                    <a:pt x="264" y="188"/>
                    <a:pt x="272" y="185"/>
                    <a:pt x="272" y="179"/>
                  </a:cubicBezTo>
                  <a:cubicBezTo>
                    <a:pt x="272" y="176"/>
                    <a:pt x="268" y="177"/>
                    <a:pt x="267" y="174"/>
                  </a:cubicBezTo>
                  <a:cubicBezTo>
                    <a:pt x="267" y="175"/>
                    <a:pt x="267" y="175"/>
                    <a:pt x="267" y="175"/>
                  </a:cubicBezTo>
                  <a:cubicBezTo>
                    <a:pt x="265" y="173"/>
                    <a:pt x="265" y="169"/>
                    <a:pt x="261" y="168"/>
                  </a:cubicBezTo>
                  <a:cubicBezTo>
                    <a:pt x="253" y="165"/>
                    <a:pt x="248" y="164"/>
                    <a:pt x="244" y="155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34" y="153"/>
                    <a:pt x="232" y="164"/>
                    <a:pt x="213" y="164"/>
                  </a:cubicBezTo>
                  <a:cubicBezTo>
                    <a:pt x="209" y="164"/>
                    <a:pt x="201" y="162"/>
                    <a:pt x="201" y="158"/>
                  </a:cubicBezTo>
                  <a:cubicBezTo>
                    <a:pt x="201" y="155"/>
                    <a:pt x="203" y="153"/>
                    <a:pt x="203" y="149"/>
                  </a:cubicBezTo>
                  <a:cubicBezTo>
                    <a:pt x="203" y="148"/>
                    <a:pt x="203" y="147"/>
                    <a:pt x="203" y="146"/>
                  </a:cubicBezTo>
                  <a:cubicBezTo>
                    <a:pt x="200" y="147"/>
                    <a:pt x="201" y="150"/>
                    <a:pt x="197" y="151"/>
                  </a:cubicBezTo>
                  <a:cubicBezTo>
                    <a:pt x="197" y="149"/>
                    <a:pt x="195" y="148"/>
                    <a:pt x="195" y="145"/>
                  </a:cubicBezTo>
                  <a:cubicBezTo>
                    <a:pt x="189" y="143"/>
                    <a:pt x="181" y="131"/>
                    <a:pt x="179" y="124"/>
                  </a:cubicBezTo>
                  <a:cubicBezTo>
                    <a:pt x="179" y="122"/>
                    <a:pt x="179" y="120"/>
                    <a:pt x="179" y="118"/>
                  </a:cubicBezTo>
                  <a:cubicBezTo>
                    <a:pt x="179" y="114"/>
                    <a:pt x="180" y="109"/>
                    <a:pt x="184" y="109"/>
                  </a:cubicBezTo>
                  <a:cubicBezTo>
                    <a:pt x="192" y="109"/>
                    <a:pt x="199" y="117"/>
                    <a:pt x="202" y="124"/>
                  </a:cubicBezTo>
                  <a:cubicBezTo>
                    <a:pt x="202" y="125"/>
                    <a:pt x="201" y="127"/>
                    <a:pt x="203" y="129"/>
                  </a:cubicBezTo>
                  <a:cubicBezTo>
                    <a:pt x="206" y="132"/>
                    <a:pt x="211" y="130"/>
                    <a:pt x="214" y="134"/>
                  </a:cubicBezTo>
                  <a:cubicBezTo>
                    <a:pt x="217" y="136"/>
                    <a:pt x="219" y="140"/>
                    <a:pt x="224" y="142"/>
                  </a:cubicBezTo>
                  <a:cubicBezTo>
                    <a:pt x="238" y="142"/>
                    <a:pt x="238" y="142"/>
                    <a:pt x="238" y="142"/>
                  </a:cubicBezTo>
                  <a:cubicBezTo>
                    <a:pt x="240" y="140"/>
                    <a:pt x="241" y="137"/>
                    <a:pt x="244" y="137"/>
                  </a:cubicBezTo>
                  <a:cubicBezTo>
                    <a:pt x="250" y="137"/>
                    <a:pt x="250" y="146"/>
                    <a:pt x="253" y="149"/>
                  </a:cubicBezTo>
                  <a:cubicBezTo>
                    <a:pt x="253" y="149"/>
                    <a:pt x="261" y="151"/>
                    <a:pt x="263" y="151"/>
                  </a:cubicBezTo>
                  <a:cubicBezTo>
                    <a:pt x="271" y="151"/>
                    <a:pt x="283" y="155"/>
                    <a:pt x="288" y="155"/>
                  </a:cubicBezTo>
                  <a:cubicBezTo>
                    <a:pt x="290" y="155"/>
                    <a:pt x="290" y="155"/>
                    <a:pt x="290" y="155"/>
                  </a:cubicBezTo>
                  <a:cubicBezTo>
                    <a:pt x="290" y="153"/>
                    <a:pt x="289" y="152"/>
                    <a:pt x="289" y="150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9" y="142"/>
                    <a:pt x="294" y="140"/>
                    <a:pt x="301" y="139"/>
                  </a:cubicBezTo>
                  <a:cubicBezTo>
                    <a:pt x="301" y="126"/>
                    <a:pt x="291" y="125"/>
                    <a:pt x="286" y="116"/>
                  </a:cubicBezTo>
                  <a:cubicBezTo>
                    <a:pt x="286" y="114"/>
                    <a:pt x="283" y="114"/>
                    <a:pt x="283" y="111"/>
                  </a:cubicBezTo>
                  <a:cubicBezTo>
                    <a:pt x="283" y="111"/>
                    <a:pt x="283" y="111"/>
                    <a:pt x="283" y="111"/>
                  </a:cubicBezTo>
                  <a:cubicBezTo>
                    <a:pt x="283" y="111"/>
                    <a:pt x="283" y="111"/>
                    <a:pt x="283" y="111"/>
                  </a:cubicBezTo>
                  <a:cubicBezTo>
                    <a:pt x="283" y="105"/>
                    <a:pt x="289" y="107"/>
                    <a:pt x="289" y="101"/>
                  </a:cubicBezTo>
                  <a:cubicBezTo>
                    <a:pt x="289" y="96"/>
                    <a:pt x="284" y="98"/>
                    <a:pt x="283" y="96"/>
                  </a:cubicBezTo>
                  <a:cubicBezTo>
                    <a:pt x="281" y="93"/>
                    <a:pt x="282" y="91"/>
                    <a:pt x="281" y="89"/>
                  </a:cubicBezTo>
                  <a:cubicBezTo>
                    <a:pt x="281" y="80"/>
                    <a:pt x="281" y="80"/>
                    <a:pt x="281" y="80"/>
                  </a:cubicBezTo>
                  <a:cubicBezTo>
                    <a:pt x="281" y="79"/>
                    <a:pt x="281" y="78"/>
                    <a:pt x="280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6"/>
                    <a:pt x="280" y="76"/>
                    <a:pt x="280" y="76"/>
                  </a:cubicBezTo>
                  <a:cubicBezTo>
                    <a:pt x="280" y="75"/>
                    <a:pt x="280" y="74"/>
                    <a:pt x="280" y="74"/>
                  </a:cubicBezTo>
                  <a:cubicBezTo>
                    <a:pt x="280" y="74"/>
                    <a:pt x="280" y="74"/>
                    <a:pt x="280" y="74"/>
                  </a:cubicBezTo>
                  <a:cubicBezTo>
                    <a:pt x="280" y="74"/>
                    <a:pt x="280" y="74"/>
                    <a:pt x="280" y="74"/>
                  </a:cubicBezTo>
                  <a:cubicBezTo>
                    <a:pt x="280" y="73"/>
                    <a:pt x="284" y="63"/>
                    <a:pt x="286" y="62"/>
                  </a:cubicBezTo>
                  <a:cubicBezTo>
                    <a:pt x="286" y="60"/>
                    <a:pt x="286" y="59"/>
                    <a:pt x="286" y="57"/>
                  </a:cubicBezTo>
                  <a:cubicBezTo>
                    <a:pt x="286" y="55"/>
                    <a:pt x="286" y="53"/>
                    <a:pt x="285" y="51"/>
                  </a:cubicBezTo>
                  <a:cubicBezTo>
                    <a:pt x="285" y="51"/>
                    <a:pt x="285" y="51"/>
                    <a:pt x="285" y="51"/>
                  </a:cubicBezTo>
                  <a:cubicBezTo>
                    <a:pt x="285" y="50"/>
                    <a:pt x="283" y="49"/>
                    <a:pt x="283" y="47"/>
                  </a:cubicBezTo>
                  <a:cubicBezTo>
                    <a:pt x="275" y="47"/>
                    <a:pt x="272" y="41"/>
                    <a:pt x="265" y="39"/>
                  </a:cubicBezTo>
                  <a:cubicBezTo>
                    <a:pt x="259" y="37"/>
                    <a:pt x="256" y="37"/>
                    <a:pt x="250" y="33"/>
                  </a:cubicBezTo>
                  <a:cubicBezTo>
                    <a:pt x="245" y="36"/>
                    <a:pt x="242" y="35"/>
                    <a:pt x="237" y="37"/>
                  </a:cubicBezTo>
                  <a:cubicBezTo>
                    <a:pt x="234" y="38"/>
                    <a:pt x="235" y="39"/>
                    <a:pt x="231" y="40"/>
                  </a:cubicBezTo>
                  <a:cubicBezTo>
                    <a:pt x="229" y="41"/>
                    <a:pt x="225" y="41"/>
                    <a:pt x="225" y="44"/>
                  </a:cubicBezTo>
                  <a:cubicBezTo>
                    <a:pt x="225" y="46"/>
                    <a:pt x="225" y="46"/>
                    <a:pt x="225" y="49"/>
                  </a:cubicBezTo>
                  <a:cubicBezTo>
                    <a:pt x="222" y="50"/>
                    <a:pt x="217" y="51"/>
                    <a:pt x="212" y="51"/>
                  </a:cubicBezTo>
                  <a:cubicBezTo>
                    <a:pt x="211" y="51"/>
                    <a:pt x="209" y="51"/>
                    <a:pt x="207" y="51"/>
                  </a:cubicBezTo>
                  <a:cubicBezTo>
                    <a:pt x="204" y="51"/>
                    <a:pt x="200" y="50"/>
                    <a:pt x="199" y="49"/>
                  </a:cubicBezTo>
                  <a:cubicBezTo>
                    <a:pt x="197" y="47"/>
                    <a:pt x="197" y="44"/>
                    <a:pt x="194" y="44"/>
                  </a:cubicBezTo>
                  <a:cubicBezTo>
                    <a:pt x="193" y="44"/>
                    <a:pt x="193" y="44"/>
                    <a:pt x="192" y="44"/>
                  </a:cubicBezTo>
                  <a:cubicBezTo>
                    <a:pt x="192" y="44"/>
                    <a:pt x="191" y="44"/>
                    <a:pt x="191" y="44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88" y="44"/>
                    <a:pt x="187" y="43"/>
                    <a:pt x="186" y="42"/>
                  </a:cubicBezTo>
                  <a:cubicBezTo>
                    <a:pt x="184" y="38"/>
                    <a:pt x="187" y="36"/>
                    <a:pt x="184" y="33"/>
                  </a:cubicBezTo>
                  <a:cubicBezTo>
                    <a:pt x="183" y="30"/>
                    <a:pt x="181" y="31"/>
                    <a:pt x="181" y="28"/>
                  </a:cubicBezTo>
                  <a:cubicBezTo>
                    <a:pt x="181" y="27"/>
                    <a:pt x="181" y="27"/>
                    <a:pt x="181" y="27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80" y="25"/>
                    <a:pt x="180" y="23"/>
                    <a:pt x="179" y="21"/>
                  </a:cubicBezTo>
                  <a:cubicBezTo>
                    <a:pt x="177" y="21"/>
                    <a:pt x="177" y="21"/>
                    <a:pt x="175" y="22"/>
                  </a:cubicBezTo>
                  <a:cubicBezTo>
                    <a:pt x="170" y="23"/>
                    <a:pt x="171" y="28"/>
                    <a:pt x="164" y="28"/>
                  </a:cubicBezTo>
                  <a:cubicBezTo>
                    <a:pt x="157" y="28"/>
                    <a:pt x="155" y="20"/>
                    <a:pt x="150" y="18"/>
                  </a:cubicBezTo>
                  <a:cubicBezTo>
                    <a:pt x="150" y="18"/>
                    <a:pt x="144" y="15"/>
                    <a:pt x="143" y="14"/>
                  </a:cubicBezTo>
                  <a:cubicBezTo>
                    <a:pt x="141" y="8"/>
                    <a:pt x="141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1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2"/>
                    <a:pt x="131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23" y="3"/>
                    <a:pt x="119" y="10"/>
                    <a:pt x="112" y="10"/>
                  </a:cubicBezTo>
                  <a:cubicBezTo>
                    <a:pt x="109" y="10"/>
                    <a:pt x="104" y="10"/>
                    <a:pt x="96" y="10"/>
                  </a:cubicBezTo>
                  <a:cubicBezTo>
                    <a:pt x="93" y="10"/>
                    <a:pt x="82" y="8"/>
                    <a:pt x="82" y="4"/>
                  </a:cubicBezTo>
                  <a:cubicBezTo>
                    <a:pt x="75" y="4"/>
                    <a:pt x="75" y="0"/>
                    <a:pt x="6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8"/>
            <p:cNvSpPr>
              <a:spLocks/>
            </p:cNvSpPr>
            <p:nvPr/>
          </p:nvSpPr>
          <p:spPr bwMode="auto">
            <a:xfrm>
              <a:off x="8515350" y="3910013"/>
              <a:ext cx="58738" cy="115888"/>
            </a:xfrm>
            <a:custGeom>
              <a:avLst/>
              <a:gdLst>
                <a:gd name="T0" fmla="*/ 4 w 16"/>
                <a:gd name="T1" fmla="*/ 0 h 31"/>
                <a:gd name="T2" fmla="*/ 0 w 16"/>
                <a:gd name="T3" fmla="*/ 23 h 31"/>
                <a:gd name="T4" fmla="*/ 7 w 16"/>
                <a:gd name="T5" fmla="*/ 31 h 31"/>
                <a:gd name="T6" fmla="*/ 16 w 16"/>
                <a:gd name="T7" fmla="*/ 19 h 31"/>
                <a:gd name="T8" fmla="*/ 4 w 16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1">
                  <a:moveTo>
                    <a:pt x="4" y="0"/>
                  </a:moveTo>
                  <a:cubicBezTo>
                    <a:pt x="4" y="9"/>
                    <a:pt x="0" y="15"/>
                    <a:pt x="0" y="23"/>
                  </a:cubicBezTo>
                  <a:cubicBezTo>
                    <a:pt x="0" y="27"/>
                    <a:pt x="3" y="31"/>
                    <a:pt x="7" y="31"/>
                  </a:cubicBezTo>
                  <a:cubicBezTo>
                    <a:pt x="13" y="31"/>
                    <a:pt x="16" y="24"/>
                    <a:pt x="16" y="19"/>
                  </a:cubicBezTo>
                  <a:cubicBezTo>
                    <a:pt x="16" y="10"/>
                    <a:pt x="8" y="7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9"/>
            <p:cNvSpPr>
              <a:spLocks/>
            </p:cNvSpPr>
            <p:nvPr/>
          </p:nvSpPr>
          <p:spPr bwMode="auto">
            <a:xfrm>
              <a:off x="7940675" y="2967038"/>
              <a:ext cx="1230313" cy="992188"/>
            </a:xfrm>
            <a:custGeom>
              <a:avLst/>
              <a:gdLst>
                <a:gd name="T0" fmla="*/ 74 w 328"/>
                <a:gd name="T1" fmla="*/ 7 h 264"/>
                <a:gd name="T2" fmla="*/ 74 w 328"/>
                <a:gd name="T3" fmla="*/ 7 h 264"/>
                <a:gd name="T4" fmla="*/ 73 w 328"/>
                <a:gd name="T5" fmla="*/ 6 h 264"/>
                <a:gd name="T6" fmla="*/ 54 w 328"/>
                <a:gd name="T7" fmla="*/ 11 h 264"/>
                <a:gd name="T8" fmla="*/ 50 w 328"/>
                <a:gd name="T9" fmla="*/ 11 h 264"/>
                <a:gd name="T10" fmla="*/ 47 w 328"/>
                <a:gd name="T11" fmla="*/ 9 h 264"/>
                <a:gd name="T12" fmla="*/ 15 w 328"/>
                <a:gd name="T13" fmla="*/ 29 h 264"/>
                <a:gd name="T14" fmla="*/ 0 w 328"/>
                <a:gd name="T15" fmla="*/ 41 h 264"/>
                <a:gd name="T16" fmla="*/ 0 w 328"/>
                <a:gd name="T17" fmla="*/ 44 h 264"/>
                <a:gd name="T18" fmla="*/ 9 w 328"/>
                <a:gd name="T19" fmla="*/ 68 h 264"/>
                <a:gd name="T20" fmla="*/ 6 w 328"/>
                <a:gd name="T21" fmla="*/ 83 h 264"/>
                <a:gd name="T22" fmla="*/ 9 w 328"/>
                <a:gd name="T23" fmla="*/ 117 h 264"/>
                <a:gd name="T24" fmla="*/ 30 w 328"/>
                <a:gd name="T25" fmla="*/ 121 h 264"/>
                <a:gd name="T26" fmla="*/ 53 w 328"/>
                <a:gd name="T27" fmla="*/ 130 h 264"/>
                <a:gd name="T28" fmla="*/ 70 w 328"/>
                <a:gd name="T29" fmla="*/ 146 h 264"/>
                <a:gd name="T30" fmla="*/ 82 w 328"/>
                <a:gd name="T31" fmla="*/ 159 h 264"/>
                <a:gd name="T32" fmla="*/ 97 w 328"/>
                <a:gd name="T33" fmla="*/ 162 h 264"/>
                <a:gd name="T34" fmla="*/ 100 w 328"/>
                <a:gd name="T35" fmla="*/ 190 h 264"/>
                <a:gd name="T36" fmla="*/ 122 w 328"/>
                <a:gd name="T37" fmla="*/ 240 h 264"/>
                <a:gd name="T38" fmla="*/ 136 w 328"/>
                <a:gd name="T39" fmla="*/ 264 h 264"/>
                <a:gd name="T40" fmla="*/ 153 w 328"/>
                <a:gd name="T41" fmla="*/ 244 h 264"/>
                <a:gd name="T42" fmla="*/ 155 w 328"/>
                <a:gd name="T43" fmla="*/ 207 h 264"/>
                <a:gd name="T44" fmla="*/ 207 w 328"/>
                <a:gd name="T45" fmla="*/ 164 h 264"/>
                <a:gd name="T46" fmla="*/ 242 w 328"/>
                <a:gd name="T47" fmla="*/ 140 h 264"/>
                <a:gd name="T48" fmla="*/ 272 w 328"/>
                <a:gd name="T49" fmla="*/ 182 h 264"/>
                <a:gd name="T50" fmla="*/ 292 w 328"/>
                <a:gd name="T51" fmla="*/ 188 h 264"/>
                <a:gd name="T52" fmla="*/ 307 w 328"/>
                <a:gd name="T53" fmla="*/ 236 h 264"/>
                <a:gd name="T54" fmla="*/ 315 w 328"/>
                <a:gd name="T55" fmla="*/ 231 h 264"/>
                <a:gd name="T56" fmla="*/ 304 w 328"/>
                <a:gd name="T57" fmla="*/ 206 h 264"/>
                <a:gd name="T58" fmla="*/ 305 w 328"/>
                <a:gd name="T59" fmla="*/ 186 h 264"/>
                <a:gd name="T60" fmla="*/ 304 w 328"/>
                <a:gd name="T61" fmla="*/ 166 h 264"/>
                <a:gd name="T62" fmla="*/ 314 w 328"/>
                <a:gd name="T63" fmla="*/ 137 h 264"/>
                <a:gd name="T64" fmla="*/ 301 w 328"/>
                <a:gd name="T65" fmla="*/ 127 h 264"/>
                <a:gd name="T66" fmla="*/ 287 w 328"/>
                <a:gd name="T67" fmla="*/ 81 h 264"/>
                <a:gd name="T68" fmla="*/ 283 w 328"/>
                <a:gd name="T69" fmla="*/ 83 h 264"/>
                <a:gd name="T70" fmla="*/ 281 w 328"/>
                <a:gd name="T71" fmla="*/ 83 h 264"/>
                <a:gd name="T72" fmla="*/ 278 w 328"/>
                <a:gd name="T73" fmla="*/ 83 h 264"/>
                <a:gd name="T74" fmla="*/ 276 w 328"/>
                <a:gd name="T75" fmla="*/ 83 h 264"/>
                <a:gd name="T76" fmla="*/ 273 w 328"/>
                <a:gd name="T77" fmla="*/ 84 h 264"/>
                <a:gd name="T78" fmla="*/ 228 w 328"/>
                <a:gd name="T79" fmla="*/ 100 h 264"/>
                <a:gd name="T80" fmla="*/ 195 w 328"/>
                <a:gd name="T81" fmla="*/ 88 h 264"/>
                <a:gd name="T82" fmla="*/ 193 w 328"/>
                <a:gd name="T83" fmla="*/ 88 h 264"/>
                <a:gd name="T84" fmla="*/ 193 w 328"/>
                <a:gd name="T85" fmla="*/ 88 h 264"/>
                <a:gd name="T86" fmla="*/ 192 w 328"/>
                <a:gd name="T87" fmla="*/ 88 h 264"/>
                <a:gd name="T88" fmla="*/ 191 w 328"/>
                <a:gd name="T89" fmla="*/ 87 h 264"/>
                <a:gd name="T90" fmla="*/ 190 w 328"/>
                <a:gd name="T91" fmla="*/ 87 h 264"/>
                <a:gd name="T92" fmla="*/ 152 w 328"/>
                <a:gd name="T93" fmla="*/ 68 h 264"/>
                <a:gd name="T94" fmla="*/ 146 w 328"/>
                <a:gd name="T95" fmla="*/ 54 h 264"/>
                <a:gd name="T96" fmla="*/ 148 w 328"/>
                <a:gd name="T97" fmla="*/ 55 h 264"/>
                <a:gd name="T98" fmla="*/ 148 w 328"/>
                <a:gd name="T99" fmla="*/ 44 h 264"/>
                <a:gd name="T100" fmla="*/ 125 w 328"/>
                <a:gd name="T101" fmla="*/ 21 h 264"/>
                <a:gd name="T102" fmla="*/ 91 w 328"/>
                <a:gd name="T103" fmla="*/ 1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8" h="264">
                  <a:moveTo>
                    <a:pt x="85" y="0"/>
                  </a:moveTo>
                  <a:cubicBezTo>
                    <a:pt x="79" y="0"/>
                    <a:pt x="78" y="6"/>
                    <a:pt x="75" y="6"/>
                  </a:cubicBezTo>
                  <a:cubicBezTo>
                    <a:pt x="75" y="6"/>
                    <a:pt x="75" y="6"/>
                    <a:pt x="74" y="6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1" y="10"/>
                    <a:pt x="66" y="14"/>
                    <a:pt x="61" y="14"/>
                  </a:cubicBezTo>
                  <a:cubicBezTo>
                    <a:pt x="59" y="14"/>
                    <a:pt x="58" y="10"/>
                    <a:pt x="56" y="10"/>
                  </a:cubicBezTo>
                  <a:cubicBezTo>
                    <a:pt x="55" y="10"/>
                    <a:pt x="55" y="11"/>
                    <a:pt x="54" y="11"/>
                  </a:cubicBezTo>
                  <a:cubicBezTo>
                    <a:pt x="53" y="11"/>
                    <a:pt x="51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8" y="11"/>
                    <a:pt x="47" y="11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4" y="9"/>
                    <a:pt x="45" y="8"/>
                    <a:pt x="42" y="8"/>
                  </a:cubicBezTo>
                  <a:cubicBezTo>
                    <a:pt x="35" y="8"/>
                    <a:pt x="34" y="16"/>
                    <a:pt x="30" y="20"/>
                  </a:cubicBezTo>
                  <a:cubicBezTo>
                    <a:pt x="27" y="23"/>
                    <a:pt x="24" y="23"/>
                    <a:pt x="22" y="25"/>
                  </a:cubicBezTo>
                  <a:cubicBezTo>
                    <a:pt x="20" y="27"/>
                    <a:pt x="18" y="29"/>
                    <a:pt x="15" y="29"/>
                  </a:cubicBezTo>
                  <a:cubicBezTo>
                    <a:pt x="12" y="29"/>
                    <a:pt x="11" y="27"/>
                    <a:pt x="8" y="27"/>
                  </a:cubicBezTo>
                  <a:cubicBezTo>
                    <a:pt x="7" y="27"/>
                    <a:pt x="7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4" y="30"/>
                    <a:pt x="0" y="40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5"/>
                    <a:pt x="1" y="46"/>
                    <a:pt x="1" y="4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2" y="58"/>
                    <a:pt x="1" y="60"/>
                    <a:pt x="3" y="63"/>
                  </a:cubicBezTo>
                  <a:cubicBezTo>
                    <a:pt x="4" y="65"/>
                    <a:pt x="9" y="63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74"/>
                    <a:pt x="3" y="72"/>
                    <a:pt x="3" y="78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3" y="81"/>
                    <a:pt x="6" y="81"/>
                    <a:pt x="6" y="83"/>
                  </a:cubicBezTo>
                  <a:cubicBezTo>
                    <a:pt x="11" y="92"/>
                    <a:pt x="21" y="93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14" y="107"/>
                    <a:pt x="9" y="109"/>
                    <a:pt x="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9"/>
                    <a:pt x="10" y="120"/>
                    <a:pt x="10" y="122"/>
                  </a:cubicBezTo>
                  <a:cubicBezTo>
                    <a:pt x="20" y="121"/>
                    <a:pt x="20" y="121"/>
                    <a:pt x="20" y="121"/>
                  </a:cubicBezTo>
                  <a:cubicBezTo>
                    <a:pt x="20" y="120"/>
                    <a:pt x="21" y="120"/>
                    <a:pt x="22" y="119"/>
                  </a:cubicBezTo>
                  <a:cubicBezTo>
                    <a:pt x="30" y="121"/>
                    <a:pt x="30" y="121"/>
                    <a:pt x="30" y="121"/>
                  </a:cubicBezTo>
                  <a:cubicBezTo>
                    <a:pt x="33" y="121"/>
                    <a:pt x="33" y="119"/>
                    <a:pt x="37" y="119"/>
                  </a:cubicBezTo>
                  <a:cubicBezTo>
                    <a:pt x="39" y="119"/>
                    <a:pt x="40" y="119"/>
                    <a:pt x="42" y="119"/>
                  </a:cubicBezTo>
                  <a:cubicBezTo>
                    <a:pt x="43" y="119"/>
                    <a:pt x="44" y="119"/>
                    <a:pt x="45" y="119"/>
                  </a:cubicBezTo>
                  <a:cubicBezTo>
                    <a:pt x="49" y="120"/>
                    <a:pt x="51" y="127"/>
                    <a:pt x="53" y="130"/>
                  </a:cubicBezTo>
                  <a:cubicBezTo>
                    <a:pt x="56" y="135"/>
                    <a:pt x="64" y="140"/>
                    <a:pt x="70" y="140"/>
                  </a:cubicBezTo>
                  <a:cubicBezTo>
                    <a:pt x="72" y="140"/>
                    <a:pt x="74" y="140"/>
                    <a:pt x="76" y="141"/>
                  </a:cubicBezTo>
                  <a:cubicBezTo>
                    <a:pt x="75" y="142"/>
                    <a:pt x="75" y="145"/>
                    <a:pt x="72" y="145"/>
                  </a:cubicBezTo>
                  <a:cubicBezTo>
                    <a:pt x="72" y="145"/>
                    <a:pt x="71" y="146"/>
                    <a:pt x="70" y="146"/>
                  </a:cubicBezTo>
                  <a:cubicBezTo>
                    <a:pt x="70" y="146"/>
                    <a:pt x="70" y="146"/>
                    <a:pt x="69" y="145"/>
                  </a:cubicBezTo>
                  <a:cubicBezTo>
                    <a:pt x="69" y="145"/>
                    <a:pt x="69" y="145"/>
                    <a:pt x="68" y="145"/>
                  </a:cubicBezTo>
                  <a:cubicBezTo>
                    <a:pt x="67" y="145"/>
                    <a:pt x="66" y="146"/>
                    <a:pt x="65" y="146"/>
                  </a:cubicBezTo>
                  <a:cubicBezTo>
                    <a:pt x="70" y="151"/>
                    <a:pt x="73" y="159"/>
                    <a:pt x="82" y="159"/>
                  </a:cubicBezTo>
                  <a:cubicBezTo>
                    <a:pt x="89" y="159"/>
                    <a:pt x="90" y="150"/>
                    <a:pt x="93" y="146"/>
                  </a:cubicBezTo>
                  <a:cubicBezTo>
                    <a:pt x="95" y="146"/>
                    <a:pt x="95" y="146"/>
                    <a:pt x="95" y="146"/>
                  </a:cubicBezTo>
                  <a:cubicBezTo>
                    <a:pt x="95" y="147"/>
                    <a:pt x="94" y="149"/>
                    <a:pt x="94" y="150"/>
                  </a:cubicBezTo>
                  <a:cubicBezTo>
                    <a:pt x="94" y="154"/>
                    <a:pt x="97" y="157"/>
                    <a:pt x="97" y="162"/>
                  </a:cubicBezTo>
                  <a:cubicBezTo>
                    <a:pt x="97" y="165"/>
                    <a:pt x="95" y="166"/>
                    <a:pt x="95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95" y="170"/>
                    <a:pt x="95" y="173"/>
                    <a:pt x="95" y="174"/>
                  </a:cubicBezTo>
                  <a:cubicBezTo>
                    <a:pt x="95" y="179"/>
                    <a:pt x="99" y="184"/>
                    <a:pt x="100" y="190"/>
                  </a:cubicBezTo>
                  <a:cubicBezTo>
                    <a:pt x="102" y="196"/>
                    <a:pt x="107" y="206"/>
                    <a:pt x="109" y="210"/>
                  </a:cubicBezTo>
                  <a:cubicBezTo>
                    <a:pt x="110" y="214"/>
                    <a:pt x="110" y="215"/>
                    <a:pt x="112" y="219"/>
                  </a:cubicBezTo>
                  <a:cubicBezTo>
                    <a:pt x="115" y="223"/>
                    <a:pt x="113" y="226"/>
                    <a:pt x="115" y="231"/>
                  </a:cubicBezTo>
                  <a:cubicBezTo>
                    <a:pt x="117" y="233"/>
                    <a:pt x="121" y="236"/>
                    <a:pt x="122" y="240"/>
                  </a:cubicBezTo>
                  <a:cubicBezTo>
                    <a:pt x="124" y="246"/>
                    <a:pt x="127" y="252"/>
                    <a:pt x="129" y="258"/>
                  </a:cubicBezTo>
                  <a:cubicBezTo>
                    <a:pt x="129" y="259"/>
                    <a:pt x="130" y="261"/>
                    <a:pt x="132" y="261"/>
                  </a:cubicBezTo>
                  <a:cubicBezTo>
                    <a:pt x="132" y="263"/>
                    <a:pt x="133" y="264"/>
                    <a:pt x="135" y="264"/>
                  </a:cubicBezTo>
                  <a:cubicBezTo>
                    <a:pt x="135" y="264"/>
                    <a:pt x="136" y="264"/>
                    <a:pt x="136" y="264"/>
                  </a:cubicBezTo>
                  <a:cubicBezTo>
                    <a:pt x="138" y="264"/>
                    <a:pt x="138" y="261"/>
                    <a:pt x="140" y="258"/>
                  </a:cubicBezTo>
                  <a:cubicBezTo>
                    <a:pt x="141" y="256"/>
                    <a:pt x="142" y="257"/>
                    <a:pt x="145" y="255"/>
                  </a:cubicBezTo>
                  <a:cubicBezTo>
                    <a:pt x="147" y="254"/>
                    <a:pt x="146" y="246"/>
                    <a:pt x="150" y="245"/>
                  </a:cubicBezTo>
                  <a:cubicBezTo>
                    <a:pt x="151" y="245"/>
                    <a:pt x="153" y="245"/>
                    <a:pt x="153" y="244"/>
                  </a:cubicBezTo>
                  <a:cubicBezTo>
                    <a:pt x="155" y="244"/>
                    <a:pt x="155" y="244"/>
                    <a:pt x="155" y="244"/>
                  </a:cubicBezTo>
                  <a:cubicBezTo>
                    <a:pt x="153" y="237"/>
                    <a:pt x="153" y="237"/>
                    <a:pt x="153" y="237"/>
                  </a:cubicBezTo>
                  <a:cubicBezTo>
                    <a:pt x="153" y="231"/>
                    <a:pt x="157" y="227"/>
                    <a:pt x="157" y="219"/>
                  </a:cubicBezTo>
                  <a:cubicBezTo>
                    <a:pt x="157" y="215"/>
                    <a:pt x="155" y="212"/>
                    <a:pt x="155" y="207"/>
                  </a:cubicBezTo>
                  <a:cubicBezTo>
                    <a:pt x="155" y="201"/>
                    <a:pt x="161" y="200"/>
                    <a:pt x="166" y="198"/>
                  </a:cubicBezTo>
                  <a:cubicBezTo>
                    <a:pt x="168" y="198"/>
                    <a:pt x="171" y="194"/>
                    <a:pt x="173" y="192"/>
                  </a:cubicBezTo>
                  <a:cubicBezTo>
                    <a:pt x="179" y="187"/>
                    <a:pt x="184" y="181"/>
                    <a:pt x="189" y="175"/>
                  </a:cubicBezTo>
                  <a:cubicBezTo>
                    <a:pt x="194" y="171"/>
                    <a:pt x="202" y="169"/>
                    <a:pt x="207" y="164"/>
                  </a:cubicBezTo>
                  <a:cubicBezTo>
                    <a:pt x="210" y="162"/>
                    <a:pt x="210" y="159"/>
                    <a:pt x="211" y="155"/>
                  </a:cubicBezTo>
                  <a:cubicBezTo>
                    <a:pt x="212" y="152"/>
                    <a:pt x="218" y="152"/>
                    <a:pt x="219" y="147"/>
                  </a:cubicBezTo>
                  <a:cubicBezTo>
                    <a:pt x="222" y="149"/>
                    <a:pt x="222" y="150"/>
                    <a:pt x="226" y="150"/>
                  </a:cubicBezTo>
                  <a:cubicBezTo>
                    <a:pt x="234" y="150"/>
                    <a:pt x="242" y="149"/>
                    <a:pt x="242" y="140"/>
                  </a:cubicBezTo>
                  <a:cubicBezTo>
                    <a:pt x="246" y="141"/>
                    <a:pt x="251" y="143"/>
                    <a:pt x="252" y="147"/>
                  </a:cubicBezTo>
                  <a:cubicBezTo>
                    <a:pt x="253" y="150"/>
                    <a:pt x="252" y="155"/>
                    <a:pt x="255" y="158"/>
                  </a:cubicBezTo>
                  <a:cubicBezTo>
                    <a:pt x="257" y="162"/>
                    <a:pt x="260" y="164"/>
                    <a:pt x="264" y="167"/>
                  </a:cubicBezTo>
                  <a:cubicBezTo>
                    <a:pt x="267" y="172"/>
                    <a:pt x="270" y="176"/>
                    <a:pt x="272" y="182"/>
                  </a:cubicBezTo>
                  <a:cubicBezTo>
                    <a:pt x="273" y="184"/>
                    <a:pt x="274" y="184"/>
                    <a:pt x="274" y="186"/>
                  </a:cubicBezTo>
                  <a:cubicBezTo>
                    <a:pt x="274" y="189"/>
                    <a:pt x="273" y="191"/>
                    <a:pt x="273" y="194"/>
                  </a:cubicBezTo>
                  <a:cubicBezTo>
                    <a:pt x="273" y="198"/>
                    <a:pt x="273" y="202"/>
                    <a:pt x="277" y="202"/>
                  </a:cubicBezTo>
                  <a:cubicBezTo>
                    <a:pt x="285" y="202"/>
                    <a:pt x="287" y="193"/>
                    <a:pt x="292" y="188"/>
                  </a:cubicBezTo>
                  <a:cubicBezTo>
                    <a:pt x="294" y="190"/>
                    <a:pt x="293" y="191"/>
                    <a:pt x="295" y="193"/>
                  </a:cubicBezTo>
                  <a:cubicBezTo>
                    <a:pt x="295" y="194"/>
                    <a:pt x="297" y="193"/>
                    <a:pt x="298" y="194"/>
                  </a:cubicBezTo>
                  <a:cubicBezTo>
                    <a:pt x="301" y="199"/>
                    <a:pt x="296" y="207"/>
                    <a:pt x="300" y="207"/>
                  </a:cubicBezTo>
                  <a:cubicBezTo>
                    <a:pt x="300" y="216"/>
                    <a:pt x="307" y="224"/>
                    <a:pt x="307" y="236"/>
                  </a:cubicBezTo>
                  <a:cubicBezTo>
                    <a:pt x="307" y="239"/>
                    <a:pt x="305" y="246"/>
                    <a:pt x="307" y="247"/>
                  </a:cubicBezTo>
                  <a:cubicBezTo>
                    <a:pt x="307" y="247"/>
                    <a:pt x="307" y="247"/>
                    <a:pt x="307" y="247"/>
                  </a:cubicBezTo>
                  <a:cubicBezTo>
                    <a:pt x="310" y="242"/>
                    <a:pt x="311" y="239"/>
                    <a:pt x="313" y="234"/>
                  </a:cubicBezTo>
                  <a:cubicBezTo>
                    <a:pt x="313" y="233"/>
                    <a:pt x="315" y="232"/>
                    <a:pt x="315" y="231"/>
                  </a:cubicBezTo>
                  <a:cubicBezTo>
                    <a:pt x="315" y="228"/>
                    <a:pt x="311" y="215"/>
                    <a:pt x="309" y="213"/>
                  </a:cubicBezTo>
                  <a:cubicBezTo>
                    <a:pt x="307" y="211"/>
                    <a:pt x="304" y="209"/>
                    <a:pt x="304" y="206"/>
                  </a:cubicBezTo>
                  <a:cubicBezTo>
                    <a:pt x="304" y="206"/>
                    <a:pt x="304" y="206"/>
                    <a:pt x="304" y="206"/>
                  </a:cubicBezTo>
                  <a:cubicBezTo>
                    <a:pt x="304" y="206"/>
                    <a:pt x="304" y="206"/>
                    <a:pt x="304" y="206"/>
                  </a:cubicBezTo>
                  <a:cubicBezTo>
                    <a:pt x="304" y="206"/>
                    <a:pt x="305" y="205"/>
                    <a:pt x="305" y="204"/>
                  </a:cubicBezTo>
                  <a:cubicBezTo>
                    <a:pt x="305" y="204"/>
                    <a:pt x="305" y="204"/>
                    <a:pt x="305" y="204"/>
                  </a:cubicBezTo>
                  <a:cubicBezTo>
                    <a:pt x="305" y="204"/>
                    <a:pt x="307" y="200"/>
                    <a:pt x="307" y="198"/>
                  </a:cubicBezTo>
                  <a:cubicBezTo>
                    <a:pt x="307" y="195"/>
                    <a:pt x="307" y="189"/>
                    <a:pt x="305" y="186"/>
                  </a:cubicBezTo>
                  <a:cubicBezTo>
                    <a:pt x="303" y="183"/>
                    <a:pt x="300" y="183"/>
                    <a:pt x="300" y="178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300" y="173"/>
                    <a:pt x="301" y="169"/>
                    <a:pt x="304" y="166"/>
                  </a:cubicBezTo>
                  <a:cubicBezTo>
                    <a:pt x="306" y="165"/>
                    <a:pt x="309" y="165"/>
                    <a:pt x="311" y="164"/>
                  </a:cubicBezTo>
                  <a:cubicBezTo>
                    <a:pt x="318" y="159"/>
                    <a:pt x="322" y="157"/>
                    <a:pt x="328" y="148"/>
                  </a:cubicBezTo>
                  <a:cubicBezTo>
                    <a:pt x="326" y="148"/>
                    <a:pt x="326" y="149"/>
                    <a:pt x="324" y="149"/>
                  </a:cubicBezTo>
                  <a:cubicBezTo>
                    <a:pt x="318" y="149"/>
                    <a:pt x="314" y="143"/>
                    <a:pt x="314" y="137"/>
                  </a:cubicBezTo>
                  <a:cubicBezTo>
                    <a:pt x="311" y="136"/>
                    <a:pt x="311" y="128"/>
                    <a:pt x="309" y="128"/>
                  </a:cubicBezTo>
                  <a:cubicBezTo>
                    <a:pt x="306" y="128"/>
                    <a:pt x="305" y="130"/>
                    <a:pt x="303" y="130"/>
                  </a:cubicBezTo>
                  <a:cubicBezTo>
                    <a:pt x="302" y="130"/>
                    <a:pt x="301" y="128"/>
                    <a:pt x="301" y="127"/>
                  </a:cubicBezTo>
                  <a:cubicBezTo>
                    <a:pt x="301" y="127"/>
                    <a:pt x="301" y="127"/>
                    <a:pt x="301" y="127"/>
                  </a:cubicBezTo>
                  <a:cubicBezTo>
                    <a:pt x="301" y="127"/>
                    <a:pt x="301" y="127"/>
                    <a:pt x="301" y="127"/>
                  </a:cubicBezTo>
                  <a:cubicBezTo>
                    <a:pt x="301" y="116"/>
                    <a:pt x="309" y="116"/>
                    <a:pt x="309" y="105"/>
                  </a:cubicBezTo>
                  <a:cubicBezTo>
                    <a:pt x="309" y="99"/>
                    <a:pt x="305" y="97"/>
                    <a:pt x="302" y="93"/>
                  </a:cubicBezTo>
                  <a:cubicBezTo>
                    <a:pt x="295" y="89"/>
                    <a:pt x="289" y="90"/>
                    <a:pt x="287" y="81"/>
                  </a:cubicBezTo>
                  <a:cubicBezTo>
                    <a:pt x="285" y="81"/>
                    <a:pt x="285" y="81"/>
                    <a:pt x="285" y="81"/>
                  </a:cubicBezTo>
                  <a:cubicBezTo>
                    <a:pt x="283" y="83"/>
                    <a:pt x="283" y="83"/>
                    <a:pt x="283" y="83"/>
                  </a:cubicBezTo>
                  <a:cubicBezTo>
                    <a:pt x="283" y="83"/>
                    <a:pt x="283" y="83"/>
                    <a:pt x="283" y="83"/>
                  </a:cubicBezTo>
                  <a:cubicBezTo>
                    <a:pt x="283" y="83"/>
                    <a:pt x="283" y="83"/>
                    <a:pt x="283" y="83"/>
                  </a:cubicBezTo>
                  <a:cubicBezTo>
                    <a:pt x="283" y="83"/>
                    <a:pt x="283" y="83"/>
                    <a:pt x="282" y="83"/>
                  </a:cubicBezTo>
                  <a:cubicBezTo>
                    <a:pt x="282" y="83"/>
                    <a:pt x="282" y="83"/>
                    <a:pt x="281" y="83"/>
                  </a:cubicBezTo>
                  <a:cubicBezTo>
                    <a:pt x="281" y="83"/>
                    <a:pt x="281" y="83"/>
                    <a:pt x="281" y="83"/>
                  </a:cubicBezTo>
                  <a:cubicBezTo>
                    <a:pt x="281" y="83"/>
                    <a:pt x="281" y="83"/>
                    <a:pt x="281" y="83"/>
                  </a:cubicBezTo>
                  <a:cubicBezTo>
                    <a:pt x="281" y="83"/>
                    <a:pt x="281" y="83"/>
                    <a:pt x="281" y="83"/>
                  </a:cubicBezTo>
                  <a:cubicBezTo>
                    <a:pt x="280" y="83"/>
                    <a:pt x="279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7" y="83"/>
                    <a:pt x="276" y="83"/>
                    <a:pt x="276" y="83"/>
                  </a:cubicBezTo>
                  <a:cubicBezTo>
                    <a:pt x="276" y="83"/>
                    <a:pt x="275" y="83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3"/>
                    <a:pt x="274" y="83"/>
                    <a:pt x="273" y="83"/>
                  </a:cubicBezTo>
                  <a:cubicBezTo>
                    <a:pt x="273" y="83"/>
                    <a:pt x="273" y="84"/>
                    <a:pt x="273" y="84"/>
                  </a:cubicBezTo>
                  <a:cubicBezTo>
                    <a:pt x="272" y="85"/>
                    <a:pt x="272" y="86"/>
                    <a:pt x="270" y="87"/>
                  </a:cubicBezTo>
                  <a:cubicBezTo>
                    <a:pt x="268" y="88"/>
                    <a:pt x="258" y="96"/>
                    <a:pt x="254" y="96"/>
                  </a:cubicBezTo>
                  <a:cubicBezTo>
                    <a:pt x="250" y="96"/>
                    <a:pt x="247" y="93"/>
                    <a:pt x="241" y="93"/>
                  </a:cubicBezTo>
                  <a:cubicBezTo>
                    <a:pt x="233" y="93"/>
                    <a:pt x="232" y="98"/>
                    <a:pt x="228" y="100"/>
                  </a:cubicBezTo>
                  <a:cubicBezTo>
                    <a:pt x="228" y="98"/>
                    <a:pt x="227" y="93"/>
                    <a:pt x="225" y="93"/>
                  </a:cubicBezTo>
                  <a:cubicBezTo>
                    <a:pt x="224" y="93"/>
                    <a:pt x="223" y="95"/>
                    <a:pt x="220" y="95"/>
                  </a:cubicBezTo>
                  <a:cubicBezTo>
                    <a:pt x="216" y="95"/>
                    <a:pt x="212" y="95"/>
                    <a:pt x="208" y="95"/>
                  </a:cubicBezTo>
                  <a:cubicBezTo>
                    <a:pt x="202" y="95"/>
                    <a:pt x="199" y="91"/>
                    <a:pt x="195" y="88"/>
                  </a:cubicBezTo>
                  <a:cubicBezTo>
                    <a:pt x="195" y="88"/>
                    <a:pt x="195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1" y="88"/>
                    <a:pt x="191" y="88"/>
                    <a:pt x="191" y="87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91" y="87"/>
                    <a:pt x="191" y="87"/>
                    <a:pt x="190" y="87"/>
                  </a:cubicBezTo>
                  <a:cubicBezTo>
                    <a:pt x="190" y="87"/>
                    <a:pt x="190" y="87"/>
                    <a:pt x="190" y="87"/>
                  </a:cubicBezTo>
                  <a:cubicBezTo>
                    <a:pt x="189" y="85"/>
                    <a:pt x="189" y="83"/>
                    <a:pt x="187" y="82"/>
                  </a:cubicBezTo>
                  <a:cubicBezTo>
                    <a:pt x="183" y="80"/>
                    <a:pt x="180" y="81"/>
                    <a:pt x="177" y="78"/>
                  </a:cubicBezTo>
                  <a:cubicBezTo>
                    <a:pt x="173" y="74"/>
                    <a:pt x="170" y="76"/>
                    <a:pt x="164" y="74"/>
                  </a:cubicBezTo>
                  <a:cubicBezTo>
                    <a:pt x="159" y="73"/>
                    <a:pt x="157" y="70"/>
                    <a:pt x="152" y="68"/>
                  </a:cubicBezTo>
                  <a:cubicBezTo>
                    <a:pt x="151" y="68"/>
                    <a:pt x="148" y="68"/>
                    <a:pt x="148" y="66"/>
                  </a:cubicBezTo>
                  <a:cubicBezTo>
                    <a:pt x="146" y="63"/>
                    <a:pt x="147" y="60"/>
                    <a:pt x="146" y="57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6" y="54"/>
                    <a:pt x="147" y="54"/>
                    <a:pt x="147" y="55"/>
                  </a:cubicBezTo>
                  <a:cubicBezTo>
                    <a:pt x="147" y="55"/>
                    <a:pt x="148" y="55"/>
                    <a:pt x="148" y="55"/>
                  </a:cubicBezTo>
                  <a:cubicBezTo>
                    <a:pt x="148" y="55"/>
                    <a:pt x="148" y="55"/>
                    <a:pt x="148" y="55"/>
                  </a:cubicBezTo>
                  <a:cubicBezTo>
                    <a:pt x="148" y="55"/>
                    <a:pt x="148" y="55"/>
                    <a:pt x="148" y="55"/>
                  </a:cubicBezTo>
                  <a:cubicBezTo>
                    <a:pt x="150" y="55"/>
                    <a:pt x="152" y="54"/>
                    <a:pt x="152" y="51"/>
                  </a:cubicBezTo>
                  <a:cubicBezTo>
                    <a:pt x="152" y="48"/>
                    <a:pt x="148" y="47"/>
                    <a:pt x="148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37"/>
                    <a:pt x="159" y="38"/>
                    <a:pt x="159" y="30"/>
                  </a:cubicBezTo>
                  <a:cubicBezTo>
                    <a:pt x="159" y="27"/>
                    <a:pt x="152" y="22"/>
                    <a:pt x="150" y="22"/>
                  </a:cubicBezTo>
                  <a:cubicBezTo>
                    <a:pt x="145" y="22"/>
                    <a:pt x="143" y="27"/>
                    <a:pt x="138" y="27"/>
                  </a:cubicBezTo>
                  <a:cubicBezTo>
                    <a:pt x="132" y="26"/>
                    <a:pt x="129" y="26"/>
                    <a:pt x="125" y="21"/>
                  </a:cubicBezTo>
                  <a:cubicBezTo>
                    <a:pt x="123" y="20"/>
                    <a:pt x="125" y="16"/>
                    <a:pt x="122" y="15"/>
                  </a:cubicBezTo>
                  <a:cubicBezTo>
                    <a:pt x="117" y="14"/>
                    <a:pt x="115" y="15"/>
                    <a:pt x="115" y="10"/>
                  </a:cubicBezTo>
                  <a:cubicBezTo>
                    <a:pt x="111" y="10"/>
                    <a:pt x="109" y="10"/>
                    <a:pt x="105" y="10"/>
                  </a:cubicBezTo>
                  <a:cubicBezTo>
                    <a:pt x="99" y="10"/>
                    <a:pt x="97" y="14"/>
                    <a:pt x="91" y="14"/>
                  </a:cubicBezTo>
                  <a:cubicBezTo>
                    <a:pt x="88" y="14"/>
                    <a:pt x="87" y="11"/>
                    <a:pt x="87" y="8"/>
                  </a:cubicBezTo>
                  <a:cubicBezTo>
                    <a:pt x="87" y="7"/>
                    <a:pt x="87" y="6"/>
                    <a:pt x="87" y="5"/>
                  </a:cubicBezTo>
                  <a:cubicBezTo>
                    <a:pt x="87" y="2"/>
                    <a:pt x="87" y="0"/>
                    <a:pt x="8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0"/>
            <p:cNvSpPr>
              <a:spLocks/>
            </p:cNvSpPr>
            <p:nvPr/>
          </p:nvSpPr>
          <p:spPr bwMode="auto">
            <a:xfrm>
              <a:off x="8991600" y="4033838"/>
              <a:ext cx="322263" cy="349250"/>
            </a:xfrm>
            <a:custGeom>
              <a:avLst/>
              <a:gdLst>
                <a:gd name="T0" fmla="*/ 2 w 86"/>
                <a:gd name="T1" fmla="*/ 0 h 93"/>
                <a:gd name="T2" fmla="*/ 0 w 86"/>
                <a:gd name="T3" fmla="*/ 0 h 93"/>
                <a:gd name="T4" fmla="*/ 0 w 86"/>
                <a:gd name="T5" fmla="*/ 2 h 93"/>
                <a:gd name="T6" fmla="*/ 7 w 86"/>
                <a:gd name="T7" fmla="*/ 14 h 93"/>
                <a:gd name="T8" fmla="*/ 14 w 86"/>
                <a:gd name="T9" fmla="*/ 16 h 93"/>
                <a:gd name="T10" fmla="*/ 18 w 86"/>
                <a:gd name="T11" fmla="*/ 25 h 93"/>
                <a:gd name="T12" fmla="*/ 29 w 86"/>
                <a:gd name="T13" fmla="*/ 34 h 93"/>
                <a:gd name="T14" fmla="*/ 33 w 86"/>
                <a:gd name="T15" fmla="*/ 44 h 93"/>
                <a:gd name="T16" fmla="*/ 37 w 86"/>
                <a:gd name="T17" fmla="*/ 46 h 93"/>
                <a:gd name="T18" fmla="*/ 38 w 86"/>
                <a:gd name="T19" fmla="*/ 48 h 93"/>
                <a:gd name="T20" fmla="*/ 43 w 86"/>
                <a:gd name="T21" fmla="*/ 55 h 93"/>
                <a:gd name="T22" fmla="*/ 54 w 86"/>
                <a:gd name="T23" fmla="*/ 73 h 93"/>
                <a:gd name="T24" fmla="*/ 70 w 86"/>
                <a:gd name="T25" fmla="*/ 85 h 93"/>
                <a:gd name="T26" fmla="*/ 77 w 86"/>
                <a:gd name="T27" fmla="*/ 93 h 93"/>
                <a:gd name="T28" fmla="*/ 84 w 86"/>
                <a:gd name="T29" fmla="*/ 89 h 93"/>
                <a:gd name="T30" fmla="*/ 86 w 86"/>
                <a:gd name="T31" fmla="*/ 81 h 93"/>
                <a:gd name="T32" fmla="*/ 86 w 86"/>
                <a:gd name="T33" fmla="*/ 69 h 93"/>
                <a:gd name="T34" fmla="*/ 80 w 86"/>
                <a:gd name="T35" fmla="*/ 63 h 93"/>
                <a:gd name="T36" fmla="*/ 73 w 86"/>
                <a:gd name="T37" fmla="*/ 53 h 93"/>
                <a:gd name="T38" fmla="*/ 68 w 86"/>
                <a:gd name="T39" fmla="*/ 48 h 93"/>
                <a:gd name="T40" fmla="*/ 69 w 86"/>
                <a:gd name="T41" fmla="*/ 45 h 93"/>
                <a:gd name="T42" fmla="*/ 67 w 86"/>
                <a:gd name="T43" fmla="*/ 43 h 93"/>
                <a:gd name="T44" fmla="*/ 64 w 86"/>
                <a:gd name="T45" fmla="*/ 43 h 93"/>
                <a:gd name="T46" fmla="*/ 65 w 86"/>
                <a:gd name="T47" fmla="*/ 41 h 93"/>
                <a:gd name="T48" fmla="*/ 56 w 86"/>
                <a:gd name="T49" fmla="*/ 34 h 93"/>
                <a:gd name="T50" fmla="*/ 39 w 86"/>
                <a:gd name="T51" fmla="*/ 22 h 93"/>
                <a:gd name="T52" fmla="*/ 30 w 86"/>
                <a:gd name="T53" fmla="*/ 15 h 93"/>
                <a:gd name="T54" fmla="*/ 27 w 86"/>
                <a:gd name="T55" fmla="*/ 13 h 93"/>
                <a:gd name="T56" fmla="*/ 17 w 86"/>
                <a:gd name="T57" fmla="*/ 3 h 93"/>
                <a:gd name="T58" fmla="*/ 7 w 86"/>
                <a:gd name="T59" fmla="*/ 3 h 93"/>
                <a:gd name="T60" fmla="*/ 2 w 86"/>
                <a:gd name="T6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6" h="93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5"/>
                    <a:pt x="5" y="13"/>
                    <a:pt x="7" y="14"/>
                  </a:cubicBezTo>
                  <a:cubicBezTo>
                    <a:pt x="10" y="14"/>
                    <a:pt x="13" y="14"/>
                    <a:pt x="14" y="16"/>
                  </a:cubicBezTo>
                  <a:cubicBezTo>
                    <a:pt x="16" y="20"/>
                    <a:pt x="17" y="21"/>
                    <a:pt x="18" y="25"/>
                  </a:cubicBezTo>
                  <a:cubicBezTo>
                    <a:pt x="20" y="29"/>
                    <a:pt x="27" y="28"/>
                    <a:pt x="29" y="34"/>
                  </a:cubicBezTo>
                  <a:cubicBezTo>
                    <a:pt x="29" y="36"/>
                    <a:pt x="31" y="43"/>
                    <a:pt x="33" y="44"/>
                  </a:cubicBezTo>
                  <a:cubicBezTo>
                    <a:pt x="34" y="45"/>
                    <a:pt x="37" y="45"/>
                    <a:pt x="37" y="46"/>
                  </a:cubicBezTo>
                  <a:cubicBezTo>
                    <a:pt x="38" y="46"/>
                    <a:pt x="37" y="48"/>
                    <a:pt x="38" y="48"/>
                  </a:cubicBezTo>
                  <a:cubicBezTo>
                    <a:pt x="39" y="48"/>
                    <a:pt x="42" y="54"/>
                    <a:pt x="43" y="55"/>
                  </a:cubicBezTo>
                  <a:cubicBezTo>
                    <a:pt x="46" y="62"/>
                    <a:pt x="48" y="67"/>
                    <a:pt x="54" y="73"/>
                  </a:cubicBezTo>
                  <a:cubicBezTo>
                    <a:pt x="59" y="78"/>
                    <a:pt x="64" y="80"/>
                    <a:pt x="70" y="85"/>
                  </a:cubicBezTo>
                  <a:cubicBezTo>
                    <a:pt x="70" y="86"/>
                    <a:pt x="75" y="93"/>
                    <a:pt x="77" y="93"/>
                  </a:cubicBezTo>
                  <a:cubicBezTo>
                    <a:pt x="79" y="93"/>
                    <a:pt x="84" y="92"/>
                    <a:pt x="84" y="89"/>
                  </a:cubicBezTo>
                  <a:cubicBezTo>
                    <a:pt x="84" y="86"/>
                    <a:pt x="83" y="82"/>
                    <a:pt x="86" y="81"/>
                  </a:cubicBezTo>
                  <a:cubicBezTo>
                    <a:pt x="86" y="75"/>
                    <a:pt x="86" y="73"/>
                    <a:pt x="86" y="69"/>
                  </a:cubicBezTo>
                  <a:cubicBezTo>
                    <a:pt x="86" y="66"/>
                    <a:pt x="82" y="65"/>
                    <a:pt x="80" y="63"/>
                  </a:cubicBezTo>
                  <a:cubicBezTo>
                    <a:pt x="77" y="60"/>
                    <a:pt x="73" y="59"/>
                    <a:pt x="73" y="53"/>
                  </a:cubicBezTo>
                  <a:cubicBezTo>
                    <a:pt x="70" y="53"/>
                    <a:pt x="68" y="52"/>
                    <a:pt x="68" y="48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4"/>
                    <a:pt x="68" y="43"/>
                    <a:pt x="67" y="43"/>
                  </a:cubicBezTo>
                  <a:cubicBezTo>
                    <a:pt x="66" y="43"/>
                    <a:pt x="65" y="43"/>
                    <a:pt x="64" y="43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37"/>
                    <a:pt x="60" y="36"/>
                    <a:pt x="56" y="34"/>
                  </a:cubicBezTo>
                  <a:cubicBezTo>
                    <a:pt x="48" y="32"/>
                    <a:pt x="45" y="28"/>
                    <a:pt x="39" y="22"/>
                  </a:cubicBezTo>
                  <a:cubicBezTo>
                    <a:pt x="36" y="20"/>
                    <a:pt x="34" y="16"/>
                    <a:pt x="30" y="15"/>
                  </a:cubicBezTo>
                  <a:cubicBezTo>
                    <a:pt x="29" y="15"/>
                    <a:pt x="28" y="15"/>
                    <a:pt x="27" y="13"/>
                  </a:cubicBezTo>
                  <a:cubicBezTo>
                    <a:pt x="25" y="9"/>
                    <a:pt x="23" y="5"/>
                    <a:pt x="1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1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11"/>
            <p:cNvSpPr>
              <a:spLocks/>
            </p:cNvSpPr>
            <p:nvPr/>
          </p:nvSpPr>
          <p:spPr bwMode="auto">
            <a:xfrm>
              <a:off x="9407525" y="3989388"/>
              <a:ext cx="307975" cy="341313"/>
            </a:xfrm>
            <a:custGeom>
              <a:avLst/>
              <a:gdLst>
                <a:gd name="T0" fmla="*/ 66 w 82"/>
                <a:gd name="T1" fmla="*/ 0 h 91"/>
                <a:gd name="T2" fmla="*/ 53 w 82"/>
                <a:gd name="T3" fmla="*/ 16 h 91"/>
                <a:gd name="T4" fmla="*/ 42 w 82"/>
                <a:gd name="T5" fmla="*/ 19 h 91"/>
                <a:gd name="T6" fmla="*/ 41 w 82"/>
                <a:gd name="T7" fmla="*/ 21 h 91"/>
                <a:gd name="T8" fmla="*/ 38 w 82"/>
                <a:gd name="T9" fmla="*/ 23 h 91"/>
                <a:gd name="T10" fmla="*/ 36 w 82"/>
                <a:gd name="T11" fmla="*/ 27 h 91"/>
                <a:gd name="T12" fmla="*/ 29 w 82"/>
                <a:gd name="T13" fmla="*/ 33 h 91"/>
                <a:gd name="T14" fmla="*/ 21 w 82"/>
                <a:gd name="T15" fmla="*/ 35 h 91"/>
                <a:gd name="T16" fmla="*/ 10 w 82"/>
                <a:gd name="T17" fmla="*/ 48 h 91"/>
                <a:gd name="T18" fmla="*/ 4 w 82"/>
                <a:gd name="T19" fmla="*/ 48 h 91"/>
                <a:gd name="T20" fmla="*/ 0 w 82"/>
                <a:gd name="T21" fmla="*/ 51 h 91"/>
                <a:gd name="T22" fmla="*/ 4 w 82"/>
                <a:gd name="T23" fmla="*/ 63 h 91"/>
                <a:gd name="T24" fmla="*/ 8 w 82"/>
                <a:gd name="T25" fmla="*/ 65 h 91"/>
                <a:gd name="T26" fmla="*/ 7 w 82"/>
                <a:gd name="T27" fmla="*/ 66 h 91"/>
                <a:gd name="T28" fmla="*/ 17 w 82"/>
                <a:gd name="T29" fmla="*/ 82 h 91"/>
                <a:gd name="T30" fmla="*/ 23 w 82"/>
                <a:gd name="T31" fmla="*/ 80 h 91"/>
                <a:gd name="T32" fmla="*/ 23 w 82"/>
                <a:gd name="T33" fmla="*/ 80 h 91"/>
                <a:gd name="T34" fmla="*/ 24 w 82"/>
                <a:gd name="T35" fmla="*/ 85 h 91"/>
                <a:gd name="T36" fmla="*/ 26 w 82"/>
                <a:gd name="T37" fmla="*/ 86 h 91"/>
                <a:gd name="T38" fmla="*/ 33 w 82"/>
                <a:gd name="T39" fmla="*/ 83 h 91"/>
                <a:gd name="T40" fmla="*/ 46 w 82"/>
                <a:gd name="T41" fmla="*/ 87 h 91"/>
                <a:gd name="T42" fmla="*/ 49 w 82"/>
                <a:gd name="T43" fmla="*/ 91 h 91"/>
                <a:gd name="T44" fmla="*/ 58 w 82"/>
                <a:gd name="T45" fmla="*/ 87 h 91"/>
                <a:gd name="T46" fmla="*/ 61 w 82"/>
                <a:gd name="T47" fmla="*/ 77 h 91"/>
                <a:gd name="T48" fmla="*/ 60 w 82"/>
                <a:gd name="T49" fmla="*/ 73 h 91"/>
                <a:gd name="T50" fmla="*/ 66 w 82"/>
                <a:gd name="T51" fmla="*/ 67 h 91"/>
                <a:gd name="T52" fmla="*/ 70 w 82"/>
                <a:gd name="T53" fmla="*/ 54 h 91"/>
                <a:gd name="T54" fmla="*/ 71 w 82"/>
                <a:gd name="T55" fmla="*/ 51 h 91"/>
                <a:gd name="T56" fmla="*/ 74 w 82"/>
                <a:gd name="T57" fmla="*/ 50 h 91"/>
                <a:gd name="T58" fmla="*/ 78 w 82"/>
                <a:gd name="T59" fmla="*/ 51 h 91"/>
                <a:gd name="T60" fmla="*/ 80 w 82"/>
                <a:gd name="T61" fmla="*/ 48 h 91"/>
                <a:gd name="T62" fmla="*/ 68 w 82"/>
                <a:gd name="T63" fmla="*/ 29 h 91"/>
                <a:gd name="T64" fmla="*/ 70 w 82"/>
                <a:gd name="T65" fmla="*/ 27 h 91"/>
                <a:gd name="T66" fmla="*/ 69 w 82"/>
                <a:gd name="T67" fmla="*/ 25 h 91"/>
                <a:gd name="T68" fmla="*/ 77 w 82"/>
                <a:gd name="T69" fmla="*/ 21 h 91"/>
                <a:gd name="T70" fmla="*/ 76 w 82"/>
                <a:gd name="T71" fmla="*/ 19 h 91"/>
                <a:gd name="T72" fmla="*/ 82 w 82"/>
                <a:gd name="T73" fmla="*/ 16 h 91"/>
                <a:gd name="T74" fmla="*/ 70 w 82"/>
                <a:gd name="T75" fmla="*/ 7 h 91"/>
                <a:gd name="T76" fmla="*/ 66 w 82"/>
                <a:gd name="T7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2" h="91">
                  <a:moveTo>
                    <a:pt x="66" y="0"/>
                  </a:moveTo>
                  <a:cubicBezTo>
                    <a:pt x="61" y="0"/>
                    <a:pt x="55" y="11"/>
                    <a:pt x="53" y="16"/>
                  </a:cubicBezTo>
                  <a:cubicBezTo>
                    <a:pt x="51" y="18"/>
                    <a:pt x="45" y="17"/>
                    <a:pt x="42" y="19"/>
                  </a:cubicBezTo>
                  <a:cubicBezTo>
                    <a:pt x="42" y="20"/>
                    <a:pt x="42" y="21"/>
                    <a:pt x="41" y="21"/>
                  </a:cubicBezTo>
                  <a:cubicBezTo>
                    <a:pt x="39" y="22"/>
                    <a:pt x="40" y="23"/>
                    <a:pt x="38" y="23"/>
                  </a:cubicBezTo>
                  <a:cubicBezTo>
                    <a:pt x="38" y="23"/>
                    <a:pt x="35" y="26"/>
                    <a:pt x="36" y="27"/>
                  </a:cubicBezTo>
                  <a:cubicBezTo>
                    <a:pt x="34" y="29"/>
                    <a:pt x="34" y="32"/>
                    <a:pt x="29" y="33"/>
                  </a:cubicBezTo>
                  <a:cubicBezTo>
                    <a:pt x="26" y="33"/>
                    <a:pt x="23" y="33"/>
                    <a:pt x="21" y="35"/>
                  </a:cubicBezTo>
                  <a:cubicBezTo>
                    <a:pt x="17" y="39"/>
                    <a:pt x="18" y="48"/>
                    <a:pt x="10" y="48"/>
                  </a:cubicBezTo>
                  <a:cubicBezTo>
                    <a:pt x="8" y="48"/>
                    <a:pt x="6" y="48"/>
                    <a:pt x="4" y="48"/>
                  </a:cubicBezTo>
                  <a:cubicBezTo>
                    <a:pt x="2" y="48"/>
                    <a:pt x="0" y="48"/>
                    <a:pt x="0" y="51"/>
                  </a:cubicBezTo>
                  <a:cubicBezTo>
                    <a:pt x="0" y="52"/>
                    <a:pt x="3" y="63"/>
                    <a:pt x="4" y="63"/>
                  </a:cubicBezTo>
                  <a:cubicBezTo>
                    <a:pt x="5" y="63"/>
                    <a:pt x="7" y="63"/>
                    <a:pt x="8" y="65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11" y="72"/>
                    <a:pt x="7" y="82"/>
                    <a:pt x="17" y="82"/>
                  </a:cubicBezTo>
                  <a:cubicBezTo>
                    <a:pt x="19" y="82"/>
                    <a:pt x="21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1"/>
                    <a:pt x="23" y="85"/>
                    <a:pt x="24" y="85"/>
                  </a:cubicBezTo>
                  <a:cubicBezTo>
                    <a:pt x="24" y="85"/>
                    <a:pt x="25" y="86"/>
                    <a:pt x="26" y="86"/>
                  </a:cubicBezTo>
                  <a:cubicBezTo>
                    <a:pt x="29" y="86"/>
                    <a:pt x="31" y="83"/>
                    <a:pt x="33" y="83"/>
                  </a:cubicBezTo>
                  <a:cubicBezTo>
                    <a:pt x="38" y="83"/>
                    <a:pt x="41" y="86"/>
                    <a:pt x="46" y="87"/>
                  </a:cubicBezTo>
                  <a:cubicBezTo>
                    <a:pt x="46" y="89"/>
                    <a:pt x="46" y="91"/>
                    <a:pt x="49" y="91"/>
                  </a:cubicBezTo>
                  <a:cubicBezTo>
                    <a:pt x="53" y="91"/>
                    <a:pt x="53" y="88"/>
                    <a:pt x="58" y="87"/>
                  </a:cubicBezTo>
                  <a:cubicBezTo>
                    <a:pt x="58" y="84"/>
                    <a:pt x="61" y="79"/>
                    <a:pt x="61" y="77"/>
                  </a:cubicBezTo>
                  <a:cubicBezTo>
                    <a:pt x="61" y="76"/>
                    <a:pt x="60" y="75"/>
                    <a:pt x="60" y="73"/>
                  </a:cubicBezTo>
                  <a:cubicBezTo>
                    <a:pt x="60" y="71"/>
                    <a:pt x="63" y="67"/>
                    <a:pt x="66" y="67"/>
                  </a:cubicBezTo>
                  <a:cubicBezTo>
                    <a:pt x="66" y="62"/>
                    <a:pt x="69" y="60"/>
                    <a:pt x="70" y="54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2" y="51"/>
                    <a:pt x="73" y="50"/>
                    <a:pt x="74" y="50"/>
                  </a:cubicBezTo>
                  <a:cubicBezTo>
                    <a:pt x="75" y="50"/>
                    <a:pt x="77" y="51"/>
                    <a:pt x="78" y="51"/>
                  </a:cubicBezTo>
                  <a:cubicBezTo>
                    <a:pt x="79" y="51"/>
                    <a:pt x="80" y="50"/>
                    <a:pt x="80" y="48"/>
                  </a:cubicBezTo>
                  <a:cubicBezTo>
                    <a:pt x="75" y="48"/>
                    <a:pt x="68" y="33"/>
                    <a:pt x="68" y="29"/>
                  </a:cubicBezTo>
                  <a:cubicBezTo>
                    <a:pt x="68" y="28"/>
                    <a:pt x="69" y="27"/>
                    <a:pt x="70" y="27"/>
                  </a:cubicBezTo>
                  <a:cubicBezTo>
                    <a:pt x="69" y="26"/>
                    <a:pt x="69" y="25"/>
                    <a:pt x="69" y="25"/>
                  </a:cubicBezTo>
                  <a:cubicBezTo>
                    <a:pt x="69" y="25"/>
                    <a:pt x="76" y="21"/>
                    <a:pt x="77" y="21"/>
                  </a:cubicBezTo>
                  <a:cubicBezTo>
                    <a:pt x="76" y="21"/>
                    <a:pt x="76" y="20"/>
                    <a:pt x="76" y="19"/>
                  </a:cubicBezTo>
                  <a:cubicBezTo>
                    <a:pt x="76" y="17"/>
                    <a:pt x="82" y="18"/>
                    <a:pt x="82" y="16"/>
                  </a:cubicBezTo>
                  <a:cubicBezTo>
                    <a:pt x="82" y="10"/>
                    <a:pt x="70" y="13"/>
                    <a:pt x="70" y="7"/>
                  </a:cubicBezTo>
                  <a:cubicBezTo>
                    <a:pt x="70" y="3"/>
                    <a:pt x="71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12"/>
            <p:cNvSpPr>
              <a:spLocks/>
            </p:cNvSpPr>
            <p:nvPr/>
          </p:nvSpPr>
          <p:spPr bwMode="auto">
            <a:xfrm>
              <a:off x="9704388" y="4154488"/>
              <a:ext cx="195263" cy="225425"/>
            </a:xfrm>
            <a:custGeom>
              <a:avLst/>
              <a:gdLst>
                <a:gd name="T0" fmla="*/ 52 w 52"/>
                <a:gd name="T1" fmla="*/ 0 h 60"/>
                <a:gd name="T2" fmla="*/ 50 w 52"/>
                <a:gd name="T3" fmla="*/ 0 h 60"/>
                <a:gd name="T4" fmla="*/ 41 w 52"/>
                <a:gd name="T5" fmla="*/ 6 h 60"/>
                <a:gd name="T6" fmla="*/ 38 w 52"/>
                <a:gd name="T7" fmla="*/ 6 h 60"/>
                <a:gd name="T8" fmla="*/ 19 w 52"/>
                <a:gd name="T9" fmla="*/ 3 h 60"/>
                <a:gd name="T10" fmla="*/ 8 w 52"/>
                <a:gd name="T11" fmla="*/ 19 h 60"/>
                <a:gd name="T12" fmla="*/ 5 w 52"/>
                <a:gd name="T13" fmla="*/ 23 h 60"/>
                <a:gd name="T14" fmla="*/ 0 w 52"/>
                <a:gd name="T15" fmla="*/ 39 h 60"/>
                <a:gd name="T16" fmla="*/ 6 w 52"/>
                <a:gd name="T17" fmla="*/ 43 h 60"/>
                <a:gd name="T18" fmla="*/ 6 w 52"/>
                <a:gd name="T19" fmla="*/ 56 h 60"/>
                <a:gd name="T20" fmla="*/ 10 w 52"/>
                <a:gd name="T21" fmla="*/ 60 h 60"/>
                <a:gd name="T22" fmla="*/ 15 w 52"/>
                <a:gd name="T23" fmla="*/ 49 h 60"/>
                <a:gd name="T24" fmla="*/ 12 w 52"/>
                <a:gd name="T25" fmla="*/ 39 h 60"/>
                <a:gd name="T26" fmla="*/ 16 w 52"/>
                <a:gd name="T27" fmla="*/ 36 h 60"/>
                <a:gd name="T28" fmla="*/ 18 w 52"/>
                <a:gd name="T29" fmla="*/ 36 h 60"/>
                <a:gd name="T30" fmla="*/ 19 w 52"/>
                <a:gd name="T31" fmla="*/ 36 h 60"/>
                <a:gd name="T32" fmla="*/ 17 w 52"/>
                <a:gd name="T33" fmla="*/ 42 h 60"/>
                <a:gd name="T34" fmla="*/ 22 w 52"/>
                <a:gd name="T35" fmla="*/ 50 h 60"/>
                <a:gd name="T36" fmla="*/ 22 w 52"/>
                <a:gd name="T37" fmla="*/ 53 h 60"/>
                <a:gd name="T38" fmla="*/ 26 w 52"/>
                <a:gd name="T39" fmla="*/ 53 h 60"/>
                <a:gd name="T40" fmla="*/ 32 w 52"/>
                <a:gd name="T41" fmla="*/ 47 h 60"/>
                <a:gd name="T42" fmla="*/ 28 w 52"/>
                <a:gd name="T43" fmla="*/ 42 h 60"/>
                <a:gd name="T44" fmla="*/ 29 w 52"/>
                <a:gd name="T45" fmla="*/ 40 h 60"/>
                <a:gd name="T46" fmla="*/ 22 w 52"/>
                <a:gd name="T47" fmla="*/ 28 h 60"/>
                <a:gd name="T48" fmla="*/ 37 w 52"/>
                <a:gd name="T49" fmla="*/ 20 h 60"/>
                <a:gd name="T50" fmla="*/ 37 w 52"/>
                <a:gd name="T51" fmla="*/ 18 h 60"/>
                <a:gd name="T52" fmla="*/ 37 w 52"/>
                <a:gd name="T53" fmla="*/ 18 h 60"/>
                <a:gd name="T54" fmla="*/ 20 w 52"/>
                <a:gd name="T55" fmla="*/ 23 h 60"/>
                <a:gd name="T56" fmla="*/ 21 w 52"/>
                <a:gd name="T57" fmla="*/ 22 h 60"/>
                <a:gd name="T58" fmla="*/ 17 w 52"/>
                <a:gd name="T59" fmla="*/ 25 h 60"/>
                <a:gd name="T60" fmla="*/ 11 w 52"/>
                <a:gd name="T61" fmla="*/ 15 h 60"/>
                <a:gd name="T62" fmla="*/ 17 w 52"/>
                <a:gd name="T63" fmla="*/ 10 h 60"/>
                <a:gd name="T64" fmla="*/ 21 w 52"/>
                <a:gd name="T65" fmla="*/ 10 h 60"/>
                <a:gd name="T66" fmla="*/ 32 w 52"/>
                <a:gd name="T67" fmla="*/ 9 h 60"/>
                <a:gd name="T68" fmla="*/ 42 w 52"/>
                <a:gd name="T69" fmla="*/ 11 h 60"/>
                <a:gd name="T70" fmla="*/ 50 w 52"/>
                <a:gd name="T71" fmla="*/ 2 h 60"/>
                <a:gd name="T72" fmla="*/ 52 w 52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" h="60">
                  <a:moveTo>
                    <a:pt x="52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6" y="2"/>
                    <a:pt x="42" y="5"/>
                    <a:pt x="41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1" y="3"/>
                    <a:pt x="8" y="12"/>
                    <a:pt x="8" y="19"/>
                  </a:cubicBezTo>
                  <a:cubicBezTo>
                    <a:pt x="8" y="21"/>
                    <a:pt x="5" y="22"/>
                    <a:pt x="5" y="23"/>
                  </a:cubicBezTo>
                  <a:cubicBezTo>
                    <a:pt x="3" y="30"/>
                    <a:pt x="0" y="33"/>
                    <a:pt x="0" y="39"/>
                  </a:cubicBezTo>
                  <a:cubicBezTo>
                    <a:pt x="0" y="42"/>
                    <a:pt x="4" y="42"/>
                    <a:pt x="6" y="43"/>
                  </a:cubicBezTo>
                  <a:cubicBezTo>
                    <a:pt x="6" y="47"/>
                    <a:pt x="6" y="53"/>
                    <a:pt x="6" y="56"/>
                  </a:cubicBezTo>
                  <a:cubicBezTo>
                    <a:pt x="6" y="58"/>
                    <a:pt x="8" y="60"/>
                    <a:pt x="10" y="60"/>
                  </a:cubicBezTo>
                  <a:cubicBezTo>
                    <a:pt x="13" y="60"/>
                    <a:pt x="15" y="50"/>
                    <a:pt x="15" y="49"/>
                  </a:cubicBezTo>
                  <a:cubicBezTo>
                    <a:pt x="15" y="45"/>
                    <a:pt x="12" y="43"/>
                    <a:pt x="12" y="39"/>
                  </a:cubicBezTo>
                  <a:cubicBezTo>
                    <a:pt x="12" y="37"/>
                    <a:pt x="14" y="36"/>
                    <a:pt x="16" y="36"/>
                  </a:cubicBezTo>
                  <a:cubicBezTo>
                    <a:pt x="17" y="36"/>
                    <a:pt x="17" y="36"/>
                    <a:pt x="18" y="36"/>
                  </a:cubicBezTo>
                  <a:cubicBezTo>
                    <a:pt x="18" y="36"/>
                    <a:pt x="18" y="36"/>
                    <a:pt x="19" y="36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5"/>
                    <a:pt x="22" y="47"/>
                    <a:pt x="22" y="50"/>
                  </a:cubicBezTo>
                  <a:cubicBezTo>
                    <a:pt x="22" y="51"/>
                    <a:pt x="22" y="52"/>
                    <a:pt x="22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0"/>
                    <a:pt x="32" y="50"/>
                    <a:pt x="32" y="47"/>
                  </a:cubicBezTo>
                  <a:cubicBezTo>
                    <a:pt x="31" y="47"/>
                    <a:pt x="28" y="44"/>
                    <a:pt x="28" y="42"/>
                  </a:cubicBezTo>
                  <a:cubicBezTo>
                    <a:pt x="28" y="41"/>
                    <a:pt x="29" y="41"/>
                    <a:pt x="29" y="40"/>
                  </a:cubicBezTo>
                  <a:cubicBezTo>
                    <a:pt x="27" y="39"/>
                    <a:pt x="22" y="29"/>
                    <a:pt x="22" y="28"/>
                  </a:cubicBezTo>
                  <a:cubicBezTo>
                    <a:pt x="30" y="28"/>
                    <a:pt x="31" y="22"/>
                    <a:pt x="37" y="20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4" y="18"/>
                    <a:pt x="21" y="22"/>
                    <a:pt x="20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9" y="23"/>
                    <a:pt x="19" y="25"/>
                    <a:pt x="17" y="25"/>
                  </a:cubicBezTo>
                  <a:cubicBezTo>
                    <a:pt x="13" y="25"/>
                    <a:pt x="11" y="19"/>
                    <a:pt x="11" y="15"/>
                  </a:cubicBezTo>
                  <a:cubicBezTo>
                    <a:pt x="11" y="11"/>
                    <a:pt x="14" y="10"/>
                    <a:pt x="17" y="10"/>
                  </a:cubicBezTo>
                  <a:cubicBezTo>
                    <a:pt x="18" y="10"/>
                    <a:pt x="19" y="10"/>
                    <a:pt x="21" y="10"/>
                  </a:cubicBezTo>
                  <a:cubicBezTo>
                    <a:pt x="26" y="10"/>
                    <a:pt x="28" y="9"/>
                    <a:pt x="32" y="9"/>
                  </a:cubicBezTo>
                  <a:cubicBezTo>
                    <a:pt x="35" y="9"/>
                    <a:pt x="38" y="11"/>
                    <a:pt x="42" y="11"/>
                  </a:cubicBezTo>
                  <a:cubicBezTo>
                    <a:pt x="47" y="11"/>
                    <a:pt x="49" y="6"/>
                    <a:pt x="50" y="2"/>
                  </a:cubicBezTo>
                  <a:cubicBezTo>
                    <a:pt x="51" y="2"/>
                    <a:pt x="51" y="1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13"/>
            <p:cNvSpPr>
              <a:spLocks/>
            </p:cNvSpPr>
            <p:nvPr/>
          </p:nvSpPr>
          <p:spPr bwMode="auto">
            <a:xfrm>
              <a:off x="9302750" y="4383088"/>
              <a:ext cx="307975" cy="90488"/>
            </a:xfrm>
            <a:custGeom>
              <a:avLst/>
              <a:gdLst>
                <a:gd name="T0" fmla="*/ 14 w 82"/>
                <a:gd name="T1" fmla="*/ 0 h 24"/>
                <a:gd name="T2" fmla="*/ 9 w 82"/>
                <a:gd name="T3" fmla="*/ 2 h 24"/>
                <a:gd name="T4" fmla="*/ 7 w 82"/>
                <a:gd name="T5" fmla="*/ 1 h 24"/>
                <a:gd name="T6" fmla="*/ 0 w 82"/>
                <a:gd name="T7" fmla="*/ 7 h 24"/>
                <a:gd name="T8" fmla="*/ 9 w 82"/>
                <a:gd name="T9" fmla="*/ 13 h 24"/>
                <a:gd name="T10" fmla="*/ 13 w 82"/>
                <a:gd name="T11" fmla="*/ 14 h 24"/>
                <a:gd name="T12" fmla="*/ 15 w 82"/>
                <a:gd name="T13" fmla="*/ 14 h 24"/>
                <a:gd name="T14" fmla="*/ 17 w 82"/>
                <a:gd name="T15" fmla="*/ 14 h 24"/>
                <a:gd name="T16" fmla="*/ 20 w 82"/>
                <a:gd name="T17" fmla="*/ 14 h 24"/>
                <a:gd name="T18" fmla="*/ 36 w 82"/>
                <a:gd name="T19" fmla="*/ 16 h 24"/>
                <a:gd name="T20" fmla="*/ 43 w 82"/>
                <a:gd name="T21" fmla="*/ 20 h 24"/>
                <a:gd name="T22" fmla="*/ 73 w 82"/>
                <a:gd name="T23" fmla="*/ 24 h 24"/>
                <a:gd name="T24" fmla="*/ 73 w 82"/>
                <a:gd name="T25" fmla="*/ 21 h 24"/>
                <a:gd name="T26" fmla="*/ 79 w 82"/>
                <a:gd name="T27" fmla="*/ 23 h 24"/>
                <a:gd name="T28" fmla="*/ 82 w 82"/>
                <a:gd name="T29" fmla="*/ 20 h 24"/>
                <a:gd name="T30" fmla="*/ 78 w 82"/>
                <a:gd name="T31" fmla="*/ 18 h 24"/>
                <a:gd name="T32" fmla="*/ 77 w 82"/>
                <a:gd name="T33" fmla="*/ 17 h 24"/>
                <a:gd name="T34" fmla="*/ 75 w 82"/>
                <a:gd name="T35" fmla="*/ 18 h 24"/>
                <a:gd name="T36" fmla="*/ 73 w 82"/>
                <a:gd name="T37" fmla="*/ 18 h 24"/>
                <a:gd name="T38" fmla="*/ 71 w 82"/>
                <a:gd name="T39" fmla="*/ 17 h 24"/>
                <a:gd name="T40" fmla="*/ 69 w 82"/>
                <a:gd name="T41" fmla="*/ 15 h 24"/>
                <a:gd name="T42" fmla="*/ 57 w 82"/>
                <a:gd name="T43" fmla="*/ 11 h 24"/>
                <a:gd name="T44" fmla="*/ 57 w 82"/>
                <a:gd name="T45" fmla="*/ 11 h 24"/>
                <a:gd name="T46" fmla="*/ 67 w 82"/>
                <a:gd name="T47" fmla="*/ 9 h 24"/>
                <a:gd name="T48" fmla="*/ 65 w 82"/>
                <a:gd name="T49" fmla="*/ 9 h 24"/>
                <a:gd name="T50" fmla="*/ 56 w 82"/>
                <a:gd name="T51" fmla="*/ 10 h 24"/>
                <a:gd name="T52" fmla="*/ 44 w 82"/>
                <a:gd name="T53" fmla="*/ 5 h 24"/>
                <a:gd name="T54" fmla="*/ 35 w 82"/>
                <a:gd name="T55" fmla="*/ 9 h 24"/>
                <a:gd name="T56" fmla="*/ 14 w 82"/>
                <a:gd name="T5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" h="24">
                  <a:moveTo>
                    <a:pt x="14" y="0"/>
                  </a:moveTo>
                  <a:cubicBezTo>
                    <a:pt x="12" y="0"/>
                    <a:pt x="11" y="2"/>
                    <a:pt x="9" y="2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5" y="1"/>
                    <a:pt x="0" y="6"/>
                    <a:pt x="0" y="7"/>
                  </a:cubicBezTo>
                  <a:cubicBezTo>
                    <a:pt x="4" y="7"/>
                    <a:pt x="6" y="10"/>
                    <a:pt x="9" y="13"/>
                  </a:cubicBezTo>
                  <a:cubicBezTo>
                    <a:pt x="10" y="14"/>
                    <a:pt x="11" y="14"/>
                    <a:pt x="13" y="14"/>
                  </a:cubicBezTo>
                  <a:cubicBezTo>
                    <a:pt x="13" y="14"/>
                    <a:pt x="14" y="14"/>
                    <a:pt x="15" y="14"/>
                  </a:cubicBezTo>
                  <a:cubicBezTo>
                    <a:pt x="16" y="14"/>
                    <a:pt x="17" y="14"/>
                    <a:pt x="17" y="14"/>
                  </a:cubicBezTo>
                  <a:cubicBezTo>
                    <a:pt x="18" y="14"/>
                    <a:pt x="19" y="14"/>
                    <a:pt x="20" y="14"/>
                  </a:cubicBezTo>
                  <a:cubicBezTo>
                    <a:pt x="26" y="16"/>
                    <a:pt x="31" y="16"/>
                    <a:pt x="36" y="16"/>
                  </a:cubicBezTo>
                  <a:cubicBezTo>
                    <a:pt x="39" y="16"/>
                    <a:pt x="40" y="20"/>
                    <a:pt x="43" y="20"/>
                  </a:cubicBezTo>
                  <a:cubicBezTo>
                    <a:pt x="54" y="20"/>
                    <a:pt x="64" y="20"/>
                    <a:pt x="73" y="24"/>
                  </a:cubicBezTo>
                  <a:cubicBezTo>
                    <a:pt x="73" y="23"/>
                    <a:pt x="72" y="21"/>
                    <a:pt x="73" y="21"/>
                  </a:cubicBezTo>
                  <a:cubicBezTo>
                    <a:pt x="77" y="21"/>
                    <a:pt x="76" y="23"/>
                    <a:pt x="79" y="23"/>
                  </a:cubicBezTo>
                  <a:cubicBezTo>
                    <a:pt x="80" y="23"/>
                    <a:pt x="82" y="21"/>
                    <a:pt x="82" y="20"/>
                  </a:cubicBezTo>
                  <a:cubicBezTo>
                    <a:pt x="80" y="19"/>
                    <a:pt x="80" y="19"/>
                    <a:pt x="78" y="18"/>
                  </a:cubicBezTo>
                  <a:cubicBezTo>
                    <a:pt x="77" y="18"/>
                    <a:pt x="77" y="17"/>
                    <a:pt x="77" y="17"/>
                  </a:cubicBezTo>
                  <a:cubicBezTo>
                    <a:pt x="76" y="17"/>
                    <a:pt x="75" y="18"/>
                    <a:pt x="75" y="18"/>
                  </a:cubicBezTo>
                  <a:cubicBezTo>
                    <a:pt x="74" y="18"/>
                    <a:pt x="74" y="18"/>
                    <a:pt x="73" y="18"/>
                  </a:cubicBezTo>
                  <a:cubicBezTo>
                    <a:pt x="72" y="18"/>
                    <a:pt x="72" y="18"/>
                    <a:pt x="71" y="17"/>
                  </a:cubicBezTo>
                  <a:cubicBezTo>
                    <a:pt x="70" y="17"/>
                    <a:pt x="70" y="15"/>
                    <a:pt x="69" y="15"/>
                  </a:cubicBezTo>
                  <a:cubicBezTo>
                    <a:pt x="64" y="15"/>
                    <a:pt x="60" y="14"/>
                    <a:pt x="57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60" y="11"/>
                    <a:pt x="67" y="10"/>
                    <a:pt x="67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1" y="10"/>
                    <a:pt x="49" y="5"/>
                    <a:pt x="44" y="5"/>
                  </a:cubicBezTo>
                  <a:cubicBezTo>
                    <a:pt x="40" y="5"/>
                    <a:pt x="39" y="9"/>
                    <a:pt x="35" y="9"/>
                  </a:cubicBezTo>
                  <a:cubicBezTo>
                    <a:pt x="26" y="9"/>
                    <a:pt x="22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9737725" y="4454525"/>
              <a:ext cx="95250" cy="22225"/>
            </a:xfrm>
            <a:custGeom>
              <a:avLst/>
              <a:gdLst>
                <a:gd name="T0" fmla="*/ 25 w 25"/>
                <a:gd name="T1" fmla="*/ 0 h 6"/>
                <a:gd name="T2" fmla="*/ 17 w 25"/>
                <a:gd name="T3" fmla="*/ 3 h 6"/>
                <a:gd name="T4" fmla="*/ 6 w 25"/>
                <a:gd name="T5" fmla="*/ 1 h 6"/>
                <a:gd name="T6" fmla="*/ 4 w 25"/>
                <a:gd name="T7" fmla="*/ 1 h 6"/>
                <a:gd name="T8" fmla="*/ 0 w 25"/>
                <a:gd name="T9" fmla="*/ 3 h 6"/>
                <a:gd name="T10" fmla="*/ 6 w 25"/>
                <a:gd name="T11" fmla="*/ 6 h 6"/>
                <a:gd name="T12" fmla="*/ 7 w 25"/>
                <a:gd name="T13" fmla="*/ 6 h 6"/>
                <a:gd name="T14" fmla="*/ 17 w 25"/>
                <a:gd name="T15" fmla="*/ 6 h 6"/>
                <a:gd name="T16" fmla="*/ 25 w 25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6">
                  <a:moveTo>
                    <a:pt x="25" y="0"/>
                  </a:moveTo>
                  <a:cubicBezTo>
                    <a:pt x="23" y="1"/>
                    <a:pt x="21" y="3"/>
                    <a:pt x="17" y="3"/>
                  </a:cubicBezTo>
                  <a:cubicBezTo>
                    <a:pt x="13" y="3"/>
                    <a:pt x="11" y="1"/>
                    <a:pt x="6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1"/>
                    <a:pt x="0" y="1"/>
                    <a:pt x="0" y="3"/>
                  </a:cubicBezTo>
                  <a:cubicBezTo>
                    <a:pt x="0" y="6"/>
                    <a:pt x="4" y="6"/>
                    <a:pt x="6" y="6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9" y="6"/>
                    <a:pt x="13" y="6"/>
                    <a:pt x="17" y="6"/>
                  </a:cubicBezTo>
                  <a:cubicBezTo>
                    <a:pt x="21" y="5"/>
                    <a:pt x="23" y="4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5"/>
            <p:cNvSpPr>
              <a:spLocks/>
            </p:cNvSpPr>
            <p:nvPr/>
          </p:nvSpPr>
          <p:spPr bwMode="auto">
            <a:xfrm>
              <a:off x="9648825" y="4457700"/>
              <a:ext cx="63500" cy="23813"/>
            </a:xfrm>
            <a:custGeom>
              <a:avLst/>
              <a:gdLst>
                <a:gd name="T0" fmla="*/ 17 w 17"/>
                <a:gd name="T1" fmla="*/ 0 h 6"/>
                <a:gd name="T2" fmla="*/ 10 w 17"/>
                <a:gd name="T3" fmla="*/ 0 h 6"/>
                <a:gd name="T4" fmla="*/ 10 w 17"/>
                <a:gd name="T5" fmla="*/ 3 h 6"/>
                <a:gd name="T6" fmla="*/ 5 w 17"/>
                <a:gd name="T7" fmla="*/ 2 h 6"/>
                <a:gd name="T8" fmla="*/ 3 w 17"/>
                <a:gd name="T9" fmla="*/ 2 h 6"/>
                <a:gd name="T10" fmla="*/ 0 w 17"/>
                <a:gd name="T11" fmla="*/ 4 h 6"/>
                <a:gd name="T12" fmla="*/ 5 w 17"/>
                <a:gd name="T13" fmla="*/ 6 h 6"/>
                <a:gd name="T14" fmla="*/ 12 w 17"/>
                <a:gd name="T15" fmla="*/ 4 h 6"/>
                <a:gd name="T16" fmla="*/ 15 w 17"/>
                <a:gd name="T17" fmla="*/ 5 h 6"/>
                <a:gd name="T18" fmla="*/ 17 w 17"/>
                <a:gd name="T19" fmla="*/ 5 h 6"/>
                <a:gd name="T20" fmla="*/ 17 w 17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6">
                  <a:moveTo>
                    <a:pt x="1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2"/>
                    <a:pt x="10" y="3"/>
                  </a:cubicBezTo>
                  <a:cubicBezTo>
                    <a:pt x="9" y="2"/>
                    <a:pt x="7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0" y="6"/>
                    <a:pt x="3" y="6"/>
                    <a:pt x="5" y="6"/>
                  </a:cubicBezTo>
                  <a:cubicBezTo>
                    <a:pt x="8" y="6"/>
                    <a:pt x="9" y="5"/>
                    <a:pt x="12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7" y="3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6"/>
            <p:cNvSpPr>
              <a:spLocks/>
            </p:cNvSpPr>
            <p:nvPr/>
          </p:nvSpPr>
          <p:spPr bwMode="auto">
            <a:xfrm>
              <a:off x="9715500" y="4487863"/>
              <a:ext cx="49213" cy="34925"/>
            </a:xfrm>
            <a:custGeom>
              <a:avLst/>
              <a:gdLst>
                <a:gd name="T0" fmla="*/ 3 w 13"/>
                <a:gd name="T1" fmla="*/ 0 h 9"/>
                <a:gd name="T2" fmla="*/ 0 w 13"/>
                <a:gd name="T3" fmla="*/ 2 h 9"/>
                <a:gd name="T4" fmla="*/ 8 w 13"/>
                <a:gd name="T5" fmla="*/ 5 h 9"/>
                <a:gd name="T6" fmla="*/ 9 w 13"/>
                <a:gd name="T7" fmla="*/ 9 h 9"/>
                <a:gd name="T8" fmla="*/ 10 w 13"/>
                <a:gd name="T9" fmla="*/ 9 h 9"/>
                <a:gd name="T10" fmla="*/ 13 w 13"/>
                <a:gd name="T11" fmla="*/ 7 h 9"/>
                <a:gd name="T12" fmla="*/ 8 w 13"/>
                <a:gd name="T13" fmla="*/ 0 h 9"/>
                <a:gd name="T14" fmla="*/ 6 w 13"/>
                <a:gd name="T15" fmla="*/ 0 h 9"/>
                <a:gd name="T16" fmla="*/ 3 w 13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9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5"/>
                    <a:pt x="5" y="5"/>
                    <a:pt x="8" y="5"/>
                  </a:cubicBezTo>
                  <a:cubicBezTo>
                    <a:pt x="8" y="6"/>
                    <a:pt x="8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3" y="8"/>
                    <a:pt x="13" y="7"/>
                  </a:cubicBezTo>
                  <a:cubicBezTo>
                    <a:pt x="13" y="4"/>
                    <a:pt x="8" y="4"/>
                    <a:pt x="8" y="0"/>
                  </a:cubicBezTo>
                  <a:cubicBezTo>
                    <a:pt x="8" y="0"/>
                    <a:pt x="6" y="0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7"/>
            <p:cNvSpPr>
              <a:spLocks/>
            </p:cNvSpPr>
            <p:nvPr/>
          </p:nvSpPr>
          <p:spPr bwMode="auto">
            <a:xfrm>
              <a:off x="9621838" y="4457700"/>
              <a:ext cx="19050" cy="19050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0 h 5"/>
                <a:gd name="T4" fmla="*/ 0 w 5"/>
                <a:gd name="T5" fmla="*/ 3 h 5"/>
                <a:gd name="T6" fmla="*/ 2 w 5"/>
                <a:gd name="T7" fmla="*/ 5 h 5"/>
                <a:gd name="T8" fmla="*/ 5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2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4" y="2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8"/>
            <p:cNvSpPr>
              <a:spLocks/>
            </p:cNvSpPr>
            <p:nvPr/>
          </p:nvSpPr>
          <p:spPr bwMode="auto">
            <a:xfrm>
              <a:off x="9850438" y="4465638"/>
              <a:ext cx="109538" cy="60325"/>
            </a:xfrm>
            <a:custGeom>
              <a:avLst/>
              <a:gdLst>
                <a:gd name="T0" fmla="*/ 24 w 29"/>
                <a:gd name="T1" fmla="*/ 0 h 16"/>
                <a:gd name="T2" fmla="*/ 11 w 29"/>
                <a:gd name="T3" fmla="*/ 3 h 16"/>
                <a:gd name="T4" fmla="*/ 9 w 29"/>
                <a:gd name="T5" fmla="*/ 5 h 16"/>
                <a:gd name="T6" fmla="*/ 0 w 29"/>
                <a:gd name="T7" fmla="*/ 13 h 16"/>
                <a:gd name="T8" fmla="*/ 2 w 29"/>
                <a:gd name="T9" fmla="*/ 16 h 16"/>
                <a:gd name="T10" fmla="*/ 11 w 29"/>
                <a:gd name="T11" fmla="*/ 11 h 16"/>
                <a:gd name="T12" fmla="*/ 12 w 29"/>
                <a:gd name="T13" fmla="*/ 7 h 16"/>
                <a:gd name="T14" fmla="*/ 29 w 29"/>
                <a:gd name="T15" fmla="*/ 0 h 16"/>
                <a:gd name="T16" fmla="*/ 24 w 29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6">
                  <a:moveTo>
                    <a:pt x="24" y="0"/>
                  </a:moveTo>
                  <a:cubicBezTo>
                    <a:pt x="19" y="0"/>
                    <a:pt x="13" y="1"/>
                    <a:pt x="11" y="3"/>
                  </a:cubicBezTo>
                  <a:cubicBezTo>
                    <a:pt x="10" y="3"/>
                    <a:pt x="10" y="5"/>
                    <a:pt x="9" y="5"/>
                  </a:cubicBezTo>
                  <a:cubicBezTo>
                    <a:pt x="5" y="7"/>
                    <a:pt x="0" y="7"/>
                    <a:pt x="0" y="13"/>
                  </a:cubicBezTo>
                  <a:cubicBezTo>
                    <a:pt x="0" y="14"/>
                    <a:pt x="1" y="16"/>
                    <a:pt x="2" y="16"/>
                  </a:cubicBezTo>
                  <a:cubicBezTo>
                    <a:pt x="5" y="16"/>
                    <a:pt x="10" y="12"/>
                    <a:pt x="11" y="11"/>
                  </a:cubicBezTo>
                  <a:cubicBezTo>
                    <a:pt x="12" y="10"/>
                    <a:pt x="11" y="7"/>
                    <a:pt x="12" y="7"/>
                  </a:cubicBezTo>
                  <a:cubicBezTo>
                    <a:pt x="17" y="7"/>
                    <a:pt x="26" y="5"/>
                    <a:pt x="29" y="0"/>
                  </a:cubicBezTo>
                  <a:cubicBezTo>
                    <a:pt x="28" y="0"/>
                    <a:pt x="26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9"/>
            <p:cNvSpPr>
              <a:spLocks/>
            </p:cNvSpPr>
            <p:nvPr/>
          </p:nvSpPr>
          <p:spPr bwMode="auto">
            <a:xfrm>
              <a:off x="10169525" y="4371975"/>
              <a:ext cx="19050" cy="44450"/>
            </a:xfrm>
            <a:custGeom>
              <a:avLst/>
              <a:gdLst>
                <a:gd name="T0" fmla="*/ 4 w 5"/>
                <a:gd name="T1" fmla="*/ 0 h 12"/>
                <a:gd name="T2" fmla="*/ 3 w 5"/>
                <a:gd name="T3" fmla="*/ 5 h 12"/>
                <a:gd name="T4" fmla="*/ 0 w 5"/>
                <a:gd name="T5" fmla="*/ 10 h 12"/>
                <a:gd name="T6" fmla="*/ 2 w 5"/>
                <a:gd name="T7" fmla="*/ 12 h 12"/>
                <a:gd name="T8" fmla="*/ 3 w 5"/>
                <a:gd name="T9" fmla="*/ 6 h 12"/>
                <a:gd name="T10" fmla="*/ 5 w 5"/>
                <a:gd name="T11" fmla="*/ 4 h 12"/>
                <a:gd name="T12" fmla="*/ 4 w 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2">
                  <a:moveTo>
                    <a:pt x="4" y="0"/>
                  </a:moveTo>
                  <a:cubicBezTo>
                    <a:pt x="2" y="1"/>
                    <a:pt x="3" y="3"/>
                    <a:pt x="3" y="5"/>
                  </a:cubicBezTo>
                  <a:cubicBezTo>
                    <a:pt x="3" y="7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4" y="12"/>
                    <a:pt x="3" y="9"/>
                    <a:pt x="3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2"/>
                    <a:pt x="5" y="3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20"/>
            <p:cNvSpPr>
              <a:spLocks/>
            </p:cNvSpPr>
            <p:nvPr/>
          </p:nvSpPr>
          <p:spPr bwMode="auto">
            <a:xfrm>
              <a:off x="9926638" y="4297363"/>
              <a:ext cx="30163" cy="25400"/>
            </a:xfrm>
            <a:custGeom>
              <a:avLst/>
              <a:gdLst>
                <a:gd name="T0" fmla="*/ 3 w 8"/>
                <a:gd name="T1" fmla="*/ 0 h 7"/>
                <a:gd name="T2" fmla="*/ 0 w 8"/>
                <a:gd name="T3" fmla="*/ 2 h 7"/>
                <a:gd name="T4" fmla="*/ 5 w 8"/>
                <a:gd name="T5" fmla="*/ 7 h 7"/>
                <a:gd name="T6" fmla="*/ 8 w 8"/>
                <a:gd name="T7" fmla="*/ 4 h 7"/>
                <a:gd name="T8" fmla="*/ 3 w 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4" y="7"/>
                    <a:pt x="5" y="7"/>
                  </a:cubicBezTo>
                  <a:cubicBezTo>
                    <a:pt x="6" y="7"/>
                    <a:pt x="8" y="4"/>
                    <a:pt x="8" y="4"/>
                  </a:cubicBezTo>
                  <a:cubicBezTo>
                    <a:pt x="8" y="2"/>
                    <a:pt x="5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21"/>
            <p:cNvSpPr>
              <a:spLocks/>
            </p:cNvSpPr>
            <p:nvPr/>
          </p:nvSpPr>
          <p:spPr bwMode="auto">
            <a:xfrm>
              <a:off x="9982200" y="4292600"/>
              <a:ext cx="87313" cy="26988"/>
            </a:xfrm>
            <a:custGeom>
              <a:avLst/>
              <a:gdLst>
                <a:gd name="T0" fmla="*/ 15 w 23"/>
                <a:gd name="T1" fmla="*/ 0 h 7"/>
                <a:gd name="T2" fmla="*/ 2 w 23"/>
                <a:gd name="T3" fmla="*/ 0 h 7"/>
                <a:gd name="T4" fmla="*/ 0 w 23"/>
                <a:gd name="T5" fmla="*/ 3 h 7"/>
                <a:gd name="T6" fmla="*/ 5 w 23"/>
                <a:gd name="T7" fmla="*/ 4 h 7"/>
                <a:gd name="T8" fmla="*/ 12 w 23"/>
                <a:gd name="T9" fmla="*/ 4 h 7"/>
                <a:gd name="T10" fmla="*/ 22 w 23"/>
                <a:gd name="T11" fmla="*/ 7 h 7"/>
                <a:gd name="T12" fmla="*/ 23 w 23"/>
                <a:gd name="T13" fmla="*/ 6 h 7"/>
                <a:gd name="T14" fmla="*/ 20 w 23"/>
                <a:gd name="T15" fmla="*/ 1 h 7"/>
                <a:gd name="T16" fmla="*/ 19 w 23"/>
                <a:gd name="T17" fmla="*/ 2 h 7"/>
                <a:gd name="T18" fmla="*/ 17 w 23"/>
                <a:gd name="T19" fmla="*/ 2 h 7"/>
                <a:gd name="T20" fmla="*/ 15 w 23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7">
                  <a:moveTo>
                    <a:pt x="1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4" y="4"/>
                    <a:pt x="5" y="4"/>
                  </a:cubicBezTo>
                  <a:cubicBezTo>
                    <a:pt x="7" y="4"/>
                    <a:pt x="9" y="4"/>
                    <a:pt x="12" y="4"/>
                  </a:cubicBezTo>
                  <a:cubicBezTo>
                    <a:pt x="16" y="4"/>
                    <a:pt x="18" y="7"/>
                    <a:pt x="22" y="7"/>
                  </a:cubicBezTo>
                  <a:cubicBezTo>
                    <a:pt x="22" y="7"/>
                    <a:pt x="23" y="7"/>
                    <a:pt x="23" y="6"/>
                  </a:cubicBezTo>
                  <a:cubicBezTo>
                    <a:pt x="23" y="4"/>
                    <a:pt x="20" y="4"/>
                    <a:pt x="20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6" y="2"/>
                    <a:pt x="15" y="1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22"/>
            <p:cNvSpPr>
              <a:spLocks/>
            </p:cNvSpPr>
            <p:nvPr/>
          </p:nvSpPr>
          <p:spPr bwMode="auto">
            <a:xfrm>
              <a:off x="9967913" y="4135438"/>
              <a:ext cx="36513" cy="82550"/>
            </a:xfrm>
            <a:custGeom>
              <a:avLst/>
              <a:gdLst>
                <a:gd name="T0" fmla="*/ 3 w 10"/>
                <a:gd name="T1" fmla="*/ 0 h 22"/>
                <a:gd name="T2" fmla="*/ 0 w 10"/>
                <a:gd name="T3" fmla="*/ 5 h 22"/>
                <a:gd name="T4" fmla="*/ 3 w 10"/>
                <a:gd name="T5" fmla="*/ 13 h 22"/>
                <a:gd name="T6" fmla="*/ 3 w 10"/>
                <a:gd name="T7" fmla="*/ 17 h 22"/>
                <a:gd name="T8" fmla="*/ 6 w 10"/>
                <a:gd name="T9" fmla="*/ 22 h 22"/>
                <a:gd name="T10" fmla="*/ 3 w 10"/>
                <a:gd name="T11" fmla="*/ 18 h 22"/>
                <a:gd name="T12" fmla="*/ 3 w 10"/>
                <a:gd name="T13" fmla="*/ 16 h 22"/>
                <a:gd name="T14" fmla="*/ 10 w 10"/>
                <a:gd name="T15" fmla="*/ 15 h 22"/>
                <a:gd name="T16" fmla="*/ 7 w 10"/>
                <a:gd name="T17" fmla="*/ 11 h 22"/>
                <a:gd name="T18" fmla="*/ 10 w 10"/>
                <a:gd name="T19" fmla="*/ 7 h 22"/>
                <a:gd name="T20" fmla="*/ 3 w 10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22">
                  <a:moveTo>
                    <a:pt x="3" y="0"/>
                  </a:moveTo>
                  <a:cubicBezTo>
                    <a:pt x="1" y="1"/>
                    <a:pt x="0" y="3"/>
                    <a:pt x="0" y="5"/>
                  </a:cubicBezTo>
                  <a:cubicBezTo>
                    <a:pt x="0" y="9"/>
                    <a:pt x="3" y="10"/>
                    <a:pt x="3" y="13"/>
                  </a:cubicBezTo>
                  <a:cubicBezTo>
                    <a:pt x="3" y="16"/>
                    <a:pt x="3" y="15"/>
                    <a:pt x="3" y="17"/>
                  </a:cubicBezTo>
                  <a:cubicBezTo>
                    <a:pt x="3" y="19"/>
                    <a:pt x="3" y="22"/>
                    <a:pt x="6" y="22"/>
                  </a:cubicBezTo>
                  <a:cubicBezTo>
                    <a:pt x="5" y="21"/>
                    <a:pt x="4" y="19"/>
                    <a:pt x="3" y="18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5" y="16"/>
                    <a:pt x="9" y="15"/>
                    <a:pt x="10" y="15"/>
                  </a:cubicBezTo>
                  <a:cubicBezTo>
                    <a:pt x="9" y="13"/>
                    <a:pt x="7" y="12"/>
                    <a:pt x="7" y="11"/>
                  </a:cubicBezTo>
                  <a:cubicBezTo>
                    <a:pt x="7" y="9"/>
                    <a:pt x="10" y="9"/>
                    <a:pt x="10" y="7"/>
                  </a:cubicBezTo>
                  <a:cubicBezTo>
                    <a:pt x="5" y="6"/>
                    <a:pt x="3" y="4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23"/>
            <p:cNvSpPr>
              <a:spLocks noEditPoints="1"/>
            </p:cNvSpPr>
            <p:nvPr/>
          </p:nvSpPr>
          <p:spPr bwMode="auto">
            <a:xfrm>
              <a:off x="10612438" y="4330700"/>
              <a:ext cx="120650" cy="71438"/>
            </a:xfrm>
            <a:custGeom>
              <a:avLst/>
              <a:gdLst>
                <a:gd name="T0" fmla="*/ 8 w 32"/>
                <a:gd name="T1" fmla="*/ 17 h 19"/>
                <a:gd name="T2" fmla="*/ 8 w 32"/>
                <a:gd name="T3" fmla="*/ 17 h 19"/>
                <a:gd name="T4" fmla="*/ 8 w 32"/>
                <a:gd name="T5" fmla="*/ 17 h 19"/>
                <a:gd name="T6" fmla="*/ 8 w 32"/>
                <a:gd name="T7" fmla="*/ 17 h 19"/>
                <a:gd name="T8" fmla="*/ 29 w 32"/>
                <a:gd name="T9" fmla="*/ 0 h 19"/>
                <a:gd name="T10" fmla="*/ 23 w 32"/>
                <a:gd name="T11" fmla="*/ 8 h 19"/>
                <a:gd name="T12" fmla="*/ 12 w 32"/>
                <a:gd name="T13" fmla="*/ 11 h 19"/>
                <a:gd name="T14" fmla="*/ 9 w 32"/>
                <a:gd name="T15" fmla="*/ 12 h 19"/>
                <a:gd name="T16" fmla="*/ 9 w 32"/>
                <a:gd name="T17" fmla="*/ 11 h 19"/>
                <a:gd name="T18" fmla="*/ 0 w 32"/>
                <a:gd name="T19" fmla="*/ 11 h 19"/>
                <a:gd name="T20" fmla="*/ 7 w 32"/>
                <a:gd name="T21" fmla="*/ 16 h 19"/>
                <a:gd name="T22" fmla="*/ 8 w 32"/>
                <a:gd name="T23" fmla="*/ 17 h 19"/>
                <a:gd name="T24" fmla="*/ 8 w 32"/>
                <a:gd name="T25" fmla="*/ 16 h 19"/>
                <a:gd name="T26" fmla="*/ 8 w 32"/>
                <a:gd name="T27" fmla="*/ 17 h 19"/>
                <a:gd name="T28" fmla="*/ 12 w 32"/>
                <a:gd name="T29" fmla="*/ 19 h 19"/>
                <a:gd name="T30" fmla="*/ 26 w 32"/>
                <a:gd name="T31" fmla="*/ 14 h 19"/>
                <a:gd name="T32" fmla="*/ 32 w 32"/>
                <a:gd name="T33" fmla="*/ 4 h 19"/>
                <a:gd name="T34" fmla="*/ 29 w 32"/>
                <a:gd name="T3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19"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moveTo>
                    <a:pt x="29" y="0"/>
                  </a:moveTo>
                  <a:cubicBezTo>
                    <a:pt x="25" y="0"/>
                    <a:pt x="27" y="6"/>
                    <a:pt x="23" y="8"/>
                  </a:cubicBezTo>
                  <a:cubicBezTo>
                    <a:pt x="20" y="9"/>
                    <a:pt x="16" y="9"/>
                    <a:pt x="12" y="11"/>
                  </a:cubicBezTo>
                  <a:cubicBezTo>
                    <a:pt x="12" y="11"/>
                    <a:pt x="10" y="12"/>
                    <a:pt x="9" y="12"/>
                  </a:cubicBezTo>
                  <a:cubicBezTo>
                    <a:pt x="9" y="12"/>
                    <a:pt x="9" y="11"/>
                    <a:pt x="9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5"/>
                    <a:pt x="5" y="14"/>
                    <a:pt x="7" y="16"/>
                  </a:cubicBezTo>
                  <a:cubicBezTo>
                    <a:pt x="7" y="16"/>
                    <a:pt x="8" y="16"/>
                    <a:pt x="8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8"/>
                    <a:pt x="11" y="19"/>
                    <a:pt x="12" y="19"/>
                  </a:cubicBezTo>
                  <a:cubicBezTo>
                    <a:pt x="18" y="19"/>
                    <a:pt x="21" y="15"/>
                    <a:pt x="26" y="14"/>
                  </a:cubicBezTo>
                  <a:cubicBezTo>
                    <a:pt x="26" y="9"/>
                    <a:pt x="32" y="10"/>
                    <a:pt x="32" y="4"/>
                  </a:cubicBezTo>
                  <a:cubicBezTo>
                    <a:pt x="32" y="3"/>
                    <a:pt x="31" y="0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4"/>
            <p:cNvSpPr>
              <a:spLocks/>
            </p:cNvSpPr>
            <p:nvPr/>
          </p:nvSpPr>
          <p:spPr bwMode="auto">
            <a:xfrm>
              <a:off x="10069513" y="4214813"/>
              <a:ext cx="619125" cy="319088"/>
            </a:xfrm>
            <a:custGeom>
              <a:avLst/>
              <a:gdLst>
                <a:gd name="T0" fmla="*/ 4 w 165"/>
                <a:gd name="T1" fmla="*/ 4 h 85"/>
                <a:gd name="T2" fmla="*/ 9 w 165"/>
                <a:gd name="T3" fmla="*/ 13 h 85"/>
                <a:gd name="T4" fmla="*/ 15 w 165"/>
                <a:gd name="T5" fmla="*/ 17 h 85"/>
                <a:gd name="T6" fmla="*/ 25 w 165"/>
                <a:gd name="T7" fmla="*/ 15 h 85"/>
                <a:gd name="T8" fmla="*/ 15 w 165"/>
                <a:gd name="T9" fmla="*/ 24 h 85"/>
                <a:gd name="T10" fmla="*/ 20 w 165"/>
                <a:gd name="T11" fmla="*/ 31 h 85"/>
                <a:gd name="T12" fmla="*/ 24 w 165"/>
                <a:gd name="T13" fmla="*/ 28 h 85"/>
                <a:gd name="T14" fmla="*/ 34 w 165"/>
                <a:gd name="T15" fmla="*/ 34 h 85"/>
                <a:gd name="T16" fmla="*/ 62 w 165"/>
                <a:gd name="T17" fmla="*/ 45 h 85"/>
                <a:gd name="T18" fmla="*/ 58 w 165"/>
                <a:gd name="T19" fmla="*/ 63 h 85"/>
                <a:gd name="T20" fmla="*/ 69 w 165"/>
                <a:gd name="T21" fmla="*/ 65 h 85"/>
                <a:gd name="T22" fmla="*/ 90 w 165"/>
                <a:gd name="T23" fmla="*/ 72 h 85"/>
                <a:gd name="T24" fmla="*/ 102 w 165"/>
                <a:gd name="T25" fmla="*/ 65 h 85"/>
                <a:gd name="T26" fmla="*/ 133 w 165"/>
                <a:gd name="T27" fmla="*/ 72 h 85"/>
                <a:gd name="T28" fmla="*/ 147 w 165"/>
                <a:gd name="T29" fmla="*/ 81 h 85"/>
                <a:gd name="T30" fmla="*/ 159 w 165"/>
                <a:gd name="T31" fmla="*/ 85 h 85"/>
                <a:gd name="T32" fmla="*/ 165 w 165"/>
                <a:gd name="T33" fmla="*/ 80 h 85"/>
                <a:gd name="T34" fmla="*/ 156 w 165"/>
                <a:gd name="T35" fmla="*/ 76 h 85"/>
                <a:gd name="T36" fmla="*/ 155 w 165"/>
                <a:gd name="T37" fmla="*/ 76 h 85"/>
                <a:gd name="T38" fmla="*/ 153 w 165"/>
                <a:gd name="T39" fmla="*/ 75 h 85"/>
                <a:gd name="T40" fmla="*/ 144 w 165"/>
                <a:gd name="T41" fmla="*/ 69 h 85"/>
                <a:gd name="T42" fmla="*/ 134 w 165"/>
                <a:gd name="T43" fmla="*/ 54 h 85"/>
                <a:gd name="T44" fmla="*/ 135 w 165"/>
                <a:gd name="T45" fmla="*/ 45 h 85"/>
                <a:gd name="T46" fmla="*/ 134 w 165"/>
                <a:gd name="T47" fmla="*/ 45 h 85"/>
                <a:gd name="T48" fmla="*/ 115 w 165"/>
                <a:gd name="T49" fmla="*/ 31 h 85"/>
                <a:gd name="T50" fmla="*/ 103 w 165"/>
                <a:gd name="T51" fmla="*/ 24 h 85"/>
                <a:gd name="T52" fmla="*/ 84 w 165"/>
                <a:gd name="T53" fmla="*/ 18 h 85"/>
                <a:gd name="T54" fmla="*/ 82 w 165"/>
                <a:gd name="T55" fmla="*/ 17 h 85"/>
                <a:gd name="T56" fmla="*/ 78 w 165"/>
                <a:gd name="T57" fmla="*/ 15 h 85"/>
                <a:gd name="T58" fmla="*/ 63 w 165"/>
                <a:gd name="T59" fmla="*/ 10 h 85"/>
                <a:gd name="T60" fmla="*/ 50 w 165"/>
                <a:gd name="T61" fmla="*/ 15 h 85"/>
                <a:gd name="T62" fmla="*/ 38 w 165"/>
                <a:gd name="T63" fmla="*/ 24 h 85"/>
                <a:gd name="T64" fmla="*/ 28 w 165"/>
                <a:gd name="T65" fmla="*/ 15 h 85"/>
                <a:gd name="T66" fmla="*/ 15 w 165"/>
                <a:gd name="T6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5" h="85">
                  <a:moveTo>
                    <a:pt x="15" y="0"/>
                  </a:moveTo>
                  <a:cubicBezTo>
                    <a:pt x="9" y="0"/>
                    <a:pt x="7" y="4"/>
                    <a:pt x="4" y="4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11"/>
                    <a:pt x="7" y="9"/>
                    <a:pt x="9" y="13"/>
                  </a:cubicBezTo>
                  <a:cubicBezTo>
                    <a:pt x="9" y="14"/>
                    <a:pt x="10" y="15"/>
                    <a:pt x="11" y="16"/>
                  </a:cubicBezTo>
                  <a:cubicBezTo>
                    <a:pt x="12" y="16"/>
                    <a:pt x="13" y="17"/>
                    <a:pt x="15" y="17"/>
                  </a:cubicBezTo>
                  <a:cubicBezTo>
                    <a:pt x="18" y="17"/>
                    <a:pt x="20" y="16"/>
                    <a:pt x="23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3" y="19"/>
                    <a:pt x="14" y="18"/>
                    <a:pt x="10" y="20"/>
                  </a:cubicBezTo>
                  <a:cubicBezTo>
                    <a:pt x="11" y="23"/>
                    <a:pt x="14" y="21"/>
                    <a:pt x="15" y="24"/>
                  </a:cubicBezTo>
                  <a:cubicBezTo>
                    <a:pt x="17" y="26"/>
                    <a:pt x="15" y="27"/>
                    <a:pt x="17" y="30"/>
                  </a:cubicBezTo>
                  <a:cubicBezTo>
                    <a:pt x="17" y="31"/>
                    <a:pt x="19" y="31"/>
                    <a:pt x="20" y="31"/>
                  </a:cubicBezTo>
                  <a:cubicBezTo>
                    <a:pt x="22" y="31"/>
                    <a:pt x="23" y="28"/>
                    <a:pt x="24" y="26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9" y="28"/>
                    <a:pt x="31" y="34"/>
                    <a:pt x="34" y="34"/>
                  </a:cubicBezTo>
                  <a:cubicBezTo>
                    <a:pt x="39" y="34"/>
                    <a:pt x="47" y="36"/>
                    <a:pt x="50" y="37"/>
                  </a:cubicBezTo>
                  <a:cubicBezTo>
                    <a:pt x="53" y="38"/>
                    <a:pt x="61" y="42"/>
                    <a:pt x="62" y="45"/>
                  </a:cubicBezTo>
                  <a:cubicBezTo>
                    <a:pt x="63" y="49"/>
                    <a:pt x="62" y="53"/>
                    <a:pt x="65" y="57"/>
                  </a:cubicBezTo>
                  <a:cubicBezTo>
                    <a:pt x="64" y="58"/>
                    <a:pt x="58" y="60"/>
                    <a:pt x="58" y="63"/>
                  </a:cubicBezTo>
                  <a:cubicBezTo>
                    <a:pt x="58" y="65"/>
                    <a:pt x="61" y="65"/>
                    <a:pt x="63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4"/>
                    <a:pt x="72" y="64"/>
                    <a:pt x="73" y="64"/>
                  </a:cubicBezTo>
                  <a:cubicBezTo>
                    <a:pt x="81" y="64"/>
                    <a:pt x="83" y="72"/>
                    <a:pt x="90" y="72"/>
                  </a:cubicBezTo>
                  <a:cubicBezTo>
                    <a:pt x="93" y="72"/>
                    <a:pt x="94" y="72"/>
                    <a:pt x="101" y="72"/>
                  </a:cubicBezTo>
                  <a:cubicBezTo>
                    <a:pt x="101" y="70"/>
                    <a:pt x="103" y="69"/>
                    <a:pt x="102" y="65"/>
                  </a:cubicBezTo>
                  <a:cubicBezTo>
                    <a:pt x="106" y="64"/>
                    <a:pt x="106" y="58"/>
                    <a:pt x="113" y="58"/>
                  </a:cubicBezTo>
                  <a:cubicBezTo>
                    <a:pt x="122" y="58"/>
                    <a:pt x="127" y="66"/>
                    <a:pt x="133" y="72"/>
                  </a:cubicBezTo>
                  <a:cubicBezTo>
                    <a:pt x="133" y="73"/>
                    <a:pt x="136" y="73"/>
                    <a:pt x="136" y="74"/>
                  </a:cubicBezTo>
                  <a:cubicBezTo>
                    <a:pt x="136" y="77"/>
                    <a:pt x="142" y="81"/>
                    <a:pt x="147" y="81"/>
                  </a:cubicBezTo>
                  <a:cubicBezTo>
                    <a:pt x="154" y="81"/>
                    <a:pt x="154" y="81"/>
                    <a:pt x="154" y="81"/>
                  </a:cubicBezTo>
                  <a:cubicBezTo>
                    <a:pt x="155" y="82"/>
                    <a:pt x="159" y="85"/>
                    <a:pt x="159" y="85"/>
                  </a:cubicBezTo>
                  <a:cubicBezTo>
                    <a:pt x="160" y="85"/>
                    <a:pt x="160" y="85"/>
                    <a:pt x="161" y="85"/>
                  </a:cubicBezTo>
                  <a:cubicBezTo>
                    <a:pt x="161" y="83"/>
                    <a:pt x="163" y="81"/>
                    <a:pt x="165" y="80"/>
                  </a:cubicBezTo>
                  <a:cubicBezTo>
                    <a:pt x="164" y="80"/>
                    <a:pt x="160" y="81"/>
                    <a:pt x="159" y="79"/>
                  </a:cubicBezTo>
                  <a:cubicBezTo>
                    <a:pt x="159" y="78"/>
                    <a:pt x="158" y="76"/>
                    <a:pt x="156" y="76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5" y="76"/>
                    <a:pt x="155" y="76"/>
                    <a:pt x="155" y="76"/>
                  </a:cubicBezTo>
                  <a:cubicBezTo>
                    <a:pt x="155" y="76"/>
                    <a:pt x="154" y="76"/>
                    <a:pt x="154" y="76"/>
                  </a:cubicBezTo>
                  <a:cubicBezTo>
                    <a:pt x="153" y="76"/>
                    <a:pt x="153" y="76"/>
                    <a:pt x="153" y="75"/>
                  </a:cubicBezTo>
                  <a:cubicBezTo>
                    <a:pt x="152" y="74"/>
                    <a:pt x="151" y="72"/>
                    <a:pt x="151" y="72"/>
                  </a:cubicBezTo>
                  <a:cubicBezTo>
                    <a:pt x="149" y="72"/>
                    <a:pt x="145" y="71"/>
                    <a:pt x="144" y="69"/>
                  </a:cubicBezTo>
                  <a:cubicBezTo>
                    <a:pt x="142" y="66"/>
                    <a:pt x="143" y="64"/>
                    <a:pt x="140" y="61"/>
                  </a:cubicBezTo>
                  <a:cubicBezTo>
                    <a:pt x="139" y="60"/>
                    <a:pt x="134" y="56"/>
                    <a:pt x="134" y="54"/>
                  </a:cubicBezTo>
                  <a:cubicBezTo>
                    <a:pt x="134" y="52"/>
                    <a:pt x="140" y="53"/>
                    <a:pt x="140" y="50"/>
                  </a:cubicBezTo>
                  <a:cubicBezTo>
                    <a:pt x="140" y="46"/>
                    <a:pt x="138" y="45"/>
                    <a:pt x="135" y="45"/>
                  </a:cubicBezTo>
                  <a:cubicBezTo>
                    <a:pt x="135" y="45"/>
                    <a:pt x="135" y="45"/>
                    <a:pt x="134" y="45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3" y="45"/>
                    <a:pt x="132" y="45"/>
                    <a:pt x="131" y="45"/>
                  </a:cubicBezTo>
                  <a:cubicBezTo>
                    <a:pt x="124" y="42"/>
                    <a:pt x="124" y="34"/>
                    <a:pt x="115" y="31"/>
                  </a:cubicBezTo>
                  <a:cubicBezTo>
                    <a:pt x="114" y="31"/>
                    <a:pt x="112" y="31"/>
                    <a:pt x="112" y="28"/>
                  </a:cubicBezTo>
                  <a:cubicBezTo>
                    <a:pt x="108" y="28"/>
                    <a:pt x="106" y="24"/>
                    <a:pt x="103" y="24"/>
                  </a:cubicBezTo>
                  <a:cubicBezTo>
                    <a:pt x="97" y="24"/>
                    <a:pt x="88" y="21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3" y="18"/>
                    <a:pt x="83" y="18"/>
                  </a:cubicBezTo>
                  <a:cubicBezTo>
                    <a:pt x="83" y="18"/>
                    <a:pt x="82" y="17"/>
                    <a:pt x="82" y="17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1" y="17"/>
                    <a:pt x="79" y="17"/>
                    <a:pt x="78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69" y="15"/>
                    <a:pt x="66" y="11"/>
                    <a:pt x="63" y="10"/>
                  </a:cubicBezTo>
                  <a:cubicBezTo>
                    <a:pt x="62" y="10"/>
                    <a:pt x="60" y="10"/>
                    <a:pt x="60" y="9"/>
                  </a:cubicBezTo>
                  <a:cubicBezTo>
                    <a:pt x="56" y="9"/>
                    <a:pt x="53" y="14"/>
                    <a:pt x="50" y="15"/>
                  </a:cubicBezTo>
                  <a:cubicBezTo>
                    <a:pt x="46" y="16"/>
                    <a:pt x="46" y="17"/>
                    <a:pt x="43" y="19"/>
                  </a:cubicBezTo>
                  <a:cubicBezTo>
                    <a:pt x="43" y="19"/>
                    <a:pt x="40" y="24"/>
                    <a:pt x="38" y="24"/>
                  </a:cubicBezTo>
                  <a:cubicBezTo>
                    <a:pt x="36" y="24"/>
                    <a:pt x="32" y="19"/>
                    <a:pt x="32" y="18"/>
                  </a:cubicBezTo>
                  <a:cubicBezTo>
                    <a:pt x="30" y="18"/>
                    <a:pt x="28" y="17"/>
                    <a:pt x="28" y="15"/>
                  </a:cubicBezTo>
                  <a:cubicBezTo>
                    <a:pt x="28" y="13"/>
                    <a:pt x="28" y="9"/>
                    <a:pt x="28" y="5"/>
                  </a:cubicBezTo>
                  <a:cubicBezTo>
                    <a:pt x="23" y="4"/>
                    <a:pt x="19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10694988" y="4281488"/>
              <a:ext cx="65088" cy="60325"/>
            </a:xfrm>
            <a:custGeom>
              <a:avLst/>
              <a:gdLst>
                <a:gd name="T0" fmla="*/ 0 w 17"/>
                <a:gd name="T1" fmla="*/ 0 h 16"/>
                <a:gd name="T2" fmla="*/ 5 w 17"/>
                <a:gd name="T3" fmla="*/ 4 h 16"/>
                <a:gd name="T4" fmla="*/ 12 w 17"/>
                <a:gd name="T5" fmla="*/ 11 h 16"/>
                <a:gd name="T6" fmla="*/ 15 w 17"/>
                <a:gd name="T7" fmla="*/ 16 h 16"/>
                <a:gd name="T8" fmla="*/ 16 w 17"/>
                <a:gd name="T9" fmla="*/ 16 h 16"/>
                <a:gd name="T10" fmla="*/ 17 w 17"/>
                <a:gd name="T11" fmla="*/ 16 h 16"/>
                <a:gd name="T12" fmla="*/ 17 w 17"/>
                <a:gd name="T13" fmla="*/ 14 h 16"/>
                <a:gd name="T14" fmla="*/ 11 w 17"/>
                <a:gd name="T15" fmla="*/ 9 h 16"/>
                <a:gd name="T16" fmla="*/ 0 w 17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6">
                  <a:moveTo>
                    <a:pt x="0" y="0"/>
                  </a:moveTo>
                  <a:cubicBezTo>
                    <a:pt x="1" y="3"/>
                    <a:pt x="3" y="2"/>
                    <a:pt x="5" y="4"/>
                  </a:cubicBezTo>
                  <a:cubicBezTo>
                    <a:pt x="9" y="6"/>
                    <a:pt x="9" y="9"/>
                    <a:pt x="12" y="11"/>
                  </a:cubicBezTo>
                  <a:cubicBezTo>
                    <a:pt x="12" y="14"/>
                    <a:pt x="12" y="16"/>
                    <a:pt x="15" y="16"/>
                  </a:cubicBezTo>
                  <a:cubicBezTo>
                    <a:pt x="15" y="16"/>
                    <a:pt x="15" y="16"/>
                    <a:pt x="16" y="16"/>
                  </a:cubicBezTo>
                  <a:cubicBezTo>
                    <a:pt x="16" y="16"/>
                    <a:pt x="16" y="16"/>
                    <a:pt x="17" y="16"/>
                  </a:cubicBezTo>
                  <a:cubicBezTo>
                    <a:pt x="17" y="16"/>
                    <a:pt x="17" y="15"/>
                    <a:pt x="17" y="14"/>
                  </a:cubicBezTo>
                  <a:cubicBezTo>
                    <a:pt x="17" y="10"/>
                    <a:pt x="14" y="11"/>
                    <a:pt x="11" y="9"/>
                  </a:cubicBezTo>
                  <a:cubicBezTo>
                    <a:pt x="8" y="5"/>
                    <a:pt x="6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6"/>
            <p:cNvSpPr>
              <a:spLocks/>
            </p:cNvSpPr>
            <p:nvPr/>
          </p:nvSpPr>
          <p:spPr bwMode="auto">
            <a:xfrm>
              <a:off x="10804525" y="4371975"/>
              <a:ext cx="33338" cy="38100"/>
            </a:xfrm>
            <a:custGeom>
              <a:avLst/>
              <a:gdLst>
                <a:gd name="T0" fmla="*/ 1 w 9"/>
                <a:gd name="T1" fmla="*/ 0 h 10"/>
                <a:gd name="T2" fmla="*/ 5 w 9"/>
                <a:gd name="T3" fmla="*/ 6 h 10"/>
                <a:gd name="T4" fmla="*/ 5 w 9"/>
                <a:gd name="T5" fmla="*/ 8 h 10"/>
                <a:gd name="T6" fmla="*/ 7 w 9"/>
                <a:gd name="T7" fmla="*/ 10 h 10"/>
                <a:gd name="T8" fmla="*/ 9 w 9"/>
                <a:gd name="T9" fmla="*/ 8 h 10"/>
                <a:gd name="T10" fmla="*/ 1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1" y="0"/>
                  </a:moveTo>
                  <a:cubicBezTo>
                    <a:pt x="0" y="2"/>
                    <a:pt x="1" y="5"/>
                    <a:pt x="5" y="6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5" y="9"/>
                    <a:pt x="6" y="10"/>
                    <a:pt x="7" y="10"/>
                  </a:cubicBezTo>
                  <a:cubicBezTo>
                    <a:pt x="7" y="10"/>
                    <a:pt x="9" y="9"/>
                    <a:pt x="9" y="8"/>
                  </a:cubicBezTo>
                  <a:cubicBezTo>
                    <a:pt x="9" y="7"/>
                    <a:pt x="3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11014075" y="4514850"/>
              <a:ext cx="15875" cy="22225"/>
            </a:xfrm>
            <a:custGeom>
              <a:avLst/>
              <a:gdLst>
                <a:gd name="T0" fmla="*/ 0 w 4"/>
                <a:gd name="T1" fmla="*/ 0 h 6"/>
                <a:gd name="T2" fmla="*/ 4 w 4"/>
                <a:gd name="T3" fmla="*/ 6 h 6"/>
                <a:gd name="T4" fmla="*/ 4 w 4"/>
                <a:gd name="T5" fmla="*/ 4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0" y="1"/>
                    <a:pt x="1" y="6"/>
                    <a:pt x="4" y="6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10966450" y="4495800"/>
              <a:ext cx="36513" cy="19050"/>
            </a:xfrm>
            <a:custGeom>
              <a:avLst/>
              <a:gdLst>
                <a:gd name="T0" fmla="*/ 0 w 10"/>
                <a:gd name="T1" fmla="*/ 0 h 5"/>
                <a:gd name="T2" fmla="*/ 8 w 10"/>
                <a:gd name="T3" fmla="*/ 5 h 5"/>
                <a:gd name="T4" fmla="*/ 10 w 10"/>
                <a:gd name="T5" fmla="*/ 4 h 5"/>
                <a:gd name="T6" fmla="*/ 0 w 1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cubicBezTo>
                    <a:pt x="0" y="4"/>
                    <a:pt x="5" y="5"/>
                    <a:pt x="8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1"/>
                    <a:pt x="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29"/>
            <p:cNvSpPr>
              <a:spLocks/>
            </p:cNvSpPr>
            <p:nvPr/>
          </p:nvSpPr>
          <p:spPr bwMode="auto">
            <a:xfrm>
              <a:off x="10972800" y="4454525"/>
              <a:ext cx="30163" cy="33338"/>
            </a:xfrm>
            <a:custGeom>
              <a:avLst/>
              <a:gdLst>
                <a:gd name="T0" fmla="*/ 0 w 8"/>
                <a:gd name="T1" fmla="*/ 0 h 9"/>
                <a:gd name="T2" fmla="*/ 8 w 8"/>
                <a:gd name="T3" fmla="*/ 9 h 9"/>
                <a:gd name="T4" fmla="*/ 0 w 8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cubicBezTo>
                    <a:pt x="0" y="2"/>
                    <a:pt x="5" y="9"/>
                    <a:pt x="8" y="9"/>
                  </a:cubicBezTo>
                  <a:cubicBezTo>
                    <a:pt x="7" y="5"/>
                    <a:pt x="4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30"/>
            <p:cNvSpPr>
              <a:spLocks/>
            </p:cNvSpPr>
            <p:nvPr/>
          </p:nvSpPr>
          <p:spPr bwMode="auto">
            <a:xfrm>
              <a:off x="10906125" y="4427538"/>
              <a:ext cx="41275" cy="26988"/>
            </a:xfrm>
            <a:custGeom>
              <a:avLst/>
              <a:gdLst>
                <a:gd name="T0" fmla="*/ 1 w 11"/>
                <a:gd name="T1" fmla="*/ 0 h 7"/>
                <a:gd name="T2" fmla="*/ 1 w 11"/>
                <a:gd name="T3" fmla="*/ 1 h 7"/>
                <a:gd name="T4" fmla="*/ 0 w 11"/>
                <a:gd name="T5" fmla="*/ 1 h 7"/>
                <a:gd name="T6" fmla="*/ 9 w 11"/>
                <a:gd name="T7" fmla="*/ 7 h 7"/>
                <a:gd name="T8" fmla="*/ 11 w 11"/>
                <a:gd name="T9" fmla="*/ 6 h 7"/>
                <a:gd name="T10" fmla="*/ 1 w 1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7" y="7"/>
                    <a:pt x="9" y="7"/>
                  </a:cubicBezTo>
                  <a:cubicBezTo>
                    <a:pt x="10" y="7"/>
                    <a:pt x="11" y="6"/>
                    <a:pt x="11" y="6"/>
                  </a:cubicBezTo>
                  <a:cubicBezTo>
                    <a:pt x="10" y="3"/>
                    <a:pt x="4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31"/>
            <p:cNvSpPr>
              <a:spLocks noEditPoints="1"/>
            </p:cNvSpPr>
            <p:nvPr/>
          </p:nvSpPr>
          <p:spPr bwMode="auto">
            <a:xfrm>
              <a:off x="10860088" y="4402138"/>
              <a:ext cx="23813" cy="14288"/>
            </a:xfrm>
            <a:custGeom>
              <a:avLst/>
              <a:gdLst>
                <a:gd name="T0" fmla="*/ 1 w 6"/>
                <a:gd name="T1" fmla="*/ 1 h 4"/>
                <a:gd name="T2" fmla="*/ 0 w 6"/>
                <a:gd name="T3" fmla="*/ 1 h 4"/>
                <a:gd name="T4" fmla="*/ 4 w 6"/>
                <a:gd name="T5" fmla="*/ 4 h 4"/>
                <a:gd name="T6" fmla="*/ 6 w 6"/>
                <a:gd name="T7" fmla="*/ 4 h 4"/>
                <a:gd name="T8" fmla="*/ 1 w 6"/>
                <a:gd name="T9" fmla="*/ 1 h 4"/>
                <a:gd name="T10" fmla="*/ 0 w 6"/>
                <a:gd name="T11" fmla="*/ 0 h 4"/>
                <a:gd name="T12" fmla="*/ 1 w 6"/>
                <a:gd name="T13" fmla="*/ 1 h 4"/>
                <a:gd name="T14" fmla="*/ 1 w 6"/>
                <a:gd name="T15" fmla="*/ 1 h 4"/>
                <a:gd name="T16" fmla="*/ 0 w 6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2"/>
                    <a:pt x="3" y="2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32"/>
            <p:cNvSpPr>
              <a:spLocks/>
            </p:cNvSpPr>
            <p:nvPr/>
          </p:nvSpPr>
          <p:spPr bwMode="auto">
            <a:xfrm>
              <a:off x="10493375" y="5518150"/>
              <a:ext cx="115888" cy="112713"/>
            </a:xfrm>
            <a:custGeom>
              <a:avLst/>
              <a:gdLst>
                <a:gd name="T0" fmla="*/ 28 w 31"/>
                <a:gd name="T1" fmla="*/ 0 h 30"/>
                <a:gd name="T2" fmla="*/ 15 w 31"/>
                <a:gd name="T3" fmla="*/ 3 h 30"/>
                <a:gd name="T4" fmla="*/ 4 w 31"/>
                <a:gd name="T5" fmla="*/ 1 h 30"/>
                <a:gd name="T6" fmla="*/ 0 w 31"/>
                <a:gd name="T7" fmla="*/ 3 h 30"/>
                <a:gd name="T8" fmla="*/ 18 w 31"/>
                <a:gd name="T9" fmla="*/ 30 h 30"/>
                <a:gd name="T10" fmla="*/ 31 w 31"/>
                <a:gd name="T11" fmla="*/ 9 h 30"/>
                <a:gd name="T12" fmla="*/ 28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28" y="0"/>
                  </a:moveTo>
                  <a:cubicBezTo>
                    <a:pt x="24" y="1"/>
                    <a:pt x="19" y="3"/>
                    <a:pt x="15" y="3"/>
                  </a:cubicBezTo>
                  <a:cubicBezTo>
                    <a:pt x="15" y="3"/>
                    <a:pt x="8" y="1"/>
                    <a:pt x="4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9"/>
                    <a:pt x="9" y="30"/>
                    <a:pt x="18" y="30"/>
                  </a:cubicBezTo>
                  <a:cubicBezTo>
                    <a:pt x="23" y="30"/>
                    <a:pt x="31" y="15"/>
                    <a:pt x="31" y="9"/>
                  </a:cubicBezTo>
                  <a:cubicBezTo>
                    <a:pt x="31" y="5"/>
                    <a:pt x="29" y="4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33"/>
            <p:cNvSpPr>
              <a:spLocks/>
            </p:cNvSpPr>
            <p:nvPr/>
          </p:nvSpPr>
          <p:spPr bwMode="auto">
            <a:xfrm>
              <a:off x="10594975" y="5491163"/>
              <a:ext cx="11113" cy="19050"/>
            </a:xfrm>
            <a:custGeom>
              <a:avLst/>
              <a:gdLst>
                <a:gd name="T0" fmla="*/ 3 w 3"/>
                <a:gd name="T1" fmla="*/ 0 h 5"/>
                <a:gd name="T2" fmla="*/ 2 w 3"/>
                <a:gd name="T3" fmla="*/ 0 h 5"/>
                <a:gd name="T4" fmla="*/ 0 w 3"/>
                <a:gd name="T5" fmla="*/ 0 h 5"/>
                <a:gd name="T6" fmla="*/ 3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4"/>
                    <a:pt x="3" y="5"/>
                  </a:cubicBezTo>
                  <a:cubicBezTo>
                    <a:pt x="3" y="3"/>
                    <a:pt x="3" y="3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34"/>
            <p:cNvSpPr>
              <a:spLocks/>
            </p:cNvSpPr>
            <p:nvPr/>
          </p:nvSpPr>
          <p:spPr bwMode="auto">
            <a:xfrm>
              <a:off x="10245725" y="5345113"/>
              <a:ext cx="36513" cy="11113"/>
            </a:xfrm>
            <a:custGeom>
              <a:avLst/>
              <a:gdLst>
                <a:gd name="T0" fmla="*/ 6 w 10"/>
                <a:gd name="T1" fmla="*/ 0 h 3"/>
                <a:gd name="T2" fmla="*/ 0 w 10"/>
                <a:gd name="T3" fmla="*/ 2 h 3"/>
                <a:gd name="T4" fmla="*/ 5 w 10"/>
                <a:gd name="T5" fmla="*/ 3 h 3"/>
                <a:gd name="T6" fmla="*/ 10 w 10"/>
                <a:gd name="T7" fmla="*/ 2 h 3"/>
                <a:gd name="T8" fmla="*/ 6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6" y="0"/>
                  </a:moveTo>
                  <a:cubicBezTo>
                    <a:pt x="4" y="0"/>
                    <a:pt x="3" y="1"/>
                    <a:pt x="0" y="2"/>
                  </a:cubicBezTo>
                  <a:cubicBezTo>
                    <a:pt x="1" y="3"/>
                    <a:pt x="3" y="3"/>
                    <a:pt x="5" y="3"/>
                  </a:cubicBezTo>
                  <a:cubicBezTo>
                    <a:pt x="7" y="3"/>
                    <a:pt x="9" y="3"/>
                    <a:pt x="10" y="2"/>
                  </a:cubicBezTo>
                  <a:cubicBezTo>
                    <a:pt x="8" y="1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35"/>
            <p:cNvSpPr>
              <a:spLocks/>
            </p:cNvSpPr>
            <p:nvPr/>
          </p:nvSpPr>
          <p:spPr bwMode="auto">
            <a:xfrm>
              <a:off x="10045700" y="4552950"/>
              <a:ext cx="41275" cy="14288"/>
            </a:xfrm>
            <a:custGeom>
              <a:avLst/>
              <a:gdLst>
                <a:gd name="T0" fmla="*/ 9 w 11"/>
                <a:gd name="T1" fmla="*/ 0 h 4"/>
                <a:gd name="T2" fmla="*/ 0 w 11"/>
                <a:gd name="T3" fmla="*/ 1 h 4"/>
                <a:gd name="T4" fmla="*/ 9 w 11"/>
                <a:gd name="T5" fmla="*/ 4 h 4"/>
                <a:gd name="T6" fmla="*/ 11 w 11"/>
                <a:gd name="T7" fmla="*/ 4 h 4"/>
                <a:gd name="T8" fmla="*/ 11 w 11"/>
                <a:gd name="T9" fmla="*/ 0 h 4"/>
                <a:gd name="T10" fmla="*/ 9 w 11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9" y="0"/>
                  </a:moveTo>
                  <a:cubicBezTo>
                    <a:pt x="6" y="0"/>
                    <a:pt x="4" y="0"/>
                    <a:pt x="0" y="1"/>
                  </a:cubicBezTo>
                  <a:cubicBezTo>
                    <a:pt x="1" y="3"/>
                    <a:pt x="5" y="4"/>
                    <a:pt x="9" y="4"/>
                  </a:cubicBezTo>
                  <a:cubicBezTo>
                    <a:pt x="9" y="4"/>
                    <a:pt x="11" y="4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36"/>
            <p:cNvSpPr>
              <a:spLocks/>
            </p:cNvSpPr>
            <p:nvPr/>
          </p:nvSpPr>
          <p:spPr bwMode="auto">
            <a:xfrm>
              <a:off x="9536113" y="4533900"/>
              <a:ext cx="1230313" cy="931863"/>
            </a:xfrm>
            <a:custGeom>
              <a:avLst/>
              <a:gdLst>
                <a:gd name="T0" fmla="*/ 232 w 328"/>
                <a:gd name="T1" fmla="*/ 10 h 248"/>
                <a:gd name="T2" fmla="*/ 220 w 328"/>
                <a:gd name="T3" fmla="*/ 59 h 248"/>
                <a:gd name="T4" fmla="*/ 190 w 328"/>
                <a:gd name="T5" fmla="*/ 44 h 248"/>
                <a:gd name="T6" fmla="*/ 182 w 328"/>
                <a:gd name="T7" fmla="*/ 36 h 248"/>
                <a:gd name="T8" fmla="*/ 192 w 328"/>
                <a:gd name="T9" fmla="*/ 16 h 248"/>
                <a:gd name="T10" fmla="*/ 178 w 328"/>
                <a:gd name="T11" fmla="*/ 13 h 248"/>
                <a:gd name="T12" fmla="*/ 157 w 328"/>
                <a:gd name="T13" fmla="*/ 12 h 248"/>
                <a:gd name="T14" fmla="*/ 136 w 328"/>
                <a:gd name="T15" fmla="*/ 20 h 248"/>
                <a:gd name="T16" fmla="*/ 131 w 328"/>
                <a:gd name="T17" fmla="*/ 37 h 248"/>
                <a:gd name="T18" fmla="*/ 120 w 328"/>
                <a:gd name="T19" fmla="*/ 38 h 248"/>
                <a:gd name="T20" fmla="*/ 97 w 328"/>
                <a:gd name="T21" fmla="*/ 33 h 248"/>
                <a:gd name="T22" fmla="*/ 85 w 328"/>
                <a:gd name="T23" fmla="*/ 46 h 248"/>
                <a:gd name="T24" fmla="*/ 77 w 328"/>
                <a:gd name="T25" fmla="*/ 50 h 248"/>
                <a:gd name="T26" fmla="*/ 74 w 328"/>
                <a:gd name="T27" fmla="*/ 62 h 248"/>
                <a:gd name="T28" fmla="*/ 21 w 328"/>
                <a:gd name="T29" fmla="*/ 86 h 248"/>
                <a:gd name="T30" fmla="*/ 6 w 328"/>
                <a:gd name="T31" fmla="*/ 94 h 248"/>
                <a:gd name="T32" fmla="*/ 2 w 328"/>
                <a:gd name="T33" fmla="*/ 114 h 248"/>
                <a:gd name="T34" fmla="*/ 6 w 328"/>
                <a:gd name="T35" fmla="*/ 132 h 248"/>
                <a:gd name="T36" fmla="*/ 2 w 328"/>
                <a:gd name="T37" fmla="*/ 132 h 248"/>
                <a:gd name="T38" fmla="*/ 15 w 328"/>
                <a:gd name="T39" fmla="*/ 170 h 248"/>
                <a:gd name="T40" fmla="*/ 14 w 328"/>
                <a:gd name="T41" fmla="*/ 201 h 248"/>
                <a:gd name="T42" fmla="*/ 60 w 328"/>
                <a:gd name="T43" fmla="*/ 201 h 248"/>
                <a:gd name="T44" fmla="*/ 68 w 328"/>
                <a:gd name="T45" fmla="*/ 201 h 248"/>
                <a:gd name="T46" fmla="*/ 120 w 328"/>
                <a:gd name="T47" fmla="*/ 185 h 248"/>
                <a:gd name="T48" fmla="*/ 169 w 328"/>
                <a:gd name="T49" fmla="*/ 187 h 248"/>
                <a:gd name="T50" fmla="*/ 182 w 328"/>
                <a:gd name="T51" fmla="*/ 209 h 248"/>
                <a:gd name="T52" fmla="*/ 192 w 328"/>
                <a:gd name="T53" fmla="*/ 210 h 248"/>
                <a:gd name="T54" fmla="*/ 202 w 328"/>
                <a:gd name="T55" fmla="*/ 206 h 248"/>
                <a:gd name="T56" fmla="*/ 205 w 328"/>
                <a:gd name="T57" fmla="*/ 209 h 248"/>
                <a:gd name="T58" fmla="*/ 206 w 328"/>
                <a:gd name="T59" fmla="*/ 215 h 248"/>
                <a:gd name="T60" fmla="*/ 212 w 328"/>
                <a:gd name="T61" fmla="*/ 215 h 248"/>
                <a:gd name="T62" fmla="*/ 246 w 328"/>
                <a:gd name="T63" fmla="*/ 245 h 248"/>
                <a:gd name="T64" fmla="*/ 271 w 328"/>
                <a:gd name="T65" fmla="*/ 248 h 248"/>
                <a:gd name="T66" fmla="*/ 300 w 328"/>
                <a:gd name="T67" fmla="*/ 227 h 248"/>
                <a:gd name="T68" fmla="*/ 321 w 328"/>
                <a:gd name="T69" fmla="*/ 182 h 248"/>
                <a:gd name="T70" fmla="*/ 323 w 328"/>
                <a:gd name="T71" fmla="*/ 168 h 248"/>
                <a:gd name="T72" fmla="*/ 320 w 328"/>
                <a:gd name="T73" fmla="*/ 121 h 248"/>
                <a:gd name="T74" fmla="*/ 304 w 328"/>
                <a:gd name="T75" fmla="*/ 98 h 248"/>
                <a:gd name="T76" fmla="*/ 290 w 328"/>
                <a:gd name="T77" fmla="*/ 82 h 248"/>
                <a:gd name="T78" fmla="*/ 263 w 328"/>
                <a:gd name="T79" fmla="*/ 49 h 248"/>
                <a:gd name="T80" fmla="*/ 249 w 328"/>
                <a:gd name="T81" fmla="*/ 30 h 248"/>
                <a:gd name="T82" fmla="*/ 240 w 328"/>
                <a:gd name="T8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8" h="248">
                  <a:moveTo>
                    <a:pt x="240" y="0"/>
                  </a:moveTo>
                  <a:cubicBezTo>
                    <a:pt x="235" y="3"/>
                    <a:pt x="236" y="7"/>
                    <a:pt x="232" y="10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1" y="42"/>
                    <a:pt x="229" y="59"/>
                    <a:pt x="220" y="59"/>
                  </a:cubicBezTo>
                  <a:cubicBezTo>
                    <a:pt x="215" y="59"/>
                    <a:pt x="213" y="53"/>
                    <a:pt x="209" y="51"/>
                  </a:cubicBezTo>
                  <a:cubicBezTo>
                    <a:pt x="202" y="48"/>
                    <a:pt x="198" y="47"/>
                    <a:pt x="190" y="44"/>
                  </a:cubicBezTo>
                  <a:cubicBezTo>
                    <a:pt x="189" y="44"/>
                    <a:pt x="189" y="40"/>
                    <a:pt x="187" y="39"/>
                  </a:cubicBezTo>
                  <a:cubicBezTo>
                    <a:pt x="186" y="37"/>
                    <a:pt x="182" y="38"/>
                    <a:pt x="182" y="36"/>
                  </a:cubicBezTo>
                  <a:cubicBezTo>
                    <a:pt x="185" y="21"/>
                    <a:pt x="185" y="21"/>
                    <a:pt x="185" y="21"/>
                  </a:cubicBezTo>
                  <a:cubicBezTo>
                    <a:pt x="187" y="20"/>
                    <a:pt x="192" y="19"/>
                    <a:pt x="192" y="16"/>
                  </a:cubicBezTo>
                  <a:cubicBezTo>
                    <a:pt x="192" y="14"/>
                    <a:pt x="188" y="11"/>
                    <a:pt x="186" y="11"/>
                  </a:cubicBezTo>
                  <a:cubicBezTo>
                    <a:pt x="183" y="11"/>
                    <a:pt x="182" y="13"/>
                    <a:pt x="178" y="13"/>
                  </a:cubicBezTo>
                  <a:cubicBezTo>
                    <a:pt x="168" y="13"/>
                    <a:pt x="162" y="9"/>
                    <a:pt x="152" y="5"/>
                  </a:cubicBezTo>
                  <a:cubicBezTo>
                    <a:pt x="153" y="8"/>
                    <a:pt x="156" y="9"/>
                    <a:pt x="157" y="12"/>
                  </a:cubicBezTo>
                  <a:cubicBezTo>
                    <a:pt x="157" y="12"/>
                    <a:pt x="154" y="14"/>
                    <a:pt x="152" y="14"/>
                  </a:cubicBezTo>
                  <a:cubicBezTo>
                    <a:pt x="147" y="14"/>
                    <a:pt x="136" y="16"/>
                    <a:pt x="136" y="20"/>
                  </a:cubicBezTo>
                  <a:cubicBezTo>
                    <a:pt x="136" y="24"/>
                    <a:pt x="132" y="26"/>
                    <a:pt x="132" y="30"/>
                  </a:cubicBezTo>
                  <a:cubicBezTo>
                    <a:pt x="132" y="33"/>
                    <a:pt x="133" y="35"/>
                    <a:pt x="131" y="37"/>
                  </a:cubicBezTo>
                  <a:cubicBezTo>
                    <a:pt x="130" y="37"/>
                    <a:pt x="128" y="35"/>
                    <a:pt x="127" y="35"/>
                  </a:cubicBezTo>
                  <a:cubicBezTo>
                    <a:pt x="124" y="35"/>
                    <a:pt x="122" y="36"/>
                    <a:pt x="120" y="38"/>
                  </a:cubicBezTo>
                  <a:cubicBezTo>
                    <a:pt x="120" y="33"/>
                    <a:pt x="117" y="27"/>
                    <a:pt x="112" y="27"/>
                  </a:cubicBezTo>
                  <a:cubicBezTo>
                    <a:pt x="106" y="27"/>
                    <a:pt x="105" y="33"/>
                    <a:pt x="97" y="33"/>
                  </a:cubicBezTo>
                  <a:cubicBezTo>
                    <a:pt x="96" y="39"/>
                    <a:pt x="91" y="41"/>
                    <a:pt x="91" y="48"/>
                  </a:cubicBezTo>
                  <a:cubicBezTo>
                    <a:pt x="88" y="48"/>
                    <a:pt x="87" y="47"/>
                    <a:pt x="85" y="46"/>
                  </a:cubicBezTo>
                  <a:cubicBezTo>
                    <a:pt x="83" y="49"/>
                    <a:pt x="85" y="54"/>
                    <a:pt x="81" y="56"/>
                  </a:cubicBezTo>
                  <a:cubicBezTo>
                    <a:pt x="80" y="54"/>
                    <a:pt x="79" y="52"/>
                    <a:pt x="77" y="50"/>
                  </a:cubicBezTo>
                  <a:cubicBezTo>
                    <a:pt x="74" y="51"/>
                    <a:pt x="74" y="54"/>
                    <a:pt x="74" y="57"/>
                  </a:cubicBezTo>
                  <a:cubicBezTo>
                    <a:pt x="74" y="59"/>
                    <a:pt x="74" y="60"/>
                    <a:pt x="74" y="62"/>
                  </a:cubicBezTo>
                  <a:cubicBezTo>
                    <a:pt x="74" y="72"/>
                    <a:pt x="50" y="79"/>
                    <a:pt x="40" y="81"/>
                  </a:cubicBezTo>
                  <a:cubicBezTo>
                    <a:pt x="35" y="82"/>
                    <a:pt x="24" y="83"/>
                    <a:pt x="21" y="86"/>
                  </a:cubicBezTo>
                  <a:cubicBezTo>
                    <a:pt x="18" y="89"/>
                    <a:pt x="11" y="96"/>
                    <a:pt x="6" y="97"/>
                  </a:cubicBezTo>
                  <a:cubicBezTo>
                    <a:pt x="6" y="96"/>
                    <a:pt x="6" y="95"/>
                    <a:pt x="6" y="94"/>
                  </a:cubicBezTo>
                  <a:cubicBezTo>
                    <a:pt x="4" y="95"/>
                    <a:pt x="2" y="95"/>
                    <a:pt x="2" y="97"/>
                  </a:cubicBezTo>
                  <a:cubicBezTo>
                    <a:pt x="2" y="105"/>
                    <a:pt x="2" y="105"/>
                    <a:pt x="2" y="114"/>
                  </a:cubicBezTo>
                  <a:cubicBezTo>
                    <a:pt x="2" y="121"/>
                    <a:pt x="6" y="124"/>
                    <a:pt x="6" y="129"/>
                  </a:cubicBezTo>
                  <a:cubicBezTo>
                    <a:pt x="6" y="130"/>
                    <a:pt x="7" y="131"/>
                    <a:pt x="6" y="132"/>
                  </a:cubicBezTo>
                  <a:cubicBezTo>
                    <a:pt x="5" y="132"/>
                    <a:pt x="4" y="130"/>
                    <a:pt x="3" y="129"/>
                  </a:cubicBezTo>
                  <a:cubicBezTo>
                    <a:pt x="2" y="130"/>
                    <a:pt x="2" y="131"/>
                    <a:pt x="2" y="132"/>
                  </a:cubicBezTo>
                  <a:cubicBezTo>
                    <a:pt x="0" y="137"/>
                    <a:pt x="6" y="138"/>
                    <a:pt x="7" y="142"/>
                  </a:cubicBezTo>
                  <a:cubicBezTo>
                    <a:pt x="11" y="153"/>
                    <a:pt x="12" y="157"/>
                    <a:pt x="15" y="170"/>
                  </a:cubicBezTo>
                  <a:cubicBezTo>
                    <a:pt x="17" y="175"/>
                    <a:pt x="21" y="180"/>
                    <a:pt x="21" y="188"/>
                  </a:cubicBezTo>
                  <a:cubicBezTo>
                    <a:pt x="21" y="194"/>
                    <a:pt x="14" y="196"/>
                    <a:pt x="14" y="201"/>
                  </a:cubicBezTo>
                  <a:cubicBezTo>
                    <a:pt x="14" y="205"/>
                    <a:pt x="28" y="211"/>
                    <a:pt x="33" y="211"/>
                  </a:cubicBezTo>
                  <a:cubicBezTo>
                    <a:pt x="46" y="211"/>
                    <a:pt x="50" y="201"/>
                    <a:pt x="60" y="201"/>
                  </a:cubicBezTo>
                  <a:cubicBezTo>
                    <a:pt x="62" y="201"/>
                    <a:pt x="63" y="200"/>
                    <a:pt x="64" y="200"/>
                  </a:cubicBezTo>
                  <a:cubicBezTo>
                    <a:pt x="65" y="200"/>
                    <a:pt x="66" y="200"/>
                    <a:pt x="68" y="201"/>
                  </a:cubicBezTo>
                  <a:cubicBezTo>
                    <a:pt x="74" y="201"/>
                    <a:pt x="79" y="200"/>
                    <a:pt x="85" y="199"/>
                  </a:cubicBezTo>
                  <a:cubicBezTo>
                    <a:pt x="87" y="185"/>
                    <a:pt x="105" y="190"/>
                    <a:pt x="120" y="185"/>
                  </a:cubicBezTo>
                  <a:cubicBezTo>
                    <a:pt x="126" y="183"/>
                    <a:pt x="128" y="178"/>
                    <a:pt x="138" y="178"/>
                  </a:cubicBezTo>
                  <a:cubicBezTo>
                    <a:pt x="147" y="178"/>
                    <a:pt x="164" y="181"/>
                    <a:pt x="169" y="187"/>
                  </a:cubicBezTo>
                  <a:cubicBezTo>
                    <a:pt x="171" y="190"/>
                    <a:pt x="177" y="204"/>
                    <a:pt x="179" y="204"/>
                  </a:cubicBezTo>
                  <a:cubicBezTo>
                    <a:pt x="179" y="204"/>
                    <a:pt x="178" y="209"/>
                    <a:pt x="182" y="209"/>
                  </a:cubicBezTo>
                  <a:cubicBezTo>
                    <a:pt x="188" y="209"/>
                    <a:pt x="195" y="194"/>
                    <a:pt x="200" y="189"/>
                  </a:cubicBezTo>
                  <a:cubicBezTo>
                    <a:pt x="200" y="194"/>
                    <a:pt x="199" y="208"/>
                    <a:pt x="192" y="210"/>
                  </a:cubicBezTo>
                  <a:cubicBezTo>
                    <a:pt x="192" y="211"/>
                    <a:pt x="193" y="213"/>
                    <a:pt x="194" y="213"/>
                  </a:cubicBezTo>
                  <a:cubicBezTo>
                    <a:pt x="199" y="213"/>
                    <a:pt x="199" y="207"/>
                    <a:pt x="202" y="206"/>
                  </a:cubicBezTo>
                  <a:cubicBezTo>
                    <a:pt x="202" y="205"/>
                    <a:pt x="202" y="204"/>
                    <a:pt x="202" y="204"/>
                  </a:cubicBezTo>
                  <a:cubicBezTo>
                    <a:pt x="203" y="205"/>
                    <a:pt x="205" y="206"/>
                    <a:pt x="205" y="209"/>
                  </a:cubicBezTo>
                  <a:cubicBezTo>
                    <a:pt x="205" y="212"/>
                    <a:pt x="204" y="214"/>
                    <a:pt x="203" y="215"/>
                  </a:cubicBezTo>
                  <a:cubicBezTo>
                    <a:pt x="206" y="215"/>
                    <a:pt x="206" y="215"/>
                    <a:pt x="206" y="215"/>
                  </a:cubicBezTo>
                  <a:cubicBezTo>
                    <a:pt x="209" y="215"/>
                    <a:pt x="210" y="215"/>
                    <a:pt x="212" y="213"/>
                  </a:cubicBezTo>
                  <a:cubicBezTo>
                    <a:pt x="212" y="215"/>
                    <a:pt x="212" y="215"/>
                    <a:pt x="212" y="215"/>
                  </a:cubicBezTo>
                  <a:cubicBezTo>
                    <a:pt x="213" y="219"/>
                    <a:pt x="216" y="222"/>
                    <a:pt x="216" y="226"/>
                  </a:cubicBezTo>
                  <a:cubicBezTo>
                    <a:pt x="216" y="238"/>
                    <a:pt x="234" y="245"/>
                    <a:pt x="246" y="245"/>
                  </a:cubicBezTo>
                  <a:cubicBezTo>
                    <a:pt x="253" y="245"/>
                    <a:pt x="250" y="240"/>
                    <a:pt x="257" y="239"/>
                  </a:cubicBezTo>
                  <a:cubicBezTo>
                    <a:pt x="257" y="241"/>
                    <a:pt x="269" y="247"/>
                    <a:pt x="271" y="248"/>
                  </a:cubicBezTo>
                  <a:cubicBezTo>
                    <a:pt x="273" y="234"/>
                    <a:pt x="297" y="240"/>
                    <a:pt x="300" y="227"/>
                  </a:cubicBezTo>
                  <a:cubicBezTo>
                    <a:pt x="300" y="227"/>
                    <a:pt x="300" y="227"/>
                    <a:pt x="300" y="227"/>
                  </a:cubicBezTo>
                  <a:cubicBezTo>
                    <a:pt x="300" y="217"/>
                    <a:pt x="306" y="209"/>
                    <a:pt x="308" y="202"/>
                  </a:cubicBezTo>
                  <a:cubicBezTo>
                    <a:pt x="311" y="193"/>
                    <a:pt x="316" y="190"/>
                    <a:pt x="321" y="182"/>
                  </a:cubicBezTo>
                  <a:cubicBezTo>
                    <a:pt x="323" y="180"/>
                    <a:pt x="322" y="178"/>
                    <a:pt x="323" y="176"/>
                  </a:cubicBezTo>
                  <a:cubicBezTo>
                    <a:pt x="323" y="168"/>
                    <a:pt x="323" y="168"/>
                    <a:pt x="323" y="168"/>
                  </a:cubicBezTo>
                  <a:cubicBezTo>
                    <a:pt x="326" y="166"/>
                    <a:pt x="328" y="157"/>
                    <a:pt x="328" y="151"/>
                  </a:cubicBezTo>
                  <a:cubicBezTo>
                    <a:pt x="328" y="142"/>
                    <a:pt x="325" y="127"/>
                    <a:pt x="320" y="121"/>
                  </a:cubicBezTo>
                  <a:cubicBezTo>
                    <a:pt x="320" y="120"/>
                    <a:pt x="320" y="120"/>
                    <a:pt x="320" y="120"/>
                  </a:cubicBezTo>
                  <a:cubicBezTo>
                    <a:pt x="315" y="114"/>
                    <a:pt x="304" y="110"/>
                    <a:pt x="304" y="98"/>
                  </a:cubicBezTo>
                  <a:cubicBezTo>
                    <a:pt x="301" y="98"/>
                    <a:pt x="296" y="98"/>
                    <a:pt x="295" y="95"/>
                  </a:cubicBezTo>
                  <a:cubicBezTo>
                    <a:pt x="294" y="91"/>
                    <a:pt x="293" y="85"/>
                    <a:pt x="290" y="82"/>
                  </a:cubicBezTo>
                  <a:cubicBezTo>
                    <a:pt x="285" y="77"/>
                    <a:pt x="273" y="74"/>
                    <a:pt x="270" y="68"/>
                  </a:cubicBezTo>
                  <a:cubicBezTo>
                    <a:pt x="268" y="60"/>
                    <a:pt x="266" y="57"/>
                    <a:pt x="263" y="49"/>
                  </a:cubicBezTo>
                  <a:cubicBezTo>
                    <a:pt x="262" y="44"/>
                    <a:pt x="262" y="35"/>
                    <a:pt x="258" y="33"/>
                  </a:cubicBezTo>
                  <a:cubicBezTo>
                    <a:pt x="257" y="33"/>
                    <a:pt x="252" y="31"/>
                    <a:pt x="249" y="30"/>
                  </a:cubicBezTo>
                  <a:cubicBezTo>
                    <a:pt x="246" y="28"/>
                    <a:pt x="247" y="23"/>
                    <a:pt x="246" y="19"/>
                  </a:cubicBezTo>
                  <a:cubicBezTo>
                    <a:pt x="244" y="13"/>
                    <a:pt x="241" y="8"/>
                    <a:pt x="24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37"/>
            <p:cNvSpPr>
              <a:spLocks/>
            </p:cNvSpPr>
            <p:nvPr/>
          </p:nvSpPr>
          <p:spPr bwMode="auto">
            <a:xfrm>
              <a:off x="11156950" y="5518150"/>
              <a:ext cx="233363" cy="228600"/>
            </a:xfrm>
            <a:custGeom>
              <a:avLst/>
              <a:gdLst>
                <a:gd name="T0" fmla="*/ 50 w 62"/>
                <a:gd name="T1" fmla="*/ 0 h 61"/>
                <a:gd name="T2" fmla="*/ 43 w 62"/>
                <a:gd name="T3" fmla="*/ 10 h 61"/>
                <a:gd name="T4" fmla="*/ 43 w 62"/>
                <a:gd name="T5" fmla="*/ 11 h 61"/>
                <a:gd name="T6" fmla="*/ 37 w 62"/>
                <a:gd name="T7" fmla="*/ 15 h 61"/>
                <a:gd name="T8" fmla="*/ 37 w 62"/>
                <a:gd name="T9" fmla="*/ 17 h 61"/>
                <a:gd name="T10" fmla="*/ 32 w 62"/>
                <a:gd name="T11" fmla="*/ 24 h 61"/>
                <a:gd name="T12" fmla="*/ 16 w 62"/>
                <a:gd name="T13" fmla="*/ 34 h 61"/>
                <a:gd name="T14" fmla="*/ 11 w 62"/>
                <a:gd name="T15" fmla="*/ 37 h 61"/>
                <a:gd name="T16" fmla="*/ 0 w 62"/>
                <a:gd name="T17" fmla="*/ 53 h 61"/>
                <a:gd name="T18" fmla="*/ 1 w 62"/>
                <a:gd name="T19" fmla="*/ 54 h 61"/>
                <a:gd name="T20" fmla="*/ 14 w 62"/>
                <a:gd name="T21" fmla="*/ 60 h 61"/>
                <a:gd name="T22" fmla="*/ 20 w 62"/>
                <a:gd name="T23" fmla="*/ 61 h 61"/>
                <a:gd name="T24" fmla="*/ 31 w 62"/>
                <a:gd name="T25" fmla="*/ 54 h 61"/>
                <a:gd name="T26" fmla="*/ 40 w 62"/>
                <a:gd name="T27" fmla="*/ 35 h 61"/>
                <a:gd name="T28" fmla="*/ 51 w 62"/>
                <a:gd name="T29" fmla="*/ 33 h 61"/>
                <a:gd name="T30" fmla="*/ 51 w 62"/>
                <a:gd name="T31" fmla="*/ 24 h 61"/>
                <a:gd name="T32" fmla="*/ 62 w 62"/>
                <a:gd name="T33" fmla="*/ 10 h 61"/>
                <a:gd name="T34" fmla="*/ 60 w 62"/>
                <a:gd name="T35" fmla="*/ 6 h 61"/>
                <a:gd name="T36" fmla="*/ 58 w 62"/>
                <a:gd name="T37" fmla="*/ 5 h 61"/>
                <a:gd name="T38" fmla="*/ 53 w 62"/>
                <a:gd name="T39" fmla="*/ 7 h 61"/>
                <a:gd name="T40" fmla="*/ 52 w 62"/>
                <a:gd name="T41" fmla="*/ 3 h 61"/>
                <a:gd name="T42" fmla="*/ 50 w 62"/>
                <a:gd name="T4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61">
                  <a:moveTo>
                    <a:pt x="50" y="0"/>
                  </a:moveTo>
                  <a:cubicBezTo>
                    <a:pt x="47" y="1"/>
                    <a:pt x="43" y="5"/>
                    <a:pt x="43" y="10"/>
                  </a:cubicBezTo>
                  <a:cubicBezTo>
                    <a:pt x="43" y="10"/>
                    <a:pt x="43" y="11"/>
                    <a:pt x="43" y="11"/>
                  </a:cubicBezTo>
                  <a:cubicBezTo>
                    <a:pt x="40" y="12"/>
                    <a:pt x="39" y="12"/>
                    <a:pt x="37" y="15"/>
                  </a:cubicBezTo>
                  <a:cubicBezTo>
                    <a:pt x="37" y="15"/>
                    <a:pt x="37" y="17"/>
                    <a:pt x="37" y="17"/>
                  </a:cubicBezTo>
                  <a:cubicBezTo>
                    <a:pt x="37" y="17"/>
                    <a:pt x="33" y="24"/>
                    <a:pt x="32" y="24"/>
                  </a:cubicBezTo>
                  <a:cubicBezTo>
                    <a:pt x="27" y="27"/>
                    <a:pt x="23" y="34"/>
                    <a:pt x="16" y="34"/>
                  </a:cubicBezTo>
                  <a:cubicBezTo>
                    <a:pt x="14" y="34"/>
                    <a:pt x="12" y="35"/>
                    <a:pt x="11" y="37"/>
                  </a:cubicBezTo>
                  <a:cubicBezTo>
                    <a:pt x="8" y="42"/>
                    <a:pt x="0" y="46"/>
                    <a:pt x="0" y="53"/>
                  </a:cubicBezTo>
                  <a:cubicBezTo>
                    <a:pt x="0" y="54"/>
                    <a:pt x="1" y="54"/>
                    <a:pt x="1" y="54"/>
                  </a:cubicBezTo>
                  <a:cubicBezTo>
                    <a:pt x="1" y="56"/>
                    <a:pt x="12" y="60"/>
                    <a:pt x="14" y="60"/>
                  </a:cubicBezTo>
                  <a:cubicBezTo>
                    <a:pt x="16" y="60"/>
                    <a:pt x="19" y="61"/>
                    <a:pt x="20" y="61"/>
                  </a:cubicBezTo>
                  <a:cubicBezTo>
                    <a:pt x="24" y="61"/>
                    <a:pt x="29" y="57"/>
                    <a:pt x="31" y="54"/>
                  </a:cubicBezTo>
                  <a:cubicBezTo>
                    <a:pt x="31" y="54"/>
                    <a:pt x="39" y="38"/>
                    <a:pt x="40" y="35"/>
                  </a:cubicBezTo>
                  <a:cubicBezTo>
                    <a:pt x="42" y="35"/>
                    <a:pt x="49" y="33"/>
                    <a:pt x="51" y="33"/>
                  </a:cubicBezTo>
                  <a:cubicBezTo>
                    <a:pt x="51" y="30"/>
                    <a:pt x="50" y="29"/>
                    <a:pt x="51" y="24"/>
                  </a:cubicBezTo>
                  <a:cubicBezTo>
                    <a:pt x="55" y="24"/>
                    <a:pt x="61" y="14"/>
                    <a:pt x="62" y="10"/>
                  </a:cubicBezTo>
                  <a:cubicBezTo>
                    <a:pt x="60" y="9"/>
                    <a:pt x="60" y="8"/>
                    <a:pt x="60" y="6"/>
                  </a:cubicBezTo>
                  <a:cubicBezTo>
                    <a:pt x="59" y="6"/>
                    <a:pt x="58" y="5"/>
                    <a:pt x="58" y="5"/>
                  </a:cubicBezTo>
                  <a:cubicBezTo>
                    <a:pt x="56" y="5"/>
                    <a:pt x="55" y="7"/>
                    <a:pt x="53" y="7"/>
                  </a:cubicBezTo>
                  <a:cubicBezTo>
                    <a:pt x="51" y="7"/>
                    <a:pt x="52" y="5"/>
                    <a:pt x="52" y="3"/>
                  </a:cubicBezTo>
                  <a:cubicBezTo>
                    <a:pt x="51" y="3"/>
                    <a:pt x="50" y="2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38"/>
            <p:cNvSpPr>
              <a:spLocks/>
            </p:cNvSpPr>
            <p:nvPr/>
          </p:nvSpPr>
          <p:spPr bwMode="auto">
            <a:xfrm>
              <a:off x="11345863" y="5300663"/>
              <a:ext cx="176213" cy="250825"/>
            </a:xfrm>
            <a:custGeom>
              <a:avLst/>
              <a:gdLst>
                <a:gd name="T0" fmla="*/ 0 w 47"/>
                <a:gd name="T1" fmla="*/ 0 h 67"/>
                <a:gd name="T2" fmla="*/ 12 w 47"/>
                <a:gd name="T3" fmla="*/ 17 h 67"/>
                <a:gd name="T4" fmla="*/ 12 w 47"/>
                <a:gd name="T5" fmla="*/ 20 h 67"/>
                <a:gd name="T6" fmla="*/ 15 w 47"/>
                <a:gd name="T7" fmla="*/ 25 h 67"/>
                <a:gd name="T8" fmla="*/ 15 w 47"/>
                <a:gd name="T9" fmla="*/ 25 h 67"/>
                <a:gd name="T10" fmla="*/ 16 w 47"/>
                <a:gd name="T11" fmla="*/ 31 h 67"/>
                <a:gd name="T12" fmla="*/ 12 w 47"/>
                <a:gd name="T13" fmla="*/ 42 h 67"/>
                <a:gd name="T14" fmla="*/ 8 w 47"/>
                <a:gd name="T15" fmla="*/ 46 h 67"/>
                <a:gd name="T16" fmla="*/ 19 w 47"/>
                <a:gd name="T17" fmla="*/ 55 h 67"/>
                <a:gd name="T18" fmla="*/ 16 w 47"/>
                <a:gd name="T19" fmla="*/ 63 h 67"/>
                <a:gd name="T20" fmla="*/ 20 w 47"/>
                <a:gd name="T21" fmla="*/ 67 h 67"/>
                <a:gd name="T22" fmla="*/ 30 w 47"/>
                <a:gd name="T23" fmla="*/ 57 h 67"/>
                <a:gd name="T24" fmla="*/ 34 w 47"/>
                <a:gd name="T25" fmla="*/ 51 h 67"/>
                <a:gd name="T26" fmla="*/ 33 w 47"/>
                <a:gd name="T27" fmla="*/ 48 h 67"/>
                <a:gd name="T28" fmla="*/ 39 w 47"/>
                <a:gd name="T29" fmla="*/ 45 h 67"/>
                <a:gd name="T30" fmla="*/ 40 w 47"/>
                <a:gd name="T31" fmla="*/ 44 h 67"/>
                <a:gd name="T32" fmla="*/ 41 w 47"/>
                <a:gd name="T33" fmla="*/ 45 h 67"/>
                <a:gd name="T34" fmla="*/ 47 w 47"/>
                <a:gd name="T35" fmla="*/ 31 h 67"/>
                <a:gd name="T36" fmla="*/ 44 w 47"/>
                <a:gd name="T37" fmla="*/ 29 h 67"/>
                <a:gd name="T38" fmla="*/ 35 w 47"/>
                <a:gd name="T39" fmla="*/ 32 h 67"/>
                <a:gd name="T40" fmla="*/ 24 w 47"/>
                <a:gd name="T41" fmla="*/ 21 h 67"/>
                <a:gd name="T42" fmla="*/ 22 w 47"/>
                <a:gd name="T43" fmla="*/ 21 h 67"/>
                <a:gd name="T44" fmla="*/ 20 w 47"/>
                <a:gd name="T45" fmla="*/ 23 h 67"/>
                <a:gd name="T46" fmla="*/ 18 w 47"/>
                <a:gd name="T47" fmla="*/ 23 h 67"/>
                <a:gd name="T48" fmla="*/ 13 w 47"/>
                <a:gd name="T49" fmla="*/ 14 h 67"/>
                <a:gd name="T50" fmla="*/ 14 w 47"/>
                <a:gd name="T51" fmla="*/ 12 h 67"/>
                <a:gd name="T52" fmla="*/ 11 w 47"/>
                <a:gd name="T53" fmla="*/ 8 h 67"/>
                <a:gd name="T54" fmla="*/ 0 w 47"/>
                <a:gd name="T5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7">
                  <a:moveTo>
                    <a:pt x="0" y="0"/>
                  </a:moveTo>
                  <a:cubicBezTo>
                    <a:pt x="2" y="7"/>
                    <a:pt x="6" y="16"/>
                    <a:pt x="12" y="17"/>
                  </a:cubicBezTo>
                  <a:cubicBezTo>
                    <a:pt x="12" y="18"/>
                    <a:pt x="12" y="19"/>
                    <a:pt x="12" y="20"/>
                  </a:cubicBezTo>
                  <a:cubicBezTo>
                    <a:pt x="12" y="22"/>
                    <a:pt x="14" y="23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7"/>
                    <a:pt x="16" y="29"/>
                    <a:pt x="16" y="31"/>
                  </a:cubicBezTo>
                  <a:cubicBezTo>
                    <a:pt x="16" y="35"/>
                    <a:pt x="15" y="39"/>
                    <a:pt x="12" y="42"/>
                  </a:cubicBezTo>
                  <a:cubicBezTo>
                    <a:pt x="11" y="43"/>
                    <a:pt x="8" y="44"/>
                    <a:pt x="8" y="46"/>
                  </a:cubicBezTo>
                  <a:cubicBezTo>
                    <a:pt x="8" y="52"/>
                    <a:pt x="19" y="49"/>
                    <a:pt x="19" y="55"/>
                  </a:cubicBezTo>
                  <a:cubicBezTo>
                    <a:pt x="19" y="58"/>
                    <a:pt x="16" y="60"/>
                    <a:pt x="16" y="63"/>
                  </a:cubicBezTo>
                  <a:cubicBezTo>
                    <a:pt x="16" y="65"/>
                    <a:pt x="17" y="67"/>
                    <a:pt x="20" y="67"/>
                  </a:cubicBezTo>
                  <a:cubicBezTo>
                    <a:pt x="26" y="67"/>
                    <a:pt x="28" y="61"/>
                    <a:pt x="30" y="57"/>
                  </a:cubicBezTo>
                  <a:cubicBezTo>
                    <a:pt x="31" y="56"/>
                    <a:pt x="34" y="53"/>
                    <a:pt x="34" y="51"/>
                  </a:cubicBezTo>
                  <a:cubicBezTo>
                    <a:pt x="34" y="50"/>
                    <a:pt x="33" y="49"/>
                    <a:pt x="33" y="48"/>
                  </a:cubicBezTo>
                  <a:cubicBezTo>
                    <a:pt x="33" y="46"/>
                    <a:pt x="36" y="45"/>
                    <a:pt x="39" y="45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4" y="41"/>
                    <a:pt x="43" y="35"/>
                    <a:pt x="47" y="31"/>
                  </a:cubicBezTo>
                  <a:cubicBezTo>
                    <a:pt x="46" y="30"/>
                    <a:pt x="45" y="29"/>
                    <a:pt x="44" y="29"/>
                  </a:cubicBezTo>
                  <a:cubicBezTo>
                    <a:pt x="40" y="29"/>
                    <a:pt x="40" y="32"/>
                    <a:pt x="35" y="32"/>
                  </a:cubicBezTo>
                  <a:cubicBezTo>
                    <a:pt x="28" y="32"/>
                    <a:pt x="24" y="28"/>
                    <a:pt x="24" y="21"/>
                  </a:cubicBezTo>
                  <a:cubicBezTo>
                    <a:pt x="24" y="21"/>
                    <a:pt x="23" y="21"/>
                    <a:pt x="22" y="21"/>
                  </a:cubicBezTo>
                  <a:cubicBezTo>
                    <a:pt x="21" y="21"/>
                    <a:pt x="20" y="22"/>
                    <a:pt x="20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7" y="22"/>
                    <a:pt x="13" y="16"/>
                    <a:pt x="13" y="14"/>
                  </a:cubicBezTo>
                  <a:cubicBezTo>
                    <a:pt x="13" y="13"/>
                    <a:pt x="14" y="13"/>
                    <a:pt x="14" y="12"/>
                  </a:cubicBezTo>
                  <a:cubicBezTo>
                    <a:pt x="13" y="11"/>
                    <a:pt x="13" y="9"/>
                    <a:pt x="11" y="8"/>
                  </a:cubicBezTo>
                  <a:cubicBezTo>
                    <a:pt x="8" y="5"/>
                    <a:pt x="3" y="5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>
              <a:off x="11476038" y="4737100"/>
              <a:ext cx="38100" cy="28575"/>
            </a:xfrm>
            <a:custGeom>
              <a:avLst/>
              <a:gdLst>
                <a:gd name="T0" fmla="*/ 7 w 10"/>
                <a:gd name="T1" fmla="*/ 0 h 8"/>
                <a:gd name="T2" fmla="*/ 0 w 10"/>
                <a:gd name="T3" fmla="*/ 6 h 8"/>
                <a:gd name="T4" fmla="*/ 6 w 10"/>
                <a:gd name="T5" fmla="*/ 8 h 8"/>
                <a:gd name="T6" fmla="*/ 8 w 10"/>
                <a:gd name="T7" fmla="*/ 8 h 8"/>
                <a:gd name="T8" fmla="*/ 10 w 10"/>
                <a:gd name="T9" fmla="*/ 6 h 8"/>
                <a:gd name="T10" fmla="*/ 10 w 10"/>
                <a:gd name="T11" fmla="*/ 3 h 8"/>
                <a:gd name="T12" fmla="*/ 7 w 10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7" y="0"/>
                  </a:moveTo>
                  <a:cubicBezTo>
                    <a:pt x="4" y="1"/>
                    <a:pt x="0" y="2"/>
                    <a:pt x="0" y="6"/>
                  </a:cubicBezTo>
                  <a:cubicBezTo>
                    <a:pt x="0" y="7"/>
                    <a:pt x="4" y="8"/>
                    <a:pt x="6" y="8"/>
                  </a:cubicBezTo>
                  <a:cubicBezTo>
                    <a:pt x="7" y="8"/>
                    <a:pt x="8" y="8"/>
                    <a:pt x="8" y="8"/>
                  </a:cubicBezTo>
                  <a:cubicBezTo>
                    <a:pt x="9" y="8"/>
                    <a:pt x="9" y="7"/>
                    <a:pt x="10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>
              <a:off x="11522075" y="4706938"/>
              <a:ext cx="30163" cy="22225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4 h 6"/>
                <a:gd name="T4" fmla="*/ 1 w 8"/>
                <a:gd name="T5" fmla="*/ 6 h 6"/>
                <a:gd name="T6" fmla="*/ 8 w 8"/>
                <a:gd name="T7" fmla="*/ 3 h 6"/>
                <a:gd name="T8" fmla="*/ 8 w 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7" y="0"/>
                    <a:pt x="0" y="0"/>
                    <a:pt x="0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4" y="6"/>
                    <a:pt x="5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809163" y="3902075"/>
              <a:ext cx="139700" cy="131763"/>
            </a:xfrm>
            <a:custGeom>
              <a:avLst/>
              <a:gdLst>
                <a:gd name="T0" fmla="*/ 26 w 37"/>
                <a:gd name="T1" fmla="*/ 0 h 35"/>
                <a:gd name="T2" fmla="*/ 26 w 37"/>
                <a:gd name="T3" fmla="*/ 6 h 35"/>
                <a:gd name="T4" fmla="*/ 20 w 37"/>
                <a:gd name="T5" fmla="*/ 10 h 35"/>
                <a:gd name="T6" fmla="*/ 18 w 37"/>
                <a:gd name="T7" fmla="*/ 13 h 35"/>
                <a:gd name="T8" fmla="*/ 16 w 37"/>
                <a:gd name="T9" fmla="*/ 13 h 35"/>
                <a:gd name="T10" fmla="*/ 11 w 37"/>
                <a:gd name="T11" fmla="*/ 9 h 35"/>
                <a:gd name="T12" fmla="*/ 11 w 37"/>
                <a:gd name="T13" fmla="*/ 9 h 35"/>
                <a:gd name="T14" fmla="*/ 7 w 37"/>
                <a:gd name="T15" fmla="*/ 12 h 35"/>
                <a:gd name="T16" fmla="*/ 3 w 37"/>
                <a:gd name="T17" fmla="*/ 15 h 35"/>
                <a:gd name="T18" fmla="*/ 3 w 37"/>
                <a:gd name="T19" fmla="*/ 15 h 35"/>
                <a:gd name="T20" fmla="*/ 1 w 37"/>
                <a:gd name="T21" fmla="*/ 21 h 35"/>
                <a:gd name="T22" fmla="*/ 2 w 37"/>
                <a:gd name="T23" fmla="*/ 23 h 35"/>
                <a:gd name="T24" fmla="*/ 2 w 37"/>
                <a:gd name="T25" fmla="*/ 29 h 35"/>
                <a:gd name="T26" fmla="*/ 2 w 37"/>
                <a:gd name="T27" fmla="*/ 29 h 35"/>
                <a:gd name="T28" fmla="*/ 7 w 37"/>
                <a:gd name="T29" fmla="*/ 19 h 35"/>
                <a:gd name="T30" fmla="*/ 9 w 37"/>
                <a:gd name="T31" fmla="*/ 21 h 35"/>
                <a:gd name="T32" fmla="*/ 10 w 37"/>
                <a:gd name="T33" fmla="*/ 20 h 35"/>
                <a:gd name="T34" fmla="*/ 13 w 37"/>
                <a:gd name="T35" fmla="*/ 21 h 35"/>
                <a:gd name="T36" fmla="*/ 13 w 37"/>
                <a:gd name="T37" fmla="*/ 19 h 35"/>
                <a:gd name="T38" fmla="*/ 17 w 37"/>
                <a:gd name="T39" fmla="*/ 19 h 35"/>
                <a:gd name="T40" fmla="*/ 18 w 37"/>
                <a:gd name="T41" fmla="*/ 21 h 35"/>
                <a:gd name="T42" fmla="*/ 16 w 37"/>
                <a:gd name="T43" fmla="*/ 24 h 35"/>
                <a:gd name="T44" fmla="*/ 23 w 37"/>
                <a:gd name="T45" fmla="*/ 33 h 35"/>
                <a:gd name="T46" fmla="*/ 24 w 37"/>
                <a:gd name="T47" fmla="*/ 33 h 35"/>
                <a:gd name="T48" fmla="*/ 25 w 37"/>
                <a:gd name="T49" fmla="*/ 33 h 35"/>
                <a:gd name="T50" fmla="*/ 27 w 37"/>
                <a:gd name="T51" fmla="*/ 35 h 35"/>
                <a:gd name="T52" fmla="*/ 27 w 37"/>
                <a:gd name="T53" fmla="*/ 35 h 35"/>
                <a:gd name="T54" fmla="*/ 30 w 37"/>
                <a:gd name="T55" fmla="*/ 31 h 35"/>
                <a:gd name="T56" fmla="*/ 27 w 37"/>
                <a:gd name="T57" fmla="*/ 26 h 35"/>
                <a:gd name="T58" fmla="*/ 29 w 37"/>
                <a:gd name="T59" fmla="*/ 23 h 35"/>
                <a:gd name="T60" fmla="*/ 30 w 37"/>
                <a:gd name="T61" fmla="*/ 25 h 35"/>
                <a:gd name="T62" fmla="*/ 30 w 37"/>
                <a:gd name="T63" fmla="*/ 24 h 35"/>
                <a:gd name="T64" fmla="*/ 33 w 37"/>
                <a:gd name="T65" fmla="*/ 30 h 35"/>
                <a:gd name="T66" fmla="*/ 37 w 37"/>
                <a:gd name="T67" fmla="*/ 22 h 35"/>
                <a:gd name="T68" fmla="*/ 31 w 37"/>
                <a:gd name="T69" fmla="*/ 3 h 35"/>
                <a:gd name="T70" fmla="*/ 26 w 37"/>
                <a:gd name="T7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" h="35">
                  <a:moveTo>
                    <a:pt x="26" y="0"/>
                  </a:moveTo>
                  <a:cubicBezTo>
                    <a:pt x="26" y="1"/>
                    <a:pt x="26" y="5"/>
                    <a:pt x="26" y="6"/>
                  </a:cubicBezTo>
                  <a:cubicBezTo>
                    <a:pt x="25" y="8"/>
                    <a:pt x="20" y="7"/>
                    <a:pt x="20" y="10"/>
                  </a:cubicBezTo>
                  <a:cubicBezTo>
                    <a:pt x="18" y="10"/>
                    <a:pt x="18" y="12"/>
                    <a:pt x="18" y="13"/>
                  </a:cubicBezTo>
                  <a:cubicBezTo>
                    <a:pt x="17" y="13"/>
                    <a:pt x="17" y="13"/>
                    <a:pt x="16" y="13"/>
                  </a:cubicBezTo>
                  <a:cubicBezTo>
                    <a:pt x="14" y="13"/>
                    <a:pt x="15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9"/>
                    <a:pt x="8" y="11"/>
                    <a:pt x="7" y="12"/>
                  </a:cubicBezTo>
                  <a:cubicBezTo>
                    <a:pt x="6" y="13"/>
                    <a:pt x="5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7"/>
                    <a:pt x="1" y="19"/>
                    <a:pt x="1" y="21"/>
                  </a:cubicBezTo>
                  <a:cubicBezTo>
                    <a:pt x="1" y="22"/>
                    <a:pt x="2" y="23"/>
                    <a:pt x="2" y="23"/>
                  </a:cubicBezTo>
                  <a:cubicBezTo>
                    <a:pt x="2" y="25"/>
                    <a:pt x="0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5" y="29"/>
                    <a:pt x="4" y="21"/>
                    <a:pt x="7" y="19"/>
                  </a:cubicBezTo>
                  <a:cubicBezTo>
                    <a:pt x="7" y="19"/>
                    <a:pt x="9" y="21"/>
                    <a:pt x="9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0"/>
                    <a:pt x="11" y="21"/>
                    <a:pt x="13" y="21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7" y="21"/>
                    <a:pt x="18" y="21"/>
                  </a:cubicBezTo>
                  <a:cubicBezTo>
                    <a:pt x="17" y="22"/>
                    <a:pt x="16" y="23"/>
                    <a:pt x="16" y="24"/>
                  </a:cubicBezTo>
                  <a:cubicBezTo>
                    <a:pt x="16" y="29"/>
                    <a:pt x="19" y="33"/>
                    <a:pt x="23" y="33"/>
                  </a:cubicBezTo>
                  <a:cubicBezTo>
                    <a:pt x="23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4"/>
                    <a:pt x="26" y="35"/>
                    <a:pt x="27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8" y="35"/>
                    <a:pt x="30" y="33"/>
                    <a:pt x="30" y="31"/>
                  </a:cubicBezTo>
                  <a:cubicBezTo>
                    <a:pt x="30" y="29"/>
                    <a:pt x="26" y="28"/>
                    <a:pt x="27" y="26"/>
                  </a:cubicBezTo>
                  <a:cubicBezTo>
                    <a:pt x="27" y="25"/>
                    <a:pt x="28" y="24"/>
                    <a:pt x="29" y="23"/>
                  </a:cubicBezTo>
                  <a:cubicBezTo>
                    <a:pt x="29" y="23"/>
                    <a:pt x="30" y="24"/>
                    <a:pt x="30" y="25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6"/>
                    <a:pt x="33" y="30"/>
                    <a:pt x="33" y="30"/>
                  </a:cubicBezTo>
                  <a:cubicBezTo>
                    <a:pt x="34" y="26"/>
                    <a:pt x="37" y="24"/>
                    <a:pt x="37" y="22"/>
                  </a:cubicBezTo>
                  <a:cubicBezTo>
                    <a:pt x="37" y="19"/>
                    <a:pt x="33" y="5"/>
                    <a:pt x="31" y="3"/>
                  </a:cubicBezTo>
                  <a:cubicBezTo>
                    <a:pt x="30" y="2"/>
                    <a:pt x="28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9682163" y="3868738"/>
              <a:ext cx="68263" cy="71438"/>
            </a:xfrm>
            <a:custGeom>
              <a:avLst/>
              <a:gdLst>
                <a:gd name="T0" fmla="*/ 16 w 18"/>
                <a:gd name="T1" fmla="*/ 0 h 19"/>
                <a:gd name="T2" fmla="*/ 14 w 18"/>
                <a:gd name="T3" fmla="*/ 4 h 19"/>
                <a:gd name="T4" fmla="*/ 0 w 18"/>
                <a:gd name="T5" fmla="*/ 19 h 19"/>
                <a:gd name="T6" fmla="*/ 2 w 18"/>
                <a:gd name="T7" fmla="*/ 19 h 19"/>
                <a:gd name="T8" fmla="*/ 11 w 18"/>
                <a:gd name="T9" fmla="*/ 9 h 19"/>
                <a:gd name="T10" fmla="*/ 11 w 18"/>
                <a:gd name="T11" fmla="*/ 9 h 19"/>
                <a:gd name="T12" fmla="*/ 15 w 18"/>
                <a:gd name="T13" fmla="*/ 6 h 19"/>
                <a:gd name="T14" fmla="*/ 15 w 18"/>
                <a:gd name="T15" fmla="*/ 6 h 19"/>
                <a:gd name="T16" fmla="*/ 18 w 18"/>
                <a:gd name="T17" fmla="*/ 4 h 19"/>
                <a:gd name="T18" fmla="*/ 16 w 18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9">
                  <a:moveTo>
                    <a:pt x="16" y="0"/>
                  </a:moveTo>
                  <a:cubicBezTo>
                    <a:pt x="15" y="1"/>
                    <a:pt x="15" y="2"/>
                    <a:pt x="14" y="4"/>
                  </a:cubicBezTo>
                  <a:cubicBezTo>
                    <a:pt x="11" y="9"/>
                    <a:pt x="3" y="12"/>
                    <a:pt x="0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5" y="17"/>
                    <a:pt x="10" y="14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3" y="9"/>
                    <a:pt x="15" y="8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7" y="3"/>
                    <a:pt x="16" y="3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9731375" y="3635375"/>
              <a:ext cx="130175" cy="187325"/>
            </a:xfrm>
            <a:custGeom>
              <a:avLst/>
              <a:gdLst>
                <a:gd name="T0" fmla="*/ 6 w 35"/>
                <a:gd name="T1" fmla="*/ 0 h 50"/>
                <a:gd name="T2" fmla="*/ 3 w 35"/>
                <a:gd name="T3" fmla="*/ 5 h 50"/>
                <a:gd name="T4" fmla="*/ 5 w 35"/>
                <a:gd name="T5" fmla="*/ 13 h 50"/>
                <a:gd name="T6" fmla="*/ 3 w 35"/>
                <a:gd name="T7" fmla="*/ 20 h 50"/>
                <a:gd name="T8" fmla="*/ 3 w 35"/>
                <a:gd name="T9" fmla="*/ 20 h 50"/>
                <a:gd name="T10" fmla="*/ 1 w 35"/>
                <a:gd name="T11" fmla="*/ 29 h 50"/>
                <a:gd name="T12" fmla="*/ 7 w 35"/>
                <a:gd name="T13" fmla="*/ 34 h 50"/>
                <a:gd name="T14" fmla="*/ 7 w 35"/>
                <a:gd name="T15" fmla="*/ 34 h 50"/>
                <a:gd name="T16" fmla="*/ 9 w 35"/>
                <a:gd name="T17" fmla="*/ 32 h 50"/>
                <a:gd name="T18" fmla="*/ 10 w 35"/>
                <a:gd name="T19" fmla="*/ 32 h 50"/>
                <a:gd name="T20" fmla="*/ 10 w 35"/>
                <a:gd name="T21" fmla="*/ 34 h 50"/>
                <a:gd name="T22" fmla="*/ 9 w 35"/>
                <a:gd name="T23" fmla="*/ 37 h 50"/>
                <a:gd name="T24" fmla="*/ 12 w 35"/>
                <a:gd name="T25" fmla="*/ 41 h 50"/>
                <a:gd name="T26" fmla="*/ 12 w 35"/>
                <a:gd name="T27" fmla="*/ 41 h 50"/>
                <a:gd name="T28" fmla="*/ 15 w 35"/>
                <a:gd name="T29" fmla="*/ 40 h 50"/>
                <a:gd name="T30" fmla="*/ 17 w 35"/>
                <a:gd name="T31" fmla="*/ 39 h 50"/>
                <a:gd name="T32" fmla="*/ 17 w 35"/>
                <a:gd name="T33" fmla="*/ 39 h 50"/>
                <a:gd name="T34" fmla="*/ 24 w 35"/>
                <a:gd name="T35" fmla="*/ 45 h 50"/>
                <a:gd name="T36" fmla="*/ 24 w 35"/>
                <a:gd name="T37" fmla="*/ 40 h 50"/>
                <a:gd name="T38" fmla="*/ 33 w 35"/>
                <a:gd name="T39" fmla="*/ 48 h 50"/>
                <a:gd name="T40" fmla="*/ 34 w 35"/>
                <a:gd name="T41" fmla="*/ 50 h 50"/>
                <a:gd name="T42" fmla="*/ 34 w 35"/>
                <a:gd name="T43" fmla="*/ 50 h 50"/>
                <a:gd name="T44" fmla="*/ 35 w 35"/>
                <a:gd name="T45" fmla="*/ 48 h 50"/>
                <a:gd name="T46" fmla="*/ 35 w 35"/>
                <a:gd name="T47" fmla="*/ 46 h 50"/>
                <a:gd name="T48" fmla="*/ 32 w 35"/>
                <a:gd name="T49" fmla="*/ 43 h 50"/>
                <a:gd name="T50" fmla="*/ 31 w 35"/>
                <a:gd name="T51" fmla="*/ 43 h 50"/>
                <a:gd name="T52" fmla="*/ 30 w 35"/>
                <a:gd name="T53" fmla="*/ 43 h 50"/>
                <a:gd name="T54" fmla="*/ 32 w 35"/>
                <a:gd name="T55" fmla="*/ 40 h 50"/>
                <a:gd name="T56" fmla="*/ 30 w 35"/>
                <a:gd name="T57" fmla="*/ 40 h 50"/>
                <a:gd name="T58" fmla="*/ 30 w 35"/>
                <a:gd name="T59" fmla="*/ 40 h 50"/>
                <a:gd name="T60" fmla="*/ 29 w 35"/>
                <a:gd name="T61" fmla="*/ 41 h 50"/>
                <a:gd name="T62" fmla="*/ 28 w 35"/>
                <a:gd name="T63" fmla="*/ 41 h 50"/>
                <a:gd name="T64" fmla="*/ 28 w 35"/>
                <a:gd name="T65" fmla="*/ 41 h 50"/>
                <a:gd name="T66" fmla="*/ 23 w 35"/>
                <a:gd name="T67" fmla="*/ 36 h 50"/>
                <a:gd name="T68" fmla="*/ 23 w 35"/>
                <a:gd name="T69" fmla="*/ 36 h 50"/>
                <a:gd name="T70" fmla="*/ 20 w 35"/>
                <a:gd name="T71" fmla="*/ 38 h 50"/>
                <a:gd name="T72" fmla="*/ 20 w 35"/>
                <a:gd name="T73" fmla="*/ 39 h 50"/>
                <a:gd name="T74" fmla="*/ 13 w 35"/>
                <a:gd name="T75" fmla="*/ 28 h 50"/>
                <a:gd name="T76" fmla="*/ 18 w 35"/>
                <a:gd name="T77" fmla="*/ 16 h 50"/>
                <a:gd name="T78" fmla="*/ 15 w 35"/>
                <a:gd name="T79" fmla="*/ 5 h 50"/>
                <a:gd name="T80" fmla="*/ 15 w 35"/>
                <a:gd name="T81" fmla="*/ 4 h 50"/>
                <a:gd name="T82" fmla="*/ 14 w 35"/>
                <a:gd name="T83" fmla="*/ 2 h 50"/>
                <a:gd name="T84" fmla="*/ 11 w 35"/>
                <a:gd name="T85" fmla="*/ 5 h 50"/>
                <a:gd name="T86" fmla="*/ 11 w 35"/>
                <a:gd name="T87" fmla="*/ 5 h 50"/>
                <a:gd name="T88" fmla="*/ 6 w 35"/>
                <a:gd name="T89" fmla="*/ 0 h 50"/>
                <a:gd name="T90" fmla="*/ 6 w 35"/>
                <a:gd name="T9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50">
                  <a:moveTo>
                    <a:pt x="6" y="0"/>
                  </a:moveTo>
                  <a:cubicBezTo>
                    <a:pt x="4" y="0"/>
                    <a:pt x="3" y="3"/>
                    <a:pt x="3" y="5"/>
                  </a:cubicBezTo>
                  <a:cubicBezTo>
                    <a:pt x="3" y="8"/>
                    <a:pt x="5" y="10"/>
                    <a:pt x="5" y="13"/>
                  </a:cubicBezTo>
                  <a:cubicBezTo>
                    <a:pt x="5" y="15"/>
                    <a:pt x="4" y="19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0" y="20"/>
                    <a:pt x="1" y="25"/>
                    <a:pt x="1" y="29"/>
                  </a:cubicBezTo>
                  <a:cubicBezTo>
                    <a:pt x="1" y="31"/>
                    <a:pt x="6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4"/>
                    <a:pt x="8" y="33"/>
                    <a:pt x="9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5"/>
                    <a:pt x="9" y="36"/>
                    <a:pt x="9" y="37"/>
                  </a:cubicBezTo>
                  <a:cubicBezTo>
                    <a:pt x="9" y="38"/>
                    <a:pt x="11" y="41"/>
                    <a:pt x="12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41"/>
                    <a:pt x="14" y="40"/>
                    <a:pt x="15" y="40"/>
                  </a:cubicBezTo>
                  <a:cubicBezTo>
                    <a:pt x="15" y="40"/>
                    <a:pt x="16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20" y="39"/>
                    <a:pt x="20" y="45"/>
                    <a:pt x="24" y="45"/>
                  </a:cubicBezTo>
                  <a:cubicBezTo>
                    <a:pt x="23" y="43"/>
                    <a:pt x="23" y="42"/>
                    <a:pt x="24" y="40"/>
                  </a:cubicBezTo>
                  <a:cubicBezTo>
                    <a:pt x="25" y="42"/>
                    <a:pt x="32" y="45"/>
                    <a:pt x="33" y="48"/>
                  </a:cubicBezTo>
                  <a:cubicBezTo>
                    <a:pt x="33" y="48"/>
                    <a:pt x="34" y="50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5" y="50"/>
                    <a:pt x="35" y="49"/>
                    <a:pt x="35" y="48"/>
                  </a:cubicBezTo>
                  <a:cubicBezTo>
                    <a:pt x="35" y="47"/>
                    <a:pt x="35" y="47"/>
                    <a:pt x="35" y="46"/>
                  </a:cubicBezTo>
                  <a:cubicBezTo>
                    <a:pt x="34" y="46"/>
                    <a:pt x="32" y="45"/>
                    <a:pt x="32" y="43"/>
                  </a:cubicBezTo>
                  <a:cubicBezTo>
                    <a:pt x="32" y="43"/>
                    <a:pt x="31" y="43"/>
                    <a:pt x="31" y="43"/>
                  </a:cubicBezTo>
                  <a:cubicBezTo>
                    <a:pt x="31" y="43"/>
                    <a:pt x="30" y="43"/>
                    <a:pt x="30" y="43"/>
                  </a:cubicBezTo>
                  <a:cubicBezTo>
                    <a:pt x="30" y="42"/>
                    <a:pt x="32" y="42"/>
                    <a:pt x="32" y="40"/>
                  </a:cubicBezTo>
                  <a:cubicBezTo>
                    <a:pt x="31" y="40"/>
                    <a:pt x="31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29" y="40"/>
                    <a:pt x="29" y="41"/>
                  </a:cubicBezTo>
                  <a:cubicBezTo>
                    <a:pt x="29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6" y="41"/>
                    <a:pt x="26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1" y="36"/>
                    <a:pt x="20" y="37"/>
                    <a:pt x="20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7" y="37"/>
                    <a:pt x="13" y="31"/>
                    <a:pt x="13" y="28"/>
                  </a:cubicBezTo>
                  <a:cubicBezTo>
                    <a:pt x="14" y="22"/>
                    <a:pt x="18" y="22"/>
                    <a:pt x="18" y="16"/>
                  </a:cubicBezTo>
                  <a:cubicBezTo>
                    <a:pt x="18" y="12"/>
                    <a:pt x="15" y="9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2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8" y="5"/>
                    <a:pt x="9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9869488" y="3822700"/>
              <a:ext cx="41275" cy="76200"/>
            </a:xfrm>
            <a:custGeom>
              <a:avLst/>
              <a:gdLst>
                <a:gd name="T0" fmla="*/ 2 w 11"/>
                <a:gd name="T1" fmla="*/ 0 h 20"/>
                <a:gd name="T2" fmla="*/ 0 w 11"/>
                <a:gd name="T3" fmla="*/ 1 h 20"/>
                <a:gd name="T4" fmla="*/ 6 w 11"/>
                <a:gd name="T5" fmla="*/ 8 h 20"/>
                <a:gd name="T6" fmla="*/ 4 w 11"/>
                <a:gd name="T7" fmla="*/ 10 h 20"/>
                <a:gd name="T8" fmla="*/ 1 w 11"/>
                <a:gd name="T9" fmla="*/ 10 h 20"/>
                <a:gd name="T10" fmla="*/ 1 w 11"/>
                <a:gd name="T11" fmla="*/ 11 h 20"/>
                <a:gd name="T12" fmla="*/ 5 w 11"/>
                <a:gd name="T13" fmla="*/ 15 h 20"/>
                <a:gd name="T14" fmla="*/ 5 w 11"/>
                <a:gd name="T15" fmla="*/ 16 h 20"/>
                <a:gd name="T16" fmla="*/ 6 w 11"/>
                <a:gd name="T17" fmla="*/ 20 h 20"/>
                <a:gd name="T18" fmla="*/ 8 w 11"/>
                <a:gd name="T19" fmla="*/ 20 h 20"/>
                <a:gd name="T20" fmla="*/ 8 w 11"/>
                <a:gd name="T21" fmla="*/ 18 h 20"/>
                <a:gd name="T22" fmla="*/ 6 w 11"/>
                <a:gd name="T23" fmla="*/ 13 h 20"/>
                <a:gd name="T24" fmla="*/ 10 w 11"/>
                <a:gd name="T25" fmla="*/ 13 h 20"/>
                <a:gd name="T26" fmla="*/ 11 w 11"/>
                <a:gd name="T27" fmla="*/ 10 h 20"/>
                <a:gd name="T28" fmla="*/ 9 w 11"/>
                <a:gd name="T29" fmla="*/ 8 h 20"/>
                <a:gd name="T30" fmla="*/ 9 w 11"/>
                <a:gd name="T31" fmla="*/ 4 h 20"/>
                <a:gd name="T32" fmla="*/ 8 w 11"/>
                <a:gd name="T33" fmla="*/ 4 h 20"/>
                <a:gd name="T34" fmla="*/ 8 w 11"/>
                <a:gd name="T35" fmla="*/ 1 h 20"/>
                <a:gd name="T36" fmla="*/ 2 w 11"/>
                <a:gd name="T37" fmla="*/ 0 h 20"/>
                <a:gd name="T38" fmla="*/ 2 w 11"/>
                <a:gd name="T3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20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3"/>
                    <a:pt x="6" y="5"/>
                    <a:pt x="6" y="8"/>
                  </a:cubicBezTo>
                  <a:cubicBezTo>
                    <a:pt x="6" y="9"/>
                    <a:pt x="5" y="10"/>
                    <a:pt x="4" y="10"/>
                  </a:cubicBezTo>
                  <a:cubicBezTo>
                    <a:pt x="4" y="10"/>
                    <a:pt x="2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3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8"/>
                    <a:pt x="4" y="20"/>
                    <a:pt x="6" y="20"/>
                  </a:cubicBezTo>
                  <a:cubicBezTo>
                    <a:pt x="7" y="20"/>
                    <a:pt x="8" y="20"/>
                    <a:pt x="8" y="20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6" y="15"/>
                    <a:pt x="6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1" y="12"/>
                    <a:pt x="11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5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8" y="2"/>
                    <a:pt x="8" y="1"/>
                  </a:cubicBezTo>
                  <a:cubicBezTo>
                    <a:pt x="6" y="1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805988" y="3841750"/>
              <a:ext cx="33338" cy="49213"/>
            </a:xfrm>
            <a:custGeom>
              <a:avLst/>
              <a:gdLst>
                <a:gd name="T0" fmla="*/ 2 w 9"/>
                <a:gd name="T1" fmla="*/ 1 h 13"/>
                <a:gd name="T2" fmla="*/ 1 w 9"/>
                <a:gd name="T3" fmla="*/ 1 h 13"/>
                <a:gd name="T4" fmla="*/ 2 w 9"/>
                <a:gd name="T5" fmla="*/ 1 h 13"/>
                <a:gd name="T6" fmla="*/ 1 w 9"/>
                <a:gd name="T7" fmla="*/ 0 h 13"/>
                <a:gd name="T8" fmla="*/ 0 w 9"/>
                <a:gd name="T9" fmla="*/ 2 h 13"/>
                <a:gd name="T10" fmla="*/ 1 w 9"/>
                <a:gd name="T11" fmla="*/ 13 h 13"/>
                <a:gd name="T12" fmla="*/ 9 w 9"/>
                <a:gd name="T13" fmla="*/ 5 h 13"/>
                <a:gd name="T14" fmla="*/ 2 w 9"/>
                <a:gd name="T15" fmla="*/ 1 h 13"/>
                <a:gd name="T16" fmla="*/ 1 w 9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3">
                  <a:moveTo>
                    <a:pt x="2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9"/>
                    <a:pt x="1" y="13"/>
                  </a:cubicBezTo>
                  <a:cubicBezTo>
                    <a:pt x="3" y="11"/>
                    <a:pt x="9" y="9"/>
                    <a:pt x="9" y="5"/>
                  </a:cubicBezTo>
                  <a:cubicBezTo>
                    <a:pt x="9" y="3"/>
                    <a:pt x="4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46"/>
            <p:cNvSpPr>
              <a:spLocks/>
            </p:cNvSpPr>
            <p:nvPr/>
          </p:nvSpPr>
          <p:spPr bwMode="auto">
            <a:xfrm>
              <a:off x="9825038" y="3871913"/>
              <a:ext cx="33338" cy="60325"/>
            </a:xfrm>
            <a:custGeom>
              <a:avLst/>
              <a:gdLst>
                <a:gd name="T0" fmla="*/ 6 w 9"/>
                <a:gd name="T1" fmla="*/ 0 h 16"/>
                <a:gd name="T2" fmla="*/ 5 w 9"/>
                <a:gd name="T3" fmla="*/ 0 h 16"/>
                <a:gd name="T4" fmla="*/ 2 w 9"/>
                <a:gd name="T5" fmla="*/ 8 h 16"/>
                <a:gd name="T6" fmla="*/ 2 w 9"/>
                <a:gd name="T7" fmla="*/ 8 h 16"/>
                <a:gd name="T8" fmla="*/ 0 w 9"/>
                <a:gd name="T9" fmla="*/ 9 h 16"/>
                <a:gd name="T10" fmla="*/ 6 w 9"/>
                <a:gd name="T11" fmla="*/ 16 h 16"/>
                <a:gd name="T12" fmla="*/ 7 w 9"/>
                <a:gd name="T13" fmla="*/ 14 h 16"/>
                <a:gd name="T14" fmla="*/ 6 w 9"/>
                <a:gd name="T15" fmla="*/ 11 h 16"/>
                <a:gd name="T16" fmla="*/ 9 w 9"/>
                <a:gd name="T17" fmla="*/ 3 h 16"/>
                <a:gd name="T18" fmla="*/ 6 w 9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6">
                  <a:moveTo>
                    <a:pt x="6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1"/>
                    <a:pt x="2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0" y="8"/>
                    <a:pt x="0" y="9"/>
                  </a:cubicBezTo>
                  <a:cubicBezTo>
                    <a:pt x="0" y="11"/>
                    <a:pt x="5" y="16"/>
                    <a:pt x="6" y="16"/>
                  </a:cubicBezTo>
                  <a:cubicBezTo>
                    <a:pt x="6" y="16"/>
                    <a:pt x="7" y="15"/>
                    <a:pt x="7" y="14"/>
                  </a:cubicBezTo>
                  <a:cubicBezTo>
                    <a:pt x="7" y="13"/>
                    <a:pt x="6" y="13"/>
                    <a:pt x="6" y="11"/>
                  </a:cubicBezTo>
                  <a:cubicBezTo>
                    <a:pt x="6" y="8"/>
                    <a:pt x="9" y="6"/>
                    <a:pt x="9" y="3"/>
                  </a:cubicBezTo>
                  <a:cubicBezTo>
                    <a:pt x="9" y="2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47"/>
            <p:cNvSpPr>
              <a:spLocks/>
            </p:cNvSpPr>
            <p:nvPr/>
          </p:nvSpPr>
          <p:spPr bwMode="auto">
            <a:xfrm>
              <a:off x="9855200" y="3876675"/>
              <a:ext cx="14288" cy="33338"/>
            </a:xfrm>
            <a:custGeom>
              <a:avLst/>
              <a:gdLst>
                <a:gd name="T0" fmla="*/ 2 w 4"/>
                <a:gd name="T1" fmla="*/ 0 h 9"/>
                <a:gd name="T2" fmla="*/ 0 w 4"/>
                <a:gd name="T3" fmla="*/ 9 h 9"/>
                <a:gd name="T4" fmla="*/ 1 w 4"/>
                <a:gd name="T5" fmla="*/ 9 h 9"/>
                <a:gd name="T6" fmla="*/ 4 w 4"/>
                <a:gd name="T7" fmla="*/ 0 h 9"/>
                <a:gd name="T8" fmla="*/ 2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2" y="0"/>
                  </a:moveTo>
                  <a:cubicBezTo>
                    <a:pt x="2" y="4"/>
                    <a:pt x="0" y="6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5"/>
                    <a:pt x="4" y="4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48"/>
            <p:cNvSpPr>
              <a:spLocks/>
            </p:cNvSpPr>
            <p:nvPr/>
          </p:nvSpPr>
          <p:spPr bwMode="auto">
            <a:xfrm>
              <a:off x="9861550" y="3898900"/>
              <a:ext cx="23813" cy="19050"/>
            </a:xfrm>
            <a:custGeom>
              <a:avLst/>
              <a:gdLst>
                <a:gd name="T0" fmla="*/ 2 w 6"/>
                <a:gd name="T1" fmla="*/ 0 h 5"/>
                <a:gd name="T2" fmla="*/ 0 w 6"/>
                <a:gd name="T3" fmla="*/ 4 h 5"/>
                <a:gd name="T4" fmla="*/ 1 w 6"/>
                <a:gd name="T5" fmla="*/ 5 h 5"/>
                <a:gd name="T6" fmla="*/ 2 w 6"/>
                <a:gd name="T7" fmla="*/ 5 h 5"/>
                <a:gd name="T8" fmla="*/ 6 w 6"/>
                <a:gd name="T9" fmla="*/ 0 h 5"/>
                <a:gd name="T10" fmla="*/ 5 w 6"/>
                <a:gd name="T11" fmla="*/ 1 h 5"/>
                <a:gd name="T12" fmla="*/ 2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cubicBezTo>
                    <a:pt x="2" y="1"/>
                    <a:pt x="0" y="2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5"/>
                    <a:pt x="6" y="3"/>
                    <a:pt x="6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49"/>
            <p:cNvSpPr>
              <a:spLocks/>
            </p:cNvSpPr>
            <p:nvPr/>
          </p:nvSpPr>
          <p:spPr bwMode="auto">
            <a:xfrm>
              <a:off x="9839325" y="3822700"/>
              <a:ext cx="22225" cy="26988"/>
            </a:xfrm>
            <a:custGeom>
              <a:avLst/>
              <a:gdLst>
                <a:gd name="T0" fmla="*/ 0 w 6"/>
                <a:gd name="T1" fmla="*/ 0 h 7"/>
                <a:gd name="T2" fmla="*/ 0 w 6"/>
                <a:gd name="T3" fmla="*/ 4 h 7"/>
                <a:gd name="T4" fmla="*/ 0 w 6"/>
                <a:gd name="T5" fmla="*/ 4 h 7"/>
                <a:gd name="T6" fmla="*/ 1 w 6"/>
                <a:gd name="T7" fmla="*/ 4 h 7"/>
                <a:gd name="T8" fmla="*/ 2 w 6"/>
                <a:gd name="T9" fmla="*/ 4 h 7"/>
                <a:gd name="T10" fmla="*/ 3 w 6"/>
                <a:gd name="T11" fmla="*/ 4 h 7"/>
                <a:gd name="T12" fmla="*/ 6 w 6"/>
                <a:gd name="T13" fmla="*/ 7 h 7"/>
                <a:gd name="T14" fmla="*/ 6 w 6"/>
                <a:gd name="T15" fmla="*/ 6 h 7"/>
                <a:gd name="T16" fmla="*/ 2 w 6"/>
                <a:gd name="T17" fmla="*/ 0 h 7"/>
                <a:gd name="T18" fmla="*/ 0 w 6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5"/>
                    <a:pt x="5" y="7"/>
                    <a:pt x="6" y="7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6" y="3"/>
                    <a:pt x="3" y="2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50"/>
            <p:cNvSpPr>
              <a:spLocks/>
            </p:cNvSpPr>
            <p:nvPr/>
          </p:nvSpPr>
          <p:spPr bwMode="auto">
            <a:xfrm>
              <a:off x="9756775" y="3794125"/>
              <a:ext cx="38100" cy="36513"/>
            </a:xfrm>
            <a:custGeom>
              <a:avLst/>
              <a:gdLst>
                <a:gd name="T0" fmla="*/ 0 w 10"/>
                <a:gd name="T1" fmla="*/ 0 h 10"/>
                <a:gd name="T2" fmla="*/ 8 w 10"/>
                <a:gd name="T3" fmla="*/ 10 h 10"/>
                <a:gd name="T4" fmla="*/ 9 w 10"/>
                <a:gd name="T5" fmla="*/ 5 h 10"/>
                <a:gd name="T6" fmla="*/ 3 w 10"/>
                <a:gd name="T7" fmla="*/ 0 h 10"/>
                <a:gd name="T8" fmla="*/ 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0" y="0"/>
                    <a:pt x="6" y="10"/>
                    <a:pt x="8" y="10"/>
                  </a:cubicBezTo>
                  <a:cubicBezTo>
                    <a:pt x="9" y="10"/>
                    <a:pt x="10" y="7"/>
                    <a:pt x="9" y="5"/>
                  </a:cubicBezTo>
                  <a:cubicBezTo>
                    <a:pt x="9" y="2"/>
                    <a:pt x="6" y="2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51"/>
            <p:cNvSpPr>
              <a:spLocks/>
            </p:cNvSpPr>
            <p:nvPr/>
          </p:nvSpPr>
          <p:spPr bwMode="auto">
            <a:xfrm>
              <a:off x="9794875" y="3800475"/>
              <a:ext cx="11113" cy="0"/>
            </a:xfrm>
            <a:custGeom>
              <a:avLst/>
              <a:gdLst>
                <a:gd name="T0" fmla="*/ 2 w 3"/>
                <a:gd name="T1" fmla="*/ 0 w 3"/>
                <a:gd name="T2" fmla="*/ 1 w 3"/>
                <a:gd name="T3" fmla="*/ 3 w 3"/>
                <a:gd name="T4" fmla="*/ 2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52"/>
            <p:cNvSpPr>
              <a:spLocks/>
            </p:cNvSpPr>
            <p:nvPr/>
          </p:nvSpPr>
          <p:spPr bwMode="auto">
            <a:xfrm>
              <a:off x="9742488" y="3413125"/>
              <a:ext cx="66675" cy="95250"/>
            </a:xfrm>
            <a:custGeom>
              <a:avLst/>
              <a:gdLst>
                <a:gd name="T0" fmla="*/ 11 w 18"/>
                <a:gd name="T1" fmla="*/ 0 h 25"/>
                <a:gd name="T2" fmla="*/ 1 w 18"/>
                <a:gd name="T3" fmla="*/ 17 h 25"/>
                <a:gd name="T4" fmla="*/ 5 w 18"/>
                <a:gd name="T5" fmla="*/ 25 h 25"/>
                <a:gd name="T6" fmla="*/ 11 w 18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5">
                  <a:moveTo>
                    <a:pt x="11" y="0"/>
                  </a:moveTo>
                  <a:cubicBezTo>
                    <a:pt x="7" y="0"/>
                    <a:pt x="1" y="11"/>
                    <a:pt x="1" y="17"/>
                  </a:cubicBezTo>
                  <a:cubicBezTo>
                    <a:pt x="1" y="21"/>
                    <a:pt x="0" y="25"/>
                    <a:pt x="5" y="25"/>
                  </a:cubicBezTo>
                  <a:cubicBezTo>
                    <a:pt x="11" y="25"/>
                    <a:pt x="18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53"/>
            <p:cNvSpPr>
              <a:spLocks/>
            </p:cNvSpPr>
            <p:nvPr/>
          </p:nvSpPr>
          <p:spPr bwMode="auto">
            <a:xfrm>
              <a:off x="9388475" y="3579813"/>
              <a:ext cx="79375" cy="63500"/>
            </a:xfrm>
            <a:custGeom>
              <a:avLst/>
              <a:gdLst>
                <a:gd name="T0" fmla="*/ 17 w 21"/>
                <a:gd name="T1" fmla="*/ 0 h 17"/>
                <a:gd name="T2" fmla="*/ 2 w 21"/>
                <a:gd name="T3" fmla="*/ 7 h 17"/>
                <a:gd name="T4" fmla="*/ 2 w 21"/>
                <a:gd name="T5" fmla="*/ 12 h 17"/>
                <a:gd name="T6" fmla="*/ 8 w 21"/>
                <a:gd name="T7" fmla="*/ 17 h 17"/>
                <a:gd name="T8" fmla="*/ 21 w 21"/>
                <a:gd name="T9" fmla="*/ 4 h 17"/>
                <a:gd name="T10" fmla="*/ 17 w 21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7">
                  <a:moveTo>
                    <a:pt x="17" y="0"/>
                  </a:moveTo>
                  <a:cubicBezTo>
                    <a:pt x="14" y="0"/>
                    <a:pt x="4" y="7"/>
                    <a:pt x="2" y="7"/>
                  </a:cubicBezTo>
                  <a:cubicBezTo>
                    <a:pt x="0" y="7"/>
                    <a:pt x="2" y="10"/>
                    <a:pt x="2" y="12"/>
                  </a:cubicBezTo>
                  <a:cubicBezTo>
                    <a:pt x="2" y="15"/>
                    <a:pt x="4" y="17"/>
                    <a:pt x="8" y="17"/>
                  </a:cubicBezTo>
                  <a:cubicBezTo>
                    <a:pt x="12" y="17"/>
                    <a:pt x="21" y="8"/>
                    <a:pt x="21" y="4"/>
                  </a:cubicBezTo>
                  <a:cubicBezTo>
                    <a:pt x="21" y="3"/>
                    <a:pt x="19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54"/>
            <p:cNvSpPr>
              <a:spLocks/>
            </p:cNvSpPr>
            <p:nvPr/>
          </p:nvSpPr>
          <p:spPr bwMode="auto">
            <a:xfrm>
              <a:off x="9066213" y="3478213"/>
              <a:ext cx="352425" cy="682625"/>
            </a:xfrm>
            <a:custGeom>
              <a:avLst/>
              <a:gdLst>
                <a:gd name="T0" fmla="*/ 51 w 94"/>
                <a:gd name="T1" fmla="*/ 4 h 182"/>
                <a:gd name="T2" fmla="*/ 41 w 94"/>
                <a:gd name="T3" fmla="*/ 4 h 182"/>
                <a:gd name="T4" fmla="*/ 33 w 94"/>
                <a:gd name="T5" fmla="*/ 6 h 182"/>
                <a:gd name="T6" fmla="*/ 33 w 94"/>
                <a:gd name="T7" fmla="*/ 13 h 182"/>
                <a:gd name="T8" fmla="*/ 32 w 94"/>
                <a:gd name="T9" fmla="*/ 15 h 182"/>
                <a:gd name="T10" fmla="*/ 28 w 94"/>
                <a:gd name="T11" fmla="*/ 12 h 182"/>
                <a:gd name="T12" fmla="*/ 11 w 94"/>
                <a:gd name="T13" fmla="*/ 28 h 182"/>
                <a:gd name="T14" fmla="*/ 0 w 94"/>
                <a:gd name="T15" fmla="*/ 42 h 182"/>
                <a:gd name="T16" fmla="*/ 5 w 94"/>
                <a:gd name="T17" fmla="*/ 50 h 182"/>
                <a:gd name="T18" fmla="*/ 7 w 94"/>
                <a:gd name="T19" fmla="*/ 62 h 182"/>
                <a:gd name="T20" fmla="*/ 5 w 94"/>
                <a:gd name="T21" fmla="*/ 68 h 182"/>
                <a:gd name="T22" fmla="*/ 4 w 94"/>
                <a:gd name="T23" fmla="*/ 70 h 182"/>
                <a:gd name="T24" fmla="*/ 15 w 94"/>
                <a:gd name="T25" fmla="*/ 95 h 182"/>
                <a:gd name="T26" fmla="*/ 13 w 94"/>
                <a:gd name="T27" fmla="*/ 98 h 182"/>
                <a:gd name="T28" fmla="*/ 7 w 94"/>
                <a:gd name="T29" fmla="*/ 111 h 182"/>
                <a:gd name="T30" fmla="*/ 6 w 94"/>
                <a:gd name="T31" fmla="*/ 111 h 182"/>
                <a:gd name="T32" fmla="*/ 5 w 94"/>
                <a:gd name="T33" fmla="*/ 124 h 182"/>
                <a:gd name="T34" fmla="*/ 8 w 94"/>
                <a:gd name="T35" fmla="*/ 124 h 182"/>
                <a:gd name="T36" fmla="*/ 23 w 94"/>
                <a:gd name="T37" fmla="*/ 159 h 182"/>
                <a:gd name="T38" fmla="*/ 48 w 94"/>
                <a:gd name="T39" fmla="*/ 182 h 182"/>
                <a:gd name="T40" fmla="*/ 53 w 94"/>
                <a:gd name="T41" fmla="*/ 180 h 182"/>
                <a:gd name="T42" fmla="*/ 46 w 94"/>
                <a:gd name="T43" fmla="*/ 162 h 182"/>
                <a:gd name="T44" fmla="*/ 22 w 94"/>
                <a:gd name="T45" fmla="*/ 133 h 182"/>
                <a:gd name="T46" fmla="*/ 19 w 94"/>
                <a:gd name="T47" fmla="*/ 124 h 182"/>
                <a:gd name="T48" fmla="*/ 18 w 94"/>
                <a:gd name="T49" fmla="*/ 92 h 182"/>
                <a:gd name="T50" fmla="*/ 18 w 94"/>
                <a:gd name="T51" fmla="*/ 83 h 182"/>
                <a:gd name="T52" fmla="*/ 27 w 94"/>
                <a:gd name="T53" fmla="*/ 91 h 182"/>
                <a:gd name="T54" fmla="*/ 46 w 94"/>
                <a:gd name="T55" fmla="*/ 104 h 182"/>
                <a:gd name="T56" fmla="*/ 58 w 94"/>
                <a:gd name="T57" fmla="*/ 114 h 182"/>
                <a:gd name="T58" fmla="*/ 59 w 94"/>
                <a:gd name="T59" fmla="*/ 124 h 182"/>
                <a:gd name="T60" fmla="*/ 66 w 94"/>
                <a:gd name="T61" fmla="*/ 113 h 182"/>
                <a:gd name="T62" fmla="*/ 73 w 94"/>
                <a:gd name="T63" fmla="*/ 110 h 182"/>
                <a:gd name="T64" fmla="*/ 94 w 94"/>
                <a:gd name="T65" fmla="*/ 86 h 182"/>
                <a:gd name="T66" fmla="*/ 66 w 94"/>
                <a:gd name="T67" fmla="*/ 41 h 182"/>
                <a:gd name="T68" fmla="*/ 83 w 94"/>
                <a:gd name="T69" fmla="*/ 14 h 182"/>
                <a:gd name="T70" fmla="*/ 61 w 94"/>
                <a:gd name="T7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4" h="182">
                  <a:moveTo>
                    <a:pt x="61" y="0"/>
                  </a:moveTo>
                  <a:cubicBezTo>
                    <a:pt x="57" y="0"/>
                    <a:pt x="55" y="4"/>
                    <a:pt x="51" y="4"/>
                  </a:cubicBezTo>
                  <a:cubicBezTo>
                    <a:pt x="51" y="4"/>
                    <a:pt x="50" y="4"/>
                    <a:pt x="50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0" y="4"/>
                  </a:cubicBezTo>
                  <a:cubicBezTo>
                    <a:pt x="39" y="4"/>
                    <a:pt x="33" y="6"/>
                    <a:pt x="33" y="6"/>
                  </a:cubicBezTo>
                  <a:cubicBezTo>
                    <a:pt x="33" y="8"/>
                    <a:pt x="33" y="10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2" y="15"/>
                    <a:pt x="32" y="15"/>
                  </a:cubicBezTo>
                  <a:cubicBezTo>
                    <a:pt x="31" y="15"/>
                    <a:pt x="30" y="15"/>
                    <a:pt x="3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2" y="21"/>
                    <a:pt x="18" y="23"/>
                    <a:pt x="11" y="28"/>
                  </a:cubicBezTo>
                  <a:cubicBezTo>
                    <a:pt x="9" y="29"/>
                    <a:pt x="6" y="29"/>
                    <a:pt x="4" y="30"/>
                  </a:cubicBezTo>
                  <a:cubicBezTo>
                    <a:pt x="1" y="33"/>
                    <a:pt x="0" y="37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7"/>
                    <a:pt x="3" y="47"/>
                    <a:pt x="5" y="50"/>
                  </a:cubicBezTo>
                  <a:cubicBezTo>
                    <a:pt x="7" y="53"/>
                    <a:pt x="7" y="59"/>
                    <a:pt x="7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7" y="64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9"/>
                    <a:pt x="4" y="70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3"/>
                    <a:pt x="7" y="75"/>
                    <a:pt x="9" y="77"/>
                  </a:cubicBezTo>
                  <a:cubicBezTo>
                    <a:pt x="11" y="79"/>
                    <a:pt x="15" y="92"/>
                    <a:pt x="15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96"/>
                    <a:pt x="13" y="97"/>
                    <a:pt x="13" y="98"/>
                  </a:cubicBezTo>
                  <a:cubicBezTo>
                    <a:pt x="11" y="103"/>
                    <a:pt x="10" y="106"/>
                    <a:pt x="7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5" y="115"/>
                    <a:pt x="5" y="118"/>
                    <a:pt x="5" y="122"/>
                  </a:cubicBezTo>
                  <a:cubicBezTo>
                    <a:pt x="5" y="122"/>
                    <a:pt x="4" y="124"/>
                    <a:pt x="5" y="124"/>
                  </a:cubicBezTo>
                  <a:cubicBezTo>
                    <a:pt x="5" y="124"/>
                    <a:pt x="6" y="124"/>
                    <a:pt x="6" y="124"/>
                  </a:cubicBezTo>
                  <a:cubicBezTo>
                    <a:pt x="6" y="124"/>
                    <a:pt x="6" y="124"/>
                    <a:pt x="8" y="124"/>
                  </a:cubicBezTo>
                  <a:cubicBezTo>
                    <a:pt x="13" y="124"/>
                    <a:pt x="15" y="134"/>
                    <a:pt x="17" y="138"/>
                  </a:cubicBezTo>
                  <a:cubicBezTo>
                    <a:pt x="20" y="144"/>
                    <a:pt x="20" y="150"/>
                    <a:pt x="23" y="159"/>
                  </a:cubicBezTo>
                  <a:cubicBezTo>
                    <a:pt x="26" y="168"/>
                    <a:pt x="34" y="176"/>
                    <a:pt x="43" y="179"/>
                  </a:cubicBezTo>
                  <a:cubicBezTo>
                    <a:pt x="45" y="180"/>
                    <a:pt x="45" y="182"/>
                    <a:pt x="48" y="182"/>
                  </a:cubicBezTo>
                  <a:cubicBezTo>
                    <a:pt x="49" y="182"/>
                    <a:pt x="49" y="181"/>
                    <a:pt x="50" y="181"/>
                  </a:cubicBezTo>
                  <a:cubicBezTo>
                    <a:pt x="51" y="181"/>
                    <a:pt x="51" y="181"/>
                    <a:pt x="53" y="180"/>
                  </a:cubicBezTo>
                  <a:cubicBezTo>
                    <a:pt x="52" y="177"/>
                    <a:pt x="52" y="176"/>
                    <a:pt x="51" y="172"/>
                  </a:cubicBezTo>
                  <a:cubicBezTo>
                    <a:pt x="50" y="169"/>
                    <a:pt x="46" y="167"/>
                    <a:pt x="46" y="162"/>
                  </a:cubicBezTo>
                  <a:cubicBezTo>
                    <a:pt x="46" y="159"/>
                    <a:pt x="47" y="159"/>
                    <a:pt x="47" y="157"/>
                  </a:cubicBezTo>
                  <a:cubicBezTo>
                    <a:pt x="47" y="142"/>
                    <a:pt x="30" y="141"/>
                    <a:pt x="22" y="133"/>
                  </a:cubicBezTo>
                  <a:cubicBezTo>
                    <a:pt x="20" y="131"/>
                    <a:pt x="20" y="126"/>
                    <a:pt x="19" y="124"/>
                  </a:cubicBezTo>
                  <a:cubicBezTo>
                    <a:pt x="19" y="124"/>
                    <a:pt x="19" y="124"/>
                    <a:pt x="19" y="124"/>
                  </a:cubicBezTo>
                  <a:cubicBezTo>
                    <a:pt x="19" y="116"/>
                    <a:pt x="10" y="119"/>
                    <a:pt x="10" y="110"/>
                  </a:cubicBezTo>
                  <a:cubicBezTo>
                    <a:pt x="10" y="103"/>
                    <a:pt x="18" y="100"/>
                    <a:pt x="18" y="92"/>
                  </a:cubicBezTo>
                  <a:cubicBezTo>
                    <a:pt x="18" y="89"/>
                    <a:pt x="17" y="89"/>
                    <a:pt x="17" y="86"/>
                  </a:cubicBezTo>
                  <a:cubicBezTo>
                    <a:pt x="17" y="85"/>
                    <a:pt x="16" y="83"/>
                    <a:pt x="18" y="83"/>
                  </a:cubicBezTo>
                  <a:cubicBezTo>
                    <a:pt x="22" y="83"/>
                    <a:pt x="25" y="84"/>
                    <a:pt x="26" y="87"/>
                  </a:cubicBezTo>
                  <a:cubicBezTo>
                    <a:pt x="26" y="87"/>
                    <a:pt x="27" y="91"/>
                    <a:pt x="27" y="91"/>
                  </a:cubicBezTo>
                  <a:cubicBezTo>
                    <a:pt x="32" y="92"/>
                    <a:pt x="36" y="92"/>
                    <a:pt x="40" y="96"/>
                  </a:cubicBezTo>
                  <a:cubicBezTo>
                    <a:pt x="43" y="100"/>
                    <a:pt x="40" y="104"/>
                    <a:pt x="46" y="104"/>
                  </a:cubicBezTo>
                  <a:cubicBezTo>
                    <a:pt x="46" y="108"/>
                    <a:pt x="52" y="110"/>
                    <a:pt x="56" y="110"/>
                  </a:cubicBezTo>
                  <a:cubicBezTo>
                    <a:pt x="57" y="111"/>
                    <a:pt x="57" y="113"/>
                    <a:pt x="58" y="114"/>
                  </a:cubicBezTo>
                  <a:cubicBezTo>
                    <a:pt x="57" y="114"/>
                    <a:pt x="57" y="116"/>
                    <a:pt x="57" y="118"/>
                  </a:cubicBezTo>
                  <a:cubicBezTo>
                    <a:pt x="57" y="120"/>
                    <a:pt x="58" y="124"/>
                    <a:pt x="59" y="124"/>
                  </a:cubicBezTo>
                  <a:cubicBezTo>
                    <a:pt x="61" y="124"/>
                    <a:pt x="66" y="119"/>
                    <a:pt x="66" y="116"/>
                  </a:cubicBezTo>
                  <a:cubicBezTo>
                    <a:pt x="66" y="116"/>
                    <a:pt x="66" y="115"/>
                    <a:pt x="66" y="113"/>
                  </a:cubicBezTo>
                  <a:cubicBezTo>
                    <a:pt x="66" y="114"/>
                    <a:pt x="66" y="116"/>
                    <a:pt x="67" y="116"/>
                  </a:cubicBezTo>
                  <a:cubicBezTo>
                    <a:pt x="71" y="116"/>
                    <a:pt x="70" y="111"/>
                    <a:pt x="73" y="110"/>
                  </a:cubicBezTo>
                  <a:cubicBezTo>
                    <a:pt x="81" y="106"/>
                    <a:pt x="82" y="103"/>
                    <a:pt x="91" y="101"/>
                  </a:cubicBezTo>
                  <a:cubicBezTo>
                    <a:pt x="91" y="95"/>
                    <a:pt x="94" y="93"/>
                    <a:pt x="94" y="86"/>
                  </a:cubicBezTo>
                  <a:cubicBezTo>
                    <a:pt x="94" y="77"/>
                    <a:pt x="90" y="64"/>
                    <a:pt x="83" y="60"/>
                  </a:cubicBezTo>
                  <a:cubicBezTo>
                    <a:pt x="76" y="55"/>
                    <a:pt x="73" y="48"/>
                    <a:pt x="66" y="41"/>
                  </a:cubicBezTo>
                  <a:cubicBezTo>
                    <a:pt x="65" y="40"/>
                    <a:pt x="64" y="40"/>
                    <a:pt x="64" y="37"/>
                  </a:cubicBezTo>
                  <a:cubicBezTo>
                    <a:pt x="64" y="25"/>
                    <a:pt x="78" y="23"/>
                    <a:pt x="83" y="14"/>
                  </a:cubicBezTo>
                  <a:cubicBezTo>
                    <a:pt x="79" y="13"/>
                    <a:pt x="73" y="10"/>
                    <a:pt x="73" y="3"/>
                  </a:cubicBezTo>
                  <a:cubicBezTo>
                    <a:pt x="69" y="3"/>
                    <a:pt x="66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55"/>
            <p:cNvSpPr>
              <a:spLocks/>
            </p:cNvSpPr>
            <p:nvPr/>
          </p:nvSpPr>
          <p:spPr bwMode="auto">
            <a:xfrm>
              <a:off x="9294813" y="4248150"/>
              <a:ext cx="49213" cy="44450"/>
            </a:xfrm>
            <a:custGeom>
              <a:avLst/>
              <a:gdLst>
                <a:gd name="T0" fmla="*/ 6 w 13"/>
                <a:gd name="T1" fmla="*/ 0 h 12"/>
                <a:gd name="T2" fmla="*/ 0 w 13"/>
                <a:gd name="T3" fmla="*/ 4 h 12"/>
                <a:gd name="T4" fmla="*/ 5 w 13"/>
                <a:gd name="T5" fmla="*/ 7 h 12"/>
                <a:gd name="T6" fmla="*/ 7 w 13"/>
                <a:gd name="T7" fmla="*/ 11 h 12"/>
                <a:gd name="T8" fmla="*/ 11 w 13"/>
                <a:gd name="T9" fmla="*/ 12 h 12"/>
                <a:gd name="T10" fmla="*/ 13 w 13"/>
                <a:gd name="T11" fmla="*/ 12 h 12"/>
                <a:gd name="T12" fmla="*/ 13 w 13"/>
                <a:gd name="T13" fmla="*/ 10 h 12"/>
                <a:gd name="T14" fmla="*/ 6 w 13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cubicBezTo>
                    <a:pt x="4" y="0"/>
                    <a:pt x="0" y="2"/>
                    <a:pt x="0" y="4"/>
                  </a:cubicBezTo>
                  <a:cubicBezTo>
                    <a:pt x="0" y="6"/>
                    <a:pt x="4" y="4"/>
                    <a:pt x="5" y="7"/>
                  </a:cubicBezTo>
                  <a:cubicBezTo>
                    <a:pt x="6" y="8"/>
                    <a:pt x="7" y="11"/>
                    <a:pt x="7" y="11"/>
                  </a:cubicBezTo>
                  <a:cubicBezTo>
                    <a:pt x="8" y="11"/>
                    <a:pt x="9" y="12"/>
                    <a:pt x="11" y="12"/>
                  </a:cubicBezTo>
                  <a:cubicBezTo>
                    <a:pt x="12" y="12"/>
                    <a:pt x="12" y="12"/>
                    <a:pt x="13" y="12"/>
                  </a:cubicBezTo>
                  <a:cubicBezTo>
                    <a:pt x="13" y="12"/>
                    <a:pt x="13" y="10"/>
                    <a:pt x="13" y="10"/>
                  </a:cubicBezTo>
                  <a:cubicBezTo>
                    <a:pt x="9" y="10"/>
                    <a:pt x="7" y="4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56"/>
            <p:cNvSpPr>
              <a:spLocks/>
            </p:cNvSpPr>
            <p:nvPr/>
          </p:nvSpPr>
          <p:spPr bwMode="auto">
            <a:xfrm>
              <a:off x="9371013" y="4281488"/>
              <a:ext cx="17463" cy="19050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0 h 5"/>
                <a:gd name="T4" fmla="*/ 0 w 5"/>
                <a:gd name="T5" fmla="*/ 2 h 5"/>
                <a:gd name="T6" fmla="*/ 2 w 5"/>
                <a:gd name="T7" fmla="*/ 5 h 5"/>
                <a:gd name="T8" fmla="*/ 5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4" y="5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57"/>
            <p:cNvSpPr>
              <a:spLocks/>
            </p:cNvSpPr>
            <p:nvPr/>
          </p:nvSpPr>
          <p:spPr bwMode="auto">
            <a:xfrm>
              <a:off x="9099550" y="4237038"/>
              <a:ext cx="19050" cy="30163"/>
            </a:xfrm>
            <a:custGeom>
              <a:avLst/>
              <a:gdLst>
                <a:gd name="T0" fmla="*/ 2 w 5"/>
                <a:gd name="T1" fmla="*/ 0 h 8"/>
                <a:gd name="T2" fmla="*/ 1 w 5"/>
                <a:gd name="T3" fmla="*/ 0 h 8"/>
                <a:gd name="T4" fmla="*/ 1 w 5"/>
                <a:gd name="T5" fmla="*/ 0 h 8"/>
                <a:gd name="T6" fmla="*/ 0 w 5"/>
                <a:gd name="T7" fmla="*/ 0 h 8"/>
                <a:gd name="T8" fmla="*/ 0 w 5"/>
                <a:gd name="T9" fmla="*/ 1 h 8"/>
                <a:gd name="T10" fmla="*/ 5 w 5"/>
                <a:gd name="T11" fmla="*/ 8 h 8"/>
                <a:gd name="T12" fmla="*/ 2 w 5"/>
                <a:gd name="T13" fmla="*/ 1 h 8"/>
                <a:gd name="T14" fmla="*/ 2 w 5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4" y="7"/>
                    <a:pt x="5" y="8"/>
                  </a:cubicBezTo>
                  <a:cubicBezTo>
                    <a:pt x="5" y="5"/>
                    <a:pt x="4" y="3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58"/>
            <p:cNvSpPr>
              <a:spLocks/>
            </p:cNvSpPr>
            <p:nvPr/>
          </p:nvSpPr>
          <p:spPr bwMode="auto">
            <a:xfrm>
              <a:off x="9063038" y="4168775"/>
              <a:ext cx="25400" cy="26988"/>
            </a:xfrm>
            <a:custGeom>
              <a:avLst/>
              <a:gdLst>
                <a:gd name="T0" fmla="*/ 1 w 7"/>
                <a:gd name="T1" fmla="*/ 0 h 7"/>
                <a:gd name="T2" fmla="*/ 0 w 7"/>
                <a:gd name="T3" fmla="*/ 1 h 7"/>
                <a:gd name="T4" fmla="*/ 0 w 7"/>
                <a:gd name="T5" fmla="*/ 1 h 7"/>
                <a:gd name="T6" fmla="*/ 5 w 7"/>
                <a:gd name="T7" fmla="*/ 7 h 7"/>
                <a:gd name="T8" fmla="*/ 1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4" y="7"/>
                    <a:pt x="5" y="7"/>
                  </a:cubicBezTo>
                  <a:cubicBezTo>
                    <a:pt x="7" y="7"/>
                    <a:pt x="3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59"/>
            <p:cNvSpPr>
              <a:spLocks/>
            </p:cNvSpPr>
            <p:nvPr/>
          </p:nvSpPr>
          <p:spPr bwMode="auto">
            <a:xfrm>
              <a:off x="10034588" y="3128963"/>
              <a:ext cx="71438" cy="88900"/>
            </a:xfrm>
            <a:custGeom>
              <a:avLst/>
              <a:gdLst>
                <a:gd name="T0" fmla="*/ 9 w 19"/>
                <a:gd name="T1" fmla="*/ 0 h 24"/>
                <a:gd name="T2" fmla="*/ 0 w 19"/>
                <a:gd name="T3" fmla="*/ 7 h 24"/>
                <a:gd name="T4" fmla="*/ 3 w 19"/>
                <a:gd name="T5" fmla="*/ 10 h 24"/>
                <a:gd name="T6" fmla="*/ 7 w 19"/>
                <a:gd name="T7" fmla="*/ 9 h 24"/>
                <a:gd name="T8" fmla="*/ 7 w 19"/>
                <a:gd name="T9" fmla="*/ 6 h 24"/>
                <a:gd name="T10" fmla="*/ 9 w 19"/>
                <a:gd name="T11" fmla="*/ 10 h 24"/>
                <a:gd name="T12" fmla="*/ 8 w 19"/>
                <a:gd name="T13" fmla="*/ 14 h 24"/>
                <a:gd name="T14" fmla="*/ 5 w 19"/>
                <a:gd name="T15" fmla="*/ 19 h 24"/>
                <a:gd name="T16" fmla="*/ 9 w 19"/>
                <a:gd name="T17" fmla="*/ 23 h 24"/>
                <a:gd name="T18" fmla="*/ 9 w 19"/>
                <a:gd name="T19" fmla="*/ 21 h 24"/>
                <a:gd name="T20" fmla="*/ 10 w 19"/>
                <a:gd name="T21" fmla="*/ 24 h 24"/>
                <a:gd name="T22" fmla="*/ 17 w 19"/>
                <a:gd name="T23" fmla="*/ 10 h 24"/>
                <a:gd name="T24" fmla="*/ 18 w 19"/>
                <a:gd name="T25" fmla="*/ 10 h 24"/>
                <a:gd name="T26" fmla="*/ 19 w 19"/>
                <a:gd name="T27" fmla="*/ 10 h 24"/>
                <a:gd name="T28" fmla="*/ 19 w 19"/>
                <a:gd name="T29" fmla="*/ 7 h 24"/>
                <a:gd name="T30" fmla="*/ 17 w 19"/>
                <a:gd name="T31" fmla="*/ 5 h 24"/>
                <a:gd name="T32" fmla="*/ 16 w 19"/>
                <a:gd name="T33" fmla="*/ 2 h 24"/>
                <a:gd name="T34" fmla="*/ 9 w 19"/>
                <a:gd name="T3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9" y="0"/>
                  </a:moveTo>
                  <a:cubicBezTo>
                    <a:pt x="8" y="0"/>
                    <a:pt x="0" y="5"/>
                    <a:pt x="0" y="7"/>
                  </a:cubicBezTo>
                  <a:cubicBezTo>
                    <a:pt x="0" y="8"/>
                    <a:pt x="2" y="10"/>
                    <a:pt x="3" y="10"/>
                  </a:cubicBezTo>
                  <a:cubicBezTo>
                    <a:pt x="4" y="10"/>
                    <a:pt x="5" y="9"/>
                    <a:pt x="7" y="9"/>
                  </a:cubicBezTo>
                  <a:cubicBezTo>
                    <a:pt x="6" y="8"/>
                    <a:pt x="7" y="7"/>
                    <a:pt x="7" y="6"/>
                  </a:cubicBezTo>
                  <a:cubicBezTo>
                    <a:pt x="7" y="8"/>
                    <a:pt x="7" y="9"/>
                    <a:pt x="9" y="1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5" y="18"/>
                    <a:pt x="5" y="19"/>
                  </a:cubicBezTo>
                  <a:cubicBezTo>
                    <a:pt x="5" y="20"/>
                    <a:pt x="7" y="23"/>
                    <a:pt x="9" y="2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4"/>
                    <a:pt x="10" y="24"/>
                  </a:cubicBezTo>
                  <a:cubicBezTo>
                    <a:pt x="14" y="24"/>
                    <a:pt x="16" y="15"/>
                    <a:pt x="17" y="10"/>
                  </a:cubicBezTo>
                  <a:cubicBezTo>
                    <a:pt x="17" y="10"/>
                    <a:pt x="17" y="10"/>
                    <a:pt x="18" y="10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19" y="9"/>
                    <a:pt x="19" y="8"/>
                    <a:pt x="19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3"/>
                    <a:pt x="16" y="2"/>
                  </a:cubicBezTo>
                  <a:cubicBezTo>
                    <a:pt x="13" y="2"/>
                    <a:pt x="1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60"/>
            <p:cNvSpPr>
              <a:spLocks/>
            </p:cNvSpPr>
            <p:nvPr/>
          </p:nvSpPr>
          <p:spPr bwMode="auto">
            <a:xfrm>
              <a:off x="10117138" y="3105150"/>
              <a:ext cx="82550" cy="57150"/>
            </a:xfrm>
            <a:custGeom>
              <a:avLst/>
              <a:gdLst>
                <a:gd name="T0" fmla="*/ 16 w 22"/>
                <a:gd name="T1" fmla="*/ 0 h 15"/>
                <a:gd name="T2" fmla="*/ 8 w 22"/>
                <a:gd name="T3" fmla="*/ 4 h 15"/>
                <a:gd name="T4" fmla="*/ 6 w 22"/>
                <a:gd name="T5" fmla="*/ 4 h 15"/>
                <a:gd name="T6" fmla="*/ 0 w 22"/>
                <a:gd name="T7" fmla="*/ 8 h 15"/>
                <a:gd name="T8" fmla="*/ 3 w 22"/>
                <a:gd name="T9" fmla="*/ 11 h 15"/>
                <a:gd name="T10" fmla="*/ 4 w 22"/>
                <a:gd name="T11" fmla="*/ 15 h 15"/>
                <a:gd name="T12" fmla="*/ 11 w 22"/>
                <a:gd name="T13" fmla="*/ 8 h 15"/>
                <a:gd name="T14" fmla="*/ 16 w 22"/>
                <a:gd name="T15" fmla="*/ 10 h 15"/>
                <a:gd name="T16" fmla="*/ 16 w 2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5">
                  <a:moveTo>
                    <a:pt x="16" y="0"/>
                  </a:moveTo>
                  <a:cubicBezTo>
                    <a:pt x="12" y="0"/>
                    <a:pt x="11" y="4"/>
                    <a:pt x="8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10"/>
                    <a:pt x="3" y="11"/>
                  </a:cubicBezTo>
                  <a:cubicBezTo>
                    <a:pt x="2" y="12"/>
                    <a:pt x="3" y="15"/>
                    <a:pt x="4" y="15"/>
                  </a:cubicBezTo>
                  <a:cubicBezTo>
                    <a:pt x="8" y="15"/>
                    <a:pt x="9" y="11"/>
                    <a:pt x="11" y="8"/>
                  </a:cubicBezTo>
                  <a:cubicBezTo>
                    <a:pt x="12" y="8"/>
                    <a:pt x="13" y="10"/>
                    <a:pt x="16" y="10"/>
                  </a:cubicBezTo>
                  <a:cubicBezTo>
                    <a:pt x="18" y="10"/>
                    <a:pt x="22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61"/>
            <p:cNvSpPr>
              <a:spLocks/>
            </p:cNvSpPr>
            <p:nvPr/>
          </p:nvSpPr>
          <p:spPr bwMode="auto">
            <a:xfrm>
              <a:off x="10075863" y="2862263"/>
              <a:ext cx="338138" cy="277813"/>
            </a:xfrm>
            <a:custGeom>
              <a:avLst/>
              <a:gdLst>
                <a:gd name="T0" fmla="*/ 83 w 90"/>
                <a:gd name="T1" fmla="*/ 0 h 74"/>
                <a:gd name="T2" fmla="*/ 83 w 90"/>
                <a:gd name="T3" fmla="*/ 3 h 74"/>
                <a:gd name="T4" fmla="*/ 84 w 90"/>
                <a:gd name="T5" fmla="*/ 3 h 74"/>
                <a:gd name="T6" fmla="*/ 82 w 90"/>
                <a:gd name="T7" fmla="*/ 4 h 74"/>
                <a:gd name="T8" fmla="*/ 80 w 90"/>
                <a:gd name="T9" fmla="*/ 2 h 74"/>
                <a:gd name="T10" fmla="*/ 74 w 90"/>
                <a:gd name="T11" fmla="*/ 13 h 74"/>
                <a:gd name="T12" fmla="*/ 75 w 90"/>
                <a:gd name="T13" fmla="*/ 16 h 74"/>
                <a:gd name="T14" fmla="*/ 59 w 90"/>
                <a:gd name="T15" fmla="*/ 39 h 74"/>
                <a:gd name="T16" fmla="*/ 51 w 90"/>
                <a:gd name="T17" fmla="*/ 43 h 74"/>
                <a:gd name="T18" fmla="*/ 50 w 90"/>
                <a:gd name="T19" fmla="*/ 42 h 74"/>
                <a:gd name="T20" fmla="*/ 51 w 90"/>
                <a:gd name="T21" fmla="*/ 38 h 74"/>
                <a:gd name="T22" fmla="*/ 46 w 90"/>
                <a:gd name="T23" fmla="*/ 46 h 74"/>
                <a:gd name="T24" fmla="*/ 37 w 90"/>
                <a:gd name="T25" fmla="*/ 54 h 74"/>
                <a:gd name="T26" fmla="*/ 19 w 90"/>
                <a:gd name="T27" fmla="*/ 54 h 74"/>
                <a:gd name="T28" fmla="*/ 3 w 90"/>
                <a:gd name="T29" fmla="*/ 65 h 74"/>
                <a:gd name="T30" fmla="*/ 0 w 90"/>
                <a:gd name="T31" fmla="*/ 67 h 74"/>
                <a:gd name="T32" fmla="*/ 4 w 90"/>
                <a:gd name="T33" fmla="*/ 69 h 74"/>
                <a:gd name="T34" fmla="*/ 19 w 90"/>
                <a:gd name="T35" fmla="*/ 65 h 74"/>
                <a:gd name="T36" fmla="*/ 21 w 90"/>
                <a:gd name="T37" fmla="*/ 64 h 74"/>
                <a:gd name="T38" fmla="*/ 22 w 90"/>
                <a:gd name="T39" fmla="*/ 64 h 74"/>
                <a:gd name="T40" fmla="*/ 23 w 90"/>
                <a:gd name="T41" fmla="*/ 64 h 74"/>
                <a:gd name="T42" fmla="*/ 25 w 90"/>
                <a:gd name="T43" fmla="*/ 64 h 74"/>
                <a:gd name="T44" fmla="*/ 28 w 90"/>
                <a:gd name="T45" fmla="*/ 61 h 74"/>
                <a:gd name="T46" fmla="*/ 36 w 90"/>
                <a:gd name="T47" fmla="*/ 64 h 74"/>
                <a:gd name="T48" fmla="*/ 35 w 90"/>
                <a:gd name="T49" fmla="*/ 69 h 74"/>
                <a:gd name="T50" fmla="*/ 35 w 90"/>
                <a:gd name="T51" fmla="*/ 71 h 74"/>
                <a:gd name="T52" fmla="*/ 39 w 90"/>
                <a:gd name="T53" fmla="*/ 74 h 74"/>
                <a:gd name="T54" fmla="*/ 46 w 90"/>
                <a:gd name="T55" fmla="*/ 67 h 74"/>
                <a:gd name="T56" fmla="*/ 49 w 90"/>
                <a:gd name="T57" fmla="*/ 66 h 74"/>
                <a:gd name="T58" fmla="*/ 46 w 90"/>
                <a:gd name="T59" fmla="*/ 62 h 74"/>
                <a:gd name="T60" fmla="*/ 48 w 90"/>
                <a:gd name="T61" fmla="*/ 59 h 74"/>
                <a:gd name="T62" fmla="*/ 56 w 90"/>
                <a:gd name="T63" fmla="*/ 64 h 74"/>
                <a:gd name="T64" fmla="*/ 62 w 90"/>
                <a:gd name="T65" fmla="*/ 61 h 74"/>
                <a:gd name="T66" fmla="*/ 65 w 90"/>
                <a:gd name="T67" fmla="*/ 61 h 74"/>
                <a:gd name="T68" fmla="*/ 66 w 90"/>
                <a:gd name="T69" fmla="*/ 62 h 74"/>
                <a:gd name="T70" fmla="*/ 74 w 90"/>
                <a:gd name="T71" fmla="*/ 55 h 74"/>
                <a:gd name="T72" fmla="*/ 73 w 90"/>
                <a:gd name="T73" fmla="*/ 60 h 74"/>
                <a:gd name="T74" fmla="*/ 80 w 90"/>
                <a:gd name="T75" fmla="*/ 54 h 74"/>
                <a:gd name="T76" fmla="*/ 79 w 90"/>
                <a:gd name="T77" fmla="*/ 49 h 74"/>
                <a:gd name="T78" fmla="*/ 82 w 90"/>
                <a:gd name="T79" fmla="*/ 41 h 74"/>
                <a:gd name="T80" fmla="*/ 84 w 90"/>
                <a:gd name="T81" fmla="*/ 28 h 74"/>
                <a:gd name="T82" fmla="*/ 85 w 90"/>
                <a:gd name="T83" fmla="*/ 28 h 74"/>
                <a:gd name="T84" fmla="*/ 85 w 90"/>
                <a:gd name="T85" fmla="*/ 28 h 74"/>
                <a:gd name="T86" fmla="*/ 85 w 90"/>
                <a:gd name="T87" fmla="*/ 28 h 74"/>
                <a:gd name="T88" fmla="*/ 87 w 90"/>
                <a:gd name="T89" fmla="*/ 28 h 74"/>
                <a:gd name="T90" fmla="*/ 87 w 90"/>
                <a:gd name="T91" fmla="*/ 26 h 74"/>
                <a:gd name="T92" fmla="*/ 90 w 90"/>
                <a:gd name="T93" fmla="*/ 17 h 74"/>
                <a:gd name="T94" fmla="*/ 87 w 90"/>
                <a:gd name="T95" fmla="*/ 7 h 74"/>
                <a:gd name="T96" fmla="*/ 86 w 90"/>
                <a:gd name="T97" fmla="*/ 1 h 74"/>
                <a:gd name="T98" fmla="*/ 83 w 90"/>
                <a:gd name="T9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0" h="74">
                  <a:moveTo>
                    <a:pt x="83" y="0"/>
                  </a:moveTo>
                  <a:cubicBezTo>
                    <a:pt x="82" y="0"/>
                    <a:pt x="82" y="3"/>
                    <a:pt x="83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4"/>
                    <a:pt x="82" y="4"/>
                    <a:pt x="82" y="4"/>
                  </a:cubicBezTo>
                  <a:cubicBezTo>
                    <a:pt x="81" y="4"/>
                    <a:pt x="81" y="2"/>
                    <a:pt x="80" y="2"/>
                  </a:cubicBezTo>
                  <a:cubicBezTo>
                    <a:pt x="77" y="2"/>
                    <a:pt x="74" y="9"/>
                    <a:pt x="74" y="13"/>
                  </a:cubicBezTo>
                  <a:cubicBezTo>
                    <a:pt x="74" y="14"/>
                    <a:pt x="75" y="14"/>
                    <a:pt x="75" y="16"/>
                  </a:cubicBezTo>
                  <a:cubicBezTo>
                    <a:pt x="75" y="25"/>
                    <a:pt x="65" y="37"/>
                    <a:pt x="59" y="39"/>
                  </a:cubicBezTo>
                  <a:cubicBezTo>
                    <a:pt x="56" y="40"/>
                    <a:pt x="55" y="43"/>
                    <a:pt x="51" y="43"/>
                  </a:cubicBezTo>
                  <a:cubicBezTo>
                    <a:pt x="50" y="43"/>
                    <a:pt x="50" y="42"/>
                    <a:pt x="50" y="42"/>
                  </a:cubicBezTo>
                  <a:cubicBezTo>
                    <a:pt x="50" y="40"/>
                    <a:pt x="50" y="39"/>
                    <a:pt x="51" y="38"/>
                  </a:cubicBezTo>
                  <a:cubicBezTo>
                    <a:pt x="50" y="39"/>
                    <a:pt x="46" y="46"/>
                    <a:pt x="46" y="46"/>
                  </a:cubicBezTo>
                  <a:cubicBezTo>
                    <a:pt x="44" y="46"/>
                    <a:pt x="42" y="54"/>
                    <a:pt x="37" y="54"/>
                  </a:cubicBezTo>
                  <a:cubicBezTo>
                    <a:pt x="30" y="54"/>
                    <a:pt x="28" y="54"/>
                    <a:pt x="19" y="54"/>
                  </a:cubicBezTo>
                  <a:cubicBezTo>
                    <a:pt x="12" y="54"/>
                    <a:pt x="9" y="61"/>
                    <a:pt x="3" y="65"/>
                  </a:cubicBezTo>
                  <a:cubicBezTo>
                    <a:pt x="2" y="66"/>
                    <a:pt x="0" y="67"/>
                    <a:pt x="0" y="67"/>
                  </a:cubicBezTo>
                  <a:cubicBezTo>
                    <a:pt x="0" y="69"/>
                    <a:pt x="2" y="69"/>
                    <a:pt x="4" y="69"/>
                  </a:cubicBezTo>
                  <a:cubicBezTo>
                    <a:pt x="10" y="69"/>
                    <a:pt x="15" y="66"/>
                    <a:pt x="19" y="65"/>
                  </a:cubicBezTo>
                  <a:cubicBezTo>
                    <a:pt x="19" y="64"/>
                    <a:pt x="20" y="64"/>
                    <a:pt x="21" y="64"/>
                  </a:cubicBezTo>
                  <a:cubicBezTo>
                    <a:pt x="21" y="64"/>
                    <a:pt x="21" y="64"/>
                    <a:pt x="22" y="64"/>
                  </a:cubicBezTo>
                  <a:cubicBezTo>
                    <a:pt x="22" y="64"/>
                    <a:pt x="22" y="64"/>
                    <a:pt x="23" y="64"/>
                  </a:cubicBezTo>
                  <a:cubicBezTo>
                    <a:pt x="23" y="64"/>
                    <a:pt x="24" y="64"/>
                    <a:pt x="25" y="64"/>
                  </a:cubicBezTo>
                  <a:cubicBezTo>
                    <a:pt x="26" y="63"/>
                    <a:pt x="26" y="61"/>
                    <a:pt x="28" y="61"/>
                  </a:cubicBezTo>
                  <a:cubicBezTo>
                    <a:pt x="31" y="61"/>
                    <a:pt x="33" y="63"/>
                    <a:pt x="36" y="64"/>
                  </a:cubicBezTo>
                  <a:cubicBezTo>
                    <a:pt x="36" y="65"/>
                    <a:pt x="35" y="67"/>
                    <a:pt x="35" y="69"/>
                  </a:cubicBezTo>
                  <a:cubicBezTo>
                    <a:pt x="35" y="70"/>
                    <a:pt x="34" y="71"/>
                    <a:pt x="35" y="71"/>
                  </a:cubicBezTo>
                  <a:cubicBezTo>
                    <a:pt x="37" y="71"/>
                    <a:pt x="37" y="73"/>
                    <a:pt x="39" y="74"/>
                  </a:cubicBezTo>
                  <a:cubicBezTo>
                    <a:pt x="41" y="71"/>
                    <a:pt x="44" y="67"/>
                    <a:pt x="46" y="67"/>
                  </a:cubicBezTo>
                  <a:cubicBezTo>
                    <a:pt x="47" y="67"/>
                    <a:pt x="48" y="67"/>
                    <a:pt x="49" y="66"/>
                  </a:cubicBezTo>
                  <a:cubicBezTo>
                    <a:pt x="49" y="66"/>
                    <a:pt x="46" y="63"/>
                    <a:pt x="46" y="62"/>
                  </a:cubicBezTo>
                  <a:cubicBezTo>
                    <a:pt x="46" y="61"/>
                    <a:pt x="47" y="59"/>
                    <a:pt x="48" y="59"/>
                  </a:cubicBezTo>
                  <a:cubicBezTo>
                    <a:pt x="50" y="59"/>
                    <a:pt x="50" y="64"/>
                    <a:pt x="56" y="64"/>
                  </a:cubicBezTo>
                  <a:cubicBezTo>
                    <a:pt x="58" y="64"/>
                    <a:pt x="60" y="63"/>
                    <a:pt x="62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2"/>
                    <a:pt x="66" y="62"/>
                  </a:cubicBezTo>
                  <a:cubicBezTo>
                    <a:pt x="67" y="58"/>
                    <a:pt x="70" y="58"/>
                    <a:pt x="74" y="55"/>
                  </a:cubicBezTo>
                  <a:cubicBezTo>
                    <a:pt x="73" y="57"/>
                    <a:pt x="72" y="58"/>
                    <a:pt x="73" y="60"/>
                  </a:cubicBezTo>
                  <a:cubicBezTo>
                    <a:pt x="77" y="59"/>
                    <a:pt x="77" y="56"/>
                    <a:pt x="80" y="54"/>
                  </a:cubicBezTo>
                  <a:cubicBezTo>
                    <a:pt x="80" y="53"/>
                    <a:pt x="79" y="51"/>
                    <a:pt x="79" y="49"/>
                  </a:cubicBezTo>
                  <a:cubicBezTo>
                    <a:pt x="79" y="45"/>
                    <a:pt x="82" y="44"/>
                    <a:pt x="82" y="41"/>
                  </a:cubicBezTo>
                  <a:cubicBezTo>
                    <a:pt x="82" y="38"/>
                    <a:pt x="81" y="29"/>
                    <a:pt x="84" y="28"/>
                  </a:cubicBezTo>
                  <a:cubicBezTo>
                    <a:pt x="84" y="28"/>
                    <a:pt x="84" y="28"/>
                    <a:pt x="85" y="28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6" y="28"/>
                    <a:pt x="86" y="28"/>
                    <a:pt x="87" y="28"/>
                  </a:cubicBezTo>
                  <a:cubicBezTo>
                    <a:pt x="87" y="27"/>
                    <a:pt x="87" y="26"/>
                    <a:pt x="87" y="26"/>
                  </a:cubicBezTo>
                  <a:cubicBezTo>
                    <a:pt x="87" y="22"/>
                    <a:pt x="90" y="22"/>
                    <a:pt x="90" y="17"/>
                  </a:cubicBezTo>
                  <a:cubicBezTo>
                    <a:pt x="90" y="13"/>
                    <a:pt x="87" y="11"/>
                    <a:pt x="87" y="7"/>
                  </a:cubicBezTo>
                  <a:cubicBezTo>
                    <a:pt x="87" y="5"/>
                    <a:pt x="87" y="3"/>
                    <a:pt x="86" y="1"/>
                  </a:cubicBezTo>
                  <a:cubicBezTo>
                    <a:pt x="86" y="1"/>
                    <a:pt x="85" y="0"/>
                    <a:pt x="8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62"/>
            <p:cNvSpPr>
              <a:spLocks/>
            </p:cNvSpPr>
            <p:nvPr/>
          </p:nvSpPr>
          <p:spPr bwMode="auto">
            <a:xfrm>
              <a:off x="10350500" y="2708275"/>
              <a:ext cx="176213" cy="149225"/>
            </a:xfrm>
            <a:custGeom>
              <a:avLst/>
              <a:gdLst>
                <a:gd name="T0" fmla="*/ 17 w 47"/>
                <a:gd name="T1" fmla="*/ 0 h 40"/>
                <a:gd name="T2" fmla="*/ 15 w 47"/>
                <a:gd name="T3" fmla="*/ 4 h 40"/>
                <a:gd name="T4" fmla="*/ 16 w 47"/>
                <a:gd name="T5" fmla="*/ 7 h 40"/>
                <a:gd name="T6" fmla="*/ 10 w 47"/>
                <a:gd name="T7" fmla="*/ 22 h 40"/>
                <a:gd name="T8" fmla="*/ 8 w 47"/>
                <a:gd name="T9" fmla="*/ 22 h 40"/>
                <a:gd name="T10" fmla="*/ 7 w 47"/>
                <a:gd name="T11" fmla="*/ 22 h 40"/>
                <a:gd name="T12" fmla="*/ 7 w 47"/>
                <a:gd name="T13" fmla="*/ 22 h 40"/>
                <a:gd name="T14" fmla="*/ 5 w 47"/>
                <a:gd name="T15" fmla="*/ 21 h 40"/>
                <a:gd name="T16" fmla="*/ 5 w 47"/>
                <a:gd name="T17" fmla="*/ 23 h 40"/>
                <a:gd name="T18" fmla="*/ 0 w 47"/>
                <a:gd name="T19" fmla="*/ 30 h 40"/>
                <a:gd name="T20" fmla="*/ 2 w 47"/>
                <a:gd name="T21" fmla="*/ 33 h 40"/>
                <a:gd name="T22" fmla="*/ 2 w 47"/>
                <a:gd name="T23" fmla="*/ 40 h 40"/>
                <a:gd name="T24" fmla="*/ 3 w 47"/>
                <a:gd name="T25" fmla="*/ 40 h 40"/>
                <a:gd name="T26" fmla="*/ 10 w 47"/>
                <a:gd name="T27" fmla="*/ 35 h 40"/>
                <a:gd name="T28" fmla="*/ 5 w 47"/>
                <a:gd name="T29" fmla="*/ 31 h 40"/>
                <a:gd name="T30" fmla="*/ 7 w 47"/>
                <a:gd name="T31" fmla="*/ 29 h 40"/>
                <a:gd name="T32" fmla="*/ 13 w 47"/>
                <a:gd name="T33" fmla="*/ 29 h 40"/>
                <a:gd name="T34" fmla="*/ 15 w 47"/>
                <a:gd name="T35" fmla="*/ 27 h 40"/>
                <a:gd name="T36" fmla="*/ 27 w 47"/>
                <a:gd name="T37" fmla="*/ 34 h 40"/>
                <a:gd name="T38" fmla="*/ 38 w 47"/>
                <a:gd name="T39" fmla="*/ 24 h 40"/>
                <a:gd name="T40" fmla="*/ 47 w 47"/>
                <a:gd name="T41" fmla="*/ 21 h 40"/>
                <a:gd name="T42" fmla="*/ 43 w 47"/>
                <a:gd name="T43" fmla="*/ 17 h 40"/>
                <a:gd name="T44" fmla="*/ 45 w 47"/>
                <a:gd name="T45" fmla="*/ 14 h 40"/>
                <a:gd name="T46" fmla="*/ 43 w 47"/>
                <a:gd name="T47" fmla="*/ 14 h 40"/>
                <a:gd name="T48" fmla="*/ 39 w 47"/>
                <a:gd name="T49" fmla="*/ 15 h 40"/>
                <a:gd name="T50" fmla="*/ 17 w 47"/>
                <a:gd name="T5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" h="40">
                  <a:moveTo>
                    <a:pt x="17" y="0"/>
                  </a:moveTo>
                  <a:cubicBezTo>
                    <a:pt x="16" y="1"/>
                    <a:pt x="15" y="2"/>
                    <a:pt x="15" y="4"/>
                  </a:cubicBezTo>
                  <a:cubicBezTo>
                    <a:pt x="15" y="5"/>
                    <a:pt x="16" y="6"/>
                    <a:pt x="16" y="7"/>
                  </a:cubicBezTo>
                  <a:cubicBezTo>
                    <a:pt x="16" y="11"/>
                    <a:pt x="14" y="22"/>
                    <a:pt x="10" y="22"/>
                  </a:cubicBezTo>
                  <a:cubicBezTo>
                    <a:pt x="9" y="22"/>
                    <a:pt x="8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6" y="21"/>
                    <a:pt x="5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5"/>
                    <a:pt x="0" y="27"/>
                    <a:pt x="0" y="30"/>
                  </a:cubicBezTo>
                  <a:cubicBezTo>
                    <a:pt x="0" y="31"/>
                    <a:pt x="2" y="32"/>
                    <a:pt x="2" y="33"/>
                  </a:cubicBezTo>
                  <a:cubicBezTo>
                    <a:pt x="2" y="34"/>
                    <a:pt x="2" y="38"/>
                    <a:pt x="2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6" y="37"/>
                    <a:pt x="8" y="38"/>
                    <a:pt x="10" y="35"/>
                  </a:cubicBezTo>
                  <a:cubicBezTo>
                    <a:pt x="9" y="34"/>
                    <a:pt x="5" y="34"/>
                    <a:pt x="5" y="31"/>
                  </a:cubicBezTo>
                  <a:cubicBezTo>
                    <a:pt x="5" y="29"/>
                    <a:pt x="6" y="29"/>
                    <a:pt x="7" y="29"/>
                  </a:cubicBezTo>
                  <a:cubicBezTo>
                    <a:pt x="9" y="29"/>
                    <a:pt x="11" y="29"/>
                    <a:pt x="13" y="29"/>
                  </a:cubicBezTo>
                  <a:cubicBezTo>
                    <a:pt x="13" y="28"/>
                    <a:pt x="14" y="27"/>
                    <a:pt x="15" y="27"/>
                  </a:cubicBezTo>
                  <a:cubicBezTo>
                    <a:pt x="20" y="30"/>
                    <a:pt x="23" y="31"/>
                    <a:pt x="27" y="34"/>
                  </a:cubicBezTo>
                  <a:cubicBezTo>
                    <a:pt x="30" y="30"/>
                    <a:pt x="32" y="24"/>
                    <a:pt x="38" y="24"/>
                  </a:cubicBezTo>
                  <a:cubicBezTo>
                    <a:pt x="42" y="24"/>
                    <a:pt x="44" y="23"/>
                    <a:pt x="47" y="21"/>
                  </a:cubicBezTo>
                  <a:cubicBezTo>
                    <a:pt x="45" y="21"/>
                    <a:pt x="43" y="19"/>
                    <a:pt x="43" y="17"/>
                  </a:cubicBezTo>
                  <a:cubicBezTo>
                    <a:pt x="43" y="16"/>
                    <a:pt x="44" y="15"/>
                    <a:pt x="45" y="14"/>
                  </a:cubicBezTo>
                  <a:cubicBezTo>
                    <a:pt x="44" y="14"/>
                    <a:pt x="44" y="14"/>
                    <a:pt x="43" y="14"/>
                  </a:cubicBezTo>
                  <a:cubicBezTo>
                    <a:pt x="42" y="14"/>
                    <a:pt x="41" y="15"/>
                    <a:pt x="39" y="15"/>
                  </a:cubicBezTo>
                  <a:cubicBezTo>
                    <a:pt x="28" y="15"/>
                    <a:pt x="24" y="5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63"/>
            <p:cNvSpPr>
              <a:spLocks noEditPoints="1"/>
            </p:cNvSpPr>
            <p:nvPr/>
          </p:nvSpPr>
          <p:spPr bwMode="auto">
            <a:xfrm>
              <a:off x="10518775" y="2744788"/>
              <a:ext cx="30163" cy="26988"/>
            </a:xfrm>
            <a:custGeom>
              <a:avLst/>
              <a:gdLst>
                <a:gd name="T0" fmla="*/ 7 w 8"/>
                <a:gd name="T1" fmla="*/ 0 h 7"/>
                <a:gd name="T2" fmla="*/ 1 w 8"/>
                <a:gd name="T3" fmla="*/ 5 h 7"/>
                <a:gd name="T4" fmla="*/ 1 w 8"/>
                <a:gd name="T5" fmla="*/ 7 h 7"/>
                <a:gd name="T6" fmla="*/ 8 w 8"/>
                <a:gd name="T7" fmla="*/ 1 h 7"/>
                <a:gd name="T8" fmla="*/ 7 w 8"/>
                <a:gd name="T9" fmla="*/ 0 h 7"/>
                <a:gd name="T10" fmla="*/ 7 w 8"/>
                <a:gd name="T11" fmla="*/ 0 h 7"/>
                <a:gd name="T12" fmla="*/ 7 w 8"/>
                <a:gd name="T13" fmla="*/ 0 h 7"/>
                <a:gd name="T14" fmla="*/ 8 w 8"/>
                <a:gd name="T15" fmla="*/ 0 h 7"/>
                <a:gd name="T16" fmla="*/ 7 w 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5" y="1"/>
                    <a:pt x="2" y="3"/>
                    <a:pt x="1" y="5"/>
                  </a:cubicBezTo>
                  <a:cubicBezTo>
                    <a:pt x="1" y="5"/>
                    <a:pt x="0" y="7"/>
                    <a:pt x="1" y="7"/>
                  </a:cubicBezTo>
                  <a:cubicBezTo>
                    <a:pt x="4" y="7"/>
                    <a:pt x="7" y="3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64"/>
            <p:cNvSpPr>
              <a:spLocks/>
            </p:cNvSpPr>
            <p:nvPr/>
          </p:nvSpPr>
          <p:spPr bwMode="auto">
            <a:xfrm>
              <a:off x="10583863" y="2708275"/>
              <a:ext cx="36513" cy="25400"/>
            </a:xfrm>
            <a:custGeom>
              <a:avLst/>
              <a:gdLst>
                <a:gd name="T0" fmla="*/ 10 w 10"/>
                <a:gd name="T1" fmla="*/ 0 h 7"/>
                <a:gd name="T2" fmla="*/ 9 w 10"/>
                <a:gd name="T3" fmla="*/ 0 h 7"/>
                <a:gd name="T4" fmla="*/ 6 w 10"/>
                <a:gd name="T5" fmla="*/ 0 h 7"/>
                <a:gd name="T6" fmla="*/ 0 w 10"/>
                <a:gd name="T7" fmla="*/ 6 h 7"/>
                <a:gd name="T8" fmla="*/ 0 w 10"/>
                <a:gd name="T9" fmla="*/ 7 h 7"/>
                <a:gd name="T10" fmla="*/ 10 w 10"/>
                <a:gd name="T11" fmla="*/ 2 h 7"/>
                <a:gd name="T12" fmla="*/ 10 w 1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cubicBezTo>
                    <a:pt x="10" y="0"/>
                    <a:pt x="9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0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2"/>
                    <a:pt x="10" y="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65"/>
            <p:cNvSpPr>
              <a:spLocks/>
            </p:cNvSpPr>
            <p:nvPr/>
          </p:nvSpPr>
          <p:spPr bwMode="auto">
            <a:xfrm>
              <a:off x="10653713" y="2678113"/>
              <a:ext cx="19050" cy="17463"/>
            </a:xfrm>
            <a:custGeom>
              <a:avLst/>
              <a:gdLst>
                <a:gd name="T0" fmla="*/ 5 w 5"/>
                <a:gd name="T1" fmla="*/ 0 h 5"/>
                <a:gd name="T2" fmla="*/ 1 w 5"/>
                <a:gd name="T3" fmla="*/ 1 h 5"/>
                <a:gd name="T4" fmla="*/ 0 w 5"/>
                <a:gd name="T5" fmla="*/ 4 h 5"/>
                <a:gd name="T6" fmla="*/ 0 w 5"/>
                <a:gd name="T7" fmla="*/ 5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1" y="0"/>
                    <a:pt x="1" y="1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3" y="5"/>
                    <a:pt x="5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66"/>
            <p:cNvSpPr>
              <a:spLocks/>
            </p:cNvSpPr>
            <p:nvPr/>
          </p:nvSpPr>
          <p:spPr bwMode="auto">
            <a:xfrm>
              <a:off x="10406063" y="2351088"/>
              <a:ext cx="87313" cy="333375"/>
            </a:xfrm>
            <a:custGeom>
              <a:avLst/>
              <a:gdLst>
                <a:gd name="T0" fmla="*/ 9 w 23"/>
                <a:gd name="T1" fmla="*/ 0 h 89"/>
                <a:gd name="T2" fmla="*/ 7 w 23"/>
                <a:gd name="T3" fmla="*/ 0 h 89"/>
                <a:gd name="T4" fmla="*/ 7 w 23"/>
                <a:gd name="T5" fmla="*/ 6 h 89"/>
                <a:gd name="T6" fmla="*/ 6 w 23"/>
                <a:gd name="T7" fmla="*/ 9 h 89"/>
                <a:gd name="T8" fmla="*/ 0 w 23"/>
                <a:gd name="T9" fmla="*/ 24 h 89"/>
                <a:gd name="T10" fmla="*/ 4 w 23"/>
                <a:gd name="T11" fmla="*/ 34 h 89"/>
                <a:gd name="T12" fmla="*/ 4 w 23"/>
                <a:gd name="T13" fmla="*/ 51 h 89"/>
                <a:gd name="T14" fmla="*/ 2 w 23"/>
                <a:gd name="T15" fmla="*/ 60 h 89"/>
                <a:gd name="T16" fmla="*/ 4 w 23"/>
                <a:gd name="T17" fmla="*/ 68 h 89"/>
                <a:gd name="T18" fmla="*/ 3 w 23"/>
                <a:gd name="T19" fmla="*/ 81 h 89"/>
                <a:gd name="T20" fmla="*/ 3 w 23"/>
                <a:gd name="T21" fmla="*/ 89 h 89"/>
                <a:gd name="T22" fmla="*/ 10 w 23"/>
                <a:gd name="T23" fmla="*/ 83 h 89"/>
                <a:gd name="T24" fmla="*/ 13 w 23"/>
                <a:gd name="T25" fmla="*/ 83 h 89"/>
                <a:gd name="T26" fmla="*/ 15 w 23"/>
                <a:gd name="T27" fmla="*/ 85 h 89"/>
                <a:gd name="T28" fmla="*/ 16 w 23"/>
                <a:gd name="T29" fmla="*/ 85 h 89"/>
                <a:gd name="T30" fmla="*/ 16 w 23"/>
                <a:gd name="T31" fmla="*/ 85 h 89"/>
                <a:gd name="T32" fmla="*/ 8 w 23"/>
                <a:gd name="T33" fmla="*/ 71 h 89"/>
                <a:gd name="T34" fmla="*/ 17 w 23"/>
                <a:gd name="T35" fmla="*/ 54 h 89"/>
                <a:gd name="T36" fmla="*/ 23 w 23"/>
                <a:gd name="T37" fmla="*/ 58 h 89"/>
                <a:gd name="T38" fmla="*/ 15 w 23"/>
                <a:gd name="T39" fmla="*/ 38 h 89"/>
                <a:gd name="T40" fmla="*/ 13 w 23"/>
                <a:gd name="T41" fmla="*/ 30 h 89"/>
                <a:gd name="T42" fmla="*/ 13 w 23"/>
                <a:gd name="T43" fmla="*/ 24 h 89"/>
                <a:gd name="T44" fmla="*/ 12 w 23"/>
                <a:gd name="T45" fmla="*/ 13 h 89"/>
                <a:gd name="T46" fmla="*/ 9 w 23"/>
                <a:gd name="T4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89">
                  <a:moveTo>
                    <a:pt x="9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7" y="2"/>
                    <a:pt x="7" y="3"/>
                    <a:pt x="7" y="6"/>
                  </a:cubicBezTo>
                  <a:cubicBezTo>
                    <a:pt x="7" y="7"/>
                    <a:pt x="6" y="8"/>
                    <a:pt x="6" y="9"/>
                  </a:cubicBezTo>
                  <a:cubicBezTo>
                    <a:pt x="1" y="10"/>
                    <a:pt x="0" y="18"/>
                    <a:pt x="0" y="24"/>
                  </a:cubicBezTo>
                  <a:cubicBezTo>
                    <a:pt x="0" y="28"/>
                    <a:pt x="4" y="30"/>
                    <a:pt x="4" y="34"/>
                  </a:cubicBezTo>
                  <a:cubicBezTo>
                    <a:pt x="4" y="41"/>
                    <a:pt x="4" y="44"/>
                    <a:pt x="4" y="51"/>
                  </a:cubicBezTo>
                  <a:cubicBezTo>
                    <a:pt x="4" y="54"/>
                    <a:pt x="2" y="56"/>
                    <a:pt x="2" y="60"/>
                  </a:cubicBezTo>
                  <a:cubicBezTo>
                    <a:pt x="2" y="63"/>
                    <a:pt x="4" y="64"/>
                    <a:pt x="4" y="68"/>
                  </a:cubicBezTo>
                  <a:cubicBezTo>
                    <a:pt x="4" y="72"/>
                    <a:pt x="3" y="75"/>
                    <a:pt x="3" y="81"/>
                  </a:cubicBezTo>
                  <a:cubicBezTo>
                    <a:pt x="3" y="82"/>
                    <a:pt x="2" y="89"/>
                    <a:pt x="3" y="89"/>
                  </a:cubicBezTo>
                  <a:cubicBezTo>
                    <a:pt x="6" y="89"/>
                    <a:pt x="6" y="83"/>
                    <a:pt x="10" y="83"/>
                  </a:cubicBezTo>
                  <a:cubicBezTo>
                    <a:pt x="11" y="83"/>
                    <a:pt x="12" y="83"/>
                    <a:pt x="13" y="83"/>
                  </a:cubicBezTo>
                  <a:cubicBezTo>
                    <a:pt x="13" y="84"/>
                    <a:pt x="14" y="85"/>
                    <a:pt x="15" y="85"/>
                  </a:cubicBezTo>
                  <a:cubicBezTo>
                    <a:pt x="15" y="85"/>
                    <a:pt x="16" y="85"/>
                    <a:pt x="16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4" y="80"/>
                    <a:pt x="8" y="77"/>
                    <a:pt x="8" y="71"/>
                  </a:cubicBezTo>
                  <a:cubicBezTo>
                    <a:pt x="8" y="63"/>
                    <a:pt x="9" y="54"/>
                    <a:pt x="17" y="54"/>
                  </a:cubicBezTo>
                  <a:cubicBezTo>
                    <a:pt x="19" y="54"/>
                    <a:pt x="21" y="56"/>
                    <a:pt x="23" y="58"/>
                  </a:cubicBezTo>
                  <a:cubicBezTo>
                    <a:pt x="21" y="51"/>
                    <a:pt x="17" y="45"/>
                    <a:pt x="15" y="38"/>
                  </a:cubicBezTo>
                  <a:cubicBezTo>
                    <a:pt x="14" y="36"/>
                    <a:pt x="12" y="33"/>
                    <a:pt x="13" y="30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1" y="20"/>
                    <a:pt x="13" y="17"/>
                    <a:pt x="12" y="13"/>
                  </a:cubicBezTo>
                  <a:cubicBezTo>
                    <a:pt x="11" y="9"/>
                    <a:pt x="9" y="5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67"/>
            <p:cNvSpPr>
              <a:spLocks noEditPoints="1"/>
            </p:cNvSpPr>
            <p:nvPr/>
          </p:nvSpPr>
          <p:spPr bwMode="auto">
            <a:xfrm>
              <a:off x="7658100" y="1189038"/>
              <a:ext cx="533400" cy="392113"/>
            </a:xfrm>
            <a:custGeom>
              <a:avLst/>
              <a:gdLst>
                <a:gd name="T0" fmla="*/ 49 w 142"/>
                <a:gd name="T1" fmla="*/ 104 h 104"/>
                <a:gd name="T2" fmla="*/ 49 w 142"/>
                <a:gd name="T3" fmla="*/ 104 h 104"/>
                <a:gd name="T4" fmla="*/ 49 w 142"/>
                <a:gd name="T5" fmla="*/ 104 h 104"/>
                <a:gd name="T6" fmla="*/ 48 w 142"/>
                <a:gd name="T7" fmla="*/ 103 h 104"/>
                <a:gd name="T8" fmla="*/ 48 w 142"/>
                <a:gd name="T9" fmla="*/ 103 h 104"/>
                <a:gd name="T10" fmla="*/ 49 w 142"/>
                <a:gd name="T11" fmla="*/ 104 h 104"/>
                <a:gd name="T12" fmla="*/ 48 w 142"/>
                <a:gd name="T13" fmla="*/ 103 h 104"/>
                <a:gd name="T14" fmla="*/ 46 w 142"/>
                <a:gd name="T15" fmla="*/ 101 h 104"/>
                <a:gd name="T16" fmla="*/ 48 w 142"/>
                <a:gd name="T17" fmla="*/ 103 h 104"/>
                <a:gd name="T18" fmla="*/ 46 w 142"/>
                <a:gd name="T19" fmla="*/ 101 h 104"/>
                <a:gd name="T20" fmla="*/ 130 w 142"/>
                <a:gd name="T21" fmla="*/ 0 h 104"/>
                <a:gd name="T22" fmla="*/ 88 w 142"/>
                <a:gd name="T23" fmla="*/ 16 h 104"/>
                <a:gd name="T24" fmla="*/ 79 w 142"/>
                <a:gd name="T25" fmla="*/ 13 h 104"/>
                <a:gd name="T26" fmla="*/ 70 w 142"/>
                <a:gd name="T27" fmla="*/ 16 h 104"/>
                <a:gd name="T28" fmla="*/ 45 w 142"/>
                <a:gd name="T29" fmla="*/ 30 h 104"/>
                <a:gd name="T30" fmla="*/ 33 w 142"/>
                <a:gd name="T31" fmla="*/ 32 h 104"/>
                <a:gd name="T32" fmla="*/ 30 w 142"/>
                <a:gd name="T33" fmla="*/ 35 h 104"/>
                <a:gd name="T34" fmla="*/ 32 w 142"/>
                <a:gd name="T35" fmla="*/ 40 h 104"/>
                <a:gd name="T36" fmla="*/ 17 w 142"/>
                <a:gd name="T37" fmla="*/ 57 h 104"/>
                <a:gd name="T38" fmla="*/ 22 w 142"/>
                <a:gd name="T39" fmla="*/ 63 h 104"/>
                <a:gd name="T40" fmla="*/ 8 w 142"/>
                <a:gd name="T41" fmla="*/ 71 h 104"/>
                <a:gd name="T42" fmla="*/ 8 w 142"/>
                <a:gd name="T43" fmla="*/ 75 h 104"/>
                <a:gd name="T44" fmla="*/ 0 w 142"/>
                <a:gd name="T45" fmla="*/ 87 h 104"/>
                <a:gd name="T46" fmla="*/ 5 w 142"/>
                <a:gd name="T47" fmla="*/ 92 h 104"/>
                <a:gd name="T48" fmla="*/ 11 w 142"/>
                <a:gd name="T49" fmla="*/ 92 h 104"/>
                <a:gd name="T50" fmla="*/ 13 w 142"/>
                <a:gd name="T51" fmla="*/ 92 h 104"/>
                <a:gd name="T52" fmla="*/ 17 w 142"/>
                <a:gd name="T53" fmla="*/ 102 h 104"/>
                <a:gd name="T54" fmla="*/ 19 w 142"/>
                <a:gd name="T55" fmla="*/ 103 h 104"/>
                <a:gd name="T56" fmla="*/ 25 w 142"/>
                <a:gd name="T57" fmla="*/ 102 h 104"/>
                <a:gd name="T58" fmla="*/ 27 w 142"/>
                <a:gd name="T59" fmla="*/ 104 h 104"/>
                <a:gd name="T60" fmla="*/ 49 w 142"/>
                <a:gd name="T61" fmla="*/ 104 h 104"/>
                <a:gd name="T62" fmla="*/ 48 w 142"/>
                <a:gd name="T63" fmla="*/ 103 h 104"/>
                <a:gd name="T64" fmla="*/ 32 w 142"/>
                <a:gd name="T65" fmla="*/ 84 h 104"/>
                <a:gd name="T66" fmla="*/ 66 w 142"/>
                <a:gd name="T67" fmla="*/ 43 h 104"/>
                <a:gd name="T68" fmla="*/ 80 w 142"/>
                <a:gd name="T69" fmla="*/ 35 h 104"/>
                <a:gd name="T70" fmla="*/ 86 w 142"/>
                <a:gd name="T71" fmla="*/ 29 h 104"/>
                <a:gd name="T72" fmla="*/ 113 w 142"/>
                <a:gd name="T73" fmla="*/ 22 h 104"/>
                <a:gd name="T74" fmla="*/ 142 w 142"/>
                <a:gd name="T75" fmla="*/ 7 h 104"/>
                <a:gd name="T76" fmla="*/ 130 w 142"/>
                <a:gd name="T7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2" h="104">
                  <a:moveTo>
                    <a:pt x="49" y="104"/>
                  </a:moveTo>
                  <a:cubicBezTo>
                    <a:pt x="49" y="104"/>
                    <a:pt x="49" y="104"/>
                    <a:pt x="49" y="104"/>
                  </a:cubicBezTo>
                  <a:cubicBezTo>
                    <a:pt x="49" y="104"/>
                    <a:pt x="49" y="104"/>
                    <a:pt x="49" y="104"/>
                  </a:cubicBezTo>
                  <a:moveTo>
                    <a:pt x="48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103"/>
                    <a:pt x="48" y="103"/>
                    <a:pt x="49" y="104"/>
                  </a:cubicBezTo>
                  <a:cubicBezTo>
                    <a:pt x="48" y="103"/>
                    <a:pt x="48" y="103"/>
                    <a:pt x="48" y="103"/>
                  </a:cubicBezTo>
                  <a:moveTo>
                    <a:pt x="46" y="101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7" y="102"/>
                    <a:pt x="46" y="101"/>
                    <a:pt x="46" y="101"/>
                  </a:cubicBezTo>
                  <a:moveTo>
                    <a:pt x="130" y="0"/>
                  </a:moveTo>
                  <a:cubicBezTo>
                    <a:pt x="116" y="0"/>
                    <a:pt x="103" y="16"/>
                    <a:pt x="88" y="16"/>
                  </a:cubicBezTo>
                  <a:cubicBezTo>
                    <a:pt x="84" y="16"/>
                    <a:pt x="83" y="13"/>
                    <a:pt x="79" y="13"/>
                  </a:cubicBezTo>
                  <a:cubicBezTo>
                    <a:pt x="74" y="13"/>
                    <a:pt x="74" y="16"/>
                    <a:pt x="70" y="16"/>
                  </a:cubicBezTo>
                  <a:cubicBezTo>
                    <a:pt x="60" y="16"/>
                    <a:pt x="52" y="30"/>
                    <a:pt x="45" y="30"/>
                  </a:cubicBezTo>
                  <a:cubicBezTo>
                    <a:pt x="40" y="30"/>
                    <a:pt x="37" y="32"/>
                    <a:pt x="33" y="32"/>
                  </a:cubicBezTo>
                  <a:cubicBezTo>
                    <a:pt x="31" y="32"/>
                    <a:pt x="30" y="33"/>
                    <a:pt x="30" y="35"/>
                  </a:cubicBezTo>
                  <a:cubicBezTo>
                    <a:pt x="30" y="36"/>
                    <a:pt x="32" y="37"/>
                    <a:pt x="32" y="40"/>
                  </a:cubicBezTo>
                  <a:cubicBezTo>
                    <a:pt x="32" y="48"/>
                    <a:pt x="17" y="52"/>
                    <a:pt x="17" y="57"/>
                  </a:cubicBezTo>
                  <a:cubicBezTo>
                    <a:pt x="17" y="59"/>
                    <a:pt x="21" y="60"/>
                    <a:pt x="22" y="63"/>
                  </a:cubicBezTo>
                  <a:cubicBezTo>
                    <a:pt x="17" y="64"/>
                    <a:pt x="8" y="66"/>
                    <a:pt x="8" y="71"/>
                  </a:cubicBezTo>
                  <a:cubicBezTo>
                    <a:pt x="8" y="74"/>
                    <a:pt x="8" y="75"/>
                    <a:pt x="8" y="75"/>
                  </a:cubicBezTo>
                  <a:cubicBezTo>
                    <a:pt x="8" y="80"/>
                    <a:pt x="0" y="80"/>
                    <a:pt x="0" y="87"/>
                  </a:cubicBezTo>
                  <a:cubicBezTo>
                    <a:pt x="0" y="90"/>
                    <a:pt x="5" y="92"/>
                    <a:pt x="5" y="92"/>
                  </a:cubicBezTo>
                  <a:cubicBezTo>
                    <a:pt x="5" y="92"/>
                    <a:pt x="8" y="92"/>
                    <a:pt x="11" y="92"/>
                  </a:cubicBezTo>
                  <a:cubicBezTo>
                    <a:pt x="12" y="92"/>
                    <a:pt x="13" y="92"/>
                    <a:pt x="13" y="92"/>
                  </a:cubicBezTo>
                  <a:cubicBezTo>
                    <a:pt x="18" y="94"/>
                    <a:pt x="15" y="98"/>
                    <a:pt x="17" y="102"/>
                  </a:cubicBezTo>
                  <a:cubicBezTo>
                    <a:pt x="18" y="103"/>
                    <a:pt x="18" y="103"/>
                    <a:pt x="19" y="103"/>
                  </a:cubicBezTo>
                  <a:cubicBezTo>
                    <a:pt x="21" y="103"/>
                    <a:pt x="23" y="102"/>
                    <a:pt x="25" y="102"/>
                  </a:cubicBezTo>
                  <a:cubicBezTo>
                    <a:pt x="25" y="102"/>
                    <a:pt x="26" y="104"/>
                    <a:pt x="27" y="10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104"/>
                    <a:pt x="48" y="103"/>
                    <a:pt x="48" y="103"/>
                  </a:cubicBezTo>
                  <a:cubicBezTo>
                    <a:pt x="42" y="97"/>
                    <a:pt x="32" y="95"/>
                    <a:pt x="32" y="84"/>
                  </a:cubicBezTo>
                  <a:cubicBezTo>
                    <a:pt x="32" y="66"/>
                    <a:pt x="52" y="47"/>
                    <a:pt x="66" y="43"/>
                  </a:cubicBezTo>
                  <a:cubicBezTo>
                    <a:pt x="72" y="42"/>
                    <a:pt x="73" y="35"/>
                    <a:pt x="80" y="35"/>
                  </a:cubicBezTo>
                  <a:cubicBezTo>
                    <a:pt x="83" y="35"/>
                    <a:pt x="85" y="30"/>
                    <a:pt x="86" y="29"/>
                  </a:cubicBezTo>
                  <a:cubicBezTo>
                    <a:pt x="96" y="24"/>
                    <a:pt x="103" y="27"/>
                    <a:pt x="113" y="22"/>
                  </a:cubicBezTo>
                  <a:cubicBezTo>
                    <a:pt x="120" y="18"/>
                    <a:pt x="142" y="17"/>
                    <a:pt x="142" y="7"/>
                  </a:cubicBezTo>
                  <a:cubicBezTo>
                    <a:pt x="142" y="4"/>
                    <a:pt x="134" y="0"/>
                    <a:pt x="1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68"/>
            <p:cNvSpPr>
              <a:spLocks/>
            </p:cNvSpPr>
            <p:nvPr/>
          </p:nvSpPr>
          <p:spPr bwMode="auto">
            <a:xfrm>
              <a:off x="5819775" y="2216150"/>
              <a:ext cx="1174750" cy="841375"/>
            </a:xfrm>
            <a:custGeom>
              <a:avLst/>
              <a:gdLst>
                <a:gd name="T0" fmla="*/ 146 w 313"/>
                <a:gd name="T1" fmla="*/ 35 h 224"/>
                <a:gd name="T2" fmla="*/ 137 w 313"/>
                <a:gd name="T3" fmla="*/ 46 h 224"/>
                <a:gd name="T4" fmla="*/ 132 w 313"/>
                <a:gd name="T5" fmla="*/ 49 h 224"/>
                <a:gd name="T6" fmla="*/ 114 w 313"/>
                <a:gd name="T7" fmla="*/ 58 h 224"/>
                <a:gd name="T8" fmla="*/ 95 w 313"/>
                <a:gd name="T9" fmla="*/ 76 h 224"/>
                <a:gd name="T10" fmla="*/ 74 w 313"/>
                <a:gd name="T11" fmla="*/ 94 h 224"/>
                <a:gd name="T12" fmla="*/ 62 w 313"/>
                <a:gd name="T13" fmla="*/ 93 h 224"/>
                <a:gd name="T14" fmla="*/ 57 w 313"/>
                <a:gd name="T15" fmla="*/ 102 h 224"/>
                <a:gd name="T16" fmla="*/ 39 w 313"/>
                <a:gd name="T17" fmla="*/ 105 h 224"/>
                <a:gd name="T18" fmla="*/ 67 w 313"/>
                <a:gd name="T19" fmla="*/ 125 h 224"/>
                <a:gd name="T20" fmla="*/ 68 w 313"/>
                <a:gd name="T21" fmla="*/ 133 h 224"/>
                <a:gd name="T22" fmla="*/ 58 w 313"/>
                <a:gd name="T23" fmla="*/ 155 h 224"/>
                <a:gd name="T24" fmla="*/ 36 w 313"/>
                <a:gd name="T25" fmla="*/ 154 h 224"/>
                <a:gd name="T26" fmla="*/ 18 w 313"/>
                <a:gd name="T27" fmla="*/ 152 h 224"/>
                <a:gd name="T28" fmla="*/ 6 w 313"/>
                <a:gd name="T29" fmla="*/ 170 h 224"/>
                <a:gd name="T30" fmla="*/ 5 w 313"/>
                <a:gd name="T31" fmla="*/ 202 h 224"/>
                <a:gd name="T32" fmla="*/ 19 w 313"/>
                <a:gd name="T33" fmla="*/ 214 h 224"/>
                <a:gd name="T34" fmla="*/ 54 w 313"/>
                <a:gd name="T35" fmla="*/ 218 h 224"/>
                <a:gd name="T36" fmla="*/ 57 w 313"/>
                <a:gd name="T37" fmla="*/ 218 h 224"/>
                <a:gd name="T38" fmla="*/ 74 w 313"/>
                <a:gd name="T39" fmla="*/ 195 h 224"/>
                <a:gd name="T40" fmla="*/ 100 w 313"/>
                <a:gd name="T41" fmla="*/ 161 h 224"/>
                <a:gd name="T42" fmla="*/ 140 w 313"/>
                <a:gd name="T43" fmla="*/ 149 h 224"/>
                <a:gd name="T44" fmla="*/ 172 w 313"/>
                <a:gd name="T45" fmla="*/ 167 h 224"/>
                <a:gd name="T46" fmla="*/ 201 w 313"/>
                <a:gd name="T47" fmla="*/ 188 h 224"/>
                <a:gd name="T48" fmla="*/ 202 w 313"/>
                <a:gd name="T49" fmla="*/ 206 h 224"/>
                <a:gd name="T50" fmla="*/ 207 w 313"/>
                <a:gd name="T51" fmla="*/ 188 h 224"/>
                <a:gd name="T52" fmla="*/ 211 w 313"/>
                <a:gd name="T53" fmla="*/ 176 h 224"/>
                <a:gd name="T54" fmla="*/ 197 w 313"/>
                <a:gd name="T55" fmla="*/ 169 h 224"/>
                <a:gd name="T56" fmla="*/ 180 w 313"/>
                <a:gd name="T57" fmla="*/ 149 h 224"/>
                <a:gd name="T58" fmla="*/ 173 w 313"/>
                <a:gd name="T59" fmla="*/ 135 h 224"/>
                <a:gd name="T60" fmla="*/ 195 w 313"/>
                <a:gd name="T61" fmla="*/ 138 h 224"/>
                <a:gd name="T62" fmla="*/ 221 w 313"/>
                <a:gd name="T63" fmla="*/ 160 h 224"/>
                <a:gd name="T64" fmla="*/ 239 w 313"/>
                <a:gd name="T65" fmla="*/ 192 h 224"/>
                <a:gd name="T66" fmla="*/ 252 w 313"/>
                <a:gd name="T67" fmla="*/ 204 h 224"/>
                <a:gd name="T68" fmla="*/ 260 w 313"/>
                <a:gd name="T69" fmla="*/ 218 h 224"/>
                <a:gd name="T70" fmla="*/ 259 w 313"/>
                <a:gd name="T71" fmla="*/ 204 h 224"/>
                <a:gd name="T72" fmla="*/ 271 w 313"/>
                <a:gd name="T73" fmla="*/ 206 h 224"/>
                <a:gd name="T74" fmla="*/ 261 w 313"/>
                <a:gd name="T75" fmla="*/ 192 h 224"/>
                <a:gd name="T76" fmla="*/ 267 w 313"/>
                <a:gd name="T77" fmla="*/ 187 h 224"/>
                <a:gd name="T78" fmla="*/ 288 w 313"/>
                <a:gd name="T79" fmla="*/ 183 h 224"/>
                <a:gd name="T80" fmla="*/ 300 w 313"/>
                <a:gd name="T81" fmla="*/ 177 h 224"/>
                <a:gd name="T82" fmla="*/ 307 w 313"/>
                <a:gd name="T83" fmla="*/ 176 h 224"/>
                <a:gd name="T84" fmla="*/ 306 w 313"/>
                <a:gd name="T85" fmla="*/ 144 h 224"/>
                <a:gd name="T86" fmla="*/ 313 w 313"/>
                <a:gd name="T87" fmla="*/ 130 h 224"/>
                <a:gd name="T88" fmla="*/ 303 w 313"/>
                <a:gd name="T89" fmla="*/ 128 h 224"/>
                <a:gd name="T90" fmla="*/ 270 w 313"/>
                <a:gd name="T91" fmla="*/ 106 h 224"/>
                <a:gd name="T92" fmla="*/ 258 w 313"/>
                <a:gd name="T93" fmla="*/ 99 h 224"/>
                <a:gd name="T94" fmla="*/ 269 w 313"/>
                <a:gd name="T95" fmla="*/ 77 h 224"/>
                <a:gd name="T96" fmla="*/ 263 w 313"/>
                <a:gd name="T97" fmla="*/ 62 h 224"/>
                <a:gd name="T98" fmla="*/ 244 w 313"/>
                <a:gd name="T99" fmla="*/ 36 h 224"/>
                <a:gd name="T100" fmla="*/ 244 w 313"/>
                <a:gd name="T101" fmla="*/ 36 h 224"/>
                <a:gd name="T102" fmla="*/ 244 w 313"/>
                <a:gd name="T103" fmla="*/ 36 h 224"/>
                <a:gd name="T104" fmla="*/ 234 w 313"/>
                <a:gd name="T105" fmla="*/ 37 h 224"/>
                <a:gd name="T106" fmla="*/ 215 w 313"/>
                <a:gd name="T107" fmla="*/ 33 h 224"/>
                <a:gd name="T108" fmla="*/ 187 w 313"/>
                <a:gd name="T109" fmla="*/ 44 h 224"/>
                <a:gd name="T110" fmla="*/ 183 w 313"/>
                <a:gd name="T111" fmla="*/ 37 h 224"/>
                <a:gd name="T112" fmla="*/ 155 w 313"/>
                <a:gd name="T113" fmla="*/ 38 h 224"/>
                <a:gd name="T114" fmla="*/ 158 w 313"/>
                <a:gd name="T115" fmla="*/ 20 h 224"/>
                <a:gd name="T116" fmla="*/ 157 w 313"/>
                <a:gd name="T117" fmla="*/ 1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3" h="224">
                  <a:moveTo>
                    <a:pt x="158" y="0"/>
                  </a:moveTo>
                  <a:cubicBezTo>
                    <a:pt x="151" y="6"/>
                    <a:pt x="140" y="6"/>
                    <a:pt x="140" y="18"/>
                  </a:cubicBezTo>
                  <a:cubicBezTo>
                    <a:pt x="140" y="25"/>
                    <a:pt x="145" y="28"/>
                    <a:pt x="146" y="35"/>
                  </a:cubicBezTo>
                  <a:cubicBezTo>
                    <a:pt x="146" y="35"/>
                    <a:pt x="148" y="41"/>
                    <a:pt x="148" y="42"/>
                  </a:cubicBezTo>
                  <a:cubicBezTo>
                    <a:pt x="148" y="45"/>
                    <a:pt x="143" y="47"/>
                    <a:pt x="141" y="47"/>
                  </a:cubicBezTo>
                  <a:cubicBezTo>
                    <a:pt x="140" y="47"/>
                    <a:pt x="138" y="46"/>
                    <a:pt x="137" y="46"/>
                  </a:cubicBezTo>
                  <a:cubicBezTo>
                    <a:pt x="136" y="46"/>
                    <a:pt x="135" y="47"/>
                    <a:pt x="134" y="47"/>
                  </a:cubicBezTo>
                  <a:cubicBezTo>
                    <a:pt x="134" y="48"/>
                    <a:pt x="133" y="50"/>
                    <a:pt x="132" y="50"/>
                  </a:cubicBezTo>
                  <a:cubicBezTo>
                    <a:pt x="132" y="50"/>
                    <a:pt x="132" y="50"/>
                    <a:pt x="132" y="49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49"/>
                    <a:pt x="128" y="49"/>
                  </a:cubicBezTo>
                  <a:cubicBezTo>
                    <a:pt x="122" y="49"/>
                    <a:pt x="118" y="54"/>
                    <a:pt x="114" y="58"/>
                  </a:cubicBezTo>
                  <a:cubicBezTo>
                    <a:pt x="113" y="58"/>
                    <a:pt x="111" y="60"/>
                    <a:pt x="111" y="61"/>
                  </a:cubicBezTo>
                  <a:cubicBezTo>
                    <a:pt x="111" y="64"/>
                    <a:pt x="112" y="68"/>
                    <a:pt x="109" y="70"/>
                  </a:cubicBezTo>
                  <a:cubicBezTo>
                    <a:pt x="108" y="71"/>
                    <a:pt x="97" y="76"/>
                    <a:pt x="95" y="76"/>
                  </a:cubicBezTo>
                  <a:cubicBezTo>
                    <a:pt x="94" y="77"/>
                    <a:pt x="93" y="77"/>
                    <a:pt x="91" y="77"/>
                  </a:cubicBezTo>
                  <a:cubicBezTo>
                    <a:pt x="89" y="84"/>
                    <a:pt x="87" y="90"/>
                    <a:pt x="79" y="90"/>
                  </a:cubicBezTo>
                  <a:cubicBezTo>
                    <a:pt x="78" y="92"/>
                    <a:pt x="76" y="94"/>
                    <a:pt x="74" y="94"/>
                  </a:cubicBezTo>
                  <a:cubicBezTo>
                    <a:pt x="70" y="94"/>
                    <a:pt x="67" y="93"/>
                    <a:pt x="65" y="91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3" y="94"/>
                    <a:pt x="62" y="98"/>
                    <a:pt x="64" y="99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3" y="101"/>
                    <a:pt x="60" y="102"/>
                    <a:pt x="57" y="102"/>
                  </a:cubicBezTo>
                  <a:cubicBezTo>
                    <a:pt x="55" y="102"/>
                    <a:pt x="50" y="101"/>
                    <a:pt x="50" y="99"/>
                  </a:cubicBezTo>
                  <a:cubicBezTo>
                    <a:pt x="47" y="100"/>
                    <a:pt x="39" y="102"/>
                    <a:pt x="39" y="104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9" y="110"/>
                    <a:pt x="52" y="112"/>
                    <a:pt x="56" y="113"/>
                  </a:cubicBezTo>
                  <a:cubicBezTo>
                    <a:pt x="58" y="114"/>
                    <a:pt x="58" y="115"/>
                    <a:pt x="60" y="115"/>
                  </a:cubicBezTo>
                  <a:cubicBezTo>
                    <a:pt x="60" y="120"/>
                    <a:pt x="61" y="125"/>
                    <a:pt x="67" y="125"/>
                  </a:cubicBezTo>
                  <a:cubicBezTo>
                    <a:pt x="67" y="127"/>
                    <a:pt x="69" y="127"/>
                    <a:pt x="69" y="129"/>
                  </a:cubicBezTo>
                  <a:cubicBezTo>
                    <a:pt x="69" y="130"/>
                    <a:pt x="68" y="132"/>
                    <a:pt x="67" y="134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68" y="135"/>
                    <a:pt x="68" y="140"/>
                    <a:pt x="68" y="141"/>
                  </a:cubicBezTo>
                  <a:cubicBezTo>
                    <a:pt x="68" y="146"/>
                    <a:pt x="65" y="148"/>
                    <a:pt x="65" y="154"/>
                  </a:cubicBezTo>
                  <a:cubicBezTo>
                    <a:pt x="64" y="154"/>
                    <a:pt x="60" y="155"/>
                    <a:pt x="58" y="155"/>
                  </a:cubicBezTo>
                  <a:cubicBezTo>
                    <a:pt x="55" y="155"/>
                    <a:pt x="54" y="154"/>
                    <a:pt x="51" y="154"/>
                  </a:cubicBezTo>
                  <a:cubicBezTo>
                    <a:pt x="51" y="154"/>
                    <a:pt x="50" y="154"/>
                    <a:pt x="50" y="154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4" y="154"/>
                    <a:pt x="32" y="154"/>
                    <a:pt x="31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6" y="152"/>
                    <a:pt x="15" y="151"/>
                    <a:pt x="14" y="151"/>
                  </a:cubicBezTo>
                  <a:cubicBezTo>
                    <a:pt x="12" y="151"/>
                    <a:pt x="3" y="157"/>
                    <a:pt x="3" y="159"/>
                  </a:cubicBezTo>
                  <a:cubicBezTo>
                    <a:pt x="3" y="161"/>
                    <a:pt x="6" y="165"/>
                    <a:pt x="6" y="170"/>
                  </a:cubicBezTo>
                  <a:cubicBezTo>
                    <a:pt x="6" y="177"/>
                    <a:pt x="3" y="185"/>
                    <a:pt x="3" y="192"/>
                  </a:cubicBezTo>
                  <a:cubicBezTo>
                    <a:pt x="3" y="194"/>
                    <a:pt x="0" y="194"/>
                    <a:pt x="0" y="198"/>
                  </a:cubicBezTo>
                  <a:cubicBezTo>
                    <a:pt x="0" y="200"/>
                    <a:pt x="2" y="202"/>
                    <a:pt x="5" y="202"/>
                  </a:cubicBezTo>
                  <a:cubicBezTo>
                    <a:pt x="5" y="206"/>
                    <a:pt x="5" y="208"/>
                    <a:pt x="5" y="214"/>
                  </a:cubicBezTo>
                  <a:cubicBezTo>
                    <a:pt x="5" y="214"/>
                    <a:pt x="5" y="216"/>
                    <a:pt x="7" y="216"/>
                  </a:cubicBezTo>
                  <a:cubicBezTo>
                    <a:pt x="11" y="216"/>
                    <a:pt x="14" y="214"/>
                    <a:pt x="19" y="214"/>
                  </a:cubicBezTo>
                  <a:cubicBezTo>
                    <a:pt x="26" y="214"/>
                    <a:pt x="26" y="224"/>
                    <a:pt x="30" y="224"/>
                  </a:cubicBezTo>
                  <a:cubicBezTo>
                    <a:pt x="36" y="224"/>
                    <a:pt x="40" y="219"/>
                    <a:pt x="47" y="219"/>
                  </a:cubicBezTo>
                  <a:cubicBezTo>
                    <a:pt x="48" y="219"/>
                    <a:pt x="51" y="218"/>
                    <a:pt x="54" y="218"/>
                  </a:cubicBezTo>
                  <a:cubicBezTo>
                    <a:pt x="55" y="218"/>
                    <a:pt x="55" y="218"/>
                    <a:pt x="56" y="218"/>
                  </a:cubicBezTo>
                  <a:cubicBezTo>
                    <a:pt x="56" y="218"/>
                    <a:pt x="56" y="218"/>
                    <a:pt x="56" y="218"/>
                  </a:cubicBezTo>
                  <a:cubicBezTo>
                    <a:pt x="56" y="218"/>
                    <a:pt x="57" y="218"/>
                    <a:pt x="57" y="218"/>
                  </a:cubicBezTo>
                  <a:cubicBezTo>
                    <a:pt x="62" y="218"/>
                    <a:pt x="62" y="212"/>
                    <a:pt x="65" y="211"/>
                  </a:cubicBezTo>
                  <a:cubicBezTo>
                    <a:pt x="71" y="208"/>
                    <a:pt x="73" y="204"/>
                    <a:pt x="77" y="199"/>
                  </a:cubicBezTo>
                  <a:cubicBezTo>
                    <a:pt x="75" y="198"/>
                    <a:pt x="74" y="197"/>
                    <a:pt x="74" y="195"/>
                  </a:cubicBezTo>
                  <a:cubicBezTo>
                    <a:pt x="74" y="189"/>
                    <a:pt x="82" y="177"/>
                    <a:pt x="87" y="176"/>
                  </a:cubicBezTo>
                  <a:cubicBezTo>
                    <a:pt x="93" y="175"/>
                    <a:pt x="100" y="173"/>
                    <a:pt x="101" y="167"/>
                  </a:cubicBezTo>
                  <a:cubicBezTo>
                    <a:pt x="100" y="161"/>
                    <a:pt x="100" y="161"/>
                    <a:pt x="100" y="161"/>
                  </a:cubicBezTo>
                  <a:cubicBezTo>
                    <a:pt x="100" y="156"/>
                    <a:pt x="104" y="154"/>
                    <a:pt x="108" y="154"/>
                  </a:cubicBezTo>
                  <a:cubicBezTo>
                    <a:pt x="114" y="154"/>
                    <a:pt x="118" y="157"/>
                    <a:pt x="124" y="157"/>
                  </a:cubicBezTo>
                  <a:cubicBezTo>
                    <a:pt x="131" y="157"/>
                    <a:pt x="134" y="152"/>
                    <a:pt x="140" y="149"/>
                  </a:cubicBezTo>
                  <a:cubicBezTo>
                    <a:pt x="142" y="148"/>
                    <a:pt x="143" y="144"/>
                    <a:pt x="148" y="144"/>
                  </a:cubicBezTo>
                  <a:cubicBezTo>
                    <a:pt x="158" y="144"/>
                    <a:pt x="160" y="156"/>
                    <a:pt x="165" y="162"/>
                  </a:cubicBezTo>
                  <a:cubicBezTo>
                    <a:pt x="166" y="164"/>
                    <a:pt x="170" y="165"/>
                    <a:pt x="172" y="167"/>
                  </a:cubicBezTo>
                  <a:cubicBezTo>
                    <a:pt x="177" y="172"/>
                    <a:pt x="179" y="175"/>
                    <a:pt x="188" y="177"/>
                  </a:cubicBezTo>
                  <a:cubicBezTo>
                    <a:pt x="188" y="179"/>
                    <a:pt x="192" y="180"/>
                    <a:pt x="193" y="180"/>
                  </a:cubicBezTo>
                  <a:cubicBezTo>
                    <a:pt x="193" y="181"/>
                    <a:pt x="200" y="188"/>
                    <a:pt x="201" y="188"/>
                  </a:cubicBezTo>
                  <a:cubicBezTo>
                    <a:pt x="202" y="191"/>
                    <a:pt x="204" y="192"/>
                    <a:pt x="204" y="196"/>
                  </a:cubicBezTo>
                  <a:cubicBezTo>
                    <a:pt x="204" y="200"/>
                    <a:pt x="203" y="204"/>
                    <a:pt x="199" y="204"/>
                  </a:cubicBezTo>
                  <a:cubicBezTo>
                    <a:pt x="199" y="205"/>
                    <a:pt x="200" y="206"/>
                    <a:pt x="202" y="206"/>
                  </a:cubicBezTo>
                  <a:cubicBezTo>
                    <a:pt x="206" y="206"/>
                    <a:pt x="206" y="200"/>
                    <a:pt x="208" y="197"/>
                  </a:cubicBezTo>
                  <a:cubicBezTo>
                    <a:pt x="208" y="197"/>
                    <a:pt x="212" y="197"/>
                    <a:pt x="212" y="196"/>
                  </a:cubicBezTo>
                  <a:cubicBezTo>
                    <a:pt x="212" y="192"/>
                    <a:pt x="207" y="191"/>
                    <a:pt x="207" y="188"/>
                  </a:cubicBezTo>
                  <a:cubicBezTo>
                    <a:pt x="207" y="185"/>
                    <a:pt x="210" y="183"/>
                    <a:pt x="213" y="183"/>
                  </a:cubicBezTo>
                  <a:cubicBezTo>
                    <a:pt x="218" y="183"/>
                    <a:pt x="219" y="187"/>
                    <a:pt x="222" y="187"/>
                  </a:cubicBezTo>
                  <a:cubicBezTo>
                    <a:pt x="223" y="181"/>
                    <a:pt x="216" y="179"/>
                    <a:pt x="211" y="176"/>
                  </a:cubicBezTo>
                  <a:cubicBezTo>
                    <a:pt x="209" y="175"/>
                    <a:pt x="202" y="174"/>
                    <a:pt x="203" y="171"/>
                  </a:cubicBezTo>
                  <a:cubicBezTo>
                    <a:pt x="204" y="170"/>
                    <a:pt x="204" y="169"/>
                    <a:pt x="204" y="168"/>
                  </a:cubicBezTo>
                  <a:cubicBezTo>
                    <a:pt x="201" y="168"/>
                    <a:pt x="199" y="169"/>
                    <a:pt x="197" y="169"/>
                  </a:cubicBezTo>
                  <a:cubicBezTo>
                    <a:pt x="196" y="169"/>
                    <a:pt x="194" y="169"/>
                    <a:pt x="192" y="168"/>
                  </a:cubicBezTo>
                  <a:cubicBezTo>
                    <a:pt x="190" y="167"/>
                    <a:pt x="188" y="162"/>
                    <a:pt x="187" y="158"/>
                  </a:cubicBezTo>
                  <a:cubicBezTo>
                    <a:pt x="186" y="156"/>
                    <a:pt x="184" y="151"/>
                    <a:pt x="180" y="149"/>
                  </a:cubicBezTo>
                  <a:cubicBezTo>
                    <a:pt x="176" y="148"/>
                    <a:pt x="174" y="146"/>
                    <a:pt x="174" y="142"/>
                  </a:cubicBezTo>
                  <a:cubicBezTo>
                    <a:pt x="174" y="140"/>
                    <a:pt x="174" y="139"/>
                    <a:pt x="175" y="137"/>
                  </a:cubicBezTo>
                  <a:cubicBezTo>
                    <a:pt x="174" y="137"/>
                    <a:pt x="173" y="136"/>
                    <a:pt x="173" y="135"/>
                  </a:cubicBezTo>
                  <a:cubicBezTo>
                    <a:pt x="173" y="132"/>
                    <a:pt x="180" y="132"/>
                    <a:pt x="183" y="130"/>
                  </a:cubicBezTo>
                  <a:cubicBezTo>
                    <a:pt x="184" y="132"/>
                    <a:pt x="183" y="138"/>
                    <a:pt x="186" y="138"/>
                  </a:cubicBezTo>
                  <a:cubicBezTo>
                    <a:pt x="189" y="138"/>
                    <a:pt x="192" y="138"/>
                    <a:pt x="195" y="138"/>
                  </a:cubicBezTo>
                  <a:cubicBezTo>
                    <a:pt x="195" y="144"/>
                    <a:pt x="202" y="154"/>
                    <a:pt x="208" y="154"/>
                  </a:cubicBezTo>
                  <a:cubicBezTo>
                    <a:pt x="210" y="154"/>
                    <a:pt x="211" y="154"/>
                    <a:pt x="212" y="154"/>
                  </a:cubicBezTo>
                  <a:cubicBezTo>
                    <a:pt x="212" y="158"/>
                    <a:pt x="217" y="158"/>
                    <a:pt x="221" y="160"/>
                  </a:cubicBezTo>
                  <a:cubicBezTo>
                    <a:pt x="225" y="162"/>
                    <a:pt x="231" y="168"/>
                    <a:pt x="231" y="172"/>
                  </a:cubicBezTo>
                  <a:cubicBezTo>
                    <a:pt x="231" y="175"/>
                    <a:pt x="231" y="176"/>
                    <a:pt x="231" y="180"/>
                  </a:cubicBezTo>
                  <a:cubicBezTo>
                    <a:pt x="231" y="186"/>
                    <a:pt x="236" y="188"/>
                    <a:pt x="239" y="192"/>
                  </a:cubicBezTo>
                  <a:cubicBezTo>
                    <a:pt x="242" y="194"/>
                    <a:pt x="244" y="197"/>
                    <a:pt x="245" y="201"/>
                  </a:cubicBezTo>
                  <a:cubicBezTo>
                    <a:pt x="245" y="201"/>
                    <a:pt x="246" y="204"/>
                    <a:pt x="247" y="204"/>
                  </a:cubicBezTo>
                  <a:cubicBezTo>
                    <a:pt x="248" y="204"/>
                    <a:pt x="250" y="204"/>
                    <a:pt x="252" y="204"/>
                  </a:cubicBezTo>
                  <a:cubicBezTo>
                    <a:pt x="251" y="205"/>
                    <a:pt x="248" y="206"/>
                    <a:pt x="248" y="208"/>
                  </a:cubicBezTo>
                  <a:cubicBezTo>
                    <a:pt x="248" y="213"/>
                    <a:pt x="252" y="218"/>
                    <a:pt x="256" y="218"/>
                  </a:cubicBezTo>
                  <a:cubicBezTo>
                    <a:pt x="257" y="218"/>
                    <a:pt x="259" y="218"/>
                    <a:pt x="260" y="218"/>
                  </a:cubicBezTo>
                  <a:cubicBezTo>
                    <a:pt x="257" y="216"/>
                    <a:pt x="260" y="213"/>
                    <a:pt x="260" y="211"/>
                  </a:cubicBezTo>
                  <a:cubicBezTo>
                    <a:pt x="260" y="209"/>
                    <a:pt x="259" y="208"/>
                    <a:pt x="259" y="206"/>
                  </a:cubicBezTo>
                  <a:cubicBezTo>
                    <a:pt x="259" y="204"/>
                    <a:pt x="259" y="204"/>
                    <a:pt x="259" y="204"/>
                  </a:cubicBezTo>
                  <a:cubicBezTo>
                    <a:pt x="260" y="205"/>
                    <a:pt x="263" y="208"/>
                    <a:pt x="266" y="208"/>
                  </a:cubicBezTo>
                  <a:cubicBezTo>
                    <a:pt x="267" y="208"/>
                    <a:pt x="267" y="208"/>
                    <a:pt x="267" y="208"/>
                  </a:cubicBezTo>
                  <a:cubicBezTo>
                    <a:pt x="267" y="206"/>
                    <a:pt x="270" y="207"/>
                    <a:pt x="271" y="206"/>
                  </a:cubicBezTo>
                  <a:cubicBezTo>
                    <a:pt x="271" y="206"/>
                    <a:pt x="270" y="205"/>
                    <a:pt x="270" y="204"/>
                  </a:cubicBezTo>
                  <a:cubicBezTo>
                    <a:pt x="268" y="204"/>
                    <a:pt x="260" y="197"/>
                    <a:pt x="260" y="196"/>
                  </a:cubicBezTo>
                  <a:cubicBezTo>
                    <a:pt x="260" y="195"/>
                    <a:pt x="261" y="194"/>
                    <a:pt x="261" y="192"/>
                  </a:cubicBezTo>
                  <a:cubicBezTo>
                    <a:pt x="256" y="186"/>
                    <a:pt x="256" y="186"/>
                    <a:pt x="256" y="186"/>
                  </a:cubicBezTo>
                  <a:cubicBezTo>
                    <a:pt x="256" y="185"/>
                    <a:pt x="258" y="183"/>
                    <a:pt x="259" y="183"/>
                  </a:cubicBezTo>
                  <a:cubicBezTo>
                    <a:pt x="262" y="183"/>
                    <a:pt x="262" y="187"/>
                    <a:pt x="267" y="187"/>
                  </a:cubicBezTo>
                  <a:cubicBezTo>
                    <a:pt x="267" y="185"/>
                    <a:pt x="267" y="183"/>
                    <a:pt x="267" y="181"/>
                  </a:cubicBezTo>
                  <a:cubicBezTo>
                    <a:pt x="270" y="180"/>
                    <a:pt x="271" y="177"/>
                    <a:pt x="276" y="177"/>
                  </a:cubicBezTo>
                  <a:cubicBezTo>
                    <a:pt x="281" y="177"/>
                    <a:pt x="284" y="183"/>
                    <a:pt x="288" y="183"/>
                  </a:cubicBezTo>
                  <a:cubicBezTo>
                    <a:pt x="292" y="183"/>
                    <a:pt x="292" y="179"/>
                    <a:pt x="296" y="178"/>
                  </a:cubicBezTo>
                  <a:cubicBezTo>
                    <a:pt x="297" y="177"/>
                    <a:pt x="298" y="177"/>
                    <a:pt x="299" y="177"/>
                  </a:cubicBezTo>
                  <a:cubicBezTo>
                    <a:pt x="299" y="177"/>
                    <a:pt x="300" y="177"/>
                    <a:pt x="300" y="177"/>
                  </a:cubicBezTo>
                  <a:cubicBezTo>
                    <a:pt x="300" y="177"/>
                    <a:pt x="301" y="177"/>
                    <a:pt x="301" y="177"/>
                  </a:cubicBezTo>
                  <a:cubicBezTo>
                    <a:pt x="302" y="177"/>
                    <a:pt x="302" y="177"/>
                    <a:pt x="303" y="177"/>
                  </a:cubicBezTo>
                  <a:cubicBezTo>
                    <a:pt x="305" y="177"/>
                    <a:pt x="306" y="177"/>
                    <a:pt x="307" y="176"/>
                  </a:cubicBezTo>
                  <a:cubicBezTo>
                    <a:pt x="305" y="173"/>
                    <a:pt x="298" y="169"/>
                    <a:pt x="298" y="163"/>
                  </a:cubicBezTo>
                  <a:cubicBezTo>
                    <a:pt x="298" y="159"/>
                    <a:pt x="303" y="154"/>
                    <a:pt x="306" y="151"/>
                  </a:cubicBezTo>
                  <a:cubicBezTo>
                    <a:pt x="306" y="144"/>
                    <a:pt x="306" y="144"/>
                    <a:pt x="306" y="144"/>
                  </a:cubicBezTo>
                  <a:cubicBezTo>
                    <a:pt x="306" y="142"/>
                    <a:pt x="306" y="144"/>
                    <a:pt x="307" y="140"/>
                  </a:cubicBezTo>
                  <a:cubicBezTo>
                    <a:pt x="307" y="137"/>
                    <a:pt x="310" y="135"/>
                    <a:pt x="313" y="135"/>
                  </a:cubicBezTo>
                  <a:cubicBezTo>
                    <a:pt x="313" y="133"/>
                    <a:pt x="313" y="132"/>
                    <a:pt x="313" y="130"/>
                  </a:cubicBezTo>
                  <a:cubicBezTo>
                    <a:pt x="311" y="131"/>
                    <a:pt x="308" y="132"/>
                    <a:pt x="306" y="132"/>
                  </a:cubicBezTo>
                  <a:cubicBezTo>
                    <a:pt x="305" y="130"/>
                    <a:pt x="305" y="130"/>
                    <a:pt x="305" y="130"/>
                  </a:cubicBezTo>
                  <a:cubicBezTo>
                    <a:pt x="304" y="130"/>
                    <a:pt x="303" y="129"/>
                    <a:pt x="303" y="128"/>
                  </a:cubicBezTo>
                  <a:cubicBezTo>
                    <a:pt x="303" y="117"/>
                    <a:pt x="303" y="117"/>
                    <a:pt x="303" y="117"/>
                  </a:cubicBezTo>
                  <a:cubicBezTo>
                    <a:pt x="296" y="117"/>
                    <a:pt x="298" y="102"/>
                    <a:pt x="290" y="102"/>
                  </a:cubicBezTo>
                  <a:cubicBezTo>
                    <a:pt x="283" y="102"/>
                    <a:pt x="279" y="106"/>
                    <a:pt x="270" y="106"/>
                  </a:cubicBezTo>
                  <a:cubicBezTo>
                    <a:pt x="268" y="106"/>
                    <a:pt x="266" y="106"/>
                    <a:pt x="264" y="106"/>
                  </a:cubicBezTo>
                  <a:cubicBezTo>
                    <a:pt x="261" y="106"/>
                    <a:pt x="258" y="105"/>
                    <a:pt x="258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3"/>
                    <a:pt x="259" y="88"/>
                    <a:pt x="262" y="83"/>
                  </a:cubicBezTo>
                  <a:cubicBezTo>
                    <a:pt x="263" y="81"/>
                    <a:pt x="269" y="80"/>
                    <a:pt x="269" y="77"/>
                  </a:cubicBezTo>
                  <a:cubicBezTo>
                    <a:pt x="269" y="71"/>
                    <a:pt x="263" y="68"/>
                    <a:pt x="263" y="62"/>
                  </a:cubicBezTo>
                  <a:cubicBezTo>
                    <a:pt x="263" y="62"/>
                    <a:pt x="263" y="62"/>
                    <a:pt x="263" y="62"/>
                  </a:cubicBezTo>
                  <a:cubicBezTo>
                    <a:pt x="263" y="62"/>
                    <a:pt x="263" y="62"/>
                    <a:pt x="263" y="62"/>
                  </a:cubicBezTo>
                  <a:cubicBezTo>
                    <a:pt x="263" y="58"/>
                    <a:pt x="267" y="56"/>
                    <a:pt x="267" y="52"/>
                  </a:cubicBezTo>
                  <a:cubicBezTo>
                    <a:pt x="267" y="46"/>
                    <a:pt x="265" y="35"/>
                    <a:pt x="259" y="35"/>
                  </a:cubicBezTo>
                  <a:cubicBezTo>
                    <a:pt x="253" y="35"/>
                    <a:pt x="249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1" y="36"/>
                    <a:pt x="238" y="36"/>
                    <a:pt x="234" y="37"/>
                  </a:cubicBezTo>
                  <a:cubicBezTo>
                    <a:pt x="234" y="37"/>
                    <a:pt x="234" y="37"/>
                    <a:pt x="234" y="37"/>
                  </a:cubicBezTo>
                  <a:cubicBezTo>
                    <a:pt x="231" y="37"/>
                    <a:pt x="227" y="37"/>
                    <a:pt x="224" y="37"/>
                  </a:cubicBezTo>
                  <a:cubicBezTo>
                    <a:pt x="224" y="37"/>
                    <a:pt x="224" y="35"/>
                    <a:pt x="225" y="34"/>
                  </a:cubicBezTo>
                  <a:cubicBezTo>
                    <a:pt x="223" y="33"/>
                    <a:pt x="219" y="33"/>
                    <a:pt x="215" y="33"/>
                  </a:cubicBezTo>
                  <a:cubicBezTo>
                    <a:pt x="212" y="33"/>
                    <a:pt x="207" y="37"/>
                    <a:pt x="205" y="38"/>
                  </a:cubicBezTo>
                  <a:cubicBezTo>
                    <a:pt x="200" y="40"/>
                    <a:pt x="197" y="39"/>
                    <a:pt x="192" y="42"/>
                  </a:cubicBezTo>
                  <a:cubicBezTo>
                    <a:pt x="190" y="42"/>
                    <a:pt x="190" y="44"/>
                    <a:pt x="187" y="44"/>
                  </a:cubicBezTo>
                  <a:cubicBezTo>
                    <a:pt x="187" y="44"/>
                    <a:pt x="182" y="41"/>
                    <a:pt x="182" y="40"/>
                  </a:cubicBezTo>
                  <a:cubicBezTo>
                    <a:pt x="182" y="39"/>
                    <a:pt x="184" y="39"/>
                    <a:pt x="184" y="37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77" y="37"/>
                    <a:pt x="171" y="43"/>
                    <a:pt x="164" y="43"/>
                  </a:cubicBezTo>
                  <a:cubicBezTo>
                    <a:pt x="163" y="43"/>
                    <a:pt x="163" y="41"/>
                    <a:pt x="162" y="39"/>
                  </a:cubicBezTo>
                  <a:cubicBezTo>
                    <a:pt x="160" y="39"/>
                    <a:pt x="158" y="38"/>
                    <a:pt x="155" y="38"/>
                  </a:cubicBezTo>
                  <a:cubicBezTo>
                    <a:pt x="156" y="37"/>
                    <a:pt x="155" y="37"/>
                    <a:pt x="155" y="35"/>
                  </a:cubicBezTo>
                  <a:cubicBezTo>
                    <a:pt x="154" y="35"/>
                    <a:pt x="152" y="33"/>
                    <a:pt x="152" y="30"/>
                  </a:cubicBezTo>
                  <a:cubicBezTo>
                    <a:pt x="152" y="25"/>
                    <a:pt x="156" y="22"/>
                    <a:pt x="158" y="20"/>
                  </a:cubicBezTo>
                  <a:cubicBezTo>
                    <a:pt x="159" y="19"/>
                    <a:pt x="162" y="18"/>
                    <a:pt x="162" y="17"/>
                  </a:cubicBezTo>
                  <a:cubicBezTo>
                    <a:pt x="162" y="16"/>
                    <a:pt x="162" y="15"/>
                    <a:pt x="162" y="14"/>
                  </a:cubicBezTo>
                  <a:cubicBezTo>
                    <a:pt x="160" y="14"/>
                    <a:pt x="157" y="14"/>
                    <a:pt x="157" y="11"/>
                  </a:cubicBezTo>
                  <a:cubicBezTo>
                    <a:pt x="157" y="8"/>
                    <a:pt x="157" y="7"/>
                    <a:pt x="158" y="4"/>
                  </a:cubicBezTo>
                  <a:cubicBezTo>
                    <a:pt x="158" y="0"/>
                    <a:pt x="158" y="0"/>
                    <a:pt x="1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69"/>
            <p:cNvSpPr>
              <a:spLocks/>
            </p:cNvSpPr>
            <p:nvPr/>
          </p:nvSpPr>
          <p:spPr bwMode="auto">
            <a:xfrm>
              <a:off x="6254750" y="1554163"/>
              <a:ext cx="792163" cy="766763"/>
            </a:xfrm>
            <a:custGeom>
              <a:avLst/>
              <a:gdLst>
                <a:gd name="T0" fmla="*/ 173 w 211"/>
                <a:gd name="T1" fmla="*/ 8 h 204"/>
                <a:gd name="T2" fmla="*/ 160 w 211"/>
                <a:gd name="T3" fmla="*/ 12 h 204"/>
                <a:gd name="T4" fmla="*/ 165 w 211"/>
                <a:gd name="T5" fmla="*/ 2 h 204"/>
                <a:gd name="T6" fmla="*/ 150 w 211"/>
                <a:gd name="T7" fmla="*/ 6 h 204"/>
                <a:gd name="T8" fmla="*/ 138 w 211"/>
                <a:gd name="T9" fmla="*/ 6 h 204"/>
                <a:gd name="T10" fmla="*/ 129 w 211"/>
                <a:gd name="T11" fmla="*/ 17 h 204"/>
                <a:gd name="T12" fmla="*/ 118 w 211"/>
                <a:gd name="T13" fmla="*/ 20 h 204"/>
                <a:gd name="T14" fmla="*/ 106 w 211"/>
                <a:gd name="T15" fmla="*/ 20 h 204"/>
                <a:gd name="T16" fmla="*/ 106 w 211"/>
                <a:gd name="T17" fmla="*/ 23 h 204"/>
                <a:gd name="T18" fmla="*/ 96 w 211"/>
                <a:gd name="T19" fmla="*/ 27 h 204"/>
                <a:gd name="T20" fmla="*/ 101 w 211"/>
                <a:gd name="T21" fmla="*/ 28 h 204"/>
                <a:gd name="T22" fmla="*/ 86 w 211"/>
                <a:gd name="T23" fmla="*/ 32 h 204"/>
                <a:gd name="T24" fmla="*/ 83 w 211"/>
                <a:gd name="T25" fmla="*/ 31 h 204"/>
                <a:gd name="T26" fmla="*/ 76 w 211"/>
                <a:gd name="T27" fmla="*/ 35 h 204"/>
                <a:gd name="T28" fmla="*/ 75 w 211"/>
                <a:gd name="T29" fmla="*/ 39 h 204"/>
                <a:gd name="T30" fmla="*/ 76 w 211"/>
                <a:gd name="T31" fmla="*/ 52 h 204"/>
                <a:gd name="T32" fmla="*/ 60 w 211"/>
                <a:gd name="T33" fmla="*/ 71 h 204"/>
                <a:gd name="T34" fmla="*/ 29 w 211"/>
                <a:gd name="T35" fmla="*/ 102 h 204"/>
                <a:gd name="T36" fmla="*/ 34 w 211"/>
                <a:gd name="T37" fmla="*/ 104 h 204"/>
                <a:gd name="T38" fmla="*/ 7 w 211"/>
                <a:gd name="T39" fmla="*/ 121 h 204"/>
                <a:gd name="T40" fmla="*/ 5 w 211"/>
                <a:gd name="T41" fmla="*/ 148 h 204"/>
                <a:gd name="T42" fmla="*/ 8 w 211"/>
                <a:gd name="T43" fmla="*/ 154 h 204"/>
                <a:gd name="T44" fmla="*/ 3 w 211"/>
                <a:gd name="T45" fmla="*/ 162 h 204"/>
                <a:gd name="T46" fmla="*/ 43 w 211"/>
                <a:gd name="T47" fmla="*/ 151 h 204"/>
                <a:gd name="T48" fmla="*/ 47 w 211"/>
                <a:gd name="T49" fmla="*/ 162 h 204"/>
                <a:gd name="T50" fmla="*/ 59 w 211"/>
                <a:gd name="T51" fmla="*/ 187 h 204"/>
                <a:gd name="T52" fmla="*/ 65 w 211"/>
                <a:gd name="T53" fmla="*/ 204 h 204"/>
                <a:gd name="T54" fmla="*/ 86 w 211"/>
                <a:gd name="T55" fmla="*/ 194 h 204"/>
                <a:gd name="T56" fmla="*/ 91 w 211"/>
                <a:gd name="T57" fmla="*/ 176 h 204"/>
                <a:gd name="T58" fmla="*/ 110 w 211"/>
                <a:gd name="T59" fmla="*/ 150 h 204"/>
                <a:gd name="T60" fmla="*/ 95 w 211"/>
                <a:gd name="T61" fmla="*/ 134 h 204"/>
                <a:gd name="T62" fmla="*/ 99 w 211"/>
                <a:gd name="T63" fmla="*/ 117 h 204"/>
                <a:gd name="T64" fmla="*/ 130 w 211"/>
                <a:gd name="T65" fmla="*/ 92 h 204"/>
                <a:gd name="T66" fmla="*/ 147 w 211"/>
                <a:gd name="T67" fmla="*/ 74 h 204"/>
                <a:gd name="T68" fmla="*/ 153 w 211"/>
                <a:gd name="T69" fmla="*/ 91 h 204"/>
                <a:gd name="T70" fmla="*/ 128 w 211"/>
                <a:gd name="T71" fmla="*/ 117 h 204"/>
                <a:gd name="T72" fmla="*/ 129 w 211"/>
                <a:gd name="T73" fmla="*/ 134 h 204"/>
                <a:gd name="T74" fmla="*/ 147 w 211"/>
                <a:gd name="T75" fmla="*/ 147 h 204"/>
                <a:gd name="T76" fmla="*/ 169 w 211"/>
                <a:gd name="T77" fmla="*/ 144 h 204"/>
                <a:gd name="T78" fmla="*/ 186 w 211"/>
                <a:gd name="T79" fmla="*/ 138 h 204"/>
                <a:gd name="T80" fmla="*/ 211 w 211"/>
                <a:gd name="T81" fmla="*/ 110 h 204"/>
                <a:gd name="T82" fmla="*/ 202 w 211"/>
                <a:gd name="T83" fmla="*/ 98 h 204"/>
                <a:gd name="T84" fmla="*/ 206 w 211"/>
                <a:gd name="T85" fmla="*/ 94 h 204"/>
                <a:gd name="T86" fmla="*/ 197 w 211"/>
                <a:gd name="T87" fmla="*/ 80 h 204"/>
                <a:gd name="T88" fmla="*/ 200 w 211"/>
                <a:gd name="T89" fmla="*/ 71 h 204"/>
                <a:gd name="T90" fmla="*/ 194 w 211"/>
                <a:gd name="T91" fmla="*/ 57 h 204"/>
                <a:gd name="T92" fmla="*/ 200 w 211"/>
                <a:gd name="T93" fmla="*/ 45 h 204"/>
                <a:gd name="T94" fmla="*/ 190 w 211"/>
                <a:gd name="T95" fmla="*/ 34 h 204"/>
                <a:gd name="T96" fmla="*/ 204 w 211"/>
                <a:gd name="T97" fmla="*/ 19 h 204"/>
                <a:gd name="T98" fmla="*/ 190 w 211"/>
                <a:gd name="T99" fmla="*/ 14 h 204"/>
                <a:gd name="T100" fmla="*/ 191 w 211"/>
                <a:gd name="T101" fmla="*/ 2 h 204"/>
                <a:gd name="T102" fmla="*/ 184 w 211"/>
                <a:gd name="T10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1" h="204">
                  <a:moveTo>
                    <a:pt x="184" y="0"/>
                  </a:moveTo>
                  <a:cubicBezTo>
                    <a:pt x="179" y="3"/>
                    <a:pt x="177" y="4"/>
                    <a:pt x="173" y="8"/>
                  </a:cubicBezTo>
                  <a:cubicBezTo>
                    <a:pt x="173" y="6"/>
                    <a:pt x="173" y="5"/>
                    <a:pt x="172" y="3"/>
                  </a:cubicBezTo>
                  <a:cubicBezTo>
                    <a:pt x="167" y="5"/>
                    <a:pt x="165" y="12"/>
                    <a:pt x="160" y="12"/>
                  </a:cubicBezTo>
                  <a:cubicBezTo>
                    <a:pt x="160" y="12"/>
                    <a:pt x="160" y="12"/>
                    <a:pt x="159" y="12"/>
                  </a:cubicBezTo>
                  <a:cubicBezTo>
                    <a:pt x="161" y="8"/>
                    <a:pt x="165" y="6"/>
                    <a:pt x="165" y="2"/>
                  </a:cubicBezTo>
                  <a:cubicBezTo>
                    <a:pt x="165" y="2"/>
                    <a:pt x="165" y="1"/>
                    <a:pt x="164" y="1"/>
                  </a:cubicBezTo>
                  <a:cubicBezTo>
                    <a:pt x="161" y="1"/>
                    <a:pt x="154" y="6"/>
                    <a:pt x="150" y="6"/>
                  </a:cubicBezTo>
                  <a:cubicBezTo>
                    <a:pt x="148" y="6"/>
                    <a:pt x="146" y="4"/>
                    <a:pt x="144" y="2"/>
                  </a:cubicBezTo>
                  <a:cubicBezTo>
                    <a:pt x="143" y="3"/>
                    <a:pt x="138" y="4"/>
                    <a:pt x="138" y="6"/>
                  </a:cubicBezTo>
                  <a:cubicBezTo>
                    <a:pt x="138" y="8"/>
                    <a:pt x="140" y="8"/>
                    <a:pt x="143" y="9"/>
                  </a:cubicBezTo>
                  <a:cubicBezTo>
                    <a:pt x="137" y="12"/>
                    <a:pt x="133" y="10"/>
                    <a:pt x="129" y="17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3" y="13"/>
                    <a:pt x="122" y="19"/>
                    <a:pt x="118" y="20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4" y="17"/>
                    <a:pt x="109" y="17"/>
                    <a:pt x="106" y="20"/>
                  </a:cubicBezTo>
                  <a:cubicBezTo>
                    <a:pt x="107" y="21"/>
                    <a:pt x="107" y="21"/>
                    <a:pt x="108" y="22"/>
                  </a:cubicBezTo>
                  <a:cubicBezTo>
                    <a:pt x="107" y="23"/>
                    <a:pt x="107" y="23"/>
                    <a:pt x="106" y="23"/>
                  </a:cubicBezTo>
                  <a:cubicBezTo>
                    <a:pt x="105" y="23"/>
                    <a:pt x="104" y="23"/>
                    <a:pt x="103" y="23"/>
                  </a:cubicBezTo>
                  <a:cubicBezTo>
                    <a:pt x="100" y="23"/>
                    <a:pt x="98" y="25"/>
                    <a:pt x="96" y="27"/>
                  </a:cubicBezTo>
                  <a:cubicBezTo>
                    <a:pt x="97" y="27"/>
                    <a:pt x="97" y="27"/>
                    <a:pt x="98" y="27"/>
                  </a:cubicBezTo>
                  <a:cubicBezTo>
                    <a:pt x="99" y="27"/>
                    <a:pt x="99" y="28"/>
                    <a:pt x="101" y="28"/>
                  </a:cubicBezTo>
                  <a:cubicBezTo>
                    <a:pt x="100" y="28"/>
                    <a:pt x="97" y="35"/>
                    <a:pt x="96" y="35"/>
                  </a:cubicBezTo>
                  <a:cubicBezTo>
                    <a:pt x="92" y="35"/>
                    <a:pt x="91" y="32"/>
                    <a:pt x="86" y="32"/>
                  </a:cubicBezTo>
                  <a:cubicBezTo>
                    <a:pt x="87" y="30"/>
                    <a:pt x="87" y="29"/>
                    <a:pt x="85" y="27"/>
                  </a:cubicBezTo>
                  <a:cubicBezTo>
                    <a:pt x="85" y="28"/>
                    <a:pt x="84" y="29"/>
                    <a:pt x="83" y="31"/>
                  </a:cubicBezTo>
                  <a:cubicBezTo>
                    <a:pt x="82" y="31"/>
                    <a:pt x="81" y="30"/>
                    <a:pt x="81" y="30"/>
                  </a:cubicBezTo>
                  <a:cubicBezTo>
                    <a:pt x="78" y="30"/>
                    <a:pt x="77" y="32"/>
                    <a:pt x="76" y="35"/>
                  </a:cubicBezTo>
                  <a:cubicBezTo>
                    <a:pt x="76" y="35"/>
                    <a:pt x="79" y="35"/>
                    <a:pt x="81" y="35"/>
                  </a:cubicBezTo>
                  <a:cubicBezTo>
                    <a:pt x="79" y="36"/>
                    <a:pt x="76" y="37"/>
                    <a:pt x="75" y="39"/>
                  </a:cubicBezTo>
                  <a:cubicBezTo>
                    <a:pt x="82" y="39"/>
                    <a:pt x="85" y="36"/>
                    <a:pt x="92" y="34"/>
                  </a:cubicBezTo>
                  <a:cubicBezTo>
                    <a:pt x="90" y="40"/>
                    <a:pt x="82" y="50"/>
                    <a:pt x="76" y="52"/>
                  </a:cubicBezTo>
                  <a:cubicBezTo>
                    <a:pt x="70" y="54"/>
                    <a:pt x="66" y="58"/>
                    <a:pt x="63" y="64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58" y="71"/>
                    <a:pt x="58" y="80"/>
                    <a:pt x="55" y="82"/>
                  </a:cubicBezTo>
                  <a:cubicBezTo>
                    <a:pt x="46" y="89"/>
                    <a:pt x="42" y="99"/>
                    <a:pt x="29" y="102"/>
                  </a:cubicBezTo>
                  <a:cubicBezTo>
                    <a:pt x="32" y="103"/>
                    <a:pt x="33" y="103"/>
                    <a:pt x="36" y="104"/>
                  </a:cubicBezTo>
                  <a:cubicBezTo>
                    <a:pt x="35" y="104"/>
                    <a:pt x="34" y="104"/>
                    <a:pt x="34" y="104"/>
                  </a:cubicBezTo>
                  <a:cubicBezTo>
                    <a:pt x="26" y="104"/>
                    <a:pt x="24" y="110"/>
                    <a:pt x="19" y="111"/>
                  </a:cubicBezTo>
                  <a:cubicBezTo>
                    <a:pt x="13" y="113"/>
                    <a:pt x="10" y="116"/>
                    <a:pt x="7" y="121"/>
                  </a:cubicBezTo>
                  <a:cubicBezTo>
                    <a:pt x="5" y="124"/>
                    <a:pt x="0" y="123"/>
                    <a:pt x="0" y="128"/>
                  </a:cubicBezTo>
                  <a:cubicBezTo>
                    <a:pt x="0" y="136"/>
                    <a:pt x="1" y="143"/>
                    <a:pt x="5" y="148"/>
                  </a:cubicBezTo>
                  <a:cubicBezTo>
                    <a:pt x="4" y="150"/>
                    <a:pt x="1" y="153"/>
                    <a:pt x="1" y="155"/>
                  </a:cubicBezTo>
                  <a:cubicBezTo>
                    <a:pt x="4" y="154"/>
                    <a:pt x="4" y="154"/>
                    <a:pt x="8" y="154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7" y="159"/>
                    <a:pt x="3" y="160"/>
                    <a:pt x="3" y="162"/>
                  </a:cubicBezTo>
                  <a:cubicBezTo>
                    <a:pt x="3" y="163"/>
                    <a:pt x="14" y="170"/>
                    <a:pt x="16" y="170"/>
                  </a:cubicBezTo>
                  <a:cubicBezTo>
                    <a:pt x="28" y="170"/>
                    <a:pt x="37" y="159"/>
                    <a:pt x="43" y="151"/>
                  </a:cubicBezTo>
                  <a:cubicBezTo>
                    <a:pt x="45" y="154"/>
                    <a:pt x="46" y="156"/>
                    <a:pt x="49" y="158"/>
                  </a:cubicBezTo>
                  <a:cubicBezTo>
                    <a:pt x="48" y="159"/>
                    <a:pt x="47" y="160"/>
                    <a:pt x="47" y="162"/>
                  </a:cubicBezTo>
                  <a:cubicBezTo>
                    <a:pt x="47" y="167"/>
                    <a:pt x="52" y="168"/>
                    <a:pt x="53" y="172"/>
                  </a:cubicBezTo>
                  <a:cubicBezTo>
                    <a:pt x="55" y="178"/>
                    <a:pt x="54" y="182"/>
                    <a:pt x="59" y="187"/>
                  </a:cubicBezTo>
                  <a:cubicBezTo>
                    <a:pt x="59" y="188"/>
                    <a:pt x="59" y="189"/>
                    <a:pt x="59" y="190"/>
                  </a:cubicBezTo>
                  <a:cubicBezTo>
                    <a:pt x="59" y="192"/>
                    <a:pt x="63" y="204"/>
                    <a:pt x="65" y="204"/>
                  </a:cubicBezTo>
                  <a:cubicBezTo>
                    <a:pt x="72" y="204"/>
                    <a:pt x="74" y="194"/>
                    <a:pt x="79" y="194"/>
                  </a:cubicBezTo>
                  <a:cubicBezTo>
                    <a:pt x="81" y="194"/>
                    <a:pt x="82" y="194"/>
                    <a:pt x="86" y="194"/>
                  </a:cubicBezTo>
                  <a:cubicBezTo>
                    <a:pt x="87" y="189"/>
                    <a:pt x="94" y="188"/>
                    <a:pt x="95" y="181"/>
                  </a:cubicBezTo>
                  <a:cubicBezTo>
                    <a:pt x="93" y="180"/>
                    <a:pt x="91" y="179"/>
                    <a:pt x="91" y="176"/>
                  </a:cubicBezTo>
                  <a:cubicBezTo>
                    <a:pt x="91" y="170"/>
                    <a:pt x="93" y="162"/>
                    <a:pt x="99" y="162"/>
                  </a:cubicBezTo>
                  <a:cubicBezTo>
                    <a:pt x="101" y="162"/>
                    <a:pt x="110" y="155"/>
                    <a:pt x="110" y="150"/>
                  </a:cubicBezTo>
                  <a:cubicBezTo>
                    <a:pt x="110" y="145"/>
                    <a:pt x="102" y="140"/>
                    <a:pt x="97" y="139"/>
                  </a:cubicBezTo>
                  <a:cubicBezTo>
                    <a:pt x="97" y="137"/>
                    <a:pt x="96" y="135"/>
                    <a:pt x="95" y="134"/>
                  </a:cubicBezTo>
                  <a:cubicBezTo>
                    <a:pt x="95" y="128"/>
                    <a:pt x="95" y="128"/>
                    <a:pt x="95" y="128"/>
                  </a:cubicBezTo>
                  <a:cubicBezTo>
                    <a:pt x="99" y="126"/>
                    <a:pt x="96" y="121"/>
                    <a:pt x="99" y="117"/>
                  </a:cubicBezTo>
                  <a:cubicBezTo>
                    <a:pt x="101" y="112"/>
                    <a:pt x="106" y="111"/>
                    <a:pt x="111" y="108"/>
                  </a:cubicBezTo>
                  <a:cubicBezTo>
                    <a:pt x="117" y="104"/>
                    <a:pt x="130" y="99"/>
                    <a:pt x="130" y="92"/>
                  </a:cubicBezTo>
                  <a:cubicBezTo>
                    <a:pt x="131" y="90"/>
                    <a:pt x="130" y="89"/>
                    <a:pt x="130" y="85"/>
                  </a:cubicBezTo>
                  <a:cubicBezTo>
                    <a:pt x="130" y="78"/>
                    <a:pt x="138" y="74"/>
                    <a:pt x="147" y="74"/>
                  </a:cubicBezTo>
                  <a:cubicBezTo>
                    <a:pt x="155" y="74"/>
                    <a:pt x="164" y="76"/>
                    <a:pt x="164" y="83"/>
                  </a:cubicBezTo>
                  <a:cubicBezTo>
                    <a:pt x="164" y="87"/>
                    <a:pt x="157" y="89"/>
                    <a:pt x="153" y="91"/>
                  </a:cubicBezTo>
                  <a:cubicBezTo>
                    <a:pt x="146" y="95"/>
                    <a:pt x="139" y="111"/>
                    <a:pt x="128" y="111"/>
                  </a:cubicBezTo>
                  <a:cubicBezTo>
                    <a:pt x="128" y="113"/>
                    <a:pt x="128" y="115"/>
                    <a:pt x="128" y="117"/>
                  </a:cubicBezTo>
                  <a:cubicBezTo>
                    <a:pt x="128" y="120"/>
                    <a:pt x="130" y="126"/>
                    <a:pt x="133" y="128"/>
                  </a:cubicBezTo>
                  <a:cubicBezTo>
                    <a:pt x="132" y="129"/>
                    <a:pt x="129" y="131"/>
                    <a:pt x="129" y="134"/>
                  </a:cubicBezTo>
                  <a:cubicBezTo>
                    <a:pt x="129" y="140"/>
                    <a:pt x="135" y="144"/>
                    <a:pt x="141" y="144"/>
                  </a:cubicBezTo>
                  <a:cubicBezTo>
                    <a:pt x="141" y="147"/>
                    <a:pt x="144" y="147"/>
                    <a:pt x="147" y="147"/>
                  </a:cubicBezTo>
                  <a:cubicBezTo>
                    <a:pt x="152" y="147"/>
                    <a:pt x="159" y="145"/>
                    <a:pt x="165" y="143"/>
                  </a:cubicBezTo>
                  <a:cubicBezTo>
                    <a:pt x="166" y="143"/>
                    <a:pt x="167" y="144"/>
                    <a:pt x="169" y="144"/>
                  </a:cubicBezTo>
                  <a:cubicBezTo>
                    <a:pt x="175" y="144"/>
                    <a:pt x="184" y="142"/>
                    <a:pt x="186" y="138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92" y="130"/>
                    <a:pt x="211" y="119"/>
                    <a:pt x="211" y="110"/>
                  </a:cubicBezTo>
                  <a:cubicBezTo>
                    <a:pt x="211" y="103"/>
                    <a:pt x="205" y="102"/>
                    <a:pt x="202" y="98"/>
                  </a:cubicBezTo>
                  <a:cubicBezTo>
                    <a:pt x="202" y="98"/>
                    <a:pt x="202" y="98"/>
                    <a:pt x="202" y="98"/>
                  </a:cubicBezTo>
                  <a:cubicBezTo>
                    <a:pt x="202" y="98"/>
                    <a:pt x="202" y="98"/>
                    <a:pt x="202" y="98"/>
                  </a:cubicBezTo>
                  <a:cubicBezTo>
                    <a:pt x="203" y="97"/>
                    <a:pt x="206" y="96"/>
                    <a:pt x="206" y="94"/>
                  </a:cubicBezTo>
                  <a:cubicBezTo>
                    <a:pt x="206" y="88"/>
                    <a:pt x="197" y="86"/>
                    <a:pt x="197" y="80"/>
                  </a:cubicBezTo>
                  <a:cubicBezTo>
                    <a:pt x="197" y="80"/>
                    <a:pt x="197" y="80"/>
                    <a:pt x="197" y="80"/>
                  </a:cubicBezTo>
                  <a:cubicBezTo>
                    <a:pt x="197" y="80"/>
                    <a:pt x="197" y="80"/>
                    <a:pt x="197" y="80"/>
                  </a:cubicBezTo>
                  <a:cubicBezTo>
                    <a:pt x="197" y="76"/>
                    <a:pt x="200" y="75"/>
                    <a:pt x="200" y="71"/>
                  </a:cubicBezTo>
                  <a:cubicBezTo>
                    <a:pt x="200" y="66"/>
                    <a:pt x="194" y="62"/>
                    <a:pt x="194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4" y="52"/>
                    <a:pt x="200" y="50"/>
                    <a:pt x="200" y="45"/>
                  </a:cubicBezTo>
                  <a:cubicBezTo>
                    <a:pt x="200" y="39"/>
                    <a:pt x="190" y="39"/>
                    <a:pt x="190" y="34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0" y="27"/>
                    <a:pt x="200" y="22"/>
                    <a:pt x="204" y="19"/>
                  </a:cubicBezTo>
                  <a:cubicBezTo>
                    <a:pt x="203" y="19"/>
                    <a:pt x="197" y="18"/>
                    <a:pt x="194" y="18"/>
                  </a:cubicBezTo>
                  <a:cubicBezTo>
                    <a:pt x="194" y="16"/>
                    <a:pt x="192" y="16"/>
                    <a:pt x="190" y="14"/>
                  </a:cubicBezTo>
                  <a:cubicBezTo>
                    <a:pt x="196" y="12"/>
                    <a:pt x="198" y="14"/>
                    <a:pt x="201" y="7"/>
                  </a:cubicBezTo>
                  <a:cubicBezTo>
                    <a:pt x="199" y="6"/>
                    <a:pt x="192" y="2"/>
                    <a:pt x="191" y="2"/>
                  </a:cubicBezTo>
                  <a:cubicBezTo>
                    <a:pt x="189" y="2"/>
                    <a:pt x="188" y="4"/>
                    <a:pt x="187" y="7"/>
                  </a:cubicBezTo>
                  <a:cubicBezTo>
                    <a:pt x="184" y="6"/>
                    <a:pt x="184" y="4"/>
                    <a:pt x="1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70"/>
            <p:cNvSpPr>
              <a:spLocks/>
            </p:cNvSpPr>
            <p:nvPr/>
          </p:nvSpPr>
          <p:spPr bwMode="auto">
            <a:xfrm>
              <a:off x="6697663" y="1152525"/>
              <a:ext cx="5176838" cy="1922463"/>
            </a:xfrm>
            <a:custGeom>
              <a:avLst/>
              <a:gdLst>
                <a:gd name="T0" fmla="*/ 533 w 1379"/>
                <a:gd name="T1" fmla="*/ 63 h 512"/>
                <a:gd name="T2" fmla="*/ 454 w 1379"/>
                <a:gd name="T3" fmla="*/ 96 h 512"/>
                <a:gd name="T4" fmla="*/ 415 w 1379"/>
                <a:gd name="T5" fmla="*/ 78 h 512"/>
                <a:gd name="T6" fmla="*/ 334 w 1379"/>
                <a:gd name="T7" fmla="*/ 125 h 512"/>
                <a:gd name="T8" fmla="*/ 267 w 1379"/>
                <a:gd name="T9" fmla="*/ 139 h 512"/>
                <a:gd name="T10" fmla="*/ 190 w 1379"/>
                <a:gd name="T11" fmla="*/ 175 h 512"/>
                <a:gd name="T12" fmla="*/ 138 w 1379"/>
                <a:gd name="T13" fmla="*/ 202 h 512"/>
                <a:gd name="T14" fmla="*/ 93 w 1379"/>
                <a:gd name="T15" fmla="*/ 127 h 512"/>
                <a:gd name="T16" fmla="*/ 82 w 1379"/>
                <a:gd name="T17" fmla="*/ 152 h 512"/>
                <a:gd name="T18" fmla="*/ 79 w 1379"/>
                <a:gd name="T19" fmla="*/ 187 h 512"/>
                <a:gd name="T20" fmla="*/ 93 w 1379"/>
                <a:gd name="T21" fmla="*/ 217 h 512"/>
                <a:gd name="T22" fmla="*/ 45 w 1379"/>
                <a:gd name="T23" fmla="*/ 259 h 512"/>
                <a:gd name="T24" fmla="*/ 0 w 1379"/>
                <a:gd name="T25" fmla="*/ 320 h 512"/>
                <a:gd name="T26" fmla="*/ 10 w 1379"/>
                <a:gd name="T27" fmla="*/ 319 h 512"/>
                <a:gd name="T28" fmla="*/ 29 w 1379"/>
                <a:gd name="T29" fmla="*/ 345 h 512"/>
                <a:gd name="T30" fmla="*/ 24 w 1379"/>
                <a:gd name="T31" fmla="*/ 382 h 512"/>
                <a:gd name="T32" fmla="*/ 71 w 1379"/>
                <a:gd name="T33" fmla="*/ 413 h 512"/>
                <a:gd name="T34" fmla="*/ 126 w 1379"/>
                <a:gd name="T35" fmla="*/ 416 h 512"/>
                <a:gd name="T36" fmla="*/ 177 w 1379"/>
                <a:gd name="T37" fmla="*/ 453 h 512"/>
                <a:gd name="T38" fmla="*/ 181 w 1379"/>
                <a:gd name="T39" fmla="*/ 452 h 512"/>
                <a:gd name="T40" fmla="*/ 182 w 1379"/>
                <a:gd name="T41" fmla="*/ 452 h 512"/>
                <a:gd name="T42" fmla="*/ 183 w 1379"/>
                <a:gd name="T43" fmla="*/ 452 h 512"/>
                <a:gd name="T44" fmla="*/ 183 w 1379"/>
                <a:gd name="T45" fmla="*/ 452 h 512"/>
                <a:gd name="T46" fmla="*/ 215 w 1379"/>
                <a:gd name="T47" fmla="*/ 478 h 512"/>
                <a:gd name="T48" fmla="*/ 232 w 1379"/>
                <a:gd name="T49" fmla="*/ 478 h 512"/>
                <a:gd name="T50" fmla="*/ 225 w 1379"/>
                <a:gd name="T51" fmla="*/ 409 h 512"/>
                <a:gd name="T52" fmla="*/ 246 w 1379"/>
                <a:gd name="T53" fmla="*/ 423 h 512"/>
                <a:gd name="T54" fmla="*/ 271 w 1379"/>
                <a:gd name="T55" fmla="*/ 462 h 512"/>
                <a:gd name="T56" fmla="*/ 288 w 1379"/>
                <a:gd name="T57" fmla="*/ 487 h 512"/>
                <a:gd name="T58" fmla="*/ 337 w 1379"/>
                <a:gd name="T59" fmla="*/ 507 h 512"/>
                <a:gd name="T60" fmla="*/ 373 w 1379"/>
                <a:gd name="T61" fmla="*/ 491 h 512"/>
                <a:gd name="T62" fmla="*/ 381 w 1379"/>
                <a:gd name="T63" fmla="*/ 494 h 512"/>
                <a:gd name="T64" fmla="*/ 404 w 1379"/>
                <a:gd name="T65" fmla="*/ 489 h 512"/>
                <a:gd name="T66" fmla="*/ 405 w 1379"/>
                <a:gd name="T67" fmla="*/ 490 h 512"/>
                <a:gd name="T68" fmla="*/ 418 w 1379"/>
                <a:gd name="T69" fmla="*/ 491 h 512"/>
                <a:gd name="T70" fmla="*/ 446 w 1379"/>
                <a:gd name="T71" fmla="*/ 492 h 512"/>
                <a:gd name="T72" fmla="*/ 492 w 1379"/>
                <a:gd name="T73" fmla="*/ 418 h 512"/>
                <a:gd name="T74" fmla="*/ 515 w 1379"/>
                <a:gd name="T75" fmla="*/ 400 h 512"/>
                <a:gd name="T76" fmla="*/ 516 w 1379"/>
                <a:gd name="T77" fmla="*/ 400 h 512"/>
                <a:gd name="T78" fmla="*/ 534 w 1379"/>
                <a:gd name="T79" fmla="*/ 383 h 512"/>
                <a:gd name="T80" fmla="*/ 577 w 1379"/>
                <a:gd name="T81" fmla="*/ 364 h 512"/>
                <a:gd name="T82" fmla="*/ 665 w 1379"/>
                <a:gd name="T83" fmla="*/ 351 h 512"/>
                <a:gd name="T84" fmla="*/ 677 w 1379"/>
                <a:gd name="T85" fmla="*/ 362 h 512"/>
                <a:gd name="T86" fmla="*/ 749 w 1379"/>
                <a:gd name="T87" fmla="*/ 370 h 512"/>
                <a:gd name="T88" fmla="*/ 789 w 1379"/>
                <a:gd name="T89" fmla="*/ 367 h 512"/>
                <a:gd name="T90" fmla="*/ 818 w 1379"/>
                <a:gd name="T91" fmla="*/ 339 h 512"/>
                <a:gd name="T92" fmla="*/ 932 w 1379"/>
                <a:gd name="T93" fmla="*/ 382 h 512"/>
                <a:gd name="T94" fmla="*/ 906 w 1379"/>
                <a:gd name="T95" fmla="*/ 429 h 512"/>
                <a:gd name="T96" fmla="*/ 985 w 1379"/>
                <a:gd name="T97" fmla="*/ 340 h 512"/>
                <a:gd name="T98" fmla="*/ 995 w 1379"/>
                <a:gd name="T99" fmla="*/ 263 h 512"/>
                <a:gd name="T100" fmla="*/ 1139 w 1379"/>
                <a:gd name="T101" fmla="*/ 233 h 512"/>
                <a:gd name="T102" fmla="*/ 1119 w 1379"/>
                <a:gd name="T103" fmla="*/ 277 h 512"/>
                <a:gd name="T104" fmla="*/ 1156 w 1379"/>
                <a:gd name="T105" fmla="*/ 279 h 512"/>
                <a:gd name="T106" fmla="*/ 1307 w 1379"/>
                <a:gd name="T107" fmla="*/ 175 h 512"/>
                <a:gd name="T108" fmla="*/ 1220 w 1379"/>
                <a:gd name="T109" fmla="*/ 125 h 512"/>
                <a:gd name="T110" fmla="*/ 1103 w 1379"/>
                <a:gd name="T111" fmla="*/ 104 h 512"/>
                <a:gd name="T112" fmla="*/ 925 w 1379"/>
                <a:gd name="T113" fmla="*/ 101 h 512"/>
                <a:gd name="T114" fmla="*/ 836 w 1379"/>
                <a:gd name="T115" fmla="*/ 74 h 512"/>
                <a:gd name="T116" fmla="*/ 705 w 1379"/>
                <a:gd name="T117" fmla="*/ 16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79" h="512">
                  <a:moveTo>
                    <a:pt x="684" y="0"/>
                  </a:moveTo>
                  <a:cubicBezTo>
                    <a:pt x="669" y="0"/>
                    <a:pt x="663" y="11"/>
                    <a:pt x="655" y="17"/>
                  </a:cubicBezTo>
                  <a:cubicBezTo>
                    <a:pt x="651" y="20"/>
                    <a:pt x="632" y="28"/>
                    <a:pt x="622" y="28"/>
                  </a:cubicBezTo>
                  <a:cubicBezTo>
                    <a:pt x="618" y="28"/>
                    <a:pt x="615" y="27"/>
                    <a:pt x="616" y="23"/>
                  </a:cubicBezTo>
                  <a:cubicBezTo>
                    <a:pt x="607" y="26"/>
                    <a:pt x="566" y="28"/>
                    <a:pt x="546" y="47"/>
                  </a:cubicBezTo>
                  <a:cubicBezTo>
                    <a:pt x="541" y="51"/>
                    <a:pt x="540" y="63"/>
                    <a:pt x="533" y="63"/>
                  </a:cubicBezTo>
                  <a:cubicBezTo>
                    <a:pt x="531" y="63"/>
                    <a:pt x="526" y="62"/>
                    <a:pt x="520" y="62"/>
                  </a:cubicBezTo>
                  <a:cubicBezTo>
                    <a:pt x="506" y="62"/>
                    <a:pt x="489" y="64"/>
                    <a:pt x="489" y="75"/>
                  </a:cubicBezTo>
                  <a:cubicBezTo>
                    <a:pt x="489" y="79"/>
                    <a:pt x="492" y="82"/>
                    <a:pt x="493" y="87"/>
                  </a:cubicBezTo>
                  <a:cubicBezTo>
                    <a:pt x="491" y="88"/>
                    <a:pt x="489" y="88"/>
                    <a:pt x="487" y="88"/>
                  </a:cubicBezTo>
                  <a:cubicBezTo>
                    <a:pt x="483" y="88"/>
                    <a:pt x="478" y="87"/>
                    <a:pt x="465" y="87"/>
                  </a:cubicBezTo>
                  <a:cubicBezTo>
                    <a:pt x="460" y="93"/>
                    <a:pt x="456" y="96"/>
                    <a:pt x="454" y="96"/>
                  </a:cubicBezTo>
                  <a:cubicBezTo>
                    <a:pt x="448" y="96"/>
                    <a:pt x="448" y="82"/>
                    <a:pt x="445" y="78"/>
                  </a:cubicBezTo>
                  <a:cubicBezTo>
                    <a:pt x="444" y="87"/>
                    <a:pt x="438" y="91"/>
                    <a:pt x="430" y="95"/>
                  </a:cubicBezTo>
                  <a:cubicBezTo>
                    <a:pt x="433" y="103"/>
                    <a:pt x="445" y="111"/>
                    <a:pt x="436" y="121"/>
                  </a:cubicBezTo>
                  <a:cubicBezTo>
                    <a:pt x="430" y="127"/>
                    <a:pt x="448" y="148"/>
                    <a:pt x="438" y="148"/>
                  </a:cubicBezTo>
                  <a:cubicBezTo>
                    <a:pt x="427" y="148"/>
                    <a:pt x="423" y="105"/>
                    <a:pt x="423" y="97"/>
                  </a:cubicBezTo>
                  <a:cubicBezTo>
                    <a:pt x="423" y="87"/>
                    <a:pt x="439" y="83"/>
                    <a:pt x="415" y="78"/>
                  </a:cubicBezTo>
                  <a:cubicBezTo>
                    <a:pt x="414" y="78"/>
                    <a:pt x="413" y="78"/>
                    <a:pt x="413" y="78"/>
                  </a:cubicBezTo>
                  <a:cubicBezTo>
                    <a:pt x="400" y="78"/>
                    <a:pt x="379" y="96"/>
                    <a:pt x="379" y="107"/>
                  </a:cubicBezTo>
                  <a:cubicBezTo>
                    <a:pt x="379" y="120"/>
                    <a:pt x="385" y="128"/>
                    <a:pt x="392" y="135"/>
                  </a:cubicBezTo>
                  <a:cubicBezTo>
                    <a:pt x="397" y="143"/>
                    <a:pt x="397" y="145"/>
                    <a:pt x="394" y="145"/>
                  </a:cubicBezTo>
                  <a:cubicBezTo>
                    <a:pt x="387" y="145"/>
                    <a:pt x="366" y="131"/>
                    <a:pt x="356" y="129"/>
                  </a:cubicBezTo>
                  <a:cubicBezTo>
                    <a:pt x="345" y="126"/>
                    <a:pt x="339" y="125"/>
                    <a:pt x="334" y="125"/>
                  </a:cubicBezTo>
                  <a:cubicBezTo>
                    <a:pt x="323" y="125"/>
                    <a:pt x="330" y="132"/>
                    <a:pt x="330" y="134"/>
                  </a:cubicBezTo>
                  <a:cubicBezTo>
                    <a:pt x="329" y="142"/>
                    <a:pt x="327" y="145"/>
                    <a:pt x="325" y="145"/>
                  </a:cubicBezTo>
                  <a:cubicBezTo>
                    <a:pt x="322" y="145"/>
                    <a:pt x="317" y="138"/>
                    <a:pt x="314" y="138"/>
                  </a:cubicBezTo>
                  <a:cubicBezTo>
                    <a:pt x="307" y="138"/>
                    <a:pt x="294" y="145"/>
                    <a:pt x="283" y="145"/>
                  </a:cubicBezTo>
                  <a:cubicBezTo>
                    <a:pt x="280" y="145"/>
                    <a:pt x="277" y="145"/>
                    <a:pt x="274" y="144"/>
                  </a:cubicBezTo>
                  <a:cubicBezTo>
                    <a:pt x="273" y="141"/>
                    <a:pt x="271" y="139"/>
                    <a:pt x="267" y="139"/>
                  </a:cubicBezTo>
                  <a:cubicBezTo>
                    <a:pt x="253" y="139"/>
                    <a:pt x="223" y="165"/>
                    <a:pt x="214" y="165"/>
                  </a:cubicBezTo>
                  <a:cubicBezTo>
                    <a:pt x="211" y="165"/>
                    <a:pt x="206" y="162"/>
                    <a:pt x="207" y="159"/>
                  </a:cubicBezTo>
                  <a:cubicBezTo>
                    <a:pt x="210" y="152"/>
                    <a:pt x="209" y="140"/>
                    <a:pt x="205" y="140"/>
                  </a:cubicBezTo>
                  <a:cubicBezTo>
                    <a:pt x="202" y="140"/>
                    <a:pt x="198" y="146"/>
                    <a:pt x="193" y="161"/>
                  </a:cubicBezTo>
                  <a:cubicBezTo>
                    <a:pt x="192" y="163"/>
                    <a:pt x="197" y="164"/>
                    <a:pt x="197" y="169"/>
                  </a:cubicBezTo>
                  <a:cubicBezTo>
                    <a:pt x="197" y="174"/>
                    <a:pt x="194" y="175"/>
                    <a:pt x="190" y="175"/>
                  </a:cubicBezTo>
                  <a:cubicBezTo>
                    <a:pt x="188" y="175"/>
                    <a:pt x="186" y="175"/>
                    <a:pt x="185" y="175"/>
                  </a:cubicBezTo>
                  <a:cubicBezTo>
                    <a:pt x="183" y="174"/>
                    <a:pt x="181" y="174"/>
                    <a:pt x="179" y="174"/>
                  </a:cubicBezTo>
                  <a:cubicBezTo>
                    <a:pt x="178" y="174"/>
                    <a:pt x="176" y="174"/>
                    <a:pt x="175" y="175"/>
                  </a:cubicBezTo>
                  <a:cubicBezTo>
                    <a:pt x="168" y="177"/>
                    <a:pt x="169" y="195"/>
                    <a:pt x="153" y="195"/>
                  </a:cubicBezTo>
                  <a:cubicBezTo>
                    <a:pt x="149" y="195"/>
                    <a:pt x="144" y="193"/>
                    <a:pt x="138" y="190"/>
                  </a:cubicBezTo>
                  <a:cubicBezTo>
                    <a:pt x="138" y="202"/>
                    <a:pt x="138" y="202"/>
                    <a:pt x="138" y="202"/>
                  </a:cubicBezTo>
                  <a:cubicBezTo>
                    <a:pt x="121" y="200"/>
                    <a:pt x="123" y="183"/>
                    <a:pt x="118" y="175"/>
                  </a:cubicBezTo>
                  <a:cubicBezTo>
                    <a:pt x="120" y="175"/>
                    <a:pt x="122" y="175"/>
                    <a:pt x="124" y="175"/>
                  </a:cubicBezTo>
                  <a:cubicBezTo>
                    <a:pt x="133" y="175"/>
                    <a:pt x="139" y="175"/>
                    <a:pt x="148" y="178"/>
                  </a:cubicBezTo>
                  <a:cubicBezTo>
                    <a:pt x="150" y="178"/>
                    <a:pt x="151" y="178"/>
                    <a:pt x="153" y="178"/>
                  </a:cubicBezTo>
                  <a:cubicBezTo>
                    <a:pt x="169" y="178"/>
                    <a:pt x="192" y="161"/>
                    <a:pt x="147" y="146"/>
                  </a:cubicBezTo>
                  <a:cubicBezTo>
                    <a:pt x="134" y="142"/>
                    <a:pt x="103" y="127"/>
                    <a:pt x="93" y="127"/>
                  </a:cubicBezTo>
                  <a:cubicBezTo>
                    <a:pt x="93" y="127"/>
                    <a:pt x="93" y="126"/>
                    <a:pt x="90" y="126"/>
                  </a:cubicBezTo>
                  <a:cubicBezTo>
                    <a:pt x="89" y="126"/>
                    <a:pt x="88" y="126"/>
                    <a:pt x="8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2" y="129"/>
                    <a:pt x="72" y="134"/>
                    <a:pt x="72" y="141"/>
                  </a:cubicBezTo>
                  <a:cubicBezTo>
                    <a:pt x="72" y="141"/>
                    <a:pt x="72" y="141"/>
                    <a:pt x="72" y="141"/>
                  </a:cubicBezTo>
                  <a:cubicBezTo>
                    <a:pt x="72" y="146"/>
                    <a:pt x="82" y="146"/>
                    <a:pt x="82" y="152"/>
                  </a:cubicBezTo>
                  <a:cubicBezTo>
                    <a:pt x="82" y="152"/>
                    <a:pt x="82" y="152"/>
                    <a:pt x="82" y="152"/>
                  </a:cubicBezTo>
                  <a:cubicBezTo>
                    <a:pt x="82" y="157"/>
                    <a:pt x="76" y="159"/>
                    <a:pt x="76" y="164"/>
                  </a:cubicBezTo>
                  <a:cubicBezTo>
                    <a:pt x="76" y="164"/>
                    <a:pt x="76" y="164"/>
                    <a:pt x="76" y="164"/>
                  </a:cubicBezTo>
                  <a:cubicBezTo>
                    <a:pt x="76" y="169"/>
                    <a:pt x="82" y="173"/>
                    <a:pt x="82" y="178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2" y="182"/>
                    <a:pt x="79" y="183"/>
                    <a:pt x="79" y="187"/>
                  </a:cubicBezTo>
                  <a:cubicBezTo>
                    <a:pt x="79" y="187"/>
                    <a:pt x="79" y="187"/>
                    <a:pt x="79" y="187"/>
                  </a:cubicBezTo>
                  <a:cubicBezTo>
                    <a:pt x="79" y="193"/>
                    <a:pt x="88" y="195"/>
                    <a:pt x="88" y="201"/>
                  </a:cubicBezTo>
                  <a:cubicBezTo>
                    <a:pt x="88" y="201"/>
                    <a:pt x="88" y="201"/>
                    <a:pt x="88" y="201"/>
                  </a:cubicBezTo>
                  <a:cubicBezTo>
                    <a:pt x="88" y="203"/>
                    <a:pt x="85" y="204"/>
                    <a:pt x="84" y="205"/>
                  </a:cubicBezTo>
                  <a:cubicBezTo>
                    <a:pt x="84" y="205"/>
                    <a:pt x="84" y="205"/>
                    <a:pt x="84" y="205"/>
                  </a:cubicBezTo>
                  <a:cubicBezTo>
                    <a:pt x="87" y="209"/>
                    <a:pt x="93" y="210"/>
                    <a:pt x="93" y="217"/>
                  </a:cubicBezTo>
                  <a:cubicBezTo>
                    <a:pt x="93" y="217"/>
                    <a:pt x="93" y="217"/>
                    <a:pt x="93" y="217"/>
                  </a:cubicBezTo>
                  <a:cubicBezTo>
                    <a:pt x="93" y="226"/>
                    <a:pt x="74" y="237"/>
                    <a:pt x="68" y="245"/>
                  </a:cubicBezTo>
                  <a:cubicBezTo>
                    <a:pt x="68" y="245"/>
                    <a:pt x="68" y="245"/>
                    <a:pt x="68" y="245"/>
                  </a:cubicBezTo>
                  <a:cubicBezTo>
                    <a:pt x="70" y="248"/>
                    <a:pt x="73" y="249"/>
                    <a:pt x="75" y="254"/>
                  </a:cubicBezTo>
                  <a:cubicBezTo>
                    <a:pt x="72" y="257"/>
                    <a:pt x="63" y="261"/>
                    <a:pt x="59" y="261"/>
                  </a:cubicBezTo>
                  <a:cubicBezTo>
                    <a:pt x="54" y="261"/>
                    <a:pt x="51" y="259"/>
                    <a:pt x="45" y="259"/>
                  </a:cubicBezTo>
                  <a:cubicBezTo>
                    <a:pt x="39" y="259"/>
                    <a:pt x="25" y="265"/>
                    <a:pt x="29" y="269"/>
                  </a:cubicBezTo>
                  <a:cubicBezTo>
                    <a:pt x="43" y="282"/>
                    <a:pt x="36" y="287"/>
                    <a:pt x="32" y="287"/>
                  </a:cubicBezTo>
                  <a:cubicBezTo>
                    <a:pt x="27" y="287"/>
                    <a:pt x="26" y="280"/>
                    <a:pt x="21" y="280"/>
                  </a:cubicBezTo>
                  <a:cubicBezTo>
                    <a:pt x="16" y="280"/>
                    <a:pt x="10" y="293"/>
                    <a:pt x="10" y="300"/>
                  </a:cubicBezTo>
                  <a:cubicBezTo>
                    <a:pt x="10" y="311"/>
                    <a:pt x="0" y="310"/>
                    <a:pt x="0" y="32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4" y="319"/>
                    <a:pt x="7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5" y="319"/>
                    <a:pt x="19" y="318"/>
                    <a:pt x="25" y="318"/>
                  </a:cubicBezTo>
                  <a:cubicBezTo>
                    <a:pt x="31" y="318"/>
                    <a:pt x="33" y="329"/>
                    <a:pt x="33" y="335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33" y="339"/>
                    <a:pt x="29" y="341"/>
                    <a:pt x="29" y="345"/>
                  </a:cubicBezTo>
                  <a:cubicBezTo>
                    <a:pt x="29" y="345"/>
                    <a:pt x="29" y="345"/>
                    <a:pt x="29" y="345"/>
                  </a:cubicBezTo>
                  <a:cubicBezTo>
                    <a:pt x="29" y="351"/>
                    <a:pt x="35" y="354"/>
                    <a:pt x="35" y="360"/>
                  </a:cubicBezTo>
                  <a:cubicBezTo>
                    <a:pt x="35" y="360"/>
                    <a:pt x="35" y="360"/>
                    <a:pt x="35" y="360"/>
                  </a:cubicBezTo>
                  <a:cubicBezTo>
                    <a:pt x="35" y="363"/>
                    <a:pt x="29" y="364"/>
                    <a:pt x="28" y="366"/>
                  </a:cubicBezTo>
                  <a:cubicBezTo>
                    <a:pt x="25" y="371"/>
                    <a:pt x="24" y="376"/>
                    <a:pt x="24" y="382"/>
                  </a:cubicBezTo>
                  <a:cubicBezTo>
                    <a:pt x="24" y="382"/>
                    <a:pt x="24" y="382"/>
                    <a:pt x="24" y="382"/>
                  </a:cubicBezTo>
                  <a:cubicBezTo>
                    <a:pt x="24" y="388"/>
                    <a:pt x="27" y="389"/>
                    <a:pt x="30" y="389"/>
                  </a:cubicBezTo>
                  <a:cubicBezTo>
                    <a:pt x="32" y="389"/>
                    <a:pt x="34" y="389"/>
                    <a:pt x="36" y="389"/>
                  </a:cubicBezTo>
                  <a:cubicBezTo>
                    <a:pt x="45" y="389"/>
                    <a:pt x="49" y="385"/>
                    <a:pt x="56" y="385"/>
                  </a:cubicBezTo>
                  <a:cubicBezTo>
                    <a:pt x="64" y="385"/>
                    <a:pt x="62" y="400"/>
                    <a:pt x="69" y="400"/>
                  </a:cubicBezTo>
                  <a:cubicBezTo>
                    <a:pt x="69" y="411"/>
                    <a:pt x="69" y="411"/>
                    <a:pt x="69" y="411"/>
                  </a:cubicBezTo>
                  <a:cubicBezTo>
                    <a:pt x="69" y="412"/>
                    <a:pt x="70" y="413"/>
                    <a:pt x="71" y="413"/>
                  </a:cubicBezTo>
                  <a:cubicBezTo>
                    <a:pt x="72" y="415"/>
                    <a:pt x="72" y="415"/>
                    <a:pt x="72" y="415"/>
                  </a:cubicBezTo>
                  <a:cubicBezTo>
                    <a:pt x="74" y="415"/>
                    <a:pt x="77" y="414"/>
                    <a:pt x="79" y="413"/>
                  </a:cubicBezTo>
                  <a:cubicBezTo>
                    <a:pt x="85" y="412"/>
                    <a:pt x="86" y="404"/>
                    <a:pt x="92" y="404"/>
                  </a:cubicBezTo>
                  <a:cubicBezTo>
                    <a:pt x="97" y="404"/>
                    <a:pt x="110" y="426"/>
                    <a:pt x="114" y="426"/>
                  </a:cubicBezTo>
                  <a:cubicBezTo>
                    <a:pt x="118" y="426"/>
                    <a:pt x="132" y="420"/>
                    <a:pt x="134" y="417"/>
                  </a:cubicBezTo>
                  <a:cubicBezTo>
                    <a:pt x="134" y="417"/>
                    <a:pt x="126" y="416"/>
                    <a:pt x="126" y="416"/>
                  </a:cubicBezTo>
                  <a:cubicBezTo>
                    <a:pt x="125" y="416"/>
                    <a:pt x="121" y="415"/>
                    <a:pt x="121" y="411"/>
                  </a:cubicBezTo>
                  <a:cubicBezTo>
                    <a:pt x="121" y="409"/>
                    <a:pt x="142" y="402"/>
                    <a:pt x="150" y="399"/>
                  </a:cubicBezTo>
                  <a:cubicBezTo>
                    <a:pt x="150" y="399"/>
                    <a:pt x="146" y="403"/>
                    <a:pt x="145" y="404"/>
                  </a:cubicBezTo>
                  <a:cubicBezTo>
                    <a:pt x="145" y="405"/>
                    <a:pt x="153" y="413"/>
                    <a:pt x="136" y="417"/>
                  </a:cubicBezTo>
                  <a:cubicBezTo>
                    <a:pt x="143" y="434"/>
                    <a:pt x="176" y="431"/>
                    <a:pt x="176" y="454"/>
                  </a:cubicBezTo>
                  <a:cubicBezTo>
                    <a:pt x="177" y="453"/>
                    <a:pt x="177" y="453"/>
                    <a:pt x="177" y="453"/>
                  </a:cubicBezTo>
                  <a:cubicBezTo>
                    <a:pt x="178" y="453"/>
                    <a:pt x="180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92" y="452"/>
                    <a:pt x="192" y="458"/>
                    <a:pt x="194" y="464"/>
                  </a:cubicBezTo>
                  <a:cubicBezTo>
                    <a:pt x="195" y="465"/>
                    <a:pt x="201" y="468"/>
                    <a:pt x="201" y="468"/>
                  </a:cubicBezTo>
                  <a:cubicBezTo>
                    <a:pt x="206" y="470"/>
                    <a:pt x="208" y="478"/>
                    <a:pt x="215" y="478"/>
                  </a:cubicBezTo>
                  <a:cubicBezTo>
                    <a:pt x="222" y="478"/>
                    <a:pt x="221" y="473"/>
                    <a:pt x="226" y="472"/>
                  </a:cubicBezTo>
                  <a:cubicBezTo>
                    <a:pt x="228" y="471"/>
                    <a:pt x="228" y="471"/>
                    <a:pt x="230" y="471"/>
                  </a:cubicBezTo>
                  <a:cubicBezTo>
                    <a:pt x="231" y="473"/>
                    <a:pt x="231" y="475"/>
                    <a:pt x="232" y="476"/>
                  </a:cubicBezTo>
                  <a:cubicBezTo>
                    <a:pt x="232" y="476"/>
                    <a:pt x="232" y="476"/>
                    <a:pt x="232" y="476"/>
                  </a:cubicBezTo>
                  <a:cubicBezTo>
                    <a:pt x="232" y="476"/>
                    <a:pt x="232" y="476"/>
                    <a:pt x="232" y="477"/>
                  </a:cubicBezTo>
                  <a:cubicBezTo>
                    <a:pt x="232" y="477"/>
                    <a:pt x="232" y="477"/>
                    <a:pt x="232" y="478"/>
                  </a:cubicBezTo>
                  <a:cubicBezTo>
                    <a:pt x="236" y="478"/>
                    <a:pt x="236" y="478"/>
                    <a:pt x="236" y="478"/>
                  </a:cubicBezTo>
                  <a:cubicBezTo>
                    <a:pt x="239" y="474"/>
                    <a:pt x="239" y="467"/>
                    <a:pt x="244" y="465"/>
                  </a:cubicBezTo>
                  <a:cubicBezTo>
                    <a:pt x="236" y="460"/>
                    <a:pt x="224" y="443"/>
                    <a:pt x="224" y="434"/>
                  </a:cubicBezTo>
                  <a:cubicBezTo>
                    <a:pt x="224" y="431"/>
                    <a:pt x="218" y="427"/>
                    <a:pt x="218" y="422"/>
                  </a:cubicBezTo>
                  <a:cubicBezTo>
                    <a:pt x="218" y="421"/>
                    <a:pt x="223" y="410"/>
                    <a:pt x="225" y="409"/>
                  </a:cubicBezTo>
                  <a:cubicBezTo>
                    <a:pt x="225" y="409"/>
                    <a:pt x="225" y="409"/>
                    <a:pt x="225" y="409"/>
                  </a:cubicBezTo>
                  <a:cubicBezTo>
                    <a:pt x="228" y="409"/>
                    <a:pt x="235" y="405"/>
                    <a:pt x="236" y="404"/>
                  </a:cubicBezTo>
                  <a:cubicBezTo>
                    <a:pt x="243" y="402"/>
                    <a:pt x="248" y="400"/>
                    <a:pt x="257" y="400"/>
                  </a:cubicBezTo>
                  <a:cubicBezTo>
                    <a:pt x="272" y="400"/>
                    <a:pt x="275" y="407"/>
                    <a:pt x="281" y="415"/>
                  </a:cubicBezTo>
                  <a:cubicBezTo>
                    <a:pt x="279" y="417"/>
                    <a:pt x="277" y="417"/>
                    <a:pt x="276" y="417"/>
                  </a:cubicBezTo>
                  <a:cubicBezTo>
                    <a:pt x="272" y="417"/>
                    <a:pt x="269" y="416"/>
                    <a:pt x="266" y="416"/>
                  </a:cubicBezTo>
                  <a:cubicBezTo>
                    <a:pt x="258" y="416"/>
                    <a:pt x="247" y="423"/>
                    <a:pt x="246" y="423"/>
                  </a:cubicBezTo>
                  <a:cubicBezTo>
                    <a:pt x="246" y="423"/>
                    <a:pt x="246" y="423"/>
                    <a:pt x="246" y="423"/>
                  </a:cubicBezTo>
                  <a:cubicBezTo>
                    <a:pt x="246" y="429"/>
                    <a:pt x="250" y="428"/>
                    <a:pt x="252" y="431"/>
                  </a:cubicBezTo>
                  <a:cubicBezTo>
                    <a:pt x="258" y="441"/>
                    <a:pt x="265" y="444"/>
                    <a:pt x="265" y="456"/>
                  </a:cubicBezTo>
                  <a:cubicBezTo>
                    <a:pt x="268" y="454"/>
                    <a:pt x="273" y="452"/>
                    <a:pt x="275" y="451"/>
                  </a:cubicBezTo>
                  <a:cubicBezTo>
                    <a:pt x="275" y="456"/>
                    <a:pt x="280" y="458"/>
                    <a:pt x="280" y="462"/>
                  </a:cubicBezTo>
                  <a:cubicBezTo>
                    <a:pt x="271" y="462"/>
                    <a:pt x="271" y="462"/>
                    <a:pt x="271" y="462"/>
                  </a:cubicBezTo>
                  <a:cubicBezTo>
                    <a:pt x="269" y="462"/>
                    <a:pt x="266" y="465"/>
                    <a:pt x="266" y="469"/>
                  </a:cubicBezTo>
                  <a:cubicBezTo>
                    <a:pt x="271" y="470"/>
                    <a:pt x="275" y="476"/>
                    <a:pt x="275" y="481"/>
                  </a:cubicBezTo>
                  <a:cubicBezTo>
                    <a:pt x="275" y="484"/>
                    <a:pt x="273" y="485"/>
                    <a:pt x="273" y="488"/>
                  </a:cubicBezTo>
                  <a:cubicBezTo>
                    <a:pt x="273" y="490"/>
                    <a:pt x="276" y="493"/>
                    <a:pt x="276" y="494"/>
                  </a:cubicBezTo>
                  <a:cubicBezTo>
                    <a:pt x="276" y="491"/>
                    <a:pt x="280" y="491"/>
                    <a:pt x="282" y="490"/>
                  </a:cubicBezTo>
                  <a:cubicBezTo>
                    <a:pt x="286" y="489"/>
                    <a:pt x="285" y="488"/>
                    <a:pt x="288" y="487"/>
                  </a:cubicBezTo>
                  <a:cubicBezTo>
                    <a:pt x="293" y="485"/>
                    <a:pt x="296" y="486"/>
                    <a:pt x="301" y="483"/>
                  </a:cubicBezTo>
                  <a:cubicBezTo>
                    <a:pt x="307" y="487"/>
                    <a:pt x="310" y="487"/>
                    <a:pt x="316" y="489"/>
                  </a:cubicBezTo>
                  <a:cubicBezTo>
                    <a:pt x="323" y="491"/>
                    <a:pt x="326" y="497"/>
                    <a:pt x="334" y="497"/>
                  </a:cubicBezTo>
                  <a:cubicBezTo>
                    <a:pt x="334" y="499"/>
                    <a:pt x="336" y="500"/>
                    <a:pt x="336" y="501"/>
                  </a:cubicBezTo>
                  <a:cubicBezTo>
                    <a:pt x="336" y="501"/>
                    <a:pt x="336" y="501"/>
                    <a:pt x="336" y="501"/>
                  </a:cubicBezTo>
                  <a:cubicBezTo>
                    <a:pt x="337" y="503"/>
                    <a:pt x="337" y="505"/>
                    <a:pt x="337" y="507"/>
                  </a:cubicBezTo>
                  <a:cubicBezTo>
                    <a:pt x="337" y="508"/>
                    <a:pt x="337" y="509"/>
                    <a:pt x="338" y="511"/>
                  </a:cubicBezTo>
                  <a:cubicBezTo>
                    <a:pt x="338" y="510"/>
                    <a:pt x="339" y="510"/>
                    <a:pt x="340" y="510"/>
                  </a:cubicBezTo>
                  <a:cubicBezTo>
                    <a:pt x="342" y="510"/>
                    <a:pt x="344" y="512"/>
                    <a:pt x="346" y="512"/>
                  </a:cubicBezTo>
                  <a:cubicBezTo>
                    <a:pt x="349" y="512"/>
                    <a:pt x="351" y="510"/>
                    <a:pt x="353" y="508"/>
                  </a:cubicBezTo>
                  <a:cubicBezTo>
                    <a:pt x="355" y="506"/>
                    <a:pt x="358" y="506"/>
                    <a:pt x="361" y="503"/>
                  </a:cubicBezTo>
                  <a:cubicBezTo>
                    <a:pt x="365" y="499"/>
                    <a:pt x="366" y="491"/>
                    <a:pt x="373" y="491"/>
                  </a:cubicBezTo>
                  <a:cubicBezTo>
                    <a:pt x="376" y="491"/>
                    <a:pt x="375" y="492"/>
                    <a:pt x="378" y="492"/>
                  </a:cubicBezTo>
                  <a:cubicBezTo>
                    <a:pt x="378" y="492"/>
                    <a:pt x="378" y="492"/>
                    <a:pt x="378" y="492"/>
                  </a:cubicBezTo>
                  <a:cubicBezTo>
                    <a:pt x="378" y="492"/>
                    <a:pt x="378" y="492"/>
                    <a:pt x="378" y="492"/>
                  </a:cubicBezTo>
                  <a:cubicBezTo>
                    <a:pt x="378" y="494"/>
                    <a:pt x="379" y="494"/>
                    <a:pt x="381" y="494"/>
                  </a:cubicBezTo>
                  <a:cubicBezTo>
                    <a:pt x="381" y="494"/>
                    <a:pt x="381" y="494"/>
                    <a:pt x="381" y="494"/>
                  </a:cubicBezTo>
                  <a:cubicBezTo>
                    <a:pt x="381" y="494"/>
                    <a:pt x="381" y="494"/>
                    <a:pt x="381" y="494"/>
                  </a:cubicBezTo>
                  <a:cubicBezTo>
                    <a:pt x="381" y="494"/>
                    <a:pt x="381" y="494"/>
                    <a:pt x="381" y="494"/>
                  </a:cubicBezTo>
                  <a:cubicBezTo>
                    <a:pt x="382" y="494"/>
                    <a:pt x="384" y="494"/>
                    <a:pt x="385" y="494"/>
                  </a:cubicBezTo>
                  <a:cubicBezTo>
                    <a:pt x="386" y="494"/>
                    <a:pt x="386" y="493"/>
                    <a:pt x="387" y="493"/>
                  </a:cubicBezTo>
                  <a:cubicBezTo>
                    <a:pt x="389" y="493"/>
                    <a:pt x="390" y="497"/>
                    <a:pt x="392" y="497"/>
                  </a:cubicBezTo>
                  <a:cubicBezTo>
                    <a:pt x="397" y="497"/>
                    <a:pt x="402" y="493"/>
                    <a:pt x="404" y="489"/>
                  </a:cubicBezTo>
                  <a:cubicBezTo>
                    <a:pt x="404" y="489"/>
                    <a:pt x="404" y="489"/>
                    <a:pt x="404" y="489"/>
                  </a:cubicBezTo>
                  <a:cubicBezTo>
                    <a:pt x="404" y="489"/>
                    <a:pt x="404" y="489"/>
                    <a:pt x="404" y="489"/>
                  </a:cubicBezTo>
                  <a:cubicBezTo>
                    <a:pt x="404" y="489"/>
                    <a:pt x="404" y="489"/>
                    <a:pt x="404" y="489"/>
                  </a:cubicBezTo>
                  <a:cubicBezTo>
                    <a:pt x="404" y="489"/>
                    <a:pt x="404" y="489"/>
                    <a:pt x="404" y="489"/>
                  </a:cubicBezTo>
                  <a:cubicBezTo>
                    <a:pt x="405" y="490"/>
                    <a:pt x="405" y="490"/>
                    <a:pt x="405" y="490"/>
                  </a:cubicBezTo>
                  <a:cubicBezTo>
                    <a:pt x="405" y="490"/>
                    <a:pt x="405" y="490"/>
                    <a:pt x="405" y="490"/>
                  </a:cubicBezTo>
                  <a:cubicBezTo>
                    <a:pt x="405" y="490"/>
                    <a:pt x="405" y="490"/>
                    <a:pt x="405" y="490"/>
                  </a:cubicBezTo>
                  <a:cubicBezTo>
                    <a:pt x="405" y="490"/>
                    <a:pt x="405" y="490"/>
                    <a:pt x="405" y="490"/>
                  </a:cubicBezTo>
                  <a:cubicBezTo>
                    <a:pt x="405" y="490"/>
                    <a:pt x="405" y="490"/>
                    <a:pt x="405" y="489"/>
                  </a:cubicBezTo>
                  <a:cubicBezTo>
                    <a:pt x="406" y="489"/>
                    <a:pt x="406" y="489"/>
                    <a:pt x="406" y="489"/>
                  </a:cubicBezTo>
                  <a:cubicBezTo>
                    <a:pt x="409" y="489"/>
                    <a:pt x="410" y="483"/>
                    <a:pt x="416" y="483"/>
                  </a:cubicBezTo>
                  <a:cubicBezTo>
                    <a:pt x="418" y="483"/>
                    <a:pt x="418" y="485"/>
                    <a:pt x="418" y="488"/>
                  </a:cubicBezTo>
                  <a:cubicBezTo>
                    <a:pt x="418" y="489"/>
                    <a:pt x="418" y="490"/>
                    <a:pt x="418" y="491"/>
                  </a:cubicBezTo>
                  <a:cubicBezTo>
                    <a:pt x="418" y="494"/>
                    <a:pt x="419" y="497"/>
                    <a:pt x="422" y="497"/>
                  </a:cubicBezTo>
                  <a:cubicBezTo>
                    <a:pt x="428" y="497"/>
                    <a:pt x="430" y="493"/>
                    <a:pt x="436" y="493"/>
                  </a:cubicBezTo>
                  <a:cubicBezTo>
                    <a:pt x="440" y="493"/>
                    <a:pt x="442" y="493"/>
                    <a:pt x="446" y="493"/>
                  </a:cubicBezTo>
                  <a:cubicBezTo>
                    <a:pt x="446" y="493"/>
                    <a:pt x="446" y="493"/>
                    <a:pt x="446" y="493"/>
                  </a:cubicBezTo>
                  <a:cubicBezTo>
                    <a:pt x="446" y="493"/>
                    <a:pt x="446" y="493"/>
                    <a:pt x="446" y="493"/>
                  </a:cubicBezTo>
                  <a:cubicBezTo>
                    <a:pt x="446" y="492"/>
                    <a:pt x="446" y="492"/>
                    <a:pt x="446" y="492"/>
                  </a:cubicBezTo>
                  <a:cubicBezTo>
                    <a:pt x="445" y="485"/>
                    <a:pt x="443" y="484"/>
                    <a:pt x="436" y="482"/>
                  </a:cubicBezTo>
                  <a:cubicBezTo>
                    <a:pt x="436" y="482"/>
                    <a:pt x="436" y="482"/>
                    <a:pt x="436" y="482"/>
                  </a:cubicBezTo>
                  <a:cubicBezTo>
                    <a:pt x="436" y="482"/>
                    <a:pt x="436" y="482"/>
                    <a:pt x="436" y="482"/>
                  </a:cubicBezTo>
                  <a:cubicBezTo>
                    <a:pt x="437" y="476"/>
                    <a:pt x="443" y="464"/>
                    <a:pt x="448" y="464"/>
                  </a:cubicBezTo>
                  <a:cubicBezTo>
                    <a:pt x="474" y="464"/>
                    <a:pt x="492" y="450"/>
                    <a:pt x="492" y="418"/>
                  </a:cubicBezTo>
                  <a:cubicBezTo>
                    <a:pt x="492" y="418"/>
                    <a:pt x="492" y="418"/>
                    <a:pt x="492" y="418"/>
                  </a:cubicBezTo>
                  <a:cubicBezTo>
                    <a:pt x="492" y="418"/>
                    <a:pt x="492" y="418"/>
                    <a:pt x="492" y="418"/>
                  </a:cubicBezTo>
                  <a:cubicBezTo>
                    <a:pt x="492" y="418"/>
                    <a:pt x="492" y="418"/>
                    <a:pt x="492" y="418"/>
                  </a:cubicBezTo>
                  <a:cubicBezTo>
                    <a:pt x="497" y="417"/>
                    <a:pt x="500" y="415"/>
                    <a:pt x="503" y="412"/>
                  </a:cubicBezTo>
                  <a:cubicBezTo>
                    <a:pt x="503" y="412"/>
                    <a:pt x="503" y="412"/>
                    <a:pt x="503" y="412"/>
                  </a:cubicBezTo>
                  <a:cubicBezTo>
                    <a:pt x="503" y="412"/>
                    <a:pt x="503" y="412"/>
                    <a:pt x="503" y="412"/>
                  </a:cubicBezTo>
                  <a:cubicBezTo>
                    <a:pt x="507" y="406"/>
                    <a:pt x="510" y="400"/>
                    <a:pt x="515" y="400"/>
                  </a:cubicBezTo>
                  <a:cubicBezTo>
                    <a:pt x="515" y="400"/>
                    <a:pt x="515" y="400"/>
                    <a:pt x="515" y="400"/>
                  </a:cubicBezTo>
                  <a:cubicBezTo>
                    <a:pt x="515" y="400"/>
                    <a:pt x="515" y="400"/>
                    <a:pt x="515" y="400"/>
                  </a:cubicBezTo>
                  <a:cubicBezTo>
                    <a:pt x="515" y="400"/>
                    <a:pt x="515" y="400"/>
                    <a:pt x="515" y="400"/>
                  </a:cubicBezTo>
                  <a:cubicBezTo>
                    <a:pt x="515" y="400"/>
                    <a:pt x="515" y="400"/>
                    <a:pt x="515" y="400"/>
                  </a:cubicBezTo>
                  <a:cubicBezTo>
                    <a:pt x="515" y="400"/>
                    <a:pt x="516" y="400"/>
                    <a:pt x="516" y="400"/>
                  </a:cubicBezTo>
                  <a:cubicBezTo>
                    <a:pt x="516" y="400"/>
                    <a:pt x="516" y="400"/>
                    <a:pt x="516" y="400"/>
                  </a:cubicBezTo>
                  <a:cubicBezTo>
                    <a:pt x="516" y="400"/>
                    <a:pt x="516" y="400"/>
                    <a:pt x="516" y="400"/>
                  </a:cubicBezTo>
                  <a:cubicBezTo>
                    <a:pt x="518" y="400"/>
                    <a:pt x="519" y="400"/>
                    <a:pt x="521" y="400"/>
                  </a:cubicBezTo>
                  <a:cubicBezTo>
                    <a:pt x="521" y="400"/>
                    <a:pt x="521" y="400"/>
                    <a:pt x="521" y="400"/>
                  </a:cubicBezTo>
                  <a:cubicBezTo>
                    <a:pt x="521" y="400"/>
                    <a:pt x="521" y="400"/>
                    <a:pt x="521" y="400"/>
                  </a:cubicBezTo>
                  <a:cubicBezTo>
                    <a:pt x="537" y="400"/>
                    <a:pt x="530" y="387"/>
                    <a:pt x="534" y="383"/>
                  </a:cubicBezTo>
                  <a:cubicBezTo>
                    <a:pt x="534" y="383"/>
                    <a:pt x="534" y="383"/>
                    <a:pt x="534" y="383"/>
                  </a:cubicBezTo>
                  <a:cubicBezTo>
                    <a:pt x="534" y="383"/>
                    <a:pt x="534" y="383"/>
                    <a:pt x="534" y="383"/>
                  </a:cubicBezTo>
                  <a:cubicBezTo>
                    <a:pt x="534" y="383"/>
                    <a:pt x="534" y="383"/>
                    <a:pt x="534" y="383"/>
                  </a:cubicBezTo>
                  <a:cubicBezTo>
                    <a:pt x="534" y="383"/>
                    <a:pt x="534" y="383"/>
                    <a:pt x="534" y="383"/>
                  </a:cubicBezTo>
                  <a:cubicBezTo>
                    <a:pt x="534" y="383"/>
                    <a:pt x="534" y="383"/>
                    <a:pt x="534" y="382"/>
                  </a:cubicBezTo>
                  <a:cubicBezTo>
                    <a:pt x="534" y="382"/>
                    <a:pt x="534" y="382"/>
                    <a:pt x="534" y="382"/>
                  </a:cubicBezTo>
                  <a:cubicBezTo>
                    <a:pt x="546" y="373"/>
                    <a:pt x="563" y="372"/>
                    <a:pt x="577" y="364"/>
                  </a:cubicBezTo>
                  <a:cubicBezTo>
                    <a:pt x="579" y="363"/>
                    <a:pt x="584" y="357"/>
                    <a:pt x="588" y="357"/>
                  </a:cubicBezTo>
                  <a:cubicBezTo>
                    <a:pt x="596" y="357"/>
                    <a:pt x="608" y="365"/>
                    <a:pt x="620" y="365"/>
                  </a:cubicBezTo>
                  <a:cubicBezTo>
                    <a:pt x="635" y="365"/>
                    <a:pt x="632" y="344"/>
                    <a:pt x="641" y="344"/>
                  </a:cubicBezTo>
                  <a:cubicBezTo>
                    <a:pt x="646" y="344"/>
                    <a:pt x="664" y="347"/>
                    <a:pt x="665" y="351"/>
                  </a:cubicBezTo>
                  <a:cubicBezTo>
                    <a:pt x="665" y="351"/>
                    <a:pt x="665" y="351"/>
                    <a:pt x="665" y="351"/>
                  </a:cubicBezTo>
                  <a:cubicBezTo>
                    <a:pt x="665" y="351"/>
                    <a:pt x="665" y="351"/>
                    <a:pt x="665" y="351"/>
                  </a:cubicBezTo>
                  <a:cubicBezTo>
                    <a:pt x="665" y="351"/>
                    <a:pt x="665" y="351"/>
                    <a:pt x="665" y="351"/>
                  </a:cubicBezTo>
                  <a:cubicBezTo>
                    <a:pt x="665" y="351"/>
                    <a:pt x="665" y="351"/>
                    <a:pt x="665" y="352"/>
                  </a:cubicBezTo>
                  <a:cubicBezTo>
                    <a:pt x="665" y="352"/>
                    <a:pt x="665" y="352"/>
                    <a:pt x="665" y="352"/>
                  </a:cubicBezTo>
                  <a:cubicBezTo>
                    <a:pt x="668" y="360"/>
                    <a:pt x="673" y="362"/>
                    <a:pt x="677" y="362"/>
                  </a:cubicBezTo>
                  <a:cubicBezTo>
                    <a:pt x="677" y="362"/>
                    <a:pt x="677" y="362"/>
                    <a:pt x="677" y="362"/>
                  </a:cubicBezTo>
                  <a:cubicBezTo>
                    <a:pt x="677" y="362"/>
                    <a:pt x="677" y="362"/>
                    <a:pt x="677" y="362"/>
                  </a:cubicBezTo>
                  <a:cubicBezTo>
                    <a:pt x="680" y="362"/>
                    <a:pt x="683" y="362"/>
                    <a:pt x="685" y="361"/>
                  </a:cubicBezTo>
                  <a:cubicBezTo>
                    <a:pt x="687" y="360"/>
                    <a:pt x="689" y="360"/>
                    <a:pt x="691" y="360"/>
                  </a:cubicBezTo>
                  <a:cubicBezTo>
                    <a:pt x="691" y="360"/>
                    <a:pt x="691" y="360"/>
                    <a:pt x="691" y="360"/>
                  </a:cubicBezTo>
                  <a:cubicBezTo>
                    <a:pt x="708" y="360"/>
                    <a:pt x="713" y="374"/>
                    <a:pt x="732" y="374"/>
                  </a:cubicBezTo>
                  <a:cubicBezTo>
                    <a:pt x="732" y="374"/>
                    <a:pt x="732" y="374"/>
                    <a:pt x="732" y="374"/>
                  </a:cubicBezTo>
                  <a:cubicBezTo>
                    <a:pt x="737" y="374"/>
                    <a:pt x="743" y="372"/>
                    <a:pt x="749" y="370"/>
                  </a:cubicBezTo>
                  <a:cubicBezTo>
                    <a:pt x="758" y="368"/>
                    <a:pt x="767" y="365"/>
                    <a:pt x="776" y="365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80" y="365"/>
                    <a:pt x="785" y="365"/>
                    <a:pt x="789" y="367"/>
                  </a:cubicBezTo>
                  <a:cubicBezTo>
                    <a:pt x="789" y="367"/>
                    <a:pt x="789" y="367"/>
                    <a:pt x="789" y="367"/>
                  </a:cubicBezTo>
                  <a:cubicBezTo>
                    <a:pt x="789" y="367"/>
                    <a:pt x="789" y="367"/>
                    <a:pt x="789" y="367"/>
                  </a:cubicBezTo>
                  <a:cubicBezTo>
                    <a:pt x="792" y="368"/>
                    <a:pt x="794" y="368"/>
                    <a:pt x="796" y="368"/>
                  </a:cubicBezTo>
                  <a:cubicBezTo>
                    <a:pt x="796" y="368"/>
                    <a:pt x="796" y="368"/>
                    <a:pt x="796" y="368"/>
                  </a:cubicBezTo>
                  <a:cubicBezTo>
                    <a:pt x="796" y="368"/>
                    <a:pt x="796" y="368"/>
                    <a:pt x="796" y="368"/>
                  </a:cubicBezTo>
                  <a:cubicBezTo>
                    <a:pt x="808" y="368"/>
                    <a:pt x="809" y="350"/>
                    <a:pt x="818" y="339"/>
                  </a:cubicBezTo>
                  <a:cubicBezTo>
                    <a:pt x="822" y="334"/>
                    <a:pt x="828" y="330"/>
                    <a:pt x="839" y="330"/>
                  </a:cubicBezTo>
                  <a:cubicBezTo>
                    <a:pt x="839" y="330"/>
                    <a:pt x="839" y="330"/>
                    <a:pt x="839" y="330"/>
                  </a:cubicBezTo>
                  <a:cubicBezTo>
                    <a:pt x="864" y="330"/>
                    <a:pt x="863" y="350"/>
                    <a:pt x="873" y="365"/>
                  </a:cubicBezTo>
                  <a:cubicBezTo>
                    <a:pt x="876" y="371"/>
                    <a:pt x="889" y="372"/>
                    <a:pt x="894" y="377"/>
                  </a:cubicBezTo>
                  <a:cubicBezTo>
                    <a:pt x="898" y="380"/>
                    <a:pt x="901" y="391"/>
                    <a:pt x="910" y="391"/>
                  </a:cubicBezTo>
                  <a:cubicBezTo>
                    <a:pt x="919" y="391"/>
                    <a:pt x="921" y="382"/>
                    <a:pt x="932" y="382"/>
                  </a:cubicBezTo>
                  <a:cubicBezTo>
                    <a:pt x="932" y="390"/>
                    <a:pt x="932" y="390"/>
                    <a:pt x="932" y="390"/>
                  </a:cubicBezTo>
                  <a:cubicBezTo>
                    <a:pt x="932" y="390"/>
                    <a:pt x="932" y="390"/>
                    <a:pt x="932" y="390"/>
                  </a:cubicBezTo>
                  <a:cubicBezTo>
                    <a:pt x="926" y="396"/>
                    <a:pt x="924" y="411"/>
                    <a:pt x="917" y="415"/>
                  </a:cubicBezTo>
                  <a:cubicBezTo>
                    <a:pt x="911" y="418"/>
                    <a:pt x="902" y="419"/>
                    <a:pt x="902" y="421"/>
                  </a:cubicBezTo>
                  <a:cubicBezTo>
                    <a:pt x="902" y="422"/>
                    <a:pt x="902" y="422"/>
                    <a:pt x="903" y="422"/>
                  </a:cubicBezTo>
                  <a:cubicBezTo>
                    <a:pt x="905" y="424"/>
                    <a:pt x="906" y="427"/>
                    <a:pt x="906" y="429"/>
                  </a:cubicBezTo>
                  <a:cubicBezTo>
                    <a:pt x="906" y="435"/>
                    <a:pt x="901" y="441"/>
                    <a:pt x="901" y="441"/>
                  </a:cubicBezTo>
                  <a:cubicBezTo>
                    <a:pt x="901" y="441"/>
                    <a:pt x="912" y="444"/>
                    <a:pt x="921" y="444"/>
                  </a:cubicBezTo>
                  <a:cubicBezTo>
                    <a:pt x="937" y="444"/>
                    <a:pt x="953" y="409"/>
                    <a:pt x="964" y="398"/>
                  </a:cubicBezTo>
                  <a:cubicBezTo>
                    <a:pt x="969" y="393"/>
                    <a:pt x="975" y="384"/>
                    <a:pt x="977" y="377"/>
                  </a:cubicBezTo>
                  <a:cubicBezTo>
                    <a:pt x="979" y="369"/>
                    <a:pt x="975" y="363"/>
                    <a:pt x="980" y="355"/>
                  </a:cubicBezTo>
                  <a:cubicBezTo>
                    <a:pt x="981" y="352"/>
                    <a:pt x="985" y="346"/>
                    <a:pt x="985" y="340"/>
                  </a:cubicBezTo>
                  <a:cubicBezTo>
                    <a:pt x="985" y="333"/>
                    <a:pt x="975" y="321"/>
                    <a:pt x="969" y="321"/>
                  </a:cubicBezTo>
                  <a:cubicBezTo>
                    <a:pt x="968" y="321"/>
                    <a:pt x="967" y="321"/>
                    <a:pt x="967" y="321"/>
                  </a:cubicBezTo>
                  <a:cubicBezTo>
                    <a:pt x="963" y="324"/>
                    <a:pt x="959" y="326"/>
                    <a:pt x="956" y="326"/>
                  </a:cubicBezTo>
                  <a:cubicBezTo>
                    <a:pt x="946" y="326"/>
                    <a:pt x="941" y="314"/>
                    <a:pt x="941" y="313"/>
                  </a:cubicBezTo>
                  <a:cubicBezTo>
                    <a:pt x="941" y="305"/>
                    <a:pt x="956" y="296"/>
                    <a:pt x="962" y="290"/>
                  </a:cubicBezTo>
                  <a:cubicBezTo>
                    <a:pt x="971" y="281"/>
                    <a:pt x="983" y="266"/>
                    <a:pt x="995" y="263"/>
                  </a:cubicBezTo>
                  <a:cubicBezTo>
                    <a:pt x="1006" y="260"/>
                    <a:pt x="1040" y="257"/>
                    <a:pt x="1049" y="257"/>
                  </a:cubicBezTo>
                  <a:cubicBezTo>
                    <a:pt x="1061" y="257"/>
                    <a:pt x="1066" y="263"/>
                    <a:pt x="1073" y="263"/>
                  </a:cubicBezTo>
                  <a:cubicBezTo>
                    <a:pt x="1077" y="263"/>
                    <a:pt x="1080" y="263"/>
                    <a:pt x="1089" y="263"/>
                  </a:cubicBezTo>
                  <a:cubicBezTo>
                    <a:pt x="1093" y="244"/>
                    <a:pt x="1102" y="233"/>
                    <a:pt x="1122" y="233"/>
                  </a:cubicBezTo>
                  <a:cubicBezTo>
                    <a:pt x="1125" y="233"/>
                    <a:pt x="1127" y="233"/>
                    <a:pt x="1131" y="233"/>
                  </a:cubicBezTo>
                  <a:cubicBezTo>
                    <a:pt x="1133" y="233"/>
                    <a:pt x="1135" y="233"/>
                    <a:pt x="1139" y="233"/>
                  </a:cubicBezTo>
                  <a:cubicBezTo>
                    <a:pt x="1136" y="235"/>
                    <a:pt x="1134" y="244"/>
                    <a:pt x="1139" y="244"/>
                  </a:cubicBezTo>
                  <a:cubicBezTo>
                    <a:pt x="1142" y="244"/>
                    <a:pt x="1150" y="239"/>
                    <a:pt x="1163" y="223"/>
                  </a:cubicBezTo>
                  <a:cubicBezTo>
                    <a:pt x="1163" y="223"/>
                    <a:pt x="1163" y="223"/>
                    <a:pt x="1163" y="223"/>
                  </a:cubicBezTo>
                  <a:cubicBezTo>
                    <a:pt x="1167" y="223"/>
                    <a:pt x="1180" y="229"/>
                    <a:pt x="1159" y="243"/>
                  </a:cubicBezTo>
                  <a:cubicBezTo>
                    <a:pt x="1151" y="248"/>
                    <a:pt x="1144" y="246"/>
                    <a:pt x="1139" y="253"/>
                  </a:cubicBezTo>
                  <a:cubicBezTo>
                    <a:pt x="1133" y="262"/>
                    <a:pt x="1127" y="272"/>
                    <a:pt x="1119" y="277"/>
                  </a:cubicBezTo>
                  <a:cubicBezTo>
                    <a:pt x="1112" y="281"/>
                    <a:pt x="1102" y="288"/>
                    <a:pt x="1102" y="300"/>
                  </a:cubicBezTo>
                  <a:cubicBezTo>
                    <a:pt x="1102" y="311"/>
                    <a:pt x="1105" y="345"/>
                    <a:pt x="1113" y="351"/>
                  </a:cubicBezTo>
                  <a:cubicBezTo>
                    <a:pt x="1119" y="343"/>
                    <a:pt x="1123" y="327"/>
                    <a:pt x="1134" y="324"/>
                  </a:cubicBezTo>
                  <a:cubicBezTo>
                    <a:pt x="1133" y="316"/>
                    <a:pt x="1146" y="314"/>
                    <a:pt x="1146" y="309"/>
                  </a:cubicBezTo>
                  <a:cubicBezTo>
                    <a:pt x="1146" y="299"/>
                    <a:pt x="1156" y="297"/>
                    <a:pt x="1156" y="291"/>
                  </a:cubicBezTo>
                  <a:cubicBezTo>
                    <a:pt x="1156" y="288"/>
                    <a:pt x="1153" y="285"/>
                    <a:pt x="1156" y="279"/>
                  </a:cubicBezTo>
                  <a:cubicBezTo>
                    <a:pt x="1167" y="255"/>
                    <a:pt x="1177" y="249"/>
                    <a:pt x="1186" y="249"/>
                  </a:cubicBezTo>
                  <a:cubicBezTo>
                    <a:pt x="1196" y="249"/>
                    <a:pt x="1204" y="256"/>
                    <a:pt x="1208" y="256"/>
                  </a:cubicBezTo>
                  <a:cubicBezTo>
                    <a:pt x="1234" y="256"/>
                    <a:pt x="1252" y="224"/>
                    <a:pt x="1274" y="223"/>
                  </a:cubicBezTo>
                  <a:cubicBezTo>
                    <a:pt x="1316" y="222"/>
                    <a:pt x="1282" y="206"/>
                    <a:pt x="1282" y="202"/>
                  </a:cubicBezTo>
                  <a:cubicBezTo>
                    <a:pt x="1282" y="190"/>
                    <a:pt x="1299" y="192"/>
                    <a:pt x="1302" y="185"/>
                  </a:cubicBezTo>
                  <a:cubicBezTo>
                    <a:pt x="1304" y="182"/>
                    <a:pt x="1301" y="175"/>
                    <a:pt x="1307" y="175"/>
                  </a:cubicBezTo>
                  <a:cubicBezTo>
                    <a:pt x="1324" y="175"/>
                    <a:pt x="1339" y="199"/>
                    <a:pt x="1352" y="199"/>
                  </a:cubicBezTo>
                  <a:cubicBezTo>
                    <a:pt x="1358" y="199"/>
                    <a:pt x="1359" y="189"/>
                    <a:pt x="1362" y="185"/>
                  </a:cubicBezTo>
                  <a:cubicBezTo>
                    <a:pt x="1367" y="179"/>
                    <a:pt x="1371" y="180"/>
                    <a:pt x="1379" y="177"/>
                  </a:cubicBezTo>
                  <a:cubicBezTo>
                    <a:pt x="1369" y="163"/>
                    <a:pt x="1336" y="156"/>
                    <a:pt x="1319" y="146"/>
                  </a:cubicBezTo>
                  <a:cubicBezTo>
                    <a:pt x="1297" y="133"/>
                    <a:pt x="1267" y="119"/>
                    <a:pt x="1234" y="119"/>
                  </a:cubicBezTo>
                  <a:cubicBezTo>
                    <a:pt x="1225" y="119"/>
                    <a:pt x="1219" y="121"/>
                    <a:pt x="1220" y="125"/>
                  </a:cubicBezTo>
                  <a:cubicBezTo>
                    <a:pt x="1223" y="134"/>
                    <a:pt x="1222" y="137"/>
                    <a:pt x="1220" y="137"/>
                  </a:cubicBezTo>
                  <a:cubicBezTo>
                    <a:pt x="1218" y="137"/>
                    <a:pt x="1214" y="134"/>
                    <a:pt x="1211" y="131"/>
                  </a:cubicBezTo>
                  <a:cubicBezTo>
                    <a:pt x="1207" y="128"/>
                    <a:pt x="1203" y="125"/>
                    <a:pt x="1201" y="125"/>
                  </a:cubicBezTo>
                  <a:cubicBezTo>
                    <a:pt x="1201" y="125"/>
                    <a:pt x="1201" y="125"/>
                    <a:pt x="1201" y="125"/>
                  </a:cubicBezTo>
                  <a:cubicBezTo>
                    <a:pt x="1136" y="124"/>
                    <a:pt x="1136" y="124"/>
                    <a:pt x="1136" y="124"/>
                  </a:cubicBezTo>
                  <a:cubicBezTo>
                    <a:pt x="1132" y="109"/>
                    <a:pt x="1122" y="104"/>
                    <a:pt x="1103" y="104"/>
                  </a:cubicBezTo>
                  <a:cubicBezTo>
                    <a:pt x="1097" y="104"/>
                    <a:pt x="1089" y="105"/>
                    <a:pt x="1082" y="105"/>
                  </a:cubicBezTo>
                  <a:cubicBezTo>
                    <a:pt x="1077" y="105"/>
                    <a:pt x="1073" y="105"/>
                    <a:pt x="1070" y="102"/>
                  </a:cubicBezTo>
                  <a:cubicBezTo>
                    <a:pt x="1065" y="97"/>
                    <a:pt x="1064" y="91"/>
                    <a:pt x="1056" y="88"/>
                  </a:cubicBezTo>
                  <a:cubicBezTo>
                    <a:pt x="1039" y="82"/>
                    <a:pt x="1020" y="78"/>
                    <a:pt x="998" y="78"/>
                  </a:cubicBezTo>
                  <a:cubicBezTo>
                    <a:pt x="976" y="78"/>
                    <a:pt x="973" y="90"/>
                    <a:pt x="971" y="101"/>
                  </a:cubicBezTo>
                  <a:cubicBezTo>
                    <a:pt x="950" y="101"/>
                    <a:pt x="940" y="101"/>
                    <a:pt x="925" y="101"/>
                  </a:cubicBezTo>
                  <a:cubicBezTo>
                    <a:pt x="917" y="101"/>
                    <a:pt x="916" y="94"/>
                    <a:pt x="907" y="94"/>
                  </a:cubicBezTo>
                  <a:cubicBezTo>
                    <a:pt x="906" y="98"/>
                    <a:pt x="904" y="107"/>
                    <a:pt x="900" y="107"/>
                  </a:cubicBezTo>
                  <a:cubicBezTo>
                    <a:pt x="888" y="107"/>
                    <a:pt x="883" y="92"/>
                    <a:pt x="883" y="84"/>
                  </a:cubicBezTo>
                  <a:cubicBezTo>
                    <a:pt x="883" y="82"/>
                    <a:pt x="906" y="67"/>
                    <a:pt x="847" y="63"/>
                  </a:cubicBezTo>
                  <a:cubicBezTo>
                    <a:pt x="847" y="62"/>
                    <a:pt x="846" y="62"/>
                    <a:pt x="845" y="62"/>
                  </a:cubicBezTo>
                  <a:cubicBezTo>
                    <a:pt x="839" y="62"/>
                    <a:pt x="836" y="66"/>
                    <a:pt x="836" y="74"/>
                  </a:cubicBezTo>
                  <a:cubicBezTo>
                    <a:pt x="804" y="74"/>
                    <a:pt x="804" y="74"/>
                    <a:pt x="804" y="74"/>
                  </a:cubicBezTo>
                  <a:cubicBezTo>
                    <a:pt x="795" y="71"/>
                    <a:pt x="746" y="66"/>
                    <a:pt x="740" y="55"/>
                  </a:cubicBezTo>
                  <a:cubicBezTo>
                    <a:pt x="723" y="69"/>
                    <a:pt x="715" y="73"/>
                    <a:pt x="712" y="73"/>
                  </a:cubicBezTo>
                  <a:cubicBezTo>
                    <a:pt x="708" y="73"/>
                    <a:pt x="711" y="67"/>
                    <a:pt x="711" y="67"/>
                  </a:cubicBezTo>
                  <a:cubicBezTo>
                    <a:pt x="719" y="56"/>
                    <a:pt x="805" y="32"/>
                    <a:pt x="735" y="16"/>
                  </a:cubicBezTo>
                  <a:cubicBezTo>
                    <a:pt x="705" y="16"/>
                    <a:pt x="705" y="16"/>
                    <a:pt x="705" y="16"/>
                  </a:cubicBezTo>
                  <a:cubicBezTo>
                    <a:pt x="702" y="8"/>
                    <a:pt x="696" y="0"/>
                    <a:pt x="6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71"/>
            <p:cNvSpPr>
              <a:spLocks/>
            </p:cNvSpPr>
            <p:nvPr/>
          </p:nvSpPr>
          <p:spPr bwMode="auto">
            <a:xfrm>
              <a:off x="8334375" y="2392363"/>
              <a:ext cx="1862138" cy="1176338"/>
            </a:xfrm>
            <a:custGeom>
              <a:avLst/>
              <a:gdLst>
                <a:gd name="T0" fmla="*/ 360 w 496"/>
                <a:gd name="T1" fmla="*/ 38 h 313"/>
                <a:gd name="T2" fmla="*/ 353 w 496"/>
                <a:gd name="T3" fmla="*/ 37 h 313"/>
                <a:gd name="T4" fmla="*/ 340 w 496"/>
                <a:gd name="T5" fmla="*/ 35 h 313"/>
                <a:gd name="T6" fmla="*/ 296 w 496"/>
                <a:gd name="T7" fmla="*/ 44 h 313"/>
                <a:gd name="T8" fmla="*/ 249 w 496"/>
                <a:gd name="T9" fmla="*/ 31 h 313"/>
                <a:gd name="T10" fmla="*/ 241 w 496"/>
                <a:gd name="T11" fmla="*/ 32 h 313"/>
                <a:gd name="T12" fmla="*/ 229 w 496"/>
                <a:gd name="T13" fmla="*/ 21 h 313"/>
                <a:gd name="T14" fmla="*/ 184 w 496"/>
                <a:gd name="T15" fmla="*/ 35 h 313"/>
                <a:gd name="T16" fmla="*/ 98 w 496"/>
                <a:gd name="T17" fmla="*/ 52 h 313"/>
                <a:gd name="T18" fmla="*/ 98 w 496"/>
                <a:gd name="T19" fmla="*/ 53 h 313"/>
                <a:gd name="T20" fmla="*/ 85 w 496"/>
                <a:gd name="T21" fmla="*/ 70 h 313"/>
                <a:gd name="T22" fmla="*/ 80 w 496"/>
                <a:gd name="T23" fmla="*/ 70 h 313"/>
                <a:gd name="T24" fmla="*/ 79 w 496"/>
                <a:gd name="T25" fmla="*/ 70 h 313"/>
                <a:gd name="T26" fmla="*/ 56 w 496"/>
                <a:gd name="T27" fmla="*/ 88 h 313"/>
                <a:gd name="T28" fmla="*/ 12 w 496"/>
                <a:gd name="T29" fmla="*/ 134 h 313"/>
                <a:gd name="T30" fmla="*/ 10 w 496"/>
                <a:gd name="T31" fmla="*/ 162 h 313"/>
                <a:gd name="T32" fmla="*/ 20 w 496"/>
                <a:gd name="T33" fmla="*/ 174 h 313"/>
                <a:gd name="T34" fmla="*/ 54 w 496"/>
                <a:gd name="T35" fmla="*/ 183 h 313"/>
                <a:gd name="T36" fmla="*/ 47 w 496"/>
                <a:gd name="T37" fmla="*/ 204 h 313"/>
                <a:gd name="T38" fmla="*/ 43 w 496"/>
                <a:gd name="T39" fmla="*/ 208 h 313"/>
                <a:gd name="T40" fmla="*/ 41 w 496"/>
                <a:gd name="T41" fmla="*/ 210 h 313"/>
                <a:gd name="T42" fmla="*/ 72 w 496"/>
                <a:gd name="T43" fmla="*/ 231 h 313"/>
                <a:gd name="T44" fmla="*/ 86 w 496"/>
                <a:gd name="T45" fmla="*/ 240 h 313"/>
                <a:gd name="T46" fmla="*/ 87 w 496"/>
                <a:gd name="T47" fmla="*/ 241 h 313"/>
                <a:gd name="T48" fmla="*/ 88 w 496"/>
                <a:gd name="T49" fmla="*/ 241 h 313"/>
                <a:gd name="T50" fmla="*/ 88 w 496"/>
                <a:gd name="T51" fmla="*/ 241 h 313"/>
                <a:gd name="T52" fmla="*/ 89 w 496"/>
                <a:gd name="T53" fmla="*/ 241 h 313"/>
                <a:gd name="T54" fmla="*/ 115 w 496"/>
                <a:gd name="T55" fmla="*/ 248 h 313"/>
                <a:gd name="T56" fmla="*/ 149 w 496"/>
                <a:gd name="T57" fmla="*/ 249 h 313"/>
                <a:gd name="T58" fmla="*/ 170 w 496"/>
                <a:gd name="T59" fmla="*/ 236 h 313"/>
                <a:gd name="T60" fmla="*/ 173 w 496"/>
                <a:gd name="T61" fmla="*/ 236 h 313"/>
                <a:gd name="T62" fmla="*/ 173 w 496"/>
                <a:gd name="T63" fmla="*/ 236 h 313"/>
                <a:gd name="T64" fmla="*/ 176 w 496"/>
                <a:gd name="T65" fmla="*/ 236 h 313"/>
                <a:gd name="T66" fmla="*/ 178 w 496"/>
                <a:gd name="T67" fmla="*/ 236 h 313"/>
                <a:gd name="T68" fmla="*/ 204 w 496"/>
                <a:gd name="T69" fmla="*/ 258 h 313"/>
                <a:gd name="T70" fmla="*/ 198 w 496"/>
                <a:gd name="T71" fmla="*/ 283 h 313"/>
                <a:gd name="T72" fmla="*/ 223 w 496"/>
                <a:gd name="T73" fmla="*/ 301 h 313"/>
                <a:gd name="T74" fmla="*/ 228 w 496"/>
                <a:gd name="T75" fmla="*/ 302 h 313"/>
                <a:gd name="T76" fmla="*/ 236 w 496"/>
                <a:gd name="T77" fmla="*/ 293 h 313"/>
                <a:gd name="T78" fmla="*/ 268 w 496"/>
                <a:gd name="T79" fmla="*/ 292 h 313"/>
                <a:gd name="T80" fmla="*/ 297 w 496"/>
                <a:gd name="T81" fmla="*/ 307 h 313"/>
                <a:gd name="T82" fmla="*/ 332 w 496"/>
                <a:gd name="T83" fmla="*/ 295 h 313"/>
                <a:gd name="T84" fmla="*/ 385 w 496"/>
                <a:gd name="T85" fmla="*/ 246 h 313"/>
                <a:gd name="T86" fmla="*/ 378 w 496"/>
                <a:gd name="T87" fmla="*/ 198 h 313"/>
                <a:gd name="T88" fmla="*/ 376 w 496"/>
                <a:gd name="T89" fmla="*/ 178 h 313"/>
                <a:gd name="T90" fmla="*/ 390 w 496"/>
                <a:gd name="T91" fmla="*/ 163 h 313"/>
                <a:gd name="T92" fmla="*/ 372 w 496"/>
                <a:gd name="T93" fmla="*/ 165 h 313"/>
                <a:gd name="T94" fmla="*/ 369 w 496"/>
                <a:gd name="T95" fmla="*/ 145 h 313"/>
                <a:gd name="T96" fmla="*/ 386 w 496"/>
                <a:gd name="T97" fmla="*/ 148 h 313"/>
                <a:gd name="T98" fmla="*/ 415 w 496"/>
                <a:gd name="T99" fmla="*/ 155 h 313"/>
                <a:gd name="T100" fmla="*/ 425 w 496"/>
                <a:gd name="T101" fmla="*/ 168 h 313"/>
                <a:gd name="T102" fmla="*/ 427 w 496"/>
                <a:gd name="T103" fmla="*/ 184 h 313"/>
                <a:gd name="T104" fmla="*/ 436 w 496"/>
                <a:gd name="T105" fmla="*/ 188 h 313"/>
                <a:gd name="T106" fmla="*/ 436 w 496"/>
                <a:gd name="T107" fmla="*/ 140 h 313"/>
                <a:gd name="T108" fmla="*/ 470 w 496"/>
                <a:gd name="T109" fmla="*/ 99 h 313"/>
                <a:gd name="T110" fmla="*/ 496 w 496"/>
                <a:gd name="T111" fmla="*/ 60 h 313"/>
                <a:gd name="T112" fmla="*/ 458 w 496"/>
                <a:gd name="T113" fmla="*/ 4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6" h="313">
                  <a:moveTo>
                    <a:pt x="403" y="0"/>
                  </a:moveTo>
                  <a:cubicBezTo>
                    <a:pt x="403" y="0"/>
                    <a:pt x="403" y="0"/>
                    <a:pt x="403" y="0"/>
                  </a:cubicBezTo>
                  <a:cubicBezTo>
                    <a:pt x="392" y="0"/>
                    <a:pt x="386" y="4"/>
                    <a:pt x="382" y="9"/>
                  </a:cubicBezTo>
                  <a:cubicBezTo>
                    <a:pt x="373" y="20"/>
                    <a:pt x="372" y="38"/>
                    <a:pt x="360" y="38"/>
                  </a:cubicBezTo>
                  <a:cubicBezTo>
                    <a:pt x="360" y="38"/>
                    <a:pt x="360" y="38"/>
                    <a:pt x="360" y="38"/>
                  </a:cubicBezTo>
                  <a:cubicBezTo>
                    <a:pt x="360" y="38"/>
                    <a:pt x="360" y="38"/>
                    <a:pt x="360" y="38"/>
                  </a:cubicBezTo>
                  <a:cubicBezTo>
                    <a:pt x="360" y="38"/>
                    <a:pt x="360" y="38"/>
                    <a:pt x="360" y="38"/>
                  </a:cubicBezTo>
                  <a:cubicBezTo>
                    <a:pt x="358" y="38"/>
                    <a:pt x="356" y="38"/>
                    <a:pt x="353" y="37"/>
                  </a:cubicBezTo>
                  <a:cubicBezTo>
                    <a:pt x="353" y="37"/>
                    <a:pt x="353" y="37"/>
                    <a:pt x="353" y="37"/>
                  </a:cubicBezTo>
                  <a:cubicBezTo>
                    <a:pt x="353" y="37"/>
                    <a:pt x="353" y="37"/>
                    <a:pt x="353" y="37"/>
                  </a:cubicBezTo>
                  <a:cubicBezTo>
                    <a:pt x="349" y="35"/>
                    <a:pt x="344" y="35"/>
                    <a:pt x="340" y="35"/>
                  </a:cubicBezTo>
                  <a:cubicBezTo>
                    <a:pt x="340" y="35"/>
                    <a:pt x="340" y="35"/>
                    <a:pt x="340" y="35"/>
                  </a:cubicBezTo>
                  <a:cubicBezTo>
                    <a:pt x="340" y="35"/>
                    <a:pt x="340" y="35"/>
                    <a:pt x="340" y="35"/>
                  </a:cubicBezTo>
                  <a:cubicBezTo>
                    <a:pt x="340" y="35"/>
                    <a:pt x="340" y="35"/>
                    <a:pt x="340" y="35"/>
                  </a:cubicBezTo>
                  <a:cubicBezTo>
                    <a:pt x="331" y="35"/>
                    <a:pt x="322" y="38"/>
                    <a:pt x="313" y="40"/>
                  </a:cubicBezTo>
                  <a:cubicBezTo>
                    <a:pt x="307" y="42"/>
                    <a:pt x="301" y="44"/>
                    <a:pt x="296" y="44"/>
                  </a:cubicBezTo>
                  <a:cubicBezTo>
                    <a:pt x="296" y="44"/>
                    <a:pt x="296" y="44"/>
                    <a:pt x="296" y="44"/>
                  </a:cubicBezTo>
                  <a:cubicBezTo>
                    <a:pt x="277" y="44"/>
                    <a:pt x="272" y="30"/>
                    <a:pt x="255" y="30"/>
                  </a:cubicBezTo>
                  <a:cubicBezTo>
                    <a:pt x="255" y="30"/>
                    <a:pt x="255" y="30"/>
                    <a:pt x="255" y="30"/>
                  </a:cubicBezTo>
                  <a:cubicBezTo>
                    <a:pt x="253" y="30"/>
                    <a:pt x="251" y="30"/>
                    <a:pt x="249" y="31"/>
                  </a:cubicBezTo>
                  <a:cubicBezTo>
                    <a:pt x="247" y="32"/>
                    <a:pt x="244" y="32"/>
                    <a:pt x="241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37" y="32"/>
                    <a:pt x="232" y="30"/>
                    <a:pt x="229" y="22"/>
                  </a:cubicBezTo>
                  <a:cubicBezTo>
                    <a:pt x="229" y="22"/>
                    <a:pt x="229" y="22"/>
                    <a:pt x="229" y="22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8" y="17"/>
                    <a:pt x="210" y="14"/>
                    <a:pt x="205" y="14"/>
                  </a:cubicBezTo>
                  <a:cubicBezTo>
                    <a:pt x="196" y="14"/>
                    <a:pt x="199" y="35"/>
                    <a:pt x="184" y="35"/>
                  </a:cubicBezTo>
                  <a:cubicBezTo>
                    <a:pt x="172" y="35"/>
                    <a:pt x="160" y="27"/>
                    <a:pt x="152" y="27"/>
                  </a:cubicBezTo>
                  <a:cubicBezTo>
                    <a:pt x="148" y="27"/>
                    <a:pt x="143" y="33"/>
                    <a:pt x="141" y="34"/>
                  </a:cubicBezTo>
                  <a:cubicBezTo>
                    <a:pt x="127" y="42"/>
                    <a:pt x="110" y="43"/>
                    <a:pt x="98" y="52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4" y="57"/>
                    <a:pt x="101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3" y="70"/>
                    <a:pt x="82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79" y="70"/>
                    <a:pt x="79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4" y="70"/>
                    <a:pt x="71" y="76"/>
                    <a:pt x="67" y="82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4" y="85"/>
                    <a:pt x="61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120"/>
                    <a:pt x="38" y="134"/>
                    <a:pt x="12" y="134"/>
                  </a:cubicBezTo>
                  <a:cubicBezTo>
                    <a:pt x="7" y="134"/>
                    <a:pt x="1" y="146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7" y="154"/>
                    <a:pt x="9" y="155"/>
                    <a:pt x="10" y="162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8"/>
                    <a:pt x="12" y="167"/>
                    <a:pt x="17" y="168"/>
                  </a:cubicBezTo>
                  <a:cubicBezTo>
                    <a:pt x="20" y="169"/>
                    <a:pt x="18" y="173"/>
                    <a:pt x="20" y="174"/>
                  </a:cubicBezTo>
                  <a:cubicBezTo>
                    <a:pt x="24" y="179"/>
                    <a:pt x="27" y="179"/>
                    <a:pt x="33" y="180"/>
                  </a:cubicBezTo>
                  <a:cubicBezTo>
                    <a:pt x="38" y="180"/>
                    <a:pt x="40" y="175"/>
                    <a:pt x="45" y="175"/>
                  </a:cubicBezTo>
                  <a:cubicBezTo>
                    <a:pt x="47" y="175"/>
                    <a:pt x="54" y="180"/>
                    <a:pt x="54" y="183"/>
                  </a:cubicBezTo>
                  <a:cubicBezTo>
                    <a:pt x="54" y="183"/>
                    <a:pt x="54" y="183"/>
                    <a:pt x="54" y="183"/>
                  </a:cubicBezTo>
                  <a:cubicBezTo>
                    <a:pt x="54" y="191"/>
                    <a:pt x="43" y="190"/>
                    <a:pt x="43" y="197"/>
                  </a:cubicBezTo>
                  <a:cubicBezTo>
                    <a:pt x="43" y="197"/>
                    <a:pt x="43" y="197"/>
                    <a:pt x="43" y="197"/>
                  </a:cubicBezTo>
                  <a:cubicBezTo>
                    <a:pt x="43" y="200"/>
                    <a:pt x="47" y="201"/>
                    <a:pt x="47" y="204"/>
                  </a:cubicBezTo>
                  <a:cubicBezTo>
                    <a:pt x="47" y="204"/>
                    <a:pt x="47" y="204"/>
                    <a:pt x="47" y="204"/>
                  </a:cubicBezTo>
                  <a:cubicBezTo>
                    <a:pt x="47" y="207"/>
                    <a:pt x="45" y="208"/>
                    <a:pt x="43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8"/>
                    <a:pt x="42" y="208"/>
                    <a:pt x="42" y="208"/>
                  </a:cubicBezTo>
                  <a:cubicBezTo>
                    <a:pt x="42" y="207"/>
                    <a:pt x="41" y="207"/>
                    <a:pt x="41" y="207"/>
                  </a:cubicBezTo>
                  <a:cubicBezTo>
                    <a:pt x="41" y="207"/>
                    <a:pt x="41" y="207"/>
                    <a:pt x="41" y="207"/>
                  </a:cubicBezTo>
                  <a:cubicBezTo>
                    <a:pt x="41" y="210"/>
                    <a:pt x="41" y="210"/>
                    <a:pt x="41" y="210"/>
                  </a:cubicBezTo>
                  <a:cubicBezTo>
                    <a:pt x="42" y="213"/>
                    <a:pt x="41" y="216"/>
                    <a:pt x="43" y="219"/>
                  </a:cubicBezTo>
                  <a:cubicBezTo>
                    <a:pt x="43" y="221"/>
                    <a:pt x="46" y="221"/>
                    <a:pt x="47" y="221"/>
                  </a:cubicBezTo>
                  <a:cubicBezTo>
                    <a:pt x="52" y="223"/>
                    <a:pt x="54" y="226"/>
                    <a:pt x="59" y="227"/>
                  </a:cubicBezTo>
                  <a:cubicBezTo>
                    <a:pt x="65" y="229"/>
                    <a:pt x="68" y="227"/>
                    <a:pt x="72" y="231"/>
                  </a:cubicBezTo>
                  <a:cubicBezTo>
                    <a:pt x="75" y="234"/>
                    <a:pt x="78" y="233"/>
                    <a:pt x="82" y="235"/>
                  </a:cubicBezTo>
                  <a:cubicBezTo>
                    <a:pt x="84" y="236"/>
                    <a:pt x="84" y="238"/>
                    <a:pt x="85" y="240"/>
                  </a:cubicBezTo>
                  <a:cubicBezTo>
                    <a:pt x="85" y="240"/>
                    <a:pt x="85" y="240"/>
                    <a:pt x="85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86" y="241"/>
                    <a:pt x="86" y="241"/>
                    <a:pt x="87" y="241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7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90" y="241"/>
                    <a:pt x="90" y="241"/>
                    <a:pt x="90" y="241"/>
                  </a:cubicBezTo>
                  <a:cubicBezTo>
                    <a:pt x="94" y="244"/>
                    <a:pt x="97" y="248"/>
                    <a:pt x="103" y="248"/>
                  </a:cubicBezTo>
                  <a:cubicBezTo>
                    <a:pt x="107" y="248"/>
                    <a:pt x="111" y="248"/>
                    <a:pt x="115" y="248"/>
                  </a:cubicBezTo>
                  <a:cubicBezTo>
                    <a:pt x="118" y="248"/>
                    <a:pt x="119" y="246"/>
                    <a:pt x="120" y="246"/>
                  </a:cubicBezTo>
                  <a:cubicBezTo>
                    <a:pt x="122" y="246"/>
                    <a:pt x="123" y="251"/>
                    <a:pt x="123" y="253"/>
                  </a:cubicBezTo>
                  <a:cubicBezTo>
                    <a:pt x="127" y="251"/>
                    <a:pt x="128" y="246"/>
                    <a:pt x="136" y="246"/>
                  </a:cubicBezTo>
                  <a:cubicBezTo>
                    <a:pt x="142" y="246"/>
                    <a:pt x="145" y="249"/>
                    <a:pt x="149" y="249"/>
                  </a:cubicBezTo>
                  <a:cubicBezTo>
                    <a:pt x="153" y="249"/>
                    <a:pt x="163" y="241"/>
                    <a:pt x="165" y="240"/>
                  </a:cubicBezTo>
                  <a:cubicBezTo>
                    <a:pt x="167" y="239"/>
                    <a:pt x="167" y="238"/>
                    <a:pt x="168" y="237"/>
                  </a:cubicBezTo>
                  <a:cubicBezTo>
                    <a:pt x="168" y="237"/>
                    <a:pt x="168" y="236"/>
                    <a:pt x="168" y="236"/>
                  </a:cubicBezTo>
                  <a:cubicBezTo>
                    <a:pt x="169" y="236"/>
                    <a:pt x="170" y="236"/>
                    <a:pt x="170" y="236"/>
                  </a:cubicBezTo>
                  <a:cubicBezTo>
                    <a:pt x="170" y="236"/>
                    <a:pt x="170" y="236"/>
                    <a:pt x="170" y="236"/>
                  </a:cubicBezTo>
                  <a:cubicBezTo>
                    <a:pt x="170" y="236"/>
                    <a:pt x="170" y="236"/>
                    <a:pt x="170" y="236"/>
                  </a:cubicBezTo>
                  <a:cubicBezTo>
                    <a:pt x="170" y="236"/>
                    <a:pt x="171" y="236"/>
                    <a:pt x="171" y="236"/>
                  </a:cubicBezTo>
                  <a:cubicBezTo>
                    <a:pt x="171" y="236"/>
                    <a:pt x="172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4" y="236"/>
                    <a:pt x="175" y="236"/>
                    <a:pt x="176" y="236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7" y="236"/>
                    <a:pt x="177" y="236"/>
                    <a:pt x="177" y="236"/>
                  </a:cubicBezTo>
                  <a:cubicBezTo>
                    <a:pt x="178" y="236"/>
                    <a:pt x="178" y="236"/>
                    <a:pt x="178" y="236"/>
                  </a:cubicBezTo>
                  <a:cubicBezTo>
                    <a:pt x="178" y="236"/>
                    <a:pt x="178" y="236"/>
                    <a:pt x="178" y="236"/>
                  </a:cubicBezTo>
                  <a:cubicBezTo>
                    <a:pt x="178" y="236"/>
                    <a:pt x="178" y="236"/>
                    <a:pt x="178" y="236"/>
                  </a:cubicBezTo>
                  <a:cubicBezTo>
                    <a:pt x="180" y="234"/>
                    <a:pt x="180" y="234"/>
                    <a:pt x="180" y="234"/>
                  </a:cubicBezTo>
                  <a:cubicBezTo>
                    <a:pt x="182" y="234"/>
                    <a:pt x="182" y="234"/>
                    <a:pt x="182" y="234"/>
                  </a:cubicBezTo>
                  <a:cubicBezTo>
                    <a:pt x="184" y="243"/>
                    <a:pt x="190" y="242"/>
                    <a:pt x="197" y="246"/>
                  </a:cubicBezTo>
                  <a:cubicBezTo>
                    <a:pt x="200" y="250"/>
                    <a:pt x="204" y="252"/>
                    <a:pt x="204" y="258"/>
                  </a:cubicBezTo>
                  <a:cubicBezTo>
                    <a:pt x="204" y="258"/>
                    <a:pt x="204" y="258"/>
                    <a:pt x="204" y="258"/>
                  </a:cubicBezTo>
                  <a:cubicBezTo>
                    <a:pt x="204" y="269"/>
                    <a:pt x="196" y="269"/>
                    <a:pt x="196" y="280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6" y="281"/>
                    <a:pt x="197" y="283"/>
                    <a:pt x="198" y="283"/>
                  </a:cubicBezTo>
                  <a:cubicBezTo>
                    <a:pt x="200" y="283"/>
                    <a:pt x="201" y="281"/>
                    <a:pt x="204" y="281"/>
                  </a:cubicBezTo>
                  <a:cubicBezTo>
                    <a:pt x="206" y="281"/>
                    <a:pt x="206" y="289"/>
                    <a:pt x="209" y="290"/>
                  </a:cubicBezTo>
                  <a:cubicBezTo>
                    <a:pt x="209" y="296"/>
                    <a:pt x="213" y="302"/>
                    <a:pt x="219" y="302"/>
                  </a:cubicBezTo>
                  <a:cubicBezTo>
                    <a:pt x="221" y="302"/>
                    <a:pt x="221" y="301"/>
                    <a:pt x="223" y="301"/>
                  </a:cubicBezTo>
                  <a:cubicBezTo>
                    <a:pt x="225" y="301"/>
                    <a:pt x="225" y="301"/>
                    <a:pt x="225" y="301"/>
                  </a:cubicBezTo>
                  <a:cubicBezTo>
                    <a:pt x="225" y="304"/>
                    <a:pt x="226" y="304"/>
                    <a:pt x="227" y="304"/>
                  </a:cubicBezTo>
                  <a:cubicBezTo>
                    <a:pt x="227" y="304"/>
                    <a:pt x="228" y="303"/>
                    <a:pt x="228" y="302"/>
                  </a:cubicBezTo>
                  <a:cubicBezTo>
                    <a:pt x="228" y="302"/>
                    <a:pt x="228" y="302"/>
                    <a:pt x="228" y="302"/>
                  </a:cubicBezTo>
                  <a:cubicBezTo>
                    <a:pt x="228" y="299"/>
                    <a:pt x="228" y="297"/>
                    <a:pt x="228" y="295"/>
                  </a:cubicBezTo>
                  <a:cubicBezTo>
                    <a:pt x="228" y="295"/>
                    <a:pt x="228" y="295"/>
                    <a:pt x="228" y="295"/>
                  </a:cubicBezTo>
                  <a:cubicBezTo>
                    <a:pt x="228" y="295"/>
                    <a:pt x="234" y="293"/>
                    <a:pt x="235" y="293"/>
                  </a:cubicBezTo>
                  <a:cubicBezTo>
                    <a:pt x="236" y="293"/>
                    <a:pt x="236" y="293"/>
                    <a:pt x="236" y="293"/>
                  </a:cubicBezTo>
                  <a:cubicBezTo>
                    <a:pt x="245" y="293"/>
                    <a:pt x="245" y="293"/>
                    <a:pt x="245" y="293"/>
                  </a:cubicBezTo>
                  <a:cubicBezTo>
                    <a:pt x="245" y="293"/>
                    <a:pt x="246" y="293"/>
                    <a:pt x="246" y="293"/>
                  </a:cubicBezTo>
                  <a:cubicBezTo>
                    <a:pt x="250" y="293"/>
                    <a:pt x="252" y="289"/>
                    <a:pt x="256" y="289"/>
                  </a:cubicBezTo>
                  <a:cubicBezTo>
                    <a:pt x="261" y="289"/>
                    <a:pt x="264" y="292"/>
                    <a:pt x="268" y="292"/>
                  </a:cubicBezTo>
                  <a:cubicBezTo>
                    <a:pt x="268" y="299"/>
                    <a:pt x="274" y="302"/>
                    <a:pt x="278" y="303"/>
                  </a:cubicBezTo>
                  <a:cubicBezTo>
                    <a:pt x="283" y="305"/>
                    <a:pt x="287" y="304"/>
                    <a:pt x="292" y="306"/>
                  </a:cubicBezTo>
                  <a:cubicBezTo>
                    <a:pt x="292" y="308"/>
                    <a:pt x="291" y="313"/>
                    <a:pt x="293" y="313"/>
                  </a:cubicBezTo>
                  <a:cubicBezTo>
                    <a:pt x="297" y="313"/>
                    <a:pt x="295" y="310"/>
                    <a:pt x="297" y="307"/>
                  </a:cubicBezTo>
                  <a:cubicBezTo>
                    <a:pt x="299" y="305"/>
                    <a:pt x="305" y="304"/>
                    <a:pt x="307" y="303"/>
                  </a:cubicBezTo>
                  <a:cubicBezTo>
                    <a:pt x="312" y="301"/>
                    <a:pt x="318" y="302"/>
                    <a:pt x="321" y="299"/>
                  </a:cubicBezTo>
                  <a:cubicBezTo>
                    <a:pt x="321" y="299"/>
                    <a:pt x="324" y="293"/>
                    <a:pt x="325" y="293"/>
                  </a:cubicBezTo>
                  <a:cubicBezTo>
                    <a:pt x="328" y="293"/>
                    <a:pt x="329" y="295"/>
                    <a:pt x="332" y="295"/>
                  </a:cubicBezTo>
                  <a:cubicBezTo>
                    <a:pt x="345" y="295"/>
                    <a:pt x="348" y="287"/>
                    <a:pt x="356" y="283"/>
                  </a:cubicBezTo>
                  <a:cubicBezTo>
                    <a:pt x="358" y="282"/>
                    <a:pt x="360" y="281"/>
                    <a:pt x="360" y="278"/>
                  </a:cubicBezTo>
                  <a:cubicBezTo>
                    <a:pt x="367" y="278"/>
                    <a:pt x="369" y="267"/>
                    <a:pt x="372" y="262"/>
                  </a:cubicBezTo>
                  <a:cubicBezTo>
                    <a:pt x="373" y="258"/>
                    <a:pt x="381" y="247"/>
                    <a:pt x="385" y="246"/>
                  </a:cubicBezTo>
                  <a:cubicBezTo>
                    <a:pt x="385" y="240"/>
                    <a:pt x="390" y="237"/>
                    <a:pt x="390" y="229"/>
                  </a:cubicBezTo>
                  <a:cubicBezTo>
                    <a:pt x="390" y="217"/>
                    <a:pt x="387" y="212"/>
                    <a:pt x="382" y="204"/>
                  </a:cubicBezTo>
                  <a:cubicBezTo>
                    <a:pt x="381" y="203"/>
                    <a:pt x="381" y="200"/>
                    <a:pt x="378" y="198"/>
                  </a:cubicBezTo>
                  <a:cubicBezTo>
                    <a:pt x="378" y="198"/>
                    <a:pt x="378" y="198"/>
                    <a:pt x="378" y="198"/>
                  </a:cubicBezTo>
                  <a:cubicBezTo>
                    <a:pt x="378" y="198"/>
                    <a:pt x="378" y="198"/>
                    <a:pt x="378" y="198"/>
                  </a:cubicBezTo>
                  <a:cubicBezTo>
                    <a:pt x="378" y="198"/>
                    <a:pt x="378" y="193"/>
                    <a:pt x="378" y="192"/>
                  </a:cubicBezTo>
                  <a:cubicBezTo>
                    <a:pt x="375" y="192"/>
                    <a:pt x="370" y="189"/>
                    <a:pt x="370" y="185"/>
                  </a:cubicBezTo>
                  <a:cubicBezTo>
                    <a:pt x="370" y="182"/>
                    <a:pt x="375" y="182"/>
                    <a:pt x="376" y="178"/>
                  </a:cubicBezTo>
                  <a:cubicBezTo>
                    <a:pt x="378" y="171"/>
                    <a:pt x="391" y="171"/>
                    <a:pt x="396" y="165"/>
                  </a:cubicBezTo>
                  <a:cubicBezTo>
                    <a:pt x="395" y="164"/>
                    <a:pt x="394" y="163"/>
                    <a:pt x="393" y="163"/>
                  </a:cubicBezTo>
                  <a:cubicBezTo>
                    <a:pt x="392" y="163"/>
                    <a:pt x="392" y="163"/>
                    <a:pt x="391" y="163"/>
                  </a:cubicBezTo>
                  <a:cubicBezTo>
                    <a:pt x="391" y="163"/>
                    <a:pt x="391" y="163"/>
                    <a:pt x="390" y="163"/>
                  </a:cubicBezTo>
                  <a:cubicBezTo>
                    <a:pt x="389" y="163"/>
                    <a:pt x="387" y="163"/>
                    <a:pt x="386" y="162"/>
                  </a:cubicBezTo>
                  <a:cubicBezTo>
                    <a:pt x="384" y="161"/>
                    <a:pt x="383" y="159"/>
                    <a:pt x="380" y="159"/>
                  </a:cubicBezTo>
                  <a:cubicBezTo>
                    <a:pt x="377" y="159"/>
                    <a:pt x="377" y="165"/>
                    <a:pt x="376" y="165"/>
                  </a:cubicBezTo>
                  <a:cubicBezTo>
                    <a:pt x="374" y="165"/>
                    <a:pt x="373" y="165"/>
                    <a:pt x="372" y="165"/>
                  </a:cubicBezTo>
                  <a:cubicBezTo>
                    <a:pt x="370" y="165"/>
                    <a:pt x="369" y="165"/>
                    <a:pt x="368" y="165"/>
                  </a:cubicBezTo>
                  <a:cubicBezTo>
                    <a:pt x="365" y="162"/>
                    <a:pt x="366" y="159"/>
                    <a:pt x="363" y="157"/>
                  </a:cubicBezTo>
                  <a:cubicBezTo>
                    <a:pt x="361" y="156"/>
                    <a:pt x="357" y="155"/>
                    <a:pt x="357" y="152"/>
                  </a:cubicBezTo>
                  <a:cubicBezTo>
                    <a:pt x="357" y="146"/>
                    <a:pt x="365" y="148"/>
                    <a:pt x="369" y="145"/>
                  </a:cubicBezTo>
                  <a:cubicBezTo>
                    <a:pt x="372" y="143"/>
                    <a:pt x="379" y="138"/>
                    <a:pt x="381" y="135"/>
                  </a:cubicBezTo>
                  <a:cubicBezTo>
                    <a:pt x="382" y="134"/>
                    <a:pt x="383" y="131"/>
                    <a:pt x="386" y="131"/>
                  </a:cubicBezTo>
                  <a:cubicBezTo>
                    <a:pt x="388" y="131"/>
                    <a:pt x="391" y="135"/>
                    <a:pt x="391" y="136"/>
                  </a:cubicBezTo>
                  <a:cubicBezTo>
                    <a:pt x="391" y="141"/>
                    <a:pt x="386" y="143"/>
                    <a:pt x="386" y="148"/>
                  </a:cubicBezTo>
                  <a:cubicBezTo>
                    <a:pt x="394" y="148"/>
                    <a:pt x="400" y="140"/>
                    <a:pt x="409" y="140"/>
                  </a:cubicBezTo>
                  <a:cubicBezTo>
                    <a:pt x="413" y="140"/>
                    <a:pt x="414" y="143"/>
                    <a:pt x="418" y="143"/>
                  </a:cubicBezTo>
                  <a:cubicBezTo>
                    <a:pt x="417" y="145"/>
                    <a:pt x="418" y="145"/>
                    <a:pt x="418" y="149"/>
                  </a:cubicBezTo>
                  <a:cubicBezTo>
                    <a:pt x="418" y="152"/>
                    <a:pt x="415" y="151"/>
                    <a:pt x="415" y="155"/>
                  </a:cubicBezTo>
                  <a:cubicBezTo>
                    <a:pt x="415" y="156"/>
                    <a:pt x="416" y="160"/>
                    <a:pt x="418" y="160"/>
                  </a:cubicBezTo>
                  <a:cubicBezTo>
                    <a:pt x="419" y="160"/>
                    <a:pt x="420" y="158"/>
                    <a:pt x="422" y="158"/>
                  </a:cubicBezTo>
                  <a:cubicBezTo>
                    <a:pt x="425" y="158"/>
                    <a:pt x="430" y="161"/>
                    <a:pt x="430" y="164"/>
                  </a:cubicBezTo>
                  <a:cubicBezTo>
                    <a:pt x="430" y="166"/>
                    <a:pt x="427" y="168"/>
                    <a:pt x="425" y="168"/>
                  </a:cubicBezTo>
                  <a:cubicBezTo>
                    <a:pt x="425" y="171"/>
                    <a:pt x="425" y="171"/>
                    <a:pt x="425" y="171"/>
                  </a:cubicBezTo>
                  <a:cubicBezTo>
                    <a:pt x="426" y="171"/>
                    <a:pt x="426" y="172"/>
                    <a:pt x="428" y="173"/>
                  </a:cubicBezTo>
                  <a:cubicBezTo>
                    <a:pt x="428" y="174"/>
                    <a:pt x="429" y="176"/>
                    <a:pt x="429" y="177"/>
                  </a:cubicBezTo>
                  <a:cubicBezTo>
                    <a:pt x="429" y="178"/>
                    <a:pt x="427" y="182"/>
                    <a:pt x="427" y="184"/>
                  </a:cubicBezTo>
                  <a:cubicBezTo>
                    <a:pt x="427" y="185"/>
                    <a:pt x="427" y="186"/>
                    <a:pt x="428" y="187"/>
                  </a:cubicBezTo>
                  <a:cubicBezTo>
                    <a:pt x="428" y="188"/>
                    <a:pt x="427" y="189"/>
                    <a:pt x="427" y="190"/>
                  </a:cubicBezTo>
                  <a:cubicBezTo>
                    <a:pt x="431" y="190"/>
                    <a:pt x="431" y="190"/>
                    <a:pt x="431" y="190"/>
                  </a:cubicBezTo>
                  <a:cubicBezTo>
                    <a:pt x="433" y="189"/>
                    <a:pt x="433" y="189"/>
                    <a:pt x="436" y="188"/>
                  </a:cubicBezTo>
                  <a:cubicBezTo>
                    <a:pt x="436" y="185"/>
                    <a:pt x="444" y="185"/>
                    <a:pt x="445" y="184"/>
                  </a:cubicBezTo>
                  <a:cubicBezTo>
                    <a:pt x="449" y="183"/>
                    <a:pt x="451" y="180"/>
                    <a:pt x="451" y="174"/>
                  </a:cubicBezTo>
                  <a:cubicBezTo>
                    <a:pt x="451" y="163"/>
                    <a:pt x="447" y="156"/>
                    <a:pt x="440" y="150"/>
                  </a:cubicBezTo>
                  <a:cubicBezTo>
                    <a:pt x="438" y="147"/>
                    <a:pt x="435" y="145"/>
                    <a:pt x="436" y="140"/>
                  </a:cubicBezTo>
                  <a:cubicBezTo>
                    <a:pt x="439" y="140"/>
                    <a:pt x="442" y="138"/>
                    <a:pt x="444" y="136"/>
                  </a:cubicBezTo>
                  <a:cubicBezTo>
                    <a:pt x="446" y="134"/>
                    <a:pt x="451" y="131"/>
                    <a:pt x="452" y="128"/>
                  </a:cubicBezTo>
                  <a:cubicBezTo>
                    <a:pt x="456" y="121"/>
                    <a:pt x="458" y="116"/>
                    <a:pt x="465" y="111"/>
                  </a:cubicBezTo>
                  <a:cubicBezTo>
                    <a:pt x="465" y="111"/>
                    <a:pt x="470" y="105"/>
                    <a:pt x="470" y="99"/>
                  </a:cubicBezTo>
                  <a:cubicBezTo>
                    <a:pt x="470" y="97"/>
                    <a:pt x="469" y="94"/>
                    <a:pt x="467" y="92"/>
                  </a:cubicBezTo>
                  <a:cubicBezTo>
                    <a:pt x="466" y="92"/>
                    <a:pt x="466" y="92"/>
                    <a:pt x="466" y="91"/>
                  </a:cubicBezTo>
                  <a:cubicBezTo>
                    <a:pt x="466" y="89"/>
                    <a:pt x="475" y="88"/>
                    <a:pt x="481" y="85"/>
                  </a:cubicBezTo>
                  <a:cubicBezTo>
                    <a:pt x="488" y="81"/>
                    <a:pt x="490" y="66"/>
                    <a:pt x="496" y="60"/>
                  </a:cubicBezTo>
                  <a:cubicBezTo>
                    <a:pt x="496" y="60"/>
                    <a:pt x="496" y="60"/>
                    <a:pt x="496" y="60"/>
                  </a:cubicBezTo>
                  <a:cubicBezTo>
                    <a:pt x="496" y="52"/>
                    <a:pt x="496" y="52"/>
                    <a:pt x="496" y="52"/>
                  </a:cubicBezTo>
                  <a:cubicBezTo>
                    <a:pt x="485" y="52"/>
                    <a:pt x="483" y="61"/>
                    <a:pt x="474" y="61"/>
                  </a:cubicBezTo>
                  <a:cubicBezTo>
                    <a:pt x="465" y="61"/>
                    <a:pt x="462" y="50"/>
                    <a:pt x="458" y="47"/>
                  </a:cubicBezTo>
                  <a:cubicBezTo>
                    <a:pt x="453" y="42"/>
                    <a:pt x="440" y="41"/>
                    <a:pt x="437" y="35"/>
                  </a:cubicBezTo>
                  <a:cubicBezTo>
                    <a:pt x="427" y="20"/>
                    <a:pt x="428" y="0"/>
                    <a:pt x="40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72"/>
            <p:cNvSpPr>
              <a:spLocks/>
            </p:cNvSpPr>
            <p:nvPr/>
          </p:nvSpPr>
          <p:spPr bwMode="auto">
            <a:xfrm>
              <a:off x="11525250" y="1512888"/>
              <a:ext cx="104775" cy="44450"/>
            </a:xfrm>
            <a:custGeom>
              <a:avLst/>
              <a:gdLst>
                <a:gd name="T0" fmla="*/ 13 w 28"/>
                <a:gd name="T1" fmla="*/ 0 h 12"/>
                <a:gd name="T2" fmla="*/ 0 w 28"/>
                <a:gd name="T3" fmla="*/ 9 h 12"/>
                <a:gd name="T4" fmla="*/ 3 w 28"/>
                <a:gd name="T5" fmla="*/ 12 h 12"/>
                <a:gd name="T6" fmla="*/ 28 w 28"/>
                <a:gd name="T7" fmla="*/ 7 h 12"/>
                <a:gd name="T8" fmla="*/ 13 w 2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2">
                  <a:moveTo>
                    <a:pt x="13" y="0"/>
                  </a:moveTo>
                  <a:cubicBezTo>
                    <a:pt x="9" y="0"/>
                    <a:pt x="0" y="5"/>
                    <a:pt x="0" y="9"/>
                  </a:cubicBezTo>
                  <a:cubicBezTo>
                    <a:pt x="0" y="11"/>
                    <a:pt x="1" y="12"/>
                    <a:pt x="3" y="12"/>
                  </a:cubicBezTo>
                  <a:cubicBezTo>
                    <a:pt x="6" y="12"/>
                    <a:pt x="28" y="11"/>
                    <a:pt x="28" y="7"/>
                  </a:cubicBezTo>
                  <a:cubicBezTo>
                    <a:pt x="28" y="3"/>
                    <a:pt x="18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73"/>
            <p:cNvSpPr>
              <a:spLocks/>
            </p:cNvSpPr>
            <p:nvPr/>
          </p:nvSpPr>
          <p:spPr bwMode="auto">
            <a:xfrm>
              <a:off x="11202988" y="1598613"/>
              <a:ext cx="41275" cy="26988"/>
            </a:xfrm>
            <a:custGeom>
              <a:avLst/>
              <a:gdLst>
                <a:gd name="T0" fmla="*/ 9 w 11"/>
                <a:gd name="T1" fmla="*/ 0 h 7"/>
                <a:gd name="T2" fmla="*/ 0 w 11"/>
                <a:gd name="T3" fmla="*/ 0 h 7"/>
                <a:gd name="T4" fmla="*/ 8 w 11"/>
                <a:gd name="T5" fmla="*/ 7 h 7"/>
                <a:gd name="T6" fmla="*/ 11 w 11"/>
                <a:gd name="T7" fmla="*/ 4 h 7"/>
                <a:gd name="T8" fmla="*/ 9 w 1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4" y="7"/>
                    <a:pt x="8" y="7"/>
                  </a:cubicBezTo>
                  <a:cubicBezTo>
                    <a:pt x="10" y="7"/>
                    <a:pt x="11" y="5"/>
                    <a:pt x="11" y="4"/>
                  </a:cubicBezTo>
                  <a:cubicBezTo>
                    <a:pt x="11" y="2"/>
                    <a:pt x="10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74"/>
            <p:cNvSpPr>
              <a:spLocks/>
            </p:cNvSpPr>
            <p:nvPr/>
          </p:nvSpPr>
          <p:spPr bwMode="auto">
            <a:xfrm>
              <a:off x="10207625" y="1260475"/>
              <a:ext cx="19050" cy="23813"/>
            </a:xfrm>
            <a:custGeom>
              <a:avLst/>
              <a:gdLst>
                <a:gd name="T0" fmla="*/ 3 w 5"/>
                <a:gd name="T1" fmla="*/ 0 h 6"/>
                <a:gd name="T2" fmla="*/ 0 w 5"/>
                <a:gd name="T3" fmla="*/ 4 h 6"/>
                <a:gd name="T4" fmla="*/ 3 w 5"/>
                <a:gd name="T5" fmla="*/ 6 h 6"/>
                <a:gd name="T6" fmla="*/ 5 w 5"/>
                <a:gd name="T7" fmla="*/ 3 h 6"/>
                <a:gd name="T8" fmla="*/ 5 w 5"/>
                <a:gd name="T9" fmla="*/ 3 h 6"/>
                <a:gd name="T10" fmla="*/ 5 w 5"/>
                <a:gd name="T11" fmla="*/ 3 h 6"/>
                <a:gd name="T12" fmla="*/ 5 w 5"/>
                <a:gd name="T13" fmla="*/ 2 h 6"/>
                <a:gd name="T14" fmla="*/ 5 w 5"/>
                <a:gd name="T15" fmla="*/ 2 h 6"/>
                <a:gd name="T16" fmla="*/ 3 w 5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0" y="6"/>
                    <a:pt x="1" y="6"/>
                    <a:pt x="3" y="6"/>
                  </a:cubicBezTo>
                  <a:cubicBezTo>
                    <a:pt x="5" y="6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75"/>
            <p:cNvSpPr>
              <a:spLocks noEditPoints="1"/>
            </p:cNvSpPr>
            <p:nvPr/>
          </p:nvSpPr>
          <p:spPr bwMode="auto">
            <a:xfrm>
              <a:off x="9490075" y="1339850"/>
              <a:ext cx="49213" cy="26988"/>
            </a:xfrm>
            <a:custGeom>
              <a:avLst/>
              <a:gdLst>
                <a:gd name="T0" fmla="*/ 13 w 13"/>
                <a:gd name="T1" fmla="*/ 5 h 7"/>
                <a:gd name="T2" fmla="*/ 12 w 13"/>
                <a:gd name="T3" fmla="*/ 6 h 7"/>
                <a:gd name="T4" fmla="*/ 11 w 13"/>
                <a:gd name="T5" fmla="*/ 7 h 7"/>
                <a:gd name="T6" fmla="*/ 13 w 13"/>
                <a:gd name="T7" fmla="*/ 5 h 7"/>
                <a:gd name="T8" fmla="*/ 6 w 13"/>
                <a:gd name="T9" fmla="*/ 0 h 7"/>
                <a:gd name="T10" fmla="*/ 0 w 13"/>
                <a:gd name="T11" fmla="*/ 4 h 7"/>
                <a:gd name="T12" fmla="*/ 6 w 13"/>
                <a:gd name="T13" fmla="*/ 7 h 7"/>
                <a:gd name="T14" fmla="*/ 12 w 13"/>
                <a:gd name="T15" fmla="*/ 6 h 7"/>
                <a:gd name="T16" fmla="*/ 13 w 13"/>
                <a:gd name="T17" fmla="*/ 4 h 7"/>
                <a:gd name="T18" fmla="*/ 6 w 13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7">
                  <a:moveTo>
                    <a:pt x="13" y="5"/>
                  </a:moveTo>
                  <a:cubicBezTo>
                    <a:pt x="13" y="6"/>
                    <a:pt x="13" y="6"/>
                    <a:pt x="12" y="6"/>
                  </a:cubicBezTo>
                  <a:cubicBezTo>
                    <a:pt x="12" y="6"/>
                    <a:pt x="11" y="7"/>
                    <a:pt x="11" y="7"/>
                  </a:cubicBezTo>
                  <a:cubicBezTo>
                    <a:pt x="13" y="5"/>
                    <a:pt x="13" y="5"/>
                    <a:pt x="13" y="5"/>
                  </a:cubicBezTo>
                  <a:moveTo>
                    <a:pt x="6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7"/>
                    <a:pt x="3" y="7"/>
                    <a:pt x="6" y="7"/>
                  </a:cubicBezTo>
                  <a:cubicBezTo>
                    <a:pt x="9" y="7"/>
                    <a:pt x="11" y="7"/>
                    <a:pt x="12" y="6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3" y="1"/>
                    <a:pt x="10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76"/>
            <p:cNvSpPr>
              <a:spLocks/>
            </p:cNvSpPr>
            <p:nvPr/>
          </p:nvSpPr>
          <p:spPr bwMode="auto">
            <a:xfrm>
              <a:off x="9115425" y="1028700"/>
              <a:ext cx="184150" cy="104775"/>
            </a:xfrm>
            <a:custGeom>
              <a:avLst/>
              <a:gdLst>
                <a:gd name="T0" fmla="*/ 29 w 49"/>
                <a:gd name="T1" fmla="*/ 0 h 28"/>
                <a:gd name="T2" fmla="*/ 25 w 49"/>
                <a:gd name="T3" fmla="*/ 0 h 28"/>
                <a:gd name="T4" fmla="*/ 5 w 49"/>
                <a:gd name="T5" fmla="*/ 17 h 28"/>
                <a:gd name="T6" fmla="*/ 0 w 49"/>
                <a:gd name="T7" fmla="*/ 24 h 28"/>
                <a:gd name="T8" fmla="*/ 4 w 49"/>
                <a:gd name="T9" fmla="*/ 28 h 28"/>
                <a:gd name="T10" fmla="*/ 19 w 49"/>
                <a:gd name="T11" fmla="*/ 24 h 28"/>
                <a:gd name="T12" fmla="*/ 29 w 49"/>
                <a:gd name="T13" fmla="*/ 22 h 28"/>
                <a:gd name="T14" fmla="*/ 33 w 49"/>
                <a:gd name="T15" fmla="*/ 22 h 28"/>
                <a:gd name="T16" fmla="*/ 49 w 49"/>
                <a:gd name="T17" fmla="*/ 15 h 28"/>
                <a:gd name="T18" fmla="*/ 33 w 49"/>
                <a:gd name="T19" fmla="*/ 4 h 28"/>
                <a:gd name="T20" fmla="*/ 28 w 49"/>
                <a:gd name="T21" fmla="*/ 6 h 28"/>
                <a:gd name="T22" fmla="*/ 29 w 49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28">
                  <a:moveTo>
                    <a:pt x="29" y="0"/>
                  </a:moveTo>
                  <a:cubicBezTo>
                    <a:pt x="28" y="0"/>
                    <a:pt x="28" y="0"/>
                    <a:pt x="25" y="0"/>
                  </a:cubicBezTo>
                  <a:cubicBezTo>
                    <a:pt x="14" y="0"/>
                    <a:pt x="11" y="11"/>
                    <a:pt x="5" y="17"/>
                  </a:cubicBezTo>
                  <a:cubicBezTo>
                    <a:pt x="3" y="19"/>
                    <a:pt x="0" y="19"/>
                    <a:pt x="0" y="24"/>
                  </a:cubicBezTo>
                  <a:cubicBezTo>
                    <a:pt x="0" y="26"/>
                    <a:pt x="1" y="28"/>
                    <a:pt x="4" y="28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28" y="22"/>
                    <a:pt x="29" y="22"/>
                  </a:cubicBezTo>
                  <a:cubicBezTo>
                    <a:pt x="30" y="22"/>
                    <a:pt x="31" y="22"/>
                    <a:pt x="33" y="22"/>
                  </a:cubicBezTo>
                  <a:cubicBezTo>
                    <a:pt x="39" y="22"/>
                    <a:pt x="49" y="21"/>
                    <a:pt x="49" y="15"/>
                  </a:cubicBezTo>
                  <a:cubicBezTo>
                    <a:pt x="49" y="11"/>
                    <a:pt x="37" y="4"/>
                    <a:pt x="33" y="4"/>
                  </a:cubicBezTo>
                  <a:cubicBezTo>
                    <a:pt x="31" y="4"/>
                    <a:pt x="30" y="6"/>
                    <a:pt x="28" y="6"/>
                  </a:cubicBezTo>
                  <a:cubicBezTo>
                    <a:pt x="31" y="4"/>
                    <a:pt x="29" y="4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77"/>
            <p:cNvSpPr>
              <a:spLocks/>
            </p:cNvSpPr>
            <p:nvPr/>
          </p:nvSpPr>
          <p:spPr bwMode="auto">
            <a:xfrm>
              <a:off x="8856663" y="979488"/>
              <a:ext cx="71438" cy="38100"/>
            </a:xfrm>
            <a:custGeom>
              <a:avLst/>
              <a:gdLst>
                <a:gd name="T0" fmla="*/ 8 w 19"/>
                <a:gd name="T1" fmla="*/ 0 h 10"/>
                <a:gd name="T2" fmla="*/ 0 w 19"/>
                <a:gd name="T3" fmla="*/ 2 h 10"/>
                <a:gd name="T4" fmla="*/ 6 w 19"/>
                <a:gd name="T5" fmla="*/ 10 h 10"/>
                <a:gd name="T6" fmla="*/ 19 w 19"/>
                <a:gd name="T7" fmla="*/ 4 h 10"/>
                <a:gd name="T8" fmla="*/ 8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8" y="0"/>
                  </a:moveTo>
                  <a:cubicBezTo>
                    <a:pt x="6" y="0"/>
                    <a:pt x="0" y="0"/>
                    <a:pt x="0" y="2"/>
                  </a:cubicBezTo>
                  <a:cubicBezTo>
                    <a:pt x="0" y="5"/>
                    <a:pt x="4" y="10"/>
                    <a:pt x="6" y="10"/>
                  </a:cubicBezTo>
                  <a:cubicBezTo>
                    <a:pt x="9" y="10"/>
                    <a:pt x="18" y="9"/>
                    <a:pt x="19" y="4"/>
                  </a:cubicBezTo>
                  <a:cubicBezTo>
                    <a:pt x="17" y="3"/>
                    <a:pt x="9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78"/>
            <p:cNvSpPr>
              <a:spLocks/>
            </p:cNvSpPr>
            <p:nvPr/>
          </p:nvSpPr>
          <p:spPr bwMode="auto">
            <a:xfrm>
              <a:off x="8878888" y="896938"/>
              <a:ext cx="255588" cy="179388"/>
            </a:xfrm>
            <a:custGeom>
              <a:avLst/>
              <a:gdLst>
                <a:gd name="T0" fmla="*/ 30 w 68"/>
                <a:gd name="T1" fmla="*/ 0 h 48"/>
                <a:gd name="T2" fmla="*/ 0 w 68"/>
                <a:gd name="T3" fmla="*/ 17 h 48"/>
                <a:gd name="T4" fmla="*/ 21 w 68"/>
                <a:gd name="T5" fmla="*/ 23 h 48"/>
                <a:gd name="T6" fmla="*/ 33 w 68"/>
                <a:gd name="T7" fmla="*/ 24 h 48"/>
                <a:gd name="T8" fmla="*/ 12 w 68"/>
                <a:gd name="T9" fmla="*/ 33 h 48"/>
                <a:gd name="T10" fmla="*/ 27 w 68"/>
                <a:gd name="T11" fmla="*/ 43 h 48"/>
                <a:gd name="T12" fmla="*/ 59 w 68"/>
                <a:gd name="T13" fmla="*/ 48 h 48"/>
                <a:gd name="T14" fmla="*/ 64 w 68"/>
                <a:gd name="T15" fmla="*/ 44 h 48"/>
                <a:gd name="T16" fmla="*/ 60 w 68"/>
                <a:gd name="T17" fmla="*/ 40 h 48"/>
                <a:gd name="T18" fmla="*/ 66 w 68"/>
                <a:gd name="T19" fmla="*/ 37 h 48"/>
                <a:gd name="T20" fmla="*/ 68 w 68"/>
                <a:gd name="T21" fmla="*/ 31 h 48"/>
                <a:gd name="T22" fmla="*/ 59 w 68"/>
                <a:gd name="T23" fmla="*/ 25 h 48"/>
                <a:gd name="T24" fmla="*/ 53 w 68"/>
                <a:gd name="T25" fmla="*/ 25 h 48"/>
                <a:gd name="T26" fmla="*/ 44 w 68"/>
                <a:gd name="T27" fmla="*/ 22 h 48"/>
                <a:gd name="T28" fmla="*/ 41 w 68"/>
                <a:gd name="T29" fmla="*/ 22 h 48"/>
                <a:gd name="T30" fmla="*/ 38 w 68"/>
                <a:gd name="T31" fmla="*/ 22 h 48"/>
                <a:gd name="T32" fmla="*/ 44 w 68"/>
                <a:gd name="T33" fmla="*/ 17 h 48"/>
                <a:gd name="T34" fmla="*/ 44 w 68"/>
                <a:gd name="T35" fmla="*/ 12 h 48"/>
                <a:gd name="T36" fmla="*/ 45 w 68"/>
                <a:gd name="T37" fmla="*/ 12 h 48"/>
                <a:gd name="T38" fmla="*/ 47 w 68"/>
                <a:gd name="T39" fmla="*/ 11 h 48"/>
                <a:gd name="T40" fmla="*/ 30 w 68"/>
                <a:gd name="T4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48">
                  <a:moveTo>
                    <a:pt x="30" y="0"/>
                  </a:moveTo>
                  <a:cubicBezTo>
                    <a:pt x="16" y="0"/>
                    <a:pt x="12" y="14"/>
                    <a:pt x="0" y="17"/>
                  </a:cubicBezTo>
                  <a:cubicBezTo>
                    <a:pt x="8" y="21"/>
                    <a:pt x="13" y="23"/>
                    <a:pt x="21" y="23"/>
                  </a:cubicBezTo>
                  <a:cubicBezTo>
                    <a:pt x="23" y="23"/>
                    <a:pt x="30" y="24"/>
                    <a:pt x="33" y="24"/>
                  </a:cubicBezTo>
                  <a:cubicBezTo>
                    <a:pt x="24" y="26"/>
                    <a:pt x="21" y="30"/>
                    <a:pt x="12" y="33"/>
                  </a:cubicBezTo>
                  <a:cubicBezTo>
                    <a:pt x="16" y="35"/>
                    <a:pt x="23" y="43"/>
                    <a:pt x="27" y="43"/>
                  </a:cubicBezTo>
                  <a:cubicBezTo>
                    <a:pt x="37" y="43"/>
                    <a:pt x="46" y="48"/>
                    <a:pt x="59" y="48"/>
                  </a:cubicBezTo>
                  <a:cubicBezTo>
                    <a:pt x="61" y="48"/>
                    <a:pt x="64" y="46"/>
                    <a:pt x="64" y="44"/>
                  </a:cubicBezTo>
                  <a:cubicBezTo>
                    <a:pt x="64" y="42"/>
                    <a:pt x="62" y="41"/>
                    <a:pt x="60" y="40"/>
                  </a:cubicBezTo>
                  <a:cubicBezTo>
                    <a:pt x="62" y="40"/>
                    <a:pt x="66" y="39"/>
                    <a:pt x="66" y="37"/>
                  </a:cubicBezTo>
                  <a:cubicBezTo>
                    <a:pt x="66" y="34"/>
                    <a:pt x="65" y="33"/>
                    <a:pt x="68" y="31"/>
                  </a:cubicBezTo>
                  <a:cubicBezTo>
                    <a:pt x="64" y="27"/>
                    <a:pt x="64" y="25"/>
                    <a:pt x="59" y="25"/>
                  </a:cubicBezTo>
                  <a:cubicBezTo>
                    <a:pt x="57" y="25"/>
                    <a:pt x="55" y="25"/>
                    <a:pt x="53" y="25"/>
                  </a:cubicBezTo>
                  <a:cubicBezTo>
                    <a:pt x="49" y="25"/>
                    <a:pt x="48" y="22"/>
                    <a:pt x="44" y="22"/>
                  </a:cubicBezTo>
                  <a:cubicBezTo>
                    <a:pt x="43" y="22"/>
                    <a:pt x="42" y="22"/>
                    <a:pt x="41" y="22"/>
                  </a:cubicBezTo>
                  <a:cubicBezTo>
                    <a:pt x="40" y="22"/>
                    <a:pt x="39" y="22"/>
                    <a:pt x="38" y="22"/>
                  </a:cubicBezTo>
                  <a:cubicBezTo>
                    <a:pt x="41" y="21"/>
                    <a:pt x="44" y="19"/>
                    <a:pt x="44" y="17"/>
                  </a:cubicBezTo>
                  <a:cubicBezTo>
                    <a:pt x="44" y="16"/>
                    <a:pt x="44" y="15"/>
                    <a:pt x="44" y="12"/>
                  </a:cubicBezTo>
                  <a:cubicBezTo>
                    <a:pt x="44" y="12"/>
                    <a:pt x="44" y="12"/>
                    <a:pt x="45" y="12"/>
                  </a:cubicBezTo>
                  <a:cubicBezTo>
                    <a:pt x="45" y="12"/>
                    <a:pt x="46" y="12"/>
                    <a:pt x="47" y="11"/>
                  </a:cubicBezTo>
                  <a:cubicBezTo>
                    <a:pt x="43" y="8"/>
                    <a:pt x="38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79"/>
            <p:cNvSpPr>
              <a:spLocks/>
            </p:cNvSpPr>
            <p:nvPr/>
          </p:nvSpPr>
          <p:spPr bwMode="auto">
            <a:xfrm>
              <a:off x="8991600" y="1182688"/>
              <a:ext cx="30163" cy="19050"/>
            </a:xfrm>
            <a:custGeom>
              <a:avLst/>
              <a:gdLst>
                <a:gd name="T0" fmla="*/ 8 w 8"/>
                <a:gd name="T1" fmla="*/ 0 h 5"/>
                <a:gd name="T2" fmla="*/ 4 w 8"/>
                <a:gd name="T3" fmla="*/ 0 h 5"/>
                <a:gd name="T4" fmla="*/ 0 w 8"/>
                <a:gd name="T5" fmla="*/ 2 h 5"/>
                <a:gd name="T6" fmla="*/ 2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2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6" y="5"/>
                    <a:pt x="7" y="4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80"/>
            <p:cNvSpPr>
              <a:spLocks/>
            </p:cNvSpPr>
            <p:nvPr/>
          </p:nvSpPr>
          <p:spPr bwMode="auto">
            <a:xfrm>
              <a:off x="8829675" y="904875"/>
              <a:ext cx="41275" cy="6350"/>
            </a:xfrm>
            <a:custGeom>
              <a:avLst/>
              <a:gdLst>
                <a:gd name="T0" fmla="*/ 10 w 11"/>
                <a:gd name="T1" fmla="*/ 0 h 2"/>
                <a:gd name="T2" fmla="*/ 0 w 11"/>
                <a:gd name="T3" fmla="*/ 0 h 2"/>
                <a:gd name="T4" fmla="*/ 6 w 11"/>
                <a:gd name="T5" fmla="*/ 2 h 2"/>
                <a:gd name="T6" fmla="*/ 11 w 11"/>
                <a:gd name="T7" fmla="*/ 2 h 2"/>
                <a:gd name="T8" fmla="*/ 10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2"/>
                    <a:pt x="6" y="2"/>
                  </a:cubicBezTo>
                  <a:cubicBezTo>
                    <a:pt x="8" y="2"/>
                    <a:pt x="9" y="2"/>
                    <a:pt x="11" y="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81"/>
            <p:cNvSpPr>
              <a:spLocks/>
            </p:cNvSpPr>
            <p:nvPr/>
          </p:nvSpPr>
          <p:spPr bwMode="auto">
            <a:xfrm>
              <a:off x="9332913" y="1111250"/>
              <a:ext cx="33338" cy="14288"/>
            </a:xfrm>
            <a:custGeom>
              <a:avLst/>
              <a:gdLst>
                <a:gd name="T0" fmla="*/ 9 w 9"/>
                <a:gd name="T1" fmla="*/ 0 h 4"/>
                <a:gd name="T2" fmla="*/ 7 w 9"/>
                <a:gd name="T3" fmla="*/ 0 h 4"/>
                <a:gd name="T4" fmla="*/ 6 w 9"/>
                <a:gd name="T5" fmla="*/ 0 h 4"/>
                <a:gd name="T6" fmla="*/ 5 w 9"/>
                <a:gd name="T7" fmla="*/ 0 h 4"/>
                <a:gd name="T8" fmla="*/ 0 w 9"/>
                <a:gd name="T9" fmla="*/ 0 h 4"/>
                <a:gd name="T10" fmla="*/ 6 w 9"/>
                <a:gd name="T11" fmla="*/ 4 h 4"/>
                <a:gd name="T12" fmla="*/ 9 w 9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1" y="2"/>
                    <a:pt x="2" y="4"/>
                    <a:pt x="6" y="4"/>
                  </a:cubicBezTo>
                  <a:cubicBezTo>
                    <a:pt x="8" y="4"/>
                    <a:pt x="9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82"/>
            <p:cNvSpPr>
              <a:spLocks noEditPoints="1"/>
            </p:cNvSpPr>
            <p:nvPr/>
          </p:nvSpPr>
          <p:spPr bwMode="auto">
            <a:xfrm>
              <a:off x="7437438" y="930275"/>
              <a:ext cx="214313" cy="63500"/>
            </a:xfrm>
            <a:custGeom>
              <a:avLst/>
              <a:gdLst>
                <a:gd name="T0" fmla="*/ 49 w 57"/>
                <a:gd name="T1" fmla="*/ 8 h 17"/>
                <a:gd name="T2" fmla="*/ 47 w 57"/>
                <a:gd name="T3" fmla="*/ 9 h 17"/>
                <a:gd name="T4" fmla="*/ 47 w 57"/>
                <a:gd name="T5" fmla="*/ 11 h 17"/>
                <a:gd name="T6" fmla="*/ 49 w 57"/>
                <a:gd name="T7" fmla="*/ 8 h 17"/>
                <a:gd name="T8" fmla="*/ 49 w 57"/>
                <a:gd name="T9" fmla="*/ 0 h 17"/>
                <a:gd name="T10" fmla="*/ 38 w 57"/>
                <a:gd name="T11" fmla="*/ 3 h 17"/>
                <a:gd name="T12" fmla="*/ 22 w 57"/>
                <a:gd name="T13" fmla="*/ 0 h 17"/>
                <a:gd name="T14" fmla="*/ 0 w 57"/>
                <a:gd name="T15" fmla="*/ 5 h 17"/>
                <a:gd name="T16" fmla="*/ 6 w 57"/>
                <a:gd name="T17" fmla="*/ 6 h 17"/>
                <a:gd name="T18" fmla="*/ 19 w 57"/>
                <a:gd name="T19" fmla="*/ 3 h 17"/>
                <a:gd name="T20" fmla="*/ 25 w 57"/>
                <a:gd name="T21" fmla="*/ 5 h 17"/>
                <a:gd name="T22" fmla="*/ 21 w 57"/>
                <a:gd name="T23" fmla="*/ 8 h 17"/>
                <a:gd name="T24" fmla="*/ 26 w 57"/>
                <a:gd name="T25" fmla="*/ 8 h 17"/>
                <a:gd name="T26" fmla="*/ 20 w 57"/>
                <a:gd name="T27" fmla="*/ 11 h 17"/>
                <a:gd name="T28" fmla="*/ 28 w 57"/>
                <a:gd name="T29" fmla="*/ 14 h 17"/>
                <a:gd name="T30" fmla="*/ 28 w 57"/>
                <a:gd name="T31" fmla="*/ 14 h 17"/>
                <a:gd name="T32" fmla="*/ 31 w 57"/>
                <a:gd name="T33" fmla="*/ 17 h 17"/>
                <a:gd name="T34" fmla="*/ 31 w 57"/>
                <a:gd name="T35" fmla="*/ 17 h 17"/>
                <a:gd name="T36" fmla="*/ 37 w 57"/>
                <a:gd name="T37" fmla="*/ 11 h 17"/>
                <a:gd name="T38" fmla="*/ 40 w 57"/>
                <a:gd name="T39" fmla="*/ 10 h 17"/>
                <a:gd name="T40" fmla="*/ 42 w 57"/>
                <a:gd name="T41" fmla="*/ 10 h 17"/>
                <a:gd name="T42" fmla="*/ 44 w 57"/>
                <a:gd name="T43" fmla="*/ 10 h 17"/>
                <a:gd name="T44" fmla="*/ 47 w 57"/>
                <a:gd name="T45" fmla="*/ 9 h 17"/>
                <a:gd name="T46" fmla="*/ 47 w 57"/>
                <a:gd name="T47" fmla="*/ 8 h 17"/>
                <a:gd name="T48" fmla="*/ 48 w 57"/>
                <a:gd name="T49" fmla="*/ 8 h 17"/>
                <a:gd name="T50" fmla="*/ 49 w 57"/>
                <a:gd name="T51" fmla="*/ 8 h 17"/>
                <a:gd name="T52" fmla="*/ 57 w 57"/>
                <a:gd name="T53" fmla="*/ 3 h 17"/>
                <a:gd name="T54" fmla="*/ 49 w 57"/>
                <a:gd name="T5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17">
                  <a:moveTo>
                    <a:pt x="49" y="8"/>
                  </a:moveTo>
                  <a:cubicBezTo>
                    <a:pt x="48" y="9"/>
                    <a:pt x="47" y="9"/>
                    <a:pt x="47" y="9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9" y="8"/>
                    <a:pt x="49" y="8"/>
                    <a:pt x="49" y="8"/>
                  </a:cubicBezTo>
                  <a:moveTo>
                    <a:pt x="49" y="0"/>
                  </a:moveTo>
                  <a:cubicBezTo>
                    <a:pt x="44" y="0"/>
                    <a:pt x="42" y="3"/>
                    <a:pt x="38" y="3"/>
                  </a:cubicBezTo>
                  <a:cubicBezTo>
                    <a:pt x="33" y="3"/>
                    <a:pt x="29" y="0"/>
                    <a:pt x="22" y="0"/>
                  </a:cubicBezTo>
                  <a:cubicBezTo>
                    <a:pt x="16" y="0"/>
                    <a:pt x="2" y="1"/>
                    <a:pt x="0" y="5"/>
                  </a:cubicBezTo>
                  <a:cubicBezTo>
                    <a:pt x="2" y="5"/>
                    <a:pt x="4" y="6"/>
                    <a:pt x="6" y="6"/>
                  </a:cubicBezTo>
                  <a:cubicBezTo>
                    <a:pt x="10" y="6"/>
                    <a:pt x="16" y="3"/>
                    <a:pt x="19" y="3"/>
                  </a:cubicBezTo>
                  <a:cubicBezTo>
                    <a:pt x="21" y="3"/>
                    <a:pt x="23" y="4"/>
                    <a:pt x="25" y="5"/>
                  </a:cubicBezTo>
                  <a:cubicBezTo>
                    <a:pt x="24" y="6"/>
                    <a:pt x="22" y="7"/>
                    <a:pt x="21" y="8"/>
                  </a:cubicBezTo>
                  <a:cubicBezTo>
                    <a:pt x="22" y="8"/>
                    <a:pt x="24" y="8"/>
                    <a:pt x="26" y="8"/>
                  </a:cubicBezTo>
                  <a:cubicBezTo>
                    <a:pt x="24" y="9"/>
                    <a:pt x="22" y="9"/>
                    <a:pt x="20" y="11"/>
                  </a:cubicBezTo>
                  <a:cubicBezTo>
                    <a:pt x="21" y="13"/>
                    <a:pt x="24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5"/>
                    <a:pt x="30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4" y="17"/>
                    <a:pt x="34" y="12"/>
                    <a:pt x="37" y="11"/>
                  </a:cubicBezTo>
                  <a:cubicBezTo>
                    <a:pt x="38" y="10"/>
                    <a:pt x="39" y="10"/>
                    <a:pt x="40" y="10"/>
                  </a:cubicBezTo>
                  <a:cubicBezTo>
                    <a:pt x="41" y="10"/>
                    <a:pt x="41" y="10"/>
                    <a:pt x="42" y="10"/>
                  </a:cubicBezTo>
                  <a:cubicBezTo>
                    <a:pt x="43" y="10"/>
                    <a:pt x="43" y="10"/>
                    <a:pt x="44" y="10"/>
                  </a:cubicBezTo>
                  <a:cubicBezTo>
                    <a:pt x="45" y="10"/>
                    <a:pt x="46" y="10"/>
                    <a:pt x="47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8" y="8"/>
                    <a:pt x="48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3" y="5"/>
                    <a:pt x="57" y="8"/>
                    <a:pt x="57" y="3"/>
                  </a:cubicBezTo>
                  <a:cubicBezTo>
                    <a:pt x="55" y="2"/>
                    <a:pt x="52" y="0"/>
                    <a:pt x="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83"/>
            <p:cNvSpPr>
              <a:spLocks/>
            </p:cNvSpPr>
            <p:nvPr/>
          </p:nvSpPr>
          <p:spPr bwMode="auto">
            <a:xfrm>
              <a:off x="7996238" y="885825"/>
              <a:ext cx="74613" cy="47625"/>
            </a:xfrm>
            <a:custGeom>
              <a:avLst/>
              <a:gdLst>
                <a:gd name="T0" fmla="*/ 16 w 20"/>
                <a:gd name="T1" fmla="*/ 0 h 13"/>
                <a:gd name="T2" fmla="*/ 0 w 20"/>
                <a:gd name="T3" fmla="*/ 9 h 13"/>
                <a:gd name="T4" fmla="*/ 5 w 20"/>
                <a:gd name="T5" fmla="*/ 13 h 13"/>
                <a:gd name="T6" fmla="*/ 20 w 20"/>
                <a:gd name="T7" fmla="*/ 9 h 13"/>
                <a:gd name="T8" fmla="*/ 16 w 2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6" y="0"/>
                  </a:moveTo>
                  <a:cubicBezTo>
                    <a:pt x="12" y="0"/>
                    <a:pt x="0" y="5"/>
                    <a:pt x="0" y="9"/>
                  </a:cubicBezTo>
                  <a:cubicBezTo>
                    <a:pt x="0" y="12"/>
                    <a:pt x="1" y="13"/>
                    <a:pt x="5" y="13"/>
                  </a:cubicBezTo>
                  <a:cubicBezTo>
                    <a:pt x="7" y="13"/>
                    <a:pt x="18" y="11"/>
                    <a:pt x="20" y="9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84"/>
            <p:cNvSpPr>
              <a:spLocks/>
            </p:cNvSpPr>
            <p:nvPr/>
          </p:nvSpPr>
          <p:spPr bwMode="auto">
            <a:xfrm>
              <a:off x="7899400" y="919163"/>
              <a:ext cx="77788" cy="44450"/>
            </a:xfrm>
            <a:custGeom>
              <a:avLst/>
              <a:gdLst>
                <a:gd name="T0" fmla="*/ 15 w 21"/>
                <a:gd name="T1" fmla="*/ 0 h 12"/>
                <a:gd name="T2" fmla="*/ 5 w 21"/>
                <a:gd name="T3" fmla="*/ 0 h 12"/>
                <a:gd name="T4" fmla="*/ 5 w 21"/>
                <a:gd name="T5" fmla="*/ 4 h 12"/>
                <a:gd name="T6" fmla="*/ 0 w 21"/>
                <a:gd name="T7" fmla="*/ 11 h 12"/>
                <a:gd name="T8" fmla="*/ 5 w 21"/>
                <a:gd name="T9" fmla="*/ 12 h 12"/>
                <a:gd name="T10" fmla="*/ 15 w 21"/>
                <a:gd name="T11" fmla="*/ 11 h 12"/>
                <a:gd name="T12" fmla="*/ 14 w 21"/>
                <a:gd name="T13" fmla="*/ 8 h 12"/>
                <a:gd name="T14" fmla="*/ 17 w 21"/>
                <a:gd name="T15" fmla="*/ 8 h 12"/>
                <a:gd name="T16" fmla="*/ 21 w 21"/>
                <a:gd name="T17" fmla="*/ 6 h 12"/>
                <a:gd name="T18" fmla="*/ 21 w 21"/>
                <a:gd name="T19" fmla="*/ 2 h 12"/>
                <a:gd name="T20" fmla="*/ 17 w 21"/>
                <a:gd name="T21" fmla="*/ 3 h 12"/>
                <a:gd name="T22" fmla="*/ 12 w 21"/>
                <a:gd name="T23" fmla="*/ 2 h 12"/>
                <a:gd name="T24" fmla="*/ 15 w 21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12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5" y="4"/>
                  </a:cubicBezTo>
                  <a:cubicBezTo>
                    <a:pt x="2" y="5"/>
                    <a:pt x="0" y="7"/>
                    <a:pt x="0" y="11"/>
                  </a:cubicBezTo>
                  <a:cubicBezTo>
                    <a:pt x="0" y="12"/>
                    <a:pt x="2" y="12"/>
                    <a:pt x="5" y="12"/>
                  </a:cubicBezTo>
                  <a:cubicBezTo>
                    <a:pt x="9" y="12"/>
                    <a:pt x="14" y="12"/>
                    <a:pt x="15" y="11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8"/>
                    <a:pt x="16" y="8"/>
                    <a:pt x="17" y="8"/>
                  </a:cubicBezTo>
                  <a:cubicBezTo>
                    <a:pt x="19" y="8"/>
                    <a:pt x="20" y="8"/>
                    <a:pt x="21" y="6"/>
                  </a:cubicBezTo>
                  <a:cubicBezTo>
                    <a:pt x="21" y="5"/>
                    <a:pt x="21" y="5"/>
                    <a:pt x="21" y="2"/>
                  </a:cubicBezTo>
                  <a:cubicBezTo>
                    <a:pt x="20" y="2"/>
                    <a:pt x="18" y="3"/>
                    <a:pt x="17" y="3"/>
                  </a:cubicBezTo>
                  <a:cubicBezTo>
                    <a:pt x="15" y="3"/>
                    <a:pt x="13" y="2"/>
                    <a:pt x="12" y="2"/>
                  </a:cubicBezTo>
                  <a:cubicBezTo>
                    <a:pt x="12" y="2"/>
                    <a:pt x="14" y="1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85"/>
            <p:cNvSpPr>
              <a:spLocks/>
            </p:cNvSpPr>
            <p:nvPr/>
          </p:nvSpPr>
          <p:spPr bwMode="auto">
            <a:xfrm>
              <a:off x="7789863" y="960438"/>
              <a:ext cx="82550" cy="26988"/>
            </a:xfrm>
            <a:custGeom>
              <a:avLst/>
              <a:gdLst>
                <a:gd name="T0" fmla="*/ 14 w 22"/>
                <a:gd name="T1" fmla="*/ 0 h 7"/>
                <a:gd name="T2" fmla="*/ 0 w 22"/>
                <a:gd name="T3" fmla="*/ 5 h 7"/>
                <a:gd name="T4" fmla="*/ 3 w 22"/>
                <a:gd name="T5" fmla="*/ 7 h 7"/>
                <a:gd name="T6" fmla="*/ 7 w 22"/>
                <a:gd name="T7" fmla="*/ 5 h 7"/>
                <a:gd name="T8" fmla="*/ 13 w 22"/>
                <a:gd name="T9" fmla="*/ 7 h 7"/>
                <a:gd name="T10" fmla="*/ 22 w 22"/>
                <a:gd name="T11" fmla="*/ 3 h 7"/>
                <a:gd name="T12" fmla="*/ 14 w 2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7">
                  <a:moveTo>
                    <a:pt x="14" y="0"/>
                  </a:moveTo>
                  <a:cubicBezTo>
                    <a:pt x="11" y="0"/>
                    <a:pt x="0" y="1"/>
                    <a:pt x="0" y="5"/>
                  </a:cubicBezTo>
                  <a:cubicBezTo>
                    <a:pt x="0" y="7"/>
                    <a:pt x="2" y="7"/>
                    <a:pt x="3" y="7"/>
                  </a:cubicBezTo>
                  <a:cubicBezTo>
                    <a:pt x="6" y="7"/>
                    <a:pt x="7" y="7"/>
                    <a:pt x="7" y="5"/>
                  </a:cubicBezTo>
                  <a:cubicBezTo>
                    <a:pt x="9" y="5"/>
                    <a:pt x="11" y="7"/>
                    <a:pt x="13" y="7"/>
                  </a:cubicBezTo>
                  <a:cubicBezTo>
                    <a:pt x="17" y="7"/>
                    <a:pt x="17" y="3"/>
                    <a:pt x="22" y="3"/>
                  </a:cubicBezTo>
                  <a:cubicBezTo>
                    <a:pt x="21" y="1"/>
                    <a:pt x="18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86"/>
            <p:cNvSpPr>
              <a:spLocks/>
            </p:cNvSpPr>
            <p:nvPr/>
          </p:nvSpPr>
          <p:spPr bwMode="auto">
            <a:xfrm>
              <a:off x="7740650" y="863600"/>
              <a:ext cx="128588" cy="85725"/>
            </a:xfrm>
            <a:custGeom>
              <a:avLst/>
              <a:gdLst>
                <a:gd name="T0" fmla="*/ 33 w 34"/>
                <a:gd name="T1" fmla="*/ 0 h 23"/>
                <a:gd name="T2" fmla="*/ 28 w 34"/>
                <a:gd name="T3" fmla="*/ 5 h 23"/>
                <a:gd name="T4" fmla="*/ 11 w 34"/>
                <a:gd name="T5" fmla="*/ 11 h 23"/>
                <a:gd name="T6" fmla="*/ 11 w 34"/>
                <a:gd name="T7" fmla="*/ 14 h 23"/>
                <a:gd name="T8" fmla="*/ 13 w 34"/>
                <a:gd name="T9" fmla="*/ 13 h 23"/>
                <a:gd name="T10" fmla="*/ 16 w 34"/>
                <a:gd name="T11" fmla="*/ 15 h 23"/>
                <a:gd name="T12" fmla="*/ 4 w 34"/>
                <a:gd name="T13" fmla="*/ 15 h 23"/>
                <a:gd name="T14" fmla="*/ 0 w 34"/>
                <a:gd name="T15" fmla="*/ 18 h 23"/>
                <a:gd name="T16" fmla="*/ 15 w 34"/>
                <a:gd name="T17" fmla="*/ 23 h 23"/>
                <a:gd name="T18" fmla="*/ 26 w 34"/>
                <a:gd name="T19" fmla="*/ 20 h 23"/>
                <a:gd name="T20" fmla="*/ 30 w 34"/>
                <a:gd name="T21" fmla="*/ 20 h 23"/>
                <a:gd name="T22" fmla="*/ 34 w 34"/>
                <a:gd name="T23" fmla="*/ 19 h 23"/>
                <a:gd name="T24" fmla="*/ 18 w 34"/>
                <a:gd name="T25" fmla="*/ 15 h 23"/>
                <a:gd name="T26" fmla="*/ 31 w 34"/>
                <a:gd name="T27" fmla="*/ 7 h 23"/>
                <a:gd name="T28" fmla="*/ 34 w 34"/>
                <a:gd name="T29" fmla="*/ 4 h 23"/>
                <a:gd name="T30" fmla="*/ 33 w 34"/>
                <a:gd name="T3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23">
                  <a:moveTo>
                    <a:pt x="33" y="0"/>
                  </a:moveTo>
                  <a:cubicBezTo>
                    <a:pt x="30" y="0"/>
                    <a:pt x="28" y="2"/>
                    <a:pt x="28" y="5"/>
                  </a:cubicBezTo>
                  <a:cubicBezTo>
                    <a:pt x="20" y="5"/>
                    <a:pt x="20" y="11"/>
                    <a:pt x="11" y="11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3" y="13"/>
                    <a:pt x="13" y="13"/>
                  </a:cubicBezTo>
                  <a:cubicBezTo>
                    <a:pt x="14" y="13"/>
                    <a:pt x="14" y="14"/>
                    <a:pt x="16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2" y="17"/>
                    <a:pt x="0" y="18"/>
                  </a:cubicBezTo>
                  <a:cubicBezTo>
                    <a:pt x="1" y="18"/>
                    <a:pt x="13" y="23"/>
                    <a:pt x="15" y="23"/>
                  </a:cubicBezTo>
                  <a:cubicBezTo>
                    <a:pt x="18" y="23"/>
                    <a:pt x="23" y="20"/>
                    <a:pt x="26" y="20"/>
                  </a:cubicBezTo>
                  <a:cubicBezTo>
                    <a:pt x="27" y="20"/>
                    <a:pt x="28" y="20"/>
                    <a:pt x="30" y="20"/>
                  </a:cubicBezTo>
                  <a:cubicBezTo>
                    <a:pt x="31" y="20"/>
                    <a:pt x="33" y="20"/>
                    <a:pt x="34" y="19"/>
                  </a:cubicBezTo>
                  <a:cubicBezTo>
                    <a:pt x="28" y="16"/>
                    <a:pt x="26" y="16"/>
                    <a:pt x="18" y="15"/>
                  </a:cubicBezTo>
                  <a:cubicBezTo>
                    <a:pt x="21" y="12"/>
                    <a:pt x="27" y="10"/>
                    <a:pt x="31" y="7"/>
                  </a:cubicBezTo>
                  <a:cubicBezTo>
                    <a:pt x="31" y="6"/>
                    <a:pt x="33" y="4"/>
                    <a:pt x="34" y="4"/>
                  </a:cubicBezTo>
                  <a:cubicBezTo>
                    <a:pt x="34" y="3"/>
                    <a:pt x="34" y="0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87"/>
            <p:cNvSpPr>
              <a:spLocks/>
            </p:cNvSpPr>
            <p:nvPr/>
          </p:nvSpPr>
          <p:spPr bwMode="auto">
            <a:xfrm>
              <a:off x="6419850" y="990600"/>
              <a:ext cx="423863" cy="236538"/>
            </a:xfrm>
            <a:custGeom>
              <a:avLst/>
              <a:gdLst>
                <a:gd name="T0" fmla="*/ 46 w 113"/>
                <a:gd name="T1" fmla="*/ 0 h 63"/>
                <a:gd name="T2" fmla="*/ 40 w 113"/>
                <a:gd name="T3" fmla="*/ 5 h 63"/>
                <a:gd name="T4" fmla="*/ 44 w 113"/>
                <a:gd name="T5" fmla="*/ 17 h 63"/>
                <a:gd name="T6" fmla="*/ 31 w 113"/>
                <a:gd name="T7" fmla="*/ 5 h 63"/>
                <a:gd name="T8" fmla="*/ 26 w 113"/>
                <a:gd name="T9" fmla="*/ 9 h 63"/>
                <a:gd name="T10" fmla="*/ 27 w 113"/>
                <a:gd name="T11" fmla="*/ 12 h 63"/>
                <a:gd name="T12" fmla="*/ 20 w 113"/>
                <a:gd name="T13" fmla="*/ 9 h 63"/>
                <a:gd name="T14" fmla="*/ 24 w 113"/>
                <a:gd name="T15" fmla="*/ 5 h 63"/>
                <a:gd name="T16" fmla="*/ 10 w 113"/>
                <a:gd name="T17" fmla="*/ 4 h 63"/>
                <a:gd name="T18" fmla="*/ 0 w 113"/>
                <a:gd name="T19" fmla="*/ 10 h 63"/>
                <a:gd name="T20" fmla="*/ 7 w 113"/>
                <a:gd name="T21" fmla="*/ 17 h 63"/>
                <a:gd name="T22" fmla="*/ 9 w 113"/>
                <a:gd name="T23" fmla="*/ 18 h 63"/>
                <a:gd name="T24" fmla="*/ 17 w 113"/>
                <a:gd name="T25" fmla="*/ 28 h 63"/>
                <a:gd name="T26" fmla="*/ 15 w 113"/>
                <a:gd name="T27" fmla="*/ 28 h 63"/>
                <a:gd name="T28" fmla="*/ 24 w 113"/>
                <a:gd name="T29" fmla="*/ 33 h 63"/>
                <a:gd name="T30" fmla="*/ 32 w 113"/>
                <a:gd name="T31" fmla="*/ 25 h 63"/>
                <a:gd name="T32" fmla="*/ 35 w 113"/>
                <a:gd name="T33" fmla="*/ 25 h 63"/>
                <a:gd name="T34" fmla="*/ 39 w 113"/>
                <a:gd name="T35" fmla="*/ 28 h 63"/>
                <a:gd name="T36" fmla="*/ 46 w 113"/>
                <a:gd name="T37" fmla="*/ 28 h 63"/>
                <a:gd name="T38" fmla="*/ 32 w 113"/>
                <a:gd name="T39" fmla="*/ 35 h 63"/>
                <a:gd name="T40" fmla="*/ 24 w 113"/>
                <a:gd name="T41" fmla="*/ 38 h 63"/>
                <a:gd name="T42" fmla="*/ 28 w 113"/>
                <a:gd name="T43" fmla="*/ 42 h 63"/>
                <a:gd name="T44" fmla="*/ 35 w 113"/>
                <a:gd name="T45" fmla="*/ 41 h 63"/>
                <a:gd name="T46" fmla="*/ 47 w 113"/>
                <a:gd name="T47" fmla="*/ 43 h 63"/>
                <a:gd name="T48" fmla="*/ 38 w 113"/>
                <a:gd name="T49" fmla="*/ 45 h 63"/>
                <a:gd name="T50" fmla="*/ 31 w 113"/>
                <a:gd name="T51" fmla="*/ 45 h 63"/>
                <a:gd name="T52" fmla="*/ 28 w 113"/>
                <a:gd name="T53" fmla="*/ 45 h 63"/>
                <a:gd name="T54" fmla="*/ 50 w 113"/>
                <a:gd name="T55" fmla="*/ 63 h 63"/>
                <a:gd name="T56" fmla="*/ 58 w 113"/>
                <a:gd name="T57" fmla="*/ 47 h 63"/>
                <a:gd name="T58" fmla="*/ 62 w 113"/>
                <a:gd name="T59" fmla="*/ 45 h 63"/>
                <a:gd name="T60" fmla="*/ 78 w 113"/>
                <a:gd name="T61" fmla="*/ 25 h 63"/>
                <a:gd name="T62" fmla="*/ 85 w 113"/>
                <a:gd name="T63" fmla="*/ 29 h 63"/>
                <a:gd name="T64" fmla="*/ 81 w 113"/>
                <a:gd name="T65" fmla="*/ 30 h 63"/>
                <a:gd name="T66" fmla="*/ 86 w 113"/>
                <a:gd name="T67" fmla="*/ 38 h 63"/>
                <a:gd name="T68" fmla="*/ 82 w 113"/>
                <a:gd name="T69" fmla="*/ 46 h 63"/>
                <a:gd name="T70" fmla="*/ 95 w 113"/>
                <a:gd name="T71" fmla="*/ 46 h 63"/>
                <a:gd name="T72" fmla="*/ 95 w 113"/>
                <a:gd name="T73" fmla="*/ 51 h 63"/>
                <a:gd name="T74" fmla="*/ 113 w 113"/>
                <a:gd name="T75" fmla="*/ 42 h 63"/>
                <a:gd name="T76" fmla="*/ 102 w 113"/>
                <a:gd name="T77" fmla="*/ 32 h 63"/>
                <a:gd name="T78" fmla="*/ 93 w 113"/>
                <a:gd name="T79" fmla="*/ 32 h 63"/>
                <a:gd name="T80" fmla="*/ 93 w 113"/>
                <a:gd name="T81" fmla="*/ 27 h 63"/>
                <a:gd name="T82" fmla="*/ 90 w 113"/>
                <a:gd name="T83" fmla="*/ 28 h 63"/>
                <a:gd name="T84" fmla="*/ 88 w 113"/>
                <a:gd name="T85" fmla="*/ 27 h 63"/>
                <a:gd name="T86" fmla="*/ 91 w 113"/>
                <a:gd name="T87" fmla="*/ 27 h 63"/>
                <a:gd name="T88" fmla="*/ 68 w 113"/>
                <a:gd name="T89" fmla="*/ 15 h 63"/>
                <a:gd name="T90" fmla="*/ 65 w 113"/>
                <a:gd name="T91" fmla="*/ 15 h 63"/>
                <a:gd name="T92" fmla="*/ 62 w 113"/>
                <a:gd name="T93" fmla="*/ 8 h 63"/>
                <a:gd name="T94" fmla="*/ 57 w 113"/>
                <a:gd name="T95" fmla="*/ 12 h 63"/>
                <a:gd name="T96" fmla="*/ 57 w 113"/>
                <a:gd name="T97" fmla="*/ 6 h 63"/>
                <a:gd name="T98" fmla="*/ 46 w 113"/>
                <a:gd name="T9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" h="63">
                  <a:moveTo>
                    <a:pt x="46" y="0"/>
                  </a:moveTo>
                  <a:cubicBezTo>
                    <a:pt x="42" y="0"/>
                    <a:pt x="40" y="0"/>
                    <a:pt x="40" y="5"/>
                  </a:cubicBezTo>
                  <a:cubicBezTo>
                    <a:pt x="40" y="10"/>
                    <a:pt x="42" y="12"/>
                    <a:pt x="44" y="17"/>
                  </a:cubicBezTo>
                  <a:cubicBezTo>
                    <a:pt x="37" y="14"/>
                    <a:pt x="39" y="5"/>
                    <a:pt x="31" y="5"/>
                  </a:cubicBezTo>
                  <a:cubicBezTo>
                    <a:pt x="28" y="5"/>
                    <a:pt x="26" y="7"/>
                    <a:pt x="26" y="9"/>
                  </a:cubicBezTo>
                  <a:cubicBezTo>
                    <a:pt x="26" y="11"/>
                    <a:pt x="26" y="12"/>
                    <a:pt x="27" y="12"/>
                  </a:cubicBezTo>
                  <a:cubicBezTo>
                    <a:pt x="25" y="11"/>
                    <a:pt x="23" y="11"/>
                    <a:pt x="20" y="9"/>
                  </a:cubicBezTo>
                  <a:cubicBezTo>
                    <a:pt x="21" y="7"/>
                    <a:pt x="22" y="7"/>
                    <a:pt x="24" y="5"/>
                  </a:cubicBezTo>
                  <a:cubicBezTo>
                    <a:pt x="17" y="4"/>
                    <a:pt x="14" y="4"/>
                    <a:pt x="10" y="4"/>
                  </a:cubicBezTo>
                  <a:cubicBezTo>
                    <a:pt x="7" y="4"/>
                    <a:pt x="1" y="9"/>
                    <a:pt x="0" y="10"/>
                  </a:cubicBezTo>
                  <a:cubicBezTo>
                    <a:pt x="2" y="12"/>
                    <a:pt x="5" y="17"/>
                    <a:pt x="7" y="17"/>
                  </a:cubicBezTo>
                  <a:cubicBezTo>
                    <a:pt x="8" y="17"/>
                    <a:pt x="8" y="18"/>
                    <a:pt x="9" y="18"/>
                  </a:cubicBezTo>
                  <a:cubicBezTo>
                    <a:pt x="8" y="23"/>
                    <a:pt x="12" y="25"/>
                    <a:pt x="17" y="28"/>
                  </a:cubicBezTo>
                  <a:cubicBezTo>
                    <a:pt x="16" y="28"/>
                    <a:pt x="16" y="28"/>
                    <a:pt x="15" y="28"/>
                  </a:cubicBezTo>
                  <a:cubicBezTo>
                    <a:pt x="16" y="31"/>
                    <a:pt x="19" y="33"/>
                    <a:pt x="24" y="33"/>
                  </a:cubicBezTo>
                  <a:cubicBezTo>
                    <a:pt x="30" y="33"/>
                    <a:pt x="30" y="27"/>
                    <a:pt x="32" y="25"/>
                  </a:cubicBezTo>
                  <a:cubicBezTo>
                    <a:pt x="33" y="25"/>
                    <a:pt x="34" y="25"/>
                    <a:pt x="35" y="25"/>
                  </a:cubicBezTo>
                  <a:cubicBezTo>
                    <a:pt x="36" y="26"/>
                    <a:pt x="38" y="28"/>
                    <a:pt x="39" y="28"/>
                  </a:cubicBezTo>
                  <a:cubicBezTo>
                    <a:pt x="40" y="28"/>
                    <a:pt x="42" y="28"/>
                    <a:pt x="46" y="28"/>
                  </a:cubicBezTo>
                  <a:cubicBezTo>
                    <a:pt x="43" y="30"/>
                    <a:pt x="35" y="34"/>
                    <a:pt x="32" y="35"/>
                  </a:cubicBezTo>
                  <a:cubicBezTo>
                    <a:pt x="30" y="35"/>
                    <a:pt x="24" y="35"/>
                    <a:pt x="24" y="38"/>
                  </a:cubicBezTo>
                  <a:cubicBezTo>
                    <a:pt x="24" y="41"/>
                    <a:pt x="26" y="42"/>
                    <a:pt x="28" y="42"/>
                  </a:cubicBezTo>
                  <a:cubicBezTo>
                    <a:pt x="30" y="42"/>
                    <a:pt x="33" y="41"/>
                    <a:pt x="35" y="41"/>
                  </a:cubicBezTo>
                  <a:cubicBezTo>
                    <a:pt x="37" y="41"/>
                    <a:pt x="46" y="42"/>
                    <a:pt x="47" y="43"/>
                  </a:cubicBezTo>
                  <a:cubicBezTo>
                    <a:pt x="44" y="44"/>
                    <a:pt x="41" y="43"/>
                    <a:pt x="38" y="45"/>
                  </a:cubicBezTo>
                  <a:cubicBezTo>
                    <a:pt x="38" y="45"/>
                    <a:pt x="34" y="45"/>
                    <a:pt x="31" y="45"/>
                  </a:cubicBezTo>
                  <a:cubicBezTo>
                    <a:pt x="30" y="45"/>
                    <a:pt x="28" y="45"/>
                    <a:pt x="28" y="45"/>
                  </a:cubicBezTo>
                  <a:cubicBezTo>
                    <a:pt x="28" y="55"/>
                    <a:pt x="43" y="58"/>
                    <a:pt x="50" y="63"/>
                  </a:cubicBezTo>
                  <a:cubicBezTo>
                    <a:pt x="54" y="59"/>
                    <a:pt x="53" y="51"/>
                    <a:pt x="58" y="47"/>
                  </a:cubicBezTo>
                  <a:cubicBezTo>
                    <a:pt x="59" y="46"/>
                    <a:pt x="62" y="47"/>
                    <a:pt x="62" y="45"/>
                  </a:cubicBezTo>
                  <a:cubicBezTo>
                    <a:pt x="65" y="38"/>
                    <a:pt x="68" y="25"/>
                    <a:pt x="78" y="25"/>
                  </a:cubicBezTo>
                  <a:cubicBezTo>
                    <a:pt x="78" y="25"/>
                    <a:pt x="80" y="29"/>
                    <a:pt x="85" y="29"/>
                  </a:cubicBezTo>
                  <a:cubicBezTo>
                    <a:pt x="83" y="29"/>
                    <a:pt x="82" y="30"/>
                    <a:pt x="81" y="30"/>
                  </a:cubicBezTo>
                  <a:cubicBezTo>
                    <a:pt x="82" y="32"/>
                    <a:pt x="84" y="37"/>
                    <a:pt x="86" y="38"/>
                  </a:cubicBezTo>
                  <a:cubicBezTo>
                    <a:pt x="86" y="42"/>
                    <a:pt x="83" y="41"/>
                    <a:pt x="82" y="46"/>
                  </a:cubicBezTo>
                  <a:cubicBezTo>
                    <a:pt x="86" y="46"/>
                    <a:pt x="92" y="46"/>
                    <a:pt x="95" y="46"/>
                  </a:cubicBezTo>
                  <a:cubicBezTo>
                    <a:pt x="94" y="48"/>
                    <a:pt x="94" y="49"/>
                    <a:pt x="95" y="51"/>
                  </a:cubicBezTo>
                  <a:cubicBezTo>
                    <a:pt x="102" y="49"/>
                    <a:pt x="105" y="44"/>
                    <a:pt x="113" y="42"/>
                  </a:cubicBezTo>
                  <a:cubicBezTo>
                    <a:pt x="110" y="38"/>
                    <a:pt x="102" y="40"/>
                    <a:pt x="102" y="32"/>
                  </a:cubicBezTo>
                  <a:cubicBezTo>
                    <a:pt x="99" y="32"/>
                    <a:pt x="97" y="32"/>
                    <a:pt x="93" y="32"/>
                  </a:cubicBezTo>
                  <a:cubicBezTo>
                    <a:pt x="94" y="30"/>
                    <a:pt x="93" y="29"/>
                    <a:pt x="93" y="27"/>
                  </a:cubicBezTo>
                  <a:cubicBezTo>
                    <a:pt x="92" y="27"/>
                    <a:pt x="91" y="28"/>
                    <a:pt x="90" y="28"/>
                  </a:cubicBezTo>
                  <a:cubicBezTo>
                    <a:pt x="89" y="28"/>
                    <a:pt x="89" y="28"/>
                    <a:pt x="88" y="27"/>
                  </a:cubicBezTo>
                  <a:cubicBezTo>
                    <a:pt x="89" y="27"/>
                    <a:pt x="90" y="27"/>
                    <a:pt x="91" y="27"/>
                  </a:cubicBezTo>
                  <a:cubicBezTo>
                    <a:pt x="88" y="24"/>
                    <a:pt x="73" y="15"/>
                    <a:pt x="68" y="15"/>
                  </a:cubicBezTo>
                  <a:cubicBezTo>
                    <a:pt x="67" y="15"/>
                    <a:pt x="66" y="15"/>
                    <a:pt x="65" y="15"/>
                  </a:cubicBezTo>
                  <a:cubicBezTo>
                    <a:pt x="66" y="12"/>
                    <a:pt x="66" y="8"/>
                    <a:pt x="62" y="8"/>
                  </a:cubicBezTo>
                  <a:cubicBezTo>
                    <a:pt x="59" y="8"/>
                    <a:pt x="59" y="10"/>
                    <a:pt x="57" y="12"/>
                  </a:cubicBezTo>
                  <a:cubicBezTo>
                    <a:pt x="57" y="10"/>
                    <a:pt x="57" y="8"/>
                    <a:pt x="57" y="6"/>
                  </a:cubicBezTo>
                  <a:cubicBezTo>
                    <a:pt x="57" y="3"/>
                    <a:pt x="50" y="0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88"/>
            <p:cNvSpPr>
              <a:spLocks/>
            </p:cNvSpPr>
            <p:nvPr/>
          </p:nvSpPr>
          <p:spPr bwMode="auto">
            <a:xfrm>
              <a:off x="6640513" y="957263"/>
              <a:ext cx="277813" cy="96838"/>
            </a:xfrm>
            <a:custGeom>
              <a:avLst/>
              <a:gdLst>
                <a:gd name="T0" fmla="*/ 43 w 74"/>
                <a:gd name="T1" fmla="*/ 0 h 26"/>
                <a:gd name="T2" fmla="*/ 40 w 74"/>
                <a:gd name="T3" fmla="*/ 0 h 26"/>
                <a:gd name="T4" fmla="*/ 33 w 74"/>
                <a:gd name="T5" fmla="*/ 6 h 26"/>
                <a:gd name="T6" fmla="*/ 21 w 74"/>
                <a:gd name="T7" fmla="*/ 1 h 26"/>
                <a:gd name="T8" fmla="*/ 13 w 74"/>
                <a:gd name="T9" fmla="*/ 1 h 26"/>
                <a:gd name="T10" fmla="*/ 15 w 74"/>
                <a:gd name="T11" fmla="*/ 4 h 26"/>
                <a:gd name="T12" fmla="*/ 10 w 74"/>
                <a:gd name="T13" fmla="*/ 4 h 26"/>
                <a:gd name="T14" fmla="*/ 10 w 74"/>
                <a:gd name="T15" fmla="*/ 5 h 26"/>
                <a:gd name="T16" fmla="*/ 8 w 74"/>
                <a:gd name="T17" fmla="*/ 5 h 26"/>
                <a:gd name="T18" fmla="*/ 4 w 74"/>
                <a:gd name="T19" fmla="*/ 4 h 26"/>
                <a:gd name="T20" fmla="*/ 0 w 74"/>
                <a:gd name="T21" fmla="*/ 4 h 26"/>
                <a:gd name="T22" fmla="*/ 4 w 74"/>
                <a:gd name="T23" fmla="*/ 11 h 26"/>
                <a:gd name="T24" fmla="*/ 7 w 74"/>
                <a:gd name="T25" fmla="*/ 15 h 26"/>
                <a:gd name="T26" fmla="*/ 14 w 74"/>
                <a:gd name="T27" fmla="*/ 14 h 26"/>
                <a:gd name="T28" fmla="*/ 27 w 74"/>
                <a:gd name="T29" fmla="*/ 15 h 26"/>
                <a:gd name="T30" fmla="*/ 20 w 74"/>
                <a:gd name="T31" fmla="*/ 16 h 26"/>
                <a:gd name="T32" fmla="*/ 15 w 74"/>
                <a:gd name="T33" fmla="*/ 17 h 26"/>
                <a:gd name="T34" fmla="*/ 18 w 74"/>
                <a:gd name="T35" fmla="*/ 21 h 26"/>
                <a:gd name="T36" fmla="*/ 34 w 74"/>
                <a:gd name="T37" fmla="*/ 21 h 26"/>
                <a:gd name="T38" fmla="*/ 44 w 74"/>
                <a:gd name="T39" fmla="*/ 26 h 26"/>
                <a:gd name="T40" fmla="*/ 74 w 74"/>
                <a:gd name="T41" fmla="*/ 12 h 26"/>
                <a:gd name="T42" fmla="*/ 61 w 74"/>
                <a:gd name="T43" fmla="*/ 4 h 26"/>
                <a:gd name="T44" fmla="*/ 52 w 74"/>
                <a:gd name="T45" fmla="*/ 4 h 26"/>
                <a:gd name="T46" fmla="*/ 43 w 74"/>
                <a:gd name="T47" fmla="*/ 7 h 26"/>
                <a:gd name="T48" fmla="*/ 43 w 74"/>
                <a:gd name="T4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4" h="26">
                  <a:moveTo>
                    <a:pt x="43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8" y="1"/>
                    <a:pt x="36" y="6"/>
                    <a:pt x="33" y="6"/>
                  </a:cubicBezTo>
                  <a:cubicBezTo>
                    <a:pt x="31" y="6"/>
                    <a:pt x="23" y="2"/>
                    <a:pt x="21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7" y="5"/>
                    <a:pt x="5" y="5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2" y="9"/>
                    <a:pt x="4" y="11"/>
                  </a:cubicBezTo>
                  <a:cubicBezTo>
                    <a:pt x="4" y="14"/>
                    <a:pt x="5" y="15"/>
                    <a:pt x="7" y="15"/>
                  </a:cubicBezTo>
                  <a:cubicBezTo>
                    <a:pt x="9" y="15"/>
                    <a:pt x="12" y="14"/>
                    <a:pt x="14" y="14"/>
                  </a:cubicBezTo>
                  <a:cubicBezTo>
                    <a:pt x="15" y="14"/>
                    <a:pt x="26" y="15"/>
                    <a:pt x="27" y="15"/>
                  </a:cubicBezTo>
                  <a:cubicBezTo>
                    <a:pt x="26" y="16"/>
                    <a:pt x="23" y="16"/>
                    <a:pt x="20" y="16"/>
                  </a:cubicBezTo>
                  <a:cubicBezTo>
                    <a:pt x="20" y="16"/>
                    <a:pt x="17" y="16"/>
                    <a:pt x="15" y="17"/>
                  </a:cubicBezTo>
                  <a:cubicBezTo>
                    <a:pt x="15" y="19"/>
                    <a:pt x="16" y="20"/>
                    <a:pt x="18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6" y="25"/>
                    <a:pt x="39" y="26"/>
                    <a:pt x="44" y="26"/>
                  </a:cubicBezTo>
                  <a:cubicBezTo>
                    <a:pt x="53" y="26"/>
                    <a:pt x="67" y="16"/>
                    <a:pt x="74" y="12"/>
                  </a:cubicBezTo>
                  <a:cubicBezTo>
                    <a:pt x="72" y="8"/>
                    <a:pt x="67" y="4"/>
                    <a:pt x="61" y="4"/>
                  </a:cubicBezTo>
                  <a:cubicBezTo>
                    <a:pt x="57" y="4"/>
                    <a:pt x="58" y="4"/>
                    <a:pt x="52" y="4"/>
                  </a:cubicBezTo>
                  <a:cubicBezTo>
                    <a:pt x="47" y="4"/>
                    <a:pt x="46" y="7"/>
                    <a:pt x="43" y="7"/>
                  </a:cubicBezTo>
                  <a:cubicBezTo>
                    <a:pt x="42" y="5"/>
                    <a:pt x="43" y="4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89"/>
            <p:cNvSpPr>
              <a:spLocks noEditPoints="1"/>
            </p:cNvSpPr>
            <p:nvPr/>
          </p:nvSpPr>
          <p:spPr bwMode="auto">
            <a:xfrm>
              <a:off x="6400800" y="1069975"/>
              <a:ext cx="52388" cy="44450"/>
            </a:xfrm>
            <a:custGeom>
              <a:avLst/>
              <a:gdLst>
                <a:gd name="T0" fmla="*/ 5 w 14"/>
                <a:gd name="T1" fmla="*/ 0 h 12"/>
                <a:gd name="T2" fmla="*/ 14 w 14"/>
                <a:gd name="T3" fmla="*/ 12 h 12"/>
                <a:gd name="T4" fmla="*/ 5 w 14"/>
                <a:gd name="T5" fmla="*/ 0 h 12"/>
                <a:gd name="T6" fmla="*/ 5 w 14"/>
                <a:gd name="T7" fmla="*/ 0 h 12"/>
                <a:gd name="T8" fmla="*/ 5 w 14"/>
                <a:gd name="T9" fmla="*/ 0 h 12"/>
                <a:gd name="T10" fmla="*/ 5 w 14"/>
                <a:gd name="T11" fmla="*/ 0 h 12"/>
                <a:gd name="T12" fmla="*/ 5 w 14"/>
                <a:gd name="T13" fmla="*/ 0 h 12"/>
                <a:gd name="T14" fmla="*/ 5 w 14"/>
                <a:gd name="T15" fmla="*/ 0 h 12"/>
                <a:gd name="T16" fmla="*/ 5 w 14"/>
                <a:gd name="T17" fmla="*/ 0 h 12"/>
                <a:gd name="T18" fmla="*/ 5 w 14"/>
                <a:gd name="T19" fmla="*/ 1 h 12"/>
                <a:gd name="T20" fmla="*/ 5 w 14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2">
                  <a:moveTo>
                    <a:pt x="5" y="0"/>
                  </a:moveTo>
                  <a:cubicBezTo>
                    <a:pt x="0" y="3"/>
                    <a:pt x="9" y="11"/>
                    <a:pt x="14" y="12"/>
                  </a:cubicBezTo>
                  <a:cubicBezTo>
                    <a:pt x="12" y="6"/>
                    <a:pt x="9" y="5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90"/>
            <p:cNvSpPr>
              <a:spLocks/>
            </p:cNvSpPr>
            <p:nvPr/>
          </p:nvSpPr>
          <p:spPr bwMode="auto">
            <a:xfrm>
              <a:off x="5795963" y="2324100"/>
              <a:ext cx="136525" cy="158750"/>
            </a:xfrm>
            <a:custGeom>
              <a:avLst/>
              <a:gdLst>
                <a:gd name="T0" fmla="*/ 26 w 36"/>
                <a:gd name="T1" fmla="*/ 0 h 42"/>
                <a:gd name="T2" fmla="*/ 21 w 36"/>
                <a:gd name="T3" fmla="*/ 0 h 42"/>
                <a:gd name="T4" fmla="*/ 13 w 36"/>
                <a:gd name="T5" fmla="*/ 5 h 42"/>
                <a:gd name="T6" fmla="*/ 15 w 36"/>
                <a:gd name="T7" fmla="*/ 9 h 42"/>
                <a:gd name="T8" fmla="*/ 6 w 36"/>
                <a:gd name="T9" fmla="*/ 12 h 42"/>
                <a:gd name="T10" fmla="*/ 6 w 36"/>
                <a:gd name="T11" fmla="*/ 12 h 42"/>
                <a:gd name="T12" fmla="*/ 3 w 36"/>
                <a:gd name="T13" fmla="*/ 15 h 42"/>
                <a:gd name="T14" fmla="*/ 9 w 36"/>
                <a:gd name="T15" fmla="*/ 21 h 42"/>
                <a:gd name="T16" fmla="*/ 0 w 36"/>
                <a:gd name="T17" fmla="*/ 35 h 42"/>
                <a:gd name="T18" fmla="*/ 7 w 36"/>
                <a:gd name="T19" fmla="*/ 42 h 42"/>
                <a:gd name="T20" fmla="*/ 13 w 36"/>
                <a:gd name="T21" fmla="*/ 41 h 42"/>
                <a:gd name="T22" fmla="*/ 23 w 36"/>
                <a:gd name="T23" fmla="*/ 35 h 42"/>
                <a:gd name="T24" fmla="*/ 25 w 36"/>
                <a:gd name="T25" fmla="*/ 35 h 42"/>
                <a:gd name="T26" fmla="*/ 31 w 36"/>
                <a:gd name="T27" fmla="*/ 33 h 42"/>
                <a:gd name="T28" fmla="*/ 31 w 36"/>
                <a:gd name="T29" fmla="*/ 25 h 42"/>
                <a:gd name="T30" fmla="*/ 31 w 36"/>
                <a:gd name="T31" fmla="*/ 16 h 42"/>
                <a:gd name="T32" fmla="*/ 36 w 36"/>
                <a:gd name="T33" fmla="*/ 11 h 42"/>
                <a:gd name="T34" fmla="*/ 26 w 36"/>
                <a:gd name="T3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2">
                  <a:moveTo>
                    <a:pt x="26" y="0"/>
                  </a:moveTo>
                  <a:cubicBezTo>
                    <a:pt x="25" y="0"/>
                    <a:pt x="23" y="0"/>
                    <a:pt x="21" y="0"/>
                  </a:cubicBezTo>
                  <a:cubicBezTo>
                    <a:pt x="19" y="0"/>
                    <a:pt x="13" y="3"/>
                    <a:pt x="13" y="5"/>
                  </a:cubicBezTo>
                  <a:cubicBezTo>
                    <a:pt x="13" y="6"/>
                    <a:pt x="13" y="7"/>
                    <a:pt x="15" y="9"/>
                  </a:cubicBezTo>
                  <a:cubicBezTo>
                    <a:pt x="13" y="10"/>
                    <a:pt x="8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3" y="12"/>
                    <a:pt x="3" y="15"/>
                  </a:cubicBezTo>
                  <a:cubicBezTo>
                    <a:pt x="3" y="18"/>
                    <a:pt x="6" y="20"/>
                    <a:pt x="9" y="21"/>
                  </a:cubicBezTo>
                  <a:cubicBezTo>
                    <a:pt x="7" y="28"/>
                    <a:pt x="0" y="28"/>
                    <a:pt x="0" y="35"/>
                  </a:cubicBezTo>
                  <a:cubicBezTo>
                    <a:pt x="0" y="39"/>
                    <a:pt x="4" y="42"/>
                    <a:pt x="7" y="42"/>
                  </a:cubicBezTo>
                  <a:cubicBezTo>
                    <a:pt x="9" y="42"/>
                    <a:pt x="11" y="42"/>
                    <a:pt x="13" y="41"/>
                  </a:cubicBezTo>
                  <a:cubicBezTo>
                    <a:pt x="15" y="39"/>
                    <a:pt x="19" y="35"/>
                    <a:pt x="23" y="35"/>
                  </a:cubicBezTo>
                  <a:cubicBezTo>
                    <a:pt x="24" y="35"/>
                    <a:pt x="25" y="35"/>
                    <a:pt x="25" y="35"/>
                  </a:cubicBezTo>
                  <a:cubicBezTo>
                    <a:pt x="27" y="35"/>
                    <a:pt x="29" y="34"/>
                    <a:pt x="31" y="33"/>
                  </a:cubicBezTo>
                  <a:cubicBezTo>
                    <a:pt x="33" y="31"/>
                    <a:pt x="31" y="28"/>
                    <a:pt x="31" y="25"/>
                  </a:cubicBezTo>
                  <a:cubicBezTo>
                    <a:pt x="31" y="25"/>
                    <a:pt x="31" y="18"/>
                    <a:pt x="31" y="16"/>
                  </a:cubicBezTo>
                  <a:cubicBezTo>
                    <a:pt x="31" y="13"/>
                    <a:pt x="36" y="14"/>
                    <a:pt x="36" y="11"/>
                  </a:cubicBezTo>
                  <a:cubicBezTo>
                    <a:pt x="36" y="6"/>
                    <a:pt x="33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91"/>
            <p:cNvSpPr>
              <a:spLocks/>
            </p:cNvSpPr>
            <p:nvPr/>
          </p:nvSpPr>
          <p:spPr bwMode="auto">
            <a:xfrm>
              <a:off x="5886450" y="2189163"/>
              <a:ext cx="26988" cy="22225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3 h 6"/>
                <a:gd name="T4" fmla="*/ 2 w 7"/>
                <a:gd name="T5" fmla="*/ 6 h 6"/>
                <a:gd name="T6" fmla="*/ 7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cubicBezTo>
                    <a:pt x="5" y="0"/>
                    <a:pt x="0" y="1"/>
                    <a:pt x="0" y="3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5" y="6"/>
                    <a:pt x="7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92"/>
            <p:cNvSpPr>
              <a:spLocks/>
            </p:cNvSpPr>
            <p:nvPr/>
          </p:nvSpPr>
          <p:spPr bwMode="auto">
            <a:xfrm>
              <a:off x="5905500" y="2173288"/>
              <a:ext cx="250825" cy="368300"/>
            </a:xfrm>
            <a:custGeom>
              <a:avLst/>
              <a:gdLst>
                <a:gd name="T0" fmla="*/ 15 w 67"/>
                <a:gd name="T1" fmla="*/ 0 h 98"/>
                <a:gd name="T2" fmla="*/ 10 w 67"/>
                <a:gd name="T3" fmla="*/ 9 h 98"/>
                <a:gd name="T4" fmla="*/ 7 w 67"/>
                <a:gd name="T5" fmla="*/ 14 h 98"/>
                <a:gd name="T6" fmla="*/ 4 w 67"/>
                <a:gd name="T7" fmla="*/ 13 h 98"/>
                <a:gd name="T8" fmla="*/ 6 w 67"/>
                <a:gd name="T9" fmla="*/ 18 h 98"/>
                <a:gd name="T10" fmla="*/ 4 w 67"/>
                <a:gd name="T11" fmla="*/ 24 h 98"/>
                <a:gd name="T12" fmla="*/ 8 w 67"/>
                <a:gd name="T13" fmla="*/ 29 h 98"/>
                <a:gd name="T14" fmla="*/ 7 w 67"/>
                <a:gd name="T15" fmla="*/ 36 h 98"/>
                <a:gd name="T16" fmla="*/ 10 w 67"/>
                <a:gd name="T17" fmla="*/ 31 h 98"/>
                <a:gd name="T18" fmla="*/ 14 w 67"/>
                <a:gd name="T19" fmla="*/ 38 h 98"/>
                <a:gd name="T20" fmla="*/ 16 w 67"/>
                <a:gd name="T21" fmla="*/ 46 h 98"/>
                <a:gd name="T22" fmla="*/ 25 w 67"/>
                <a:gd name="T23" fmla="*/ 45 h 98"/>
                <a:gd name="T24" fmla="*/ 29 w 67"/>
                <a:gd name="T25" fmla="*/ 53 h 98"/>
                <a:gd name="T26" fmla="*/ 30 w 67"/>
                <a:gd name="T27" fmla="*/ 57 h 98"/>
                <a:gd name="T28" fmla="*/ 19 w 67"/>
                <a:gd name="T29" fmla="*/ 70 h 98"/>
                <a:gd name="T30" fmla="*/ 13 w 67"/>
                <a:gd name="T31" fmla="*/ 81 h 98"/>
                <a:gd name="T32" fmla="*/ 24 w 67"/>
                <a:gd name="T33" fmla="*/ 83 h 98"/>
                <a:gd name="T34" fmla="*/ 29 w 67"/>
                <a:gd name="T35" fmla="*/ 82 h 98"/>
                <a:gd name="T36" fmla="*/ 10 w 67"/>
                <a:gd name="T37" fmla="*/ 96 h 98"/>
                <a:gd name="T38" fmla="*/ 12 w 67"/>
                <a:gd name="T39" fmla="*/ 98 h 98"/>
                <a:gd name="T40" fmla="*/ 20 w 67"/>
                <a:gd name="T41" fmla="*/ 95 h 98"/>
                <a:gd name="T42" fmla="*/ 29 w 67"/>
                <a:gd name="T43" fmla="*/ 92 h 98"/>
                <a:gd name="T44" fmla="*/ 56 w 67"/>
                <a:gd name="T45" fmla="*/ 90 h 98"/>
                <a:gd name="T46" fmla="*/ 64 w 67"/>
                <a:gd name="T47" fmla="*/ 83 h 98"/>
                <a:gd name="T48" fmla="*/ 67 w 67"/>
                <a:gd name="T49" fmla="*/ 71 h 98"/>
                <a:gd name="T50" fmla="*/ 60 w 67"/>
                <a:gd name="T51" fmla="*/ 66 h 98"/>
                <a:gd name="T52" fmla="*/ 59 w 67"/>
                <a:gd name="T53" fmla="*/ 66 h 98"/>
                <a:gd name="T54" fmla="*/ 55 w 67"/>
                <a:gd name="T55" fmla="*/ 66 h 98"/>
                <a:gd name="T56" fmla="*/ 54 w 67"/>
                <a:gd name="T57" fmla="*/ 58 h 98"/>
                <a:gd name="T58" fmla="*/ 34 w 67"/>
                <a:gd name="T59" fmla="*/ 32 h 98"/>
                <a:gd name="T60" fmla="*/ 31 w 67"/>
                <a:gd name="T61" fmla="*/ 32 h 98"/>
                <a:gd name="T62" fmla="*/ 27 w 67"/>
                <a:gd name="T63" fmla="*/ 32 h 98"/>
                <a:gd name="T64" fmla="*/ 37 w 67"/>
                <a:gd name="T65" fmla="*/ 12 h 98"/>
                <a:gd name="T66" fmla="*/ 19 w 67"/>
                <a:gd name="T67" fmla="*/ 10 h 98"/>
                <a:gd name="T68" fmla="*/ 24 w 67"/>
                <a:gd name="T6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" h="98">
                  <a:moveTo>
                    <a:pt x="24" y="0"/>
                  </a:moveTo>
                  <a:cubicBezTo>
                    <a:pt x="22" y="0"/>
                    <a:pt x="19" y="0"/>
                    <a:pt x="15" y="0"/>
                  </a:cubicBezTo>
                  <a:cubicBezTo>
                    <a:pt x="14" y="0"/>
                    <a:pt x="11" y="2"/>
                    <a:pt x="11" y="4"/>
                  </a:cubicBezTo>
                  <a:cubicBezTo>
                    <a:pt x="11" y="5"/>
                    <a:pt x="10" y="6"/>
                    <a:pt x="10" y="9"/>
                  </a:cubicBezTo>
                  <a:cubicBezTo>
                    <a:pt x="8" y="9"/>
                    <a:pt x="6" y="10"/>
                    <a:pt x="6" y="12"/>
                  </a:cubicBezTo>
                  <a:cubicBezTo>
                    <a:pt x="6" y="13"/>
                    <a:pt x="7" y="13"/>
                    <a:pt x="7" y="14"/>
                  </a:cubicBezTo>
                  <a:cubicBezTo>
                    <a:pt x="7" y="14"/>
                    <a:pt x="7" y="15"/>
                    <a:pt x="6" y="15"/>
                  </a:cubicBezTo>
                  <a:cubicBezTo>
                    <a:pt x="6" y="15"/>
                    <a:pt x="4" y="15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2" y="17"/>
                    <a:pt x="6" y="18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4" y="23"/>
                    <a:pt x="4" y="24"/>
                  </a:cubicBezTo>
                  <a:cubicBezTo>
                    <a:pt x="4" y="25"/>
                    <a:pt x="7" y="26"/>
                    <a:pt x="8" y="27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30"/>
                    <a:pt x="7" y="30"/>
                    <a:pt x="7" y="31"/>
                  </a:cubicBezTo>
                  <a:cubicBezTo>
                    <a:pt x="7" y="33"/>
                    <a:pt x="7" y="33"/>
                    <a:pt x="7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5"/>
                    <a:pt x="8" y="34"/>
                    <a:pt x="10" y="31"/>
                  </a:cubicBezTo>
                  <a:cubicBezTo>
                    <a:pt x="10" y="32"/>
                    <a:pt x="12" y="33"/>
                    <a:pt x="14" y="33"/>
                  </a:cubicBezTo>
                  <a:cubicBezTo>
                    <a:pt x="13" y="35"/>
                    <a:pt x="14" y="36"/>
                    <a:pt x="14" y="38"/>
                  </a:cubicBezTo>
                  <a:cubicBezTo>
                    <a:pt x="14" y="40"/>
                    <a:pt x="11" y="42"/>
                    <a:pt x="11" y="44"/>
                  </a:cubicBezTo>
                  <a:cubicBezTo>
                    <a:pt x="11" y="46"/>
                    <a:pt x="13" y="46"/>
                    <a:pt x="16" y="46"/>
                  </a:cubicBezTo>
                  <a:cubicBezTo>
                    <a:pt x="18" y="46"/>
                    <a:pt x="20" y="45"/>
                    <a:pt x="23" y="45"/>
                  </a:cubicBezTo>
                  <a:cubicBezTo>
                    <a:pt x="23" y="45"/>
                    <a:pt x="24" y="45"/>
                    <a:pt x="25" y="45"/>
                  </a:cubicBezTo>
                  <a:cubicBezTo>
                    <a:pt x="25" y="46"/>
                    <a:pt x="23" y="47"/>
                    <a:pt x="23" y="49"/>
                  </a:cubicBezTo>
                  <a:cubicBezTo>
                    <a:pt x="23" y="52"/>
                    <a:pt x="26" y="53"/>
                    <a:pt x="29" y="53"/>
                  </a:cubicBezTo>
                  <a:cubicBezTo>
                    <a:pt x="29" y="53"/>
                    <a:pt x="30" y="52"/>
                    <a:pt x="30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9" y="60"/>
                    <a:pt x="22" y="62"/>
                    <a:pt x="17" y="62"/>
                  </a:cubicBezTo>
                  <a:cubicBezTo>
                    <a:pt x="17" y="65"/>
                    <a:pt x="19" y="67"/>
                    <a:pt x="19" y="70"/>
                  </a:cubicBezTo>
                  <a:cubicBezTo>
                    <a:pt x="19" y="75"/>
                    <a:pt x="11" y="75"/>
                    <a:pt x="11" y="79"/>
                  </a:cubicBezTo>
                  <a:cubicBezTo>
                    <a:pt x="11" y="80"/>
                    <a:pt x="12" y="81"/>
                    <a:pt x="13" y="81"/>
                  </a:cubicBezTo>
                  <a:cubicBezTo>
                    <a:pt x="14" y="81"/>
                    <a:pt x="14" y="79"/>
                    <a:pt x="16" y="79"/>
                  </a:cubicBezTo>
                  <a:cubicBezTo>
                    <a:pt x="19" y="79"/>
                    <a:pt x="20" y="83"/>
                    <a:pt x="24" y="83"/>
                  </a:cubicBezTo>
                  <a:cubicBezTo>
                    <a:pt x="26" y="83"/>
                    <a:pt x="28" y="81"/>
                    <a:pt x="29" y="80"/>
                  </a:cubicBezTo>
                  <a:cubicBezTo>
                    <a:pt x="29" y="80"/>
                    <a:pt x="29" y="81"/>
                    <a:pt x="29" y="82"/>
                  </a:cubicBezTo>
                  <a:cubicBezTo>
                    <a:pt x="29" y="86"/>
                    <a:pt x="24" y="84"/>
                    <a:pt x="20" y="85"/>
                  </a:cubicBezTo>
                  <a:cubicBezTo>
                    <a:pt x="19" y="86"/>
                    <a:pt x="10" y="95"/>
                    <a:pt x="10" y="96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3" y="97"/>
                    <a:pt x="14" y="95"/>
                    <a:pt x="16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0" y="93"/>
                    <a:pt x="21" y="91"/>
                    <a:pt x="24" y="91"/>
                  </a:cubicBezTo>
                  <a:cubicBezTo>
                    <a:pt x="26" y="91"/>
                    <a:pt x="27" y="92"/>
                    <a:pt x="29" y="92"/>
                  </a:cubicBezTo>
                  <a:cubicBezTo>
                    <a:pt x="34" y="92"/>
                    <a:pt x="41" y="90"/>
                    <a:pt x="44" y="90"/>
                  </a:cubicBezTo>
                  <a:cubicBezTo>
                    <a:pt x="46" y="90"/>
                    <a:pt x="52" y="90"/>
                    <a:pt x="56" y="90"/>
                  </a:cubicBezTo>
                  <a:cubicBezTo>
                    <a:pt x="59" y="90"/>
                    <a:pt x="61" y="88"/>
                    <a:pt x="64" y="85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2" y="83"/>
                    <a:pt x="61" y="83"/>
                    <a:pt x="58" y="82"/>
                  </a:cubicBezTo>
                  <a:cubicBezTo>
                    <a:pt x="60" y="79"/>
                    <a:pt x="67" y="76"/>
                    <a:pt x="67" y="71"/>
                  </a:cubicBezTo>
                  <a:cubicBezTo>
                    <a:pt x="67" y="68"/>
                    <a:pt x="64" y="66"/>
                    <a:pt x="61" y="66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9" y="66"/>
                    <a:pt x="59" y="66"/>
                    <a:pt x="57" y="67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8" y="66"/>
                    <a:pt x="57" y="67"/>
                    <a:pt x="55" y="68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6" y="65"/>
                    <a:pt x="57" y="64"/>
                    <a:pt x="57" y="64"/>
                  </a:cubicBezTo>
                  <a:cubicBezTo>
                    <a:pt x="57" y="61"/>
                    <a:pt x="54" y="60"/>
                    <a:pt x="54" y="58"/>
                  </a:cubicBezTo>
                  <a:cubicBezTo>
                    <a:pt x="54" y="51"/>
                    <a:pt x="46" y="49"/>
                    <a:pt x="42" y="44"/>
                  </a:cubicBezTo>
                  <a:cubicBezTo>
                    <a:pt x="38" y="41"/>
                    <a:pt x="39" y="34"/>
                    <a:pt x="34" y="32"/>
                  </a:cubicBezTo>
                  <a:cubicBezTo>
                    <a:pt x="33" y="32"/>
                    <a:pt x="33" y="32"/>
                    <a:pt x="32" y="32"/>
                  </a:cubicBezTo>
                  <a:cubicBezTo>
                    <a:pt x="32" y="32"/>
                    <a:pt x="31" y="32"/>
                    <a:pt x="31" y="32"/>
                  </a:cubicBezTo>
                  <a:cubicBezTo>
                    <a:pt x="30" y="32"/>
                    <a:pt x="30" y="32"/>
                    <a:pt x="29" y="32"/>
                  </a:cubicBezTo>
                  <a:cubicBezTo>
                    <a:pt x="29" y="32"/>
                    <a:pt x="28" y="32"/>
                    <a:pt x="27" y="32"/>
                  </a:cubicBezTo>
                  <a:cubicBezTo>
                    <a:pt x="27" y="31"/>
                    <a:pt x="28" y="30"/>
                    <a:pt x="29" y="30"/>
                  </a:cubicBezTo>
                  <a:cubicBezTo>
                    <a:pt x="29" y="24"/>
                    <a:pt x="38" y="20"/>
                    <a:pt x="37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20" y="6"/>
                    <a:pt x="27" y="7"/>
                    <a:pt x="27" y="3"/>
                  </a:cubicBezTo>
                  <a:cubicBezTo>
                    <a:pt x="27" y="2"/>
                    <a:pt x="25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93"/>
            <p:cNvSpPr>
              <a:spLocks/>
            </p:cNvSpPr>
            <p:nvPr/>
          </p:nvSpPr>
          <p:spPr bwMode="auto">
            <a:xfrm>
              <a:off x="5957888" y="2362200"/>
              <a:ext cx="11113" cy="14288"/>
            </a:xfrm>
            <a:custGeom>
              <a:avLst/>
              <a:gdLst>
                <a:gd name="T0" fmla="*/ 3 w 3"/>
                <a:gd name="T1" fmla="*/ 0 h 4"/>
                <a:gd name="T2" fmla="*/ 2 w 3"/>
                <a:gd name="T3" fmla="*/ 0 h 4"/>
                <a:gd name="T4" fmla="*/ 0 w 3"/>
                <a:gd name="T5" fmla="*/ 4 h 4"/>
                <a:gd name="T6" fmla="*/ 3 w 3"/>
                <a:gd name="T7" fmla="*/ 4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2"/>
                    <a:pt x="3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94"/>
            <p:cNvSpPr>
              <a:spLocks/>
            </p:cNvSpPr>
            <p:nvPr/>
          </p:nvSpPr>
          <p:spPr bwMode="auto">
            <a:xfrm>
              <a:off x="5380038" y="1798638"/>
              <a:ext cx="311150" cy="142875"/>
            </a:xfrm>
            <a:custGeom>
              <a:avLst/>
              <a:gdLst>
                <a:gd name="T0" fmla="*/ 13 w 83"/>
                <a:gd name="T1" fmla="*/ 0 h 38"/>
                <a:gd name="T2" fmla="*/ 11 w 83"/>
                <a:gd name="T3" fmla="*/ 0 h 38"/>
                <a:gd name="T4" fmla="*/ 6 w 83"/>
                <a:gd name="T5" fmla="*/ 3 h 38"/>
                <a:gd name="T6" fmla="*/ 6 w 83"/>
                <a:gd name="T7" fmla="*/ 6 h 38"/>
                <a:gd name="T8" fmla="*/ 3 w 83"/>
                <a:gd name="T9" fmla="*/ 5 h 38"/>
                <a:gd name="T10" fmla="*/ 0 w 83"/>
                <a:gd name="T11" fmla="*/ 5 h 38"/>
                <a:gd name="T12" fmla="*/ 15 w 83"/>
                <a:gd name="T13" fmla="*/ 11 h 38"/>
                <a:gd name="T14" fmla="*/ 16 w 83"/>
                <a:gd name="T15" fmla="*/ 14 h 38"/>
                <a:gd name="T16" fmla="*/ 1 w 83"/>
                <a:gd name="T17" fmla="*/ 16 h 38"/>
                <a:gd name="T18" fmla="*/ 5 w 83"/>
                <a:gd name="T19" fmla="*/ 18 h 38"/>
                <a:gd name="T20" fmla="*/ 8 w 83"/>
                <a:gd name="T21" fmla="*/ 17 h 38"/>
                <a:gd name="T22" fmla="*/ 11 w 83"/>
                <a:gd name="T23" fmla="*/ 17 h 38"/>
                <a:gd name="T24" fmla="*/ 13 w 83"/>
                <a:gd name="T25" fmla="*/ 17 h 38"/>
                <a:gd name="T26" fmla="*/ 12 w 83"/>
                <a:gd name="T27" fmla="*/ 26 h 38"/>
                <a:gd name="T28" fmla="*/ 9 w 83"/>
                <a:gd name="T29" fmla="*/ 27 h 38"/>
                <a:gd name="T30" fmla="*/ 22 w 83"/>
                <a:gd name="T31" fmla="*/ 32 h 38"/>
                <a:gd name="T32" fmla="*/ 47 w 83"/>
                <a:gd name="T33" fmla="*/ 38 h 38"/>
                <a:gd name="T34" fmla="*/ 69 w 83"/>
                <a:gd name="T35" fmla="*/ 30 h 38"/>
                <a:gd name="T36" fmla="*/ 82 w 83"/>
                <a:gd name="T37" fmla="*/ 20 h 38"/>
                <a:gd name="T38" fmla="*/ 83 w 83"/>
                <a:gd name="T39" fmla="*/ 20 h 38"/>
                <a:gd name="T40" fmla="*/ 72 w 83"/>
                <a:gd name="T41" fmla="*/ 5 h 38"/>
                <a:gd name="T42" fmla="*/ 74 w 83"/>
                <a:gd name="T43" fmla="*/ 3 h 38"/>
                <a:gd name="T44" fmla="*/ 67 w 83"/>
                <a:gd name="T45" fmla="*/ 4 h 38"/>
                <a:gd name="T46" fmla="*/ 62 w 83"/>
                <a:gd name="T47" fmla="*/ 1 h 38"/>
                <a:gd name="T48" fmla="*/ 61 w 83"/>
                <a:gd name="T49" fmla="*/ 1 h 38"/>
                <a:gd name="T50" fmla="*/ 59 w 83"/>
                <a:gd name="T51" fmla="*/ 1 h 38"/>
                <a:gd name="T52" fmla="*/ 58 w 83"/>
                <a:gd name="T53" fmla="*/ 5 h 38"/>
                <a:gd name="T54" fmla="*/ 55 w 83"/>
                <a:gd name="T55" fmla="*/ 4 h 38"/>
                <a:gd name="T56" fmla="*/ 48 w 83"/>
                <a:gd name="T57" fmla="*/ 6 h 38"/>
                <a:gd name="T58" fmla="*/ 39 w 83"/>
                <a:gd name="T59" fmla="*/ 5 h 38"/>
                <a:gd name="T60" fmla="*/ 39 w 83"/>
                <a:gd name="T61" fmla="*/ 8 h 38"/>
                <a:gd name="T62" fmla="*/ 35 w 83"/>
                <a:gd name="T63" fmla="*/ 6 h 38"/>
                <a:gd name="T64" fmla="*/ 28 w 83"/>
                <a:gd name="T65" fmla="*/ 7 h 38"/>
                <a:gd name="T66" fmla="*/ 24 w 83"/>
                <a:gd name="T67" fmla="*/ 5 h 38"/>
                <a:gd name="T68" fmla="*/ 24 w 83"/>
                <a:gd name="T69" fmla="*/ 9 h 38"/>
                <a:gd name="T70" fmla="*/ 19 w 83"/>
                <a:gd name="T71" fmla="*/ 10 h 38"/>
                <a:gd name="T72" fmla="*/ 15 w 83"/>
                <a:gd name="T73" fmla="*/ 5 h 38"/>
                <a:gd name="T74" fmla="*/ 13 w 83"/>
                <a:gd name="T7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" h="38">
                  <a:moveTo>
                    <a:pt x="13" y="0"/>
                  </a:moveTo>
                  <a:cubicBezTo>
                    <a:pt x="12" y="0"/>
                    <a:pt x="12" y="0"/>
                    <a:pt x="11" y="0"/>
                  </a:cubicBezTo>
                  <a:cubicBezTo>
                    <a:pt x="9" y="0"/>
                    <a:pt x="8" y="3"/>
                    <a:pt x="6" y="3"/>
                  </a:cubicBezTo>
                  <a:cubicBezTo>
                    <a:pt x="6" y="4"/>
                    <a:pt x="6" y="5"/>
                    <a:pt x="6" y="6"/>
                  </a:cubicBezTo>
                  <a:cubicBezTo>
                    <a:pt x="5" y="5"/>
                    <a:pt x="4" y="5"/>
                    <a:pt x="3" y="5"/>
                  </a:cubicBezTo>
                  <a:cubicBezTo>
                    <a:pt x="2" y="5"/>
                    <a:pt x="1" y="5"/>
                    <a:pt x="0" y="5"/>
                  </a:cubicBezTo>
                  <a:cubicBezTo>
                    <a:pt x="1" y="8"/>
                    <a:pt x="11" y="11"/>
                    <a:pt x="15" y="11"/>
                  </a:cubicBezTo>
                  <a:cubicBezTo>
                    <a:pt x="15" y="12"/>
                    <a:pt x="15" y="13"/>
                    <a:pt x="16" y="14"/>
                  </a:cubicBezTo>
                  <a:cubicBezTo>
                    <a:pt x="13" y="15"/>
                    <a:pt x="5" y="16"/>
                    <a:pt x="1" y="16"/>
                  </a:cubicBezTo>
                  <a:cubicBezTo>
                    <a:pt x="2" y="17"/>
                    <a:pt x="3" y="18"/>
                    <a:pt x="5" y="18"/>
                  </a:cubicBezTo>
                  <a:cubicBezTo>
                    <a:pt x="6" y="18"/>
                    <a:pt x="7" y="17"/>
                    <a:pt x="8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2" y="17"/>
                    <a:pt x="12" y="17"/>
                    <a:pt x="13" y="17"/>
                  </a:cubicBezTo>
                  <a:cubicBezTo>
                    <a:pt x="13" y="20"/>
                    <a:pt x="12" y="22"/>
                    <a:pt x="12" y="26"/>
                  </a:cubicBezTo>
                  <a:cubicBezTo>
                    <a:pt x="11" y="26"/>
                    <a:pt x="10" y="27"/>
                    <a:pt x="9" y="27"/>
                  </a:cubicBezTo>
                  <a:cubicBezTo>
                    <a:pt x="16" y="27"/>
                    <a:pt x="18" y="31"/>
                    <a:pt x="22" y="32"/>
                  </a:cubicBezTo>
                  <a:cubicBezTo>
                    <a:pt x="29" y="35"/>
                    <a:pt x="37" y="38"/>
                    <a:pt x="47" y="38"/>
                  </a:cubicBezTo>
                  <a:cubicBezTo>
                    <a:pt x="57" y="38"/>
                    <a:pt x="62" y="33"/>
                    <a:pt x="69" y="30"/>
                  </a:cubicBezTo>
                  <a:cubicBezTo>
                    <a:pt x="73" y="29"/>
                    <a:pt x="80" y="24"/>
                    <a:pt x="82" y="20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3" y="12"/>
                    <a:pt x="72" y="14"/>
                    <a:pt x="72" y="5"/>
                  </a:cubicBezTo>
                  <a:cubicBezTo>
                    <a:pt x="72" y="5"/>
                    <a:pt x="73" y="3"/>
                    <a:pt x="74" y="3"/>
                  </a:cubicBezTo>
                  <a:cubicBezTo>
                    <a:pt x="71" y="3"/>
                    <a:pt x="70" y="4"/>
                    <a:pt x="67" y="4"/>
                  </a:cubicBezTo>
                  <a:cubicBezTo>
                    <a:pt x="64" y="4"/>
                    <a:pt x="62" y="4"/>
                    <a:pt x="62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0" y="1"/>
                    <a:pt x="60" y="1"/>
                    <a:pt x="59" y="1"/>
                  </a:cubicBezTo>
                  <a:cubicBezTo>
                    <a:pt x="58" y="2"/>
                    <a:pt x="58" y="3"/>
                    <a:pt x="58" y="5"/>
                  </a:cubicBezTo>
                  <a:cubicBezTo>
                    <a:pt x="57" y="4"/>
                    <a:pt x="56" y="4"/>
                    <a:pt x="55" y="4"/>
                  </a:cubicBezTo>
                  <a:cubicBezTo>
                    <a:pt x="53" y="4"/>
                    <a:pt x="51" y="6"/>
                    <a:pt x="48" y="6"/>
                  </a:cubicBezTo>
                  <a:cubicBezTo>
                    <a:pt x="45" y="6"/>
                    <a:pt x="43" y="5"/>
                    <a:pt x="39" y="5"/>
                  </a:cubicBezTo>
                  <a:cubicBezTo>
                    <a:pt x="39" y="6"/>
                    <a:pt x="39" y="7"/>
                    <a:pt x="39" y="8"/>
                  </a:cubicBezTo>
                  <a:cubicBezTo>
                    <a:pt x="38" y="7"/>
                    <a:pt x="37" y="6"/>
                    <a:pt x="35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4" y="6"/>
                    <a:pt x="24" y="7"/>
                    <a:pt x="24" y="9"/>
                  </a:cubicBezTo>
                  <a:cubicBezTo>
                    <a:pt x="23" y="9"/>
                    <a:pt x="21" y="10"/>
                    <a:pt x="19" y="10"/>
                  </a:cubicBezTo>
                  <a:cubicBezTo>
                    <a:pt x="17" y="10"/>
                    <a:pt x="15" y="7"/>
                    <a:pt x="15" y="5"/>
                  </a:cubicBezTo>
                  <a:cubicBezTo>
                    <a:pt x="15" y="3"/>
                    <a:pt x="14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95"/>
            <p:cNvSpPr>
              <a:spLocks/>
            </p:cNvSpPr>
            <p:nvPr/>
          </p:nvSpPr>
          <p:spPr bwMode="auto">
            <a:xfrm>
              <a:off x="3529013" y="3500438"/>
              <a:ext cx="315913" cy="109538"/>
            </a:xfrm>
            <a:custGeom>
              <a:avLst/>
              <a:gdLst>
                <a:gd name="T0" fmla="*/ 23 w 84"/>
                <a:gd name="T1" fmla="*/ 0 h 29"/>
                <a:gd name="T2" fmla="*/ 0 w 84"/>
                <a:gd name="T3" fmla="*/ 12 h 29"/>
                <a:gd name="T4" fmla="*/ 3 w 84"/>
                <a:gd name="T5" fmla="*/ 12 h 29"/>
                <a:gd name="T6" fmla="*/ 18 w 84"/>
                <a:gd name="T7" fmla="*/ 5 h 29"/>
                <a:gd name="T8" fmla="*/ 20 w 84"/>
                <a:gd name="T9" fmla="*/ 5 h 29"/>
                <a:gd name="T10" fmla="*/ 22 w 84"/>
                <a:gd name="T11" fmla="*/ 6 h 29"/>
                <a:gd name="T12" fmla="*/ 23 w 84"/>
                <a:gd name="T13" fmla="*/ 9 h 29"/>
                <a:gd name="T14" fmla="*/ 31 w 84"/>
                <a:gd name="T15" fmla="*/ 9 h 29"/>
                <a:gd name="T16" fmla="*/ 41 w 84"/>
                <a:gd name="T17" fmla="*/ 14 h 29"/>
                <a:gd name="T18" fmla="*/ 45 w 84"/>
                <a:gd name="T19" fmla="*/ 13 h 29"/>
                <a:gd name="T20" fmla="*/ 47 w 84"/>
                <a:gd name="T21" fmla="*/ 14 h 29"/>
                <a:gd name="T22" fmla="*/ 50 w 84"/>
                <a:gd name="T23" fmla="*/ 17 h 29"/>
                <a:gd name="T24" fmla="*/ 60 w 84"/>
                <a:gd name="T25" fmla="*/ 23 h 29"/>
                <a:gd name="T26" fmla="*/ 57 w 84"/>
                <a:gd name="T27" fmla="*/ 25 h 29"/>
                <a:gd name="T28" fmla="*/ 57 w 84"/>
                <a:gd name="T29" fmla="*/ 27 h 29"/>
                <a:gd name="T30" fmla="*/ 74 w 84"/>
                <a:gd name="T31" fmla="*/ 29 h 29"/>
                <a:gd name="T32" fmla="*/ 84 w 84"/>
                <a:gd name="T33" fmla="*/ 25 h 29"/>
                <a:gd name="T34" fmla="*/ 78 w 84"/>
                <a:gd name="T35" fmla="*/ 20 h 29"/>
                <a:gd name="T36" fmla="*/ 74 w 84"/>
                <a:gd name="T37" fmla="*/ 19 h 29"/>
                <a:gd name="T38" fmla="*/ 74 w 84"/>
                <a:gd name="T39" fmla="*/ 17 h 29"/>
                <a:gd name="T40" fmla="*/ 56 w 84"/>
                <a:gd name="T41" fmla="*/ 10 h 29"/>
                <a:gd name="T42" fmla="*/ 51 w 84"/>
                <a:gd name="T43" fmla="*/ 7 h 29"/>
                <a:gd name="T44" fmla="*/ 23 w 84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29">
                  <a:moveTo>
                    <a:pt x="23" y="0"/>
                  </a:moveTo>
                  <a:cubicBezTo>
                    <a:pt x="11" y="0"/>
                    <a:pt x="5" y="5"/>
                    <a:pt x="0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9"/>
                    <a:pt x="13" y="5"/>
                    <a:pt x="18" y="5"/>
                  </a:cubicBezTo>
                  <a:cubicBezTo>
                    <a:pt x="19" y="5"/>
                    <a:pt x="19" y="5"/>
                    <a:pt x="20" y="5"/>
                  </a:cubicBezTo>
                  <a:cubicBezTo>
                    <a:pt x="21" y="5"/>
                    <a:pt x="22" y="6"/>
                    <a:pt x="22" y="6"/>
                  </a:cubicBezTo>
                  <a:cubicBezTo>
                    <a:pt x="22" y="7"/>
                    <a:pt x="21" y="8"/>
                    <a:pt x="23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5" y="9"/>
                    <a:pt x="37" y="14"/>
                    <a:pt x="41" y="14"/>
                  </a:cubicBezTo>
                  <a:cubicBezTo>
                    <a:pt x="43" y="14"/>
                    <a:pt x="44" y="13"/>
                    <a:pt x="45" y="13"/>
                  </a:cubicBezTo>
                  <a:cubicBezTo>
                    <a:pt x="46" y="13"/>
                    <a:pt x="46" y="14"/>
                    <a:pt x="47" y="14"/>
                  </a:cubicBezTo>
                  <a:cubicBezTo>
                    <a:pt x="48" y="15"/>
                    <a:pt x="48" y="17"/>
                    <a:pt x="50" y="17"/>
                  </a:cubicBezTo>
                  <a:cubicBezTo>
                    <a:pt x="51" y="21"/>
                    <a:pt x="56" y="21"/>
                    <a:pt x="60" y="23"/>
                  </a:cubicBezTo>
                  <a:cubicBezTo>
                    <a:pt x="60" y="24"/>
                    <a:pt x="59" y="25"/>
                    <a:pt x="57" y="25"/>
                  </a:cubicBezTo>
                  <a:cubicBezTo>
                    <a:pt x="57" y="26"/>
                    <a:pt x="57" y="26"/>
                    <a:pt x="57" y="27"/>
                  </a:cubicBezTo>
                  <a:cubicBezTo>
                    <a:pt x="63" y="27"/>
                    <a:pt x="67" y="29"/>
                    <a:pt x="74" y="29"/>
                  </a:cubicBezTo>
                  <a:cubicBezTo>
                    <a:pt x="77" y="29"/>
                    <a:pt x="82" y="29"/>
                    <a:pt x="84" y="25"/>
                  </a:cubicBezTo>
                  <a:cubicBezTo>
                    <a:pt x="82" y="25"/>
                    <a:pt x="81" y="21"/>
                    <a:pt x="78" y="20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3" y="19"/>
                    <a:pt x="74" y="18"/>
                    <a:pt x="74" y="17"/>
                  </a:cubicBezTo>
                  <a:cubicBezTo>
                    <a:pt x="67" y="17"/>
                    <a:pt x="60" y="14"/>
                    <a:pt x="56" y="10"/>
                  </a:cubicBezTo>
                  <a:cubicBezTo>
                    <a:pt x="55" y="10"/>
                    <a:pt x="53" y="7"/>
                    <a:pt x="51" y="7"/>
                  </a:cubicBezTo>
                  <a:cubicBezTo>
                    <a:pt x="42" y="7"/>
                    <a:pt x="36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96"/>
            <p:cNvSpPr>
              <a:spLocks/>
            </p:cNvSpPr>
            <p:nvPr/>
          </p:nvSpPr>
          <p:spPr bwMode="auto">
            <a:xfrm>
              <a:off x="3575050" y="3541713"/>
              <a:ext cx="14288" cy="14288"/>
            </a:xfrm>
            <a:custGeom>
              <a:avLst/>
              <a:gdLst>
                <a:gd name="T0" fmla="*/ 3 w 4"/>
                <a:gd name="T1" fmla="*/ 0 h 4"/>
                <a:gd name="T2" fmla="*/ 2 w 4"/>
                <a:gd name="T3" fmla="*/ 0 h 4"/>
                <a:gd name="T4" fmla="*/ 2 w 4"/>
                <a:gd name="T5" fmla="*/ 2 h 4"/>
                <a:gd name="T6" fmla="*/ 0 w 4"/>
                <a:gd name="T7" fmla="*/ 4 h 4"/>
                <a:gd name="T8" fmla="*/ 1 w 4"/>
                <a:gd name="T9" fmla="*/ 4 h 4"/>
                <a:gd name="T10" fmla="*/ 4 w 4"/>
                <a:gd name="T11" fmla="*/ 4 h 4"/>
                <a:gd name="T12" fmla="*/ 4 w 4"/>
                <a:gd name="T13" fmla="*/ 0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4" y="3"/>
                    <a:pt x="4" y="1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97"/>
            <p:cNvSpPr>
              <a:spLocks/>
            </p:cNvSpPr>
            <p:nvPr/>
          </p:nvSpPr>
          <p:spPr bwMode="auto">
            <a:xfrm>
              <a:off x="3732213" y="3646488"/>
              <a:ext cx="52388" cy="22225"/>
            </a:xfrm>
            <a:custGeom>
              <a:avLst/>
              <a:gdLst>
                <a:gd name="T0" fmla="*/ 3 w 14"/>
                <a:gd name="T1" fmla="*/ 0 h 6"/>
                <a:gd name="T2" fmla="*/ 0 w 14"/>
                <a:gd name="T3" fmla="*/ 2 h 6"/>
                <a:gd name="T4" fmla="*/ 5 w 14"/>
                <a:gd name="T5" fmla="*/ 6 h 6"/>
                <a:gd name="T6" fmla="*/ 14 w 14"/>
                <a:gd name="T7" fmla="*/ 5 h 6"/>
                <a:gd name="T8" fmla="*/ 11 w 14"/>
                <a:gd name="T9" fmla="*/ 2 h 6"/>
                <a:gd name="T10" fmla="*/ 12 w 14"/>
                <a:gd name="T11" fmla="*/ 3 h 6"/>
                <a:gd name="T12" fmla="*/ 3 w 14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6"/>
                    <a:pt x="5" y="6"/>
                  </a:cubicBezTo>
                  <a:cubicBezTo>
                    <a:pt x="8" y="6"/>
                    <a:pt x="11" y="5"/>
                    <a:pt x="14" y="5"/>
                  </a:cubicBezTo>
                  <a:cubicBezTo>
                    <a:pt x="14" y="3"/>
                    <a:pt x="13" y="3"/>
                    <a:pt x="11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2"/>
                    <a:pt x="6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98"/>
            <p:cNvSpPr>
              <a:spLocks/>
            </p:cNvSpPr>
            <p:nvPr/>
          </p:nvSpPr>
          <p:spPr bwMode="auto">
            <a:xfrm>
              <a:off x="4070350" y="3646488"/>
              <a:ext cx="41275" cy="19050"/>
            </a:xfrm>
            <a:custGeom>
              <a:avLst/>
              <a:gdLst>
                <a:gd name="T0" fmla="*/ 3 w 11"/>
                <a:gd name="T1" fmla="*/ 0 h 5"/>
                <a:gd name="T2" fmla="*/ 0 w 11"/>
                <a:gd name="T3" fmla="*/ 1 h 5"/>
                <a:gd name="T4" fmla="*/ 7 w 11"/>
                <a:gd name="T5" fmla="*/ 5 h 5"/>
                <a:gd name="T6" fmla="*/ 11 w 11"/>
                <a:gd name="T7" fmla="*/ 3 h 5"/>
                <a:gd name="T8" fmla="*/ 3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3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4"/>
                    <a:pt x="3" y="5"/>
                    <a:pt x="7" y="5"/>
                  </a:cubicBezTo>
                  <a:cubicBezTo>
                    <a:pt x="8" y="5"/>
                    <a:pt x="10" y="5"/>
                    <a:pt x="11" y="3"/>
                  </a:cubicBezTo>
                  <a:cubicBezTo>
                    <a:pt x="10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99"/>
            <p:cNvSpPr>
              <a:spLocks/>
            </p:cNvSpPr>
            <p:nvPr/>
          </p:nvSpPr>
          <p:spPr bwMode="auto">
            <a:xfrm>
              <a:off x="3848100" y="3602038"/>
              <a:ext cx="180975" cy="71438"/>
            </a:xfrm>
            <a:custGeom>
              <a:avLst/>
              <a:gdLst>
                <a:gd name="T0" fmla="*/ 11 w 48"/>
                <a:gd name="T1" fmla="*/ 0 h 19"/>
                <a:gd name="T2" fmla="*/ 9 w 48"/>
                <a:gd name="T3" fmla="*/ 2 h 19"/>
                <a:gd name="T4" fmla="*/ 12 w 48"/>
                <a:gd name="T5" fmla="*/ 5 h 19"/>
                <a:gd name="T6" fmla="*/ 14 w 48"/>
                <a:gd name="T7" fmla="*/ 11 h 19"/>
                <a:gd name="T8" fmla="*/ 10 w 48"/>
                <a:gd name="T9" fmla="*/ 12 h 19"/>
                <a:gd name="T10" fmla="*/ 1 w 48"/>
                <a:gd name="T11" fmla="*/ 11 h 19"/>
                <a:gd name="T12" fmla="*/ 0 w 48"/>
                <a:gd name="T13" fmla="*/ 12 h 19"/>
                <a:gd name="T14" fmla="*/ 3 w 48"/>
                <a:gd name="T15" fmla="*/ 17 h 19"/>
                <a:gd name="T16" fmla="*/ 4 w 48"/>
                <a:gd name="T17" fmla="*/ 15 h 19"/>
                <a:gd name="T18" fmla="*/ 5 w 48"/>
                <a:gd name="T19" fmla="*/ 15 h 19"/>
                <a:gd name="T20" fmla="*/ 7 w 48"/>
                <a:gd name="T21" fmla="*/ 15 h 19"/>
                <a:gd name="T22" fmla="*/ 14 w 48"/>
                <a:gd name="T23" fmla="*/ 14 h 19"/>
                <a:gd name="T24" fmla="*/ 20 w 48"/>
                <a:gd name="T25" fmla="*/ 15 h 19"/>
                <a:gd name="T26" fmla="*/ 23 w 48"/>
                <a:gd name="T27" fmla="*/ 19 h 19"/>
                <a:gd name="T28" fmla="*/ 30 w 48"/>
                <a:gd name="T29" fmla="*/ 14 h 19"/>
                <a:gd name="T30" fmla="*/ 33 w 48"/>
                <a:gd name="T31" fmla="*/ 15 h 19"/>
                <a:gd name="T32" fmla="*/ 38 w 48"/>
                <a:gd name="T33" fmla="*/ 13 h 19"/>
                <a:gd name="T34" fmla="*/ 48 w 48"/>
                <a:gd name="T35" fmla="*/ 13 h 19"/>
                <a:gd name="T36" fmla="*/ 41 w 48"/>
                <a:gd name="T37" fmla="*/ 7 h 19"/>
                <a:gd name="T38" fmla="*/ 42 w 48"/>
                <a:gd name="T39" fmla="*/ 8 h 19"/>
                <a:gd name="T40" fmla="*/ 26 w 48"/>
                <a:gd name="T41" fmla="*/ 1 h 19"/>
                <a:gd name="T42" fmla="*/ 18 w 48"/>
                <a:gd name="T43" fmla="*/ 2 h 19"/>
                <a:gd name="T44" fmla="*/ 11 w 48"/>
                <a:gd name="T4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9">
                  <a:moveTo>
                    <a:pt x="11" y="0"/>
                  </a:moveTo>
                  <a:cubicBezTo>
                    <a:pt x="10" y="0"/>
                    <a:pt x="9" y="1"/>
                    <a:pt x="9" y="2"/>
                  </a:cubicBezTo>
                  <a:cubicBezTo>
                    <a:pt x="9" y="4"/>
                    <a:pt x="11" y="5"/>
                    <a:pt x="12" y="5"/>
                  </a:cubicBezTo>
                  <a:cubicBezTo>
                    <a:pt x="12" y="7"/>
                    <a:pt x="13" y="9"/>
                    <a:pt x="14" y="11"/>
                  </a:cubicBezTo>
                  <a:cubicBezTo>
                    <a:pt x="13" y="12"/>
                    <a:pt x="12" y="12"/>
                    <a:pt x="10" y="12"/>
                  </a:cubicBezTo>
                  <a:cubicBezTo>
                    <a:pt x="8" y="12"/>
                    <a:pt x="6" y="11"/>
                    <a:pt x="1" y="11"/>
                  </a:cubicBezTo>
                  <a:cubicBezTo>
                    <a:pt x="1" y="11"/>
                    <a:pt x="1" y="12"/>
                    <a:pt x="0" y="12"/>
                  </a:cubicBezTo>
                  <a:cubicBezTo>
                    <a:pt x="0" y="14"/>
                    <a:pt x="2" y="17"/>
                    <a:pt x="3" y="17"/>
                  </a:cubicBezTo>
                  <a:cubicBezTo>
                    <a:pt x="3" y="16"/>
                    <a:pt x="4" y="15"/>
                    <a:pt x="4" y="15"/>
                  </a:cubicBezTo>
                  <a:cubicBezTo>
                    <a:pt x="4" y="15"/>
                    <a:pt x="5" y="15"/>
                    <a:pt x="5" y="15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9" y="15"/>
                    <a:pt x="11" y="14"/>
                    <a:pt x="14" y="14"/>
                  </a:cubicBezTo>
                  <a:cubicBezTo>
                    <a:pt x="16" y="14"/>
                    <a:pt x="19" y="15"/>
                    <a:pt x="20" y="15"/>
                  </a:cubicBezTo>
                  <a:cubicBezTo>
                    <a:pt x="21" y="16"/>
                    <a:pt x="21" y="19"/>
                    <a:pt x="23" y="19"/>
                  </a:cubicBezTo>
                  <a:cubicBezTo>
                    <a:pt x="26" y="19"/>
                    <a:pt x="26" y="14"/>
                    <a:pt x="30" y="14"/>
                  </a:cubicBezTo>
                  <a:cubicBezTo>
                    <a:pt x="31" y="14"/>
                    <a:pt x="31" y="15"/>
                    <a:pt x="33" y="15"/>
                  </a:cubicBezTo>
                  <a:cubicBezTo>
                    <a:pt x="35" y="15"/>
                    <a:pt x="36" y="14"/>
                    <a:pt x="3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10"/>
                    <a:pt x="44" y="9"/>
                    <a:pt x="41" y="7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37" y="6"/>
                    <a:pt x="35" y="1"/>
                    <a:pt x="26" y="1"/>
                  </a:cubicBezTo>
                  <a:cubicBezTo>
                    <a:pt x="23" y="1"/>
                    <a:pt x="21" y="2"/>
                    <a:pt x="18" y="2"/>
                  </a:cubicBezTo>
                  <a:cubicBezTo>
                    <a:pt x="15" y="2"/>
                    <a:pt x="13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100"/>
            <p:cNvSpPr>
              <a:spLocks/>
            </p:cNvSpPr>
            <p:nvPr/>
          </p:nvSpPr>
          <p:spPr bwMode="auto">
            <a:xfrm>
              <a:off x="4235450" y="3890963"/>
              <a:ext cx="22225" cy="26988"/>
            </a:xfrm>
            <a:custGeom>
              <a:avLst/>
              <a:gdLst>
                <a:gd name="T0" fmla="*/ 6 w 6"/>
                <a:gd name="T1" fmla="*/ 0 h 7"/>
                <a:gd name="T2" fmla="*/ 3 w 6"/>
                <a:gd name="T3" fmla="*/ 0 h 7"/>
                <a:gd name="T4" fmla="*/ 0 w 6"/>
                <a:gd name="T5" fmla="*/ 6 h 7"/>
                <a:gd name="T6" fmla="*/ 0 w 6"/>
                <a:gd name="T7" fmla="*/ 7 h 7"/>
                <a:gd name="T8" fmla="*/ 2 w 6"/>
                <a:gd name="T9" fmla="*/ 6 h 7"/>
                <a:gd name="T10" fmla="*/ 6 w 6"/>
                <a:gd name="T11" fmla="*/ 2 h 7"/>
                <a:gd name="T12" fmla="*/ 6 w 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1" y="0"/>
                    <a:pt x="0" y="3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2" y="6"/>
                    <a:pt x="2" y="6"/>
                  </a:cubicBezTo>
                  <a:cubicBezTo>
                    <a:pt x="4" y="6"/>
                    <a:pt x="5" y="4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101"/>
            <p:cNvSpPr>
              <a:spLocks/>
            </p:cNvSpPr>
            <p:nvPr/>
          </p:nvSpPr>
          <p:spPr bwMode="auto">
            <a:xfrm>
              <a:off x="4565650" y="4214813"/>
              <a:ext cx="74613" cy="55563"/>
            </a:xfrm>
            <a:custGeom>
              <a:avLst/>
              <a:gdLst>
                <a:gd name="T0" fmla="*/ 7 w 20"/>
                <a:gd name="T1" fmla="*/ 0 h 15"/>
                <a:gd name="T2" fmla="*/ 6 w 20"/>
                <a:gd name="T3" fmla="*/ 0 h 15"/>
                <a:gd name="T4" fmla="*/ 0 w 20"/>
                <a:gd name="T5" fmla="*/ 7 h 15"/>
                <a:gd name="T6" fmla="*/ 12 w 20"/>
                <a:gd name="T7" fmla="*/ 15 h 15"/>
                <a:gd name="T8" fmla="*/ 20 w 20"/>
                <a:gd name="T9" fmla="*/ 6 h 15"/>
                <a:gd name="T10" fmla="*/ 18 w 20"/>
                <a:gd name="T11" fmla="*/ 3 h 15"/>
                <a:gd name="T12" fmla="*/ 14 w 20"/>
                <a:gd name="T13" fmla="*/ 5 h 15"/>
                <a:gd name="T14" fmla="*/ 13 w 20"/>
                <a:gd name="T15" fmla="*/ 3 h 15"/>
                <a:gd name="T16" fmla="*/ 7 w 20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5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10"/>
                    <a:pt x="8" y="15"/>
                    <a:pt x="12" y="15"/>
                  </a:cubicBezTo>
                  <a:cubicBezTo>
                    <a:pt x="15" y="15"/>
                    <a:pt x="20" y="9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3"/>
                    <a:pt x="15" y="5"/>
                    <a:pt x="14" y="5"/>
                  </a:cubicBezTo>
                  <a:cubicBezTo>
                    <a:pt x="14" y="5"/>
                    <a:pt x="13" y="4"/>
                    <a:pt x="13" y="3"/>
                  </a:cubicBezTo>
                  <a:cubicBezTo>
                    <a:pt x="11" y="3"/>
                    <a:pt x="9" y="1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102"/>
            <p:cNvSpPr>
              <a:spLocks/>
            </p:cNvSpPr>
            <p:nvPr/>
          </p:nvSpPr>
          <p:spPr bwMode="auto">
            <a:xfrm>
              <a:off x="3856038" y="5589588"/>
              <a:ext cx="25400" cy="63500"/>
            </a:xfrm>
            <a:custGeom>
              <a:avLst/>
              <a:gdLst>
                <a:gd name="T0" fmla="*/ 3 w 7"/>
                <a:gd name="T1" fmla="*/ 0 h 17"/>
                <a:gd name="T2" fmla="*/ 0 w 7"/>
                <a:gd name="T3" fmla="*/ 9 h 17"/>
                <a:gd name="T4" fmla="*/ 0 w 7"/>
                <a:gd name="T5" fmla="*/ 13 h 17"/>
                <a:gd name="T6" fmla="*/ 3 w 7"/>
                <a:gd name="T7" fmla="*/ 17 h 17"/>
                <a:gd name="T8" fmla="*/ 5 w 7"/>
                <a:gd name="T9" fmla="*/ 17 h 17"/>
                <a:gd name="T10" fmla="*/ 5 w 7"/>
                <a:gd name="T11" fmla="*/ 8 h 17"/>
                <a:gd name="T12" fmla="*/ 7 w 7"/>
                <a:gd name="T13" fmla="*/ 5 h 17"/>
                <a:gd name="T14" fmla="*/ 3 w 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7">
                  <a:moveTo>
                    <a:pt x="3" y="0"/>
                  </a:moveTo>
                  <a:cubicBezTo>
                    <a:pt x="1" y="0"/>
                    <a:pt x="0" y="9"/>
                    <a:pt x="0" y="9"/>
                  </a:cubicBezTo>
                  <a:cubicBezTo>
                    <a:pt x="0" y="9"/>
                    <a:pt x="0" y="11"/>
                    <a:pt x="0" y="13"/>
                  </a:cubicBezTo>
                  <a:cubicBezTo>
                    <a:pt x="0" y="14"/>
                    <a:pt x="1" y="16"/>
                    <a:pt x="3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7" y="7"/>
                    <a:pt x="7" y="5"/>
                  </a:cubicBezTo>
                  <a:cubicBezTo>
                    <a:pt x="7" y="3"/>
                    <a:pt x="6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103"/>
            <p:cNvSpPr>
              <a:spLocks/>
            </p:cNvSpPr>
            <p:nvPr/>
          </p:nvSpPr>
          <p:spPr bwMode="auto">
            <a:xfrm>
              <a:off x="3633788" y="3841750"/>
              <a:ext cx="1419225" cy="2289175"/>
            </a:xfrm>
            <a:custGeom>
              <a:avLst/>
              <a:gdLst>
                <a:gd name="T0" fmla="*/ 46 w 378"/>
                <a:gd name="T1" fmla="*/ 17 h 609"/>
                <a:gd name="T2" fmla="*/ 37 w 378"/>
                <a:gd name="T3" fmla="*/ 33 h 609"/>
                <a:gd name="T4" fmla="*/ 27 w 378"/>
                <a:gd name="T5" fmla="*/ 39 h 609"/>
                <a:gd name="T6" fmla="*/ 32 w 378"/>
                <a:gd name="T7" fmla="*/ 64 h 609"/>
                <a:gd name="T8" fmla="*/ 32 w 378"/>
                <a:gd name="T9" fmla="*/ 66 h 609"/>
                <a:gd name="T10" fmla="*/ 10 w 378"/>
                <a:gd name="T11" fmla="*/ 95 h 609"/>
                <a:gd name="T12" fmla="*/ 12 w 378"/>
                <a:gd name="T13" fmla="*/ 123 h 609"/>
                <a:gd name="T14" fmla="*/ 12 w 378"/>
                <a:gd name="T15" fmla="*/ 158 h 609"/>
                <a:gd name="T16" fmla="*/ 35 w 378"/>
                <a:gd name="T17" fmla="*/ 201 h 609"/>
                <a:gd name="T18" fmla="*/ 68 w 378"/>
                <a:gd name="T19" fmla="*/ 238 h 609"/>
                <a:gd name="T20" fmla="*/ 90 w 378"/>
                <a:gd name="T21" fmla="*/ 296 h 609"/>
                <a:gd name="T22" fmla="*/ 82 w 378"/>
                <a:gd name="T23" fmla="*/ 348 h 609"/>
                <a:gd name="T24" fmla="*/ 74 w 378"/>
                <a:gd name="T25" fmla="*/ 403 h 609"/>
                <a:gd name="T26" fmla="*/ 68 w 378"/>
                <a:gd name="T27" fmla="*/ 442 h 609"/>
                <a:gd name="T28" fmla="*/ 70 w 378"/>
                <a:gd name="T29" fmla="*/ 463 h 609"/>
                <a:gd name="T30" fmla="*/ 64 w 378"/>
                <a:gd name="T31" fmla="*/ 509 h 609"/>
                <a:gd name="T32" fmla="*/ 53 w 378"/>
                <a:gd name="T33" fmla="*/ 510 h 609"/>
                <a:gd name="T34" fmla="*/ 55 w 378"/>
                <a:gd name="T35" fmla="*/ 556 h 609"/>
                <a:gd name="T36" fmla="*/ 58 w 378"/>
                <a:gd name="T37" fmla="*/ 579 h 609"/>
                <a:gd name="T38" fmla="*/ 83 w 378"/>
                <a:gd name="T39" fmla="*/ 593 h 609"/>
                <a:gd name="T40" fmla="*/ 113 w 378"/>
                <a:gd name="T41" fmla="*/ 608 h 609"/>
                <a:gd name="T42" fmla="*/ 134 w 378"/>
                <a:gd name="T43" fmla="*/ 602 h 609"/>
                <a:gd name="T44" fmla="*/ 105 w 378"/>
                <a:gd name="T45" fmla="*/ 550 h 609"/>
                <a:gd name="T46" fmla="*/ 115 w 378"/>
                <a:gd name="T47" fmla="*/ 507 h 609"/>
                <a:gd name="T48" fmla="*/ 135 w 378"/>
                <a:gd name="T49" fmla="*/ 472 h 609"/>
                <a:gd name="T50" fmla="*/ 139 w 378"/>
                <a:gd name="T51" fmla="*/ 470 h 609"/>
                <a:gd name="T52" fmla="*/ 155 w 378"/>
                <a:gd name="T53" fmla="*/ 455 h 609"/>
                <a:gd name="T54" fmla="*/ 167 w 378"/>
                <a:gd name="T55" fmla="*/ 436 h 609"/>
                <a:gd name="T56" fmla="*/ 200 w 378"/>
                <a:gd name="T57" fmla="*/ 421 h 609"/>
                <a:gd name="T58" fmla="*/ 187 w 378"/>
                <a:gd name="T59" fmla="*/ 394 h 609"/>
                <a:gd name="T60" fmla="*/ 235 w 378"/>
                <a:gd name="T61" fmla="*/ 376 h 609"/>
                <a:gd name="T62" fmla="*/ 266 w 378"/>
                <a:gd name="T63" fmla="*/ 337 h 609"/>
                <a:gd name="T64" fmla="*/ 297 w 378"/>
                <a:gd name="T65" fmla="*/ 294 h 609"/>
                <a:gd name="T66" fmla="*/ 326 w 378"/>
                <a:gd name="T67" fmla="*/ 282 h 609"/>
                <a:gd name="T68" fmla="*/ 342 w 378"/>
                <a:gd name="T69" fmla="*/ 244 h 609"/>
                <a:gd name="T70" fmla="*/ 355 w 378"/>
                <a:gd name="T71" fmla="*/ 199 h 609"/>
                <a:gd name="T72" fmla="*/ 368 w 378"/>
                <a:gd name="T73" fmla="*/ 141 h 609"/>
                <a:gd name="T74" fmla="*/ 345 w 378"/>
                <a:gd name="T75" fmla="*/ 128 h 609"/>
                <a:gd name="T76" fmla="*/ 302 w 378"/>
                <a:gd name="T77" fmla="*/ 123 h 609"/>
                <a:gd name="T78" fmla="*/ 275 w 378"/>
                <a:gd name="T79" fmla="*/ 105 h 609"/>
                <a:gd name="T80" fmla="*/ 252 w 378"/>
                <a:gd name="T81" fmla="*/ 116 h 609"/>
                <a:gd name="T82" fmla="*/ 251 w 378"/>
                <a:gd name="T83" fmla="*/ 83 h 609"/>
                <a:gd name="T84" fmla="*/ 229 w 378"/>
                <a:gd name="T85" fmla="*/ 57 h 609"/>
                <a:gd name="T86" fmla="*/ 186 w 378"/>
                <a:gd name="T87" fmla="*/ 43 h 609"/>
                <a:gd name="T88" fmla="*/ 151 w 378"/>
                <a:gd name="T89" fmla="*/ 16 h 609"/>
                <a:gd name="T90" fmla="*/ 147 w 378"/>
                <a:gd name="T91" fmla="*/ 13 h 609"/>
                <a:gd name="T92" fmla="*/ 110 w 378"/>
                <a:gd name="T93" fmla="*/ 15 h 609"/>
                <a:gd name="T94" fmla="*/ 95 w 378"/>
                <a:gd name="T95" fmla="*/ 8 h 609"/>
                <a:gd name="T96" fmla="*/ 82 w 378"/>
                <a:gd name="T97" fmla="*/ 27 h 609"/>
                <a:gd name="T98" fmla="*/ 80 w 378"/>
                <a:gd name="T99" fmla="*/ 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8" h="609">
                  <a:moveTo>
                    <a:pt x="80" y="0"/>
                  </a:moveTo>
                  <a:cubicBezTo>
                    <a:pt x="77" y="0"/>
                    <a:pt x="76" y="4"/>
                    <a:pt x="72" y="5"/>
                  </a:cubicBezTo>
                  <a:cubicBezTo>
                    <a:pt x="65" y="7"/>
                    <a:pt x="60" y="9"/>
                    <a:pt x="54" y="11"/>
                  </a:cubicBezTo>
                  <a:cubicBezTo>
                    <a:pt x="50" y="12"/>
                    <a:pt x="47" y="13"/>
                    <a:pt x="46" y="17"/>
                  </a:cubicBezTo>
                  <a:cubicBezTo>
                    <a:pt x="45" y="20"/>
                    <a:pt x="45" y="23"/>
                    <a:pt x="43" y="25"/>
                  </a:cubicBezTo>
                  <a:cubicBezTo>
                    <a:pt x="42" y="26"/>
                    <a:pt x="39" y="27"/>
                    <a:pt x="39" y="29"/>
                  </a:cubicBezTo>
                  <a:cubicBezTo>
                    <a:pt x="38" y="29"/>
                    <a:pt x="37" y="30"/>
                    <a:pt x="37" y="31"/>
                  </a:cubicBezTo>
                  <a:cubicBezTo>
                    <a:pt x="37" y="31"/>
                    <a:pt x="37" y="32"/>
                    <a:pt x="37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3"/>
                    <a:pt x="34" y="33"/>
                  </a:cubicBezTo>
                  <a:cubicBezTo>
                    <a:pt x="33" y="33"/>
                    <a:pt x="32" y="34"/>
                    <a:pt x="32" y="34"/>
                  </a:cubicBezTo>
                  <a:cubicBezTo>
                    <a:pt x="30" y="36"/>
                    <a:pt x="28" y="38"/>
                    <a:pt x="27" y="39"/>
                  </a:cubicBezTo>
                  <a:cubicBezTo>
                    <a:pt x="27" y="39"/>
                    <a:pt x="27" y="40"/>
                    <a:pt x="27" y="41"/>
                  </a:cubicBezTo>
                  <a:cubicBezTo>
                    <a:pt x="27" y="46"/>
                    <a:pt x="32" y="45"/>
                    <a:pt x="32" y="51"/>
                  </a:cubicBezTo>
                  <a:cubicBezTo>
                    <a:pt x="32" y="54"/>
                    <a:pt x="30" y="55"/>
                    <a:pt x="30" y="58"/>
                  </a:cubicBezTo>
                  <a:cubicBezTo>
                    <a:pt x="30" y="60"/>
                    <a:pt x="32" y="62"/>
                    <a:pt x="32" y="64"/>
                  </a:cubicBezTo>
                  <a:cubicBezTo>
                    <a:pt x="32" y="65"/>
                    <a:pt x="32" y="65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1" y="69"/>
                    <a:pt x="32" y="70"/>
                    <a:pt x="34" y="71"/>
                  </a:cubicBezTo>
                  <a:cubicBezTo>
                    <a:pt x="32" y="79"/>
                    <a:pt x="25" y="77"/>
                    <a:pt x="21" y="83"/>
                  </a:cubicBezTo>
                  <a:cubicBezTo>
                    <a:pt x="19" y="87"/>
                    <a:pt x="17" y="95"/>
                    <a:pt x="10" y="95"/>
                  </a:cubicBezTo>
                  <a:cubicBezTo>
                    <a:pt x="11" y="108"/>
                    <a:pt x="4" y="106"/>
                    <a:pt x="4" y="113"/>
                  </a:cubicBezTo>
                  <a:cubicBezTo>
                    <a:pt x="4" y="117"/>
                    <a:pt x="4" y="123"/>
                    <a:pt x="8" y="123"/>
                  </a:cubicBezTo>
                  <a:cubicBezTo>
                    <a:pt x="9" y="123"/>
                    <a:pt x="10" y="122"/>
                    <a:pt x="10" y="122"/>
                  </a:cubicBezTo>
                  <a:cubicBezTo>
                    <a:pt x="11" y="122"/>
                    <a:pt x="11" y="122"/>
                    <a:pt x="12" y="123"/>
                  </a:cubicBezTo>
                  <a:cubicBezTo>
                    <a:pt x="11" y="128"/>
                    <a:pt x="6" y="129"/>
                    <a:pt x="4" y="133"/>
                  </a:cubicBezTo>
                  <a:cubicBezTo>
                    <a:pt x="2" y="134"/>
                    <a:pt x="0" y="138"/>
                    <a:pt x="0" y="141"/>
                  </a:cubicBezTo>
                  <a:cubicBezTo>
                    <a:pt x="0" y="147"/>
                    <a:pt x="4" y="152"/>
                    <a:pt x="8" y="155"/>
                  </a:cubicBezTo>
                  <a:cubicBezTo>
                    <a:pt x="9" y="157"/>
                    <a:pt x="11" y="156"/>
                    <a:pt x="12" y="158"/>
                  </a:cubicBezTo>
                  <a:cubicBezTo>
                    <a:pt x="13" y="160"/>
                    <a:pt x="13" y="164"/>
                    <a:pt x="15" y="166"/>
                  </a:cubicBezTo>
                  <a:cubicBezTo>
                    <a:pt x="16" y="166"/>
                    <a:pt x="18" y="166"/>
                    <a:pt x="19" y="168"/>
                  </a:cubicBezTo>
                  <a:cubicBezTo>
                    <a:pt x="21" y="173"/>
                    <a:pt x="23" y="177"/>
                    <a:pt x="25" y="183"/>
                  </a:cubicBezTo>
                  <a:cubicBezTo>
                    <a:pt x="27" y="190"/>
                    <a:pt x="33" y="195"/>
                    <a:pt x="35" y="201"/>
                  </a:cubicBezTo>
                  <a:cubicBezTo>
                    <a:pt x="36" y="205"/>
                    <a:pt x="41" y="208"/>
                    <a:pt x="41" y="212"/>
                  </a:cubicBezTo>
                  <a:cubicBezTo>
                    <a:pt x="41" y="216"/>
                    <a:pt x="39" y="219"/>
                    <a:pt x="42" y="221"/>
                  </a:cubicBezTo>
                  <a:cubicBezTo>
                    <a:pt x="47" y="226"/>
                    <a:pt x="51" y="230"/>
                    <a:pt x="59" y="233"/>
                  </a:cubicBezTo>
                  <a:cubicBezTo>
                    <a:pt x="63" y="234"/>
                    <a:pt x="64" y="235"/>
                    <a:pt x="68" y="238"/>
                  </a:cubicBezTo>
                  <a:cubicBezTo>
                    <a:pt x="71" y="242"/>
                    <a:pt x="74" y="241"/>
                    <a:pt x="78" y="243"/>
                  </a:cubicBezTo>
                  <a:cubicBezTo>
                    <a:pt x="83" y="246"/>
                    <a:pt x="88" y="250"/>
                    <a:pt x="91" y="257"/>
                  </a:cubicBezTo>
                  <a:cubicBezTo>
                    <a:pt x="91" y="260"/>
                    <a:pt x="93" y="277"/>
                    <a:pt x="93" y="279"/>
                  </a:cubicBezTo>
                  <a:cubicBezTo>
                    <a:pt x="93" y="284"/>
                    <a:pt x="90" y="292"/>
                    <a:pt x="90" y="296"/>
                  </a:cubicBezTo>
                  <a:cubicBezTo>
                    <a:pt x="90" y="299"/>
                    <a:pt x="90" y="299"/>
                    <a:pt x="90" y="308"/>
                  </a:cubicBezTo>
                  <a:cubicBezTo>
                    <a:pt x="90" y="311"/>
                    <a:pt x="88" y="316"/>
                    <a:pt x="88" y="318"/>
                  </a:cubicBezTo>
                  <a:cubicBezTo>
                    <a:pt x="88" y="319"/>
                    <a:pt x="88" y="320"/>
                    <a:pt x="88" y="321"/>
                  </a:cubicBezTo>
                  <a:cubicBezTo>
                    <a:pt x="88" y="330"/>
                    <a:pt x="82" y="337"/>
                    <a:pt x="82" y="348"/>
                  </a:cubicBezTo>
                  <a:cubicBezTo>
                    <a:pt x="82" y="353"/>
                    <a:pt x="79" y="357"/>
                    <a:pt x="80" y="362"/>
                  </a:cubicBezTo>
                  <a:cubicBezTo>
                    <a:pt x="81" y="383"/>
                    <a:pt x="81" y="383"/>
                    <a:pt x="81" y="383"/>
                  </a:cubicBezTo>
                  <a:cubicBezTo>
                    <a:pt x="79" y="390"/>
                    <a:pt x="79" y="395"/>
                    <a:pt x="77" y="401"/>
                  </a:cubicBezTo>
                  <a:cubicBezTo>
                    <a:pt x="77" y="403"/>
                    <a:pt x="75" y="402"/>
                    <a:pt x="74" y="403"/>
                  </a:cubicBezTo>
                  <a:cubicBezTo>
                    <a:pt x="73" y="405"/>
                    <a:pt x="72" y="409"/>
                    <a:pt x="71" y="411"/>
                  </a:cubicBezTo>
                  <a:cubicBezTo>
                    <a:pt x="69" y="415"/>
                    <a:pt x="65" y="422"/>
                    <a:pt x="65" y="428"/>
                  </a:cubicBezTo>
                  <a:cubicBezTo>
                    <a:pt x="65" y="430"/>
                    <a:pt x="65" y="438"/>
                    <a:pt x="66" y="438"/>
                  </a:cubicBezTo>
                  <a:cubicBezTo>
                    <a:pt x="66" y="438"/>
                    <a:pt x="68" y="440"/>
                    <a:pt x="68" y="442"/>
                  </a:cubicBezTo>
                  <a:cubicBezTo>
                    <a:pt x="68" y="442"/>
                    <a:pt x="67" y="443"/>
                    <a:pt x="65" y="443"/>
                  </a:cubicBezTo>
                  <a:cubicBezTo>
                    <a:pt x="64" y="448"/>
                    <a:pt x="62" y="451"/>
                    <a:pt x="62" y="456"/>
                  </a:cubicBezTo>
                  <a:cubicBezTo>
                    <a:pt x="62" y="459"/>
                    <a:pt x="64" y="466"/>
                    <a:pt x="66" y="466"/>
                  </a:cubicBezTo>
                  <a:cubicBezTo>
                    <a:pt x="68" y="466"/>
                    <a:pt x="68" y="463"/>
                    <a:pt x="70" y="463"/>
                  </a:cubicBezTo>
                  <a:cubicBezTo>
                    <a:pt x="71" y="462"/>
                    <a:pt x="71" y="462"/>
                    <a:pt x="71" y="462"/>
                  </a:cubicBezTo>
                  <a:cubicBezTo>
                    <a:pt x="72" y="462"/>
                    <a:pt x="72" y="463"/>
                    <a:pt x="73" y="463"/>
                  </a:cubicBezTo>
                  <a:cubicBezTo>
                    <a:pt x="73" y="467"/>
                    <a:pt x="73" y="467"/>
                    <a:pt x="73" y="467"/>
                  </a:cubicBezTo>
                  <a:cubicBezTo>
                    <a:pt x="64" y="509"/>
                    <a:pt x="64" y="509"/>
                    <a:pt x="64" y="509"/>
                  </a:cubicBezTo>
                  <a:cubicBezTo>
                    <a:pt x="59" y="509"/>
                    <a:pt x="61" y="504"/>
                    <a:pt x="56" y="504"/>
                  </a:cubicBezTo>
                  <a:cubicBezTo>
                    <a:pt x="55" y="504"/>
                    <a:pt x="54" y="505"/>
                    <a:pt x="54" y="507"/>
                  </a:cubicBezTo>
                  <a:cubicBezTo>
                    <a:pt x="53" y="507"/>
                    <a:pt x="53" y="507"/>
                    <a:pt x="53" y="507"/>
                  </a:cubicBezTo>
                  <a:cubicBezTo>
                    <a:pt x="53" y="510"/>
                    <a:pt x="53" y="510"/>
                    <a:pt x="53" y="510"/>
                  </a:cubicBezTo>
                  <a:cubicBezTo>
                    <a:pt x="54" y="513"/>
                    <a:pt x="57" y="517"/>
                    <a:pt x="57" y="520"/>
                  </a:cubicBezTo>
                  <a:cubicBezTo>
                    <a:pt x="57" y="524"/>
                    <a:pt x="51" y="526"/>
                    <a:pt x="51" y="531"/>
                  </a:cubicBezTo>
                  <a:cubicBezTo>
                    <a:pt x="51" y="536"/>
                    <a:pt x="55" y="546"/>
                    <a:pt x="55" y="552"/>
                  </a:cubicBezTo>
                  <a:cubicBezTo>
                    <a:pt x="55" y="554"/>
                    <a:pt x="55" y="554"/>
                    <a:pt x="55" y="556"/>
                  </a:cubicBezTo>
                  <a:cubicBezTo>
                    <a:pt x="55" y="562"/>
                    <a:pt x="63" y="561"/>
                    <a:pt x="63" y="568"/>
                  </a:cubicBezTo>
                  <a:cubicBezTo>
                    <a:pt x="63" y="570"/>
                    <a:pt x="62" y="572"/>
                    <a:pt x="61" y="573"/>
                  </a:cubicBezTo>
                  <a:cubicBezTo>
                    <a:pt x="62" y="574"/>
                    <a:pt x="62" y="574"/>
                    <a:pt x="63" y="574"/>
                  </a:cubicBezTo>
                  <a:cubicBezTo>
                    <a:pt x="63" y="577"/>
                    <a:pt x="58" y="577"/>
                    <a:pt x="58" y="579"/>
                  </a:cubicBezTo>
                  <a:cubicBezTo>
                    <a:pt x="58" y="580"/>
                    <a:pt x="59" y="581"/>
                    <a:pt x="60" y="582"/>
                  </a:cubicBezTo>
                  <a:cubicBezTo>
                    <a:pt x="64" y="586"/>
                    <a:pt x="66" y="590"/>
                    <a:pt x="74" y="590"/>
                  </a:cubicBezTo>
                  <a:cubicBezTo>
                    <a:pt x="74" y="591"/>
                    <a:pt x="75" y="593"/>
                    <a:pt x="77" y="593"/>
                  </a:cubicBezTo>
                  <a:cubicBezTo>
                    <a:pt x="79" y="593"/>
                    <a:pt x="80" y="593"/>
                    <a:pt x="83" y="593"/>
                  </a:cubicBezTo>
                  <a:cubicBezTo>
                    <a:pt x="83" y="599"/>
                    <a:pt x="89" y="599"/>
                    <a:pt x="93" y="600"/>
                  </a:cubicBezTo>
                  <a:cubicBezTo>
                    <a:pt x="98" y="601"/>
                    <a:pt x="95" y="609"/>
                    <a:pt x="102" y="609"/>
                  </a:cubicBezTo>
                  <a:cubicBezTo>
                    <a:pt x="105" y="609"/>
                    <a:pt x="107" y="609"/>
                    <a:pt x="110" y="609"/>
                  </a:cubicBezTo>
                  <a:cubicBezTo>
                    <a:pt x="111" y="609"/>
                    <a:pt x="112" y="608"/>
                    <a:pt x="113" y="608"/>
                  </a:cubicBezTo>
                  <a:cubicBezTo>
                    <a:pt x="114" y="608"/>
                    <a:pt x="114" y="608"/>
                    <a:pt x="116" y="608"/>
                  </a:cubicBezTo>
                  <a:cubicBezTo>
                    <a:pt x="118" y="608"/>
                    <a:pt x="126" y="603"/>
                    <a:pt x="130" y="603"/>
                  </a:cubicBezTo>
                  <a:cubicBezTo>
                    <a:pt x="131" y="603"/>
                    <a:pt x="132" y="603"/>
                    <a:pt x="132" y="603"/>
                  </a:cubicBezTo>
                  <a:cubicBezTo>
                    <a:pt x="133" y="603"/>
                    <a:pt x="134" y="603"/>
                    <a:pt x="134" y="602"/>
                  </a:cubicBezTo>
                  <a:cubicBezTo>
                    <a:pt x="127" y="598"/>
                    <a:pt x="119" y="595"/>
                    <a:pt x="113" y="589"/>
                  </a:cubicBezTo>
                  <a:cubicBezTo>
                    <a:pt x="109" y="585"/>
                    <a:pt x="109" y="572"/>
                    <a:pt x="104" y="570"/>
                  </a:cubicBezTo>
                  <a:cubicBezTo>
                    <a:pt x="103" y="569"/>
                    <a:pt x="100" y="566"/>
                    <a:pt x="100" y="563"/>
                  </a:cubicBezTo>
                  <a:cubicBezTo>
                    <a:pt x="100" y="558"/>
                    <a:pt x="101" y="554"/>
                    <a:pt x="105" y="550"/>
                  </a:cubicBezTo>
                  <a:cubicBezTo>
                    <a:pt x="107" y="548"/>
                    <a:pt x="112" y="549"/>
                    <a:pt x="114" y="545"/>
                  </a:cubicBezTo>
                  <a:cubicBezTo>
                    <a:pt x="116" y="542"/>
                    <a:pt x="115" y="538"/>
                    <a:pt x="117" y="536"/>
                  </a:cubicBezTo>
                  <a:cubicBezTo>
                    <a:pt x="121" y="532"/>
                    <a:pt x="128" y="531"/>
                    <a:pt x="128" y="523"/>
                  </a:cubicBezTo>
                  <a:cubicBezTo>
                    <a:pt x="128" y="514"/>
                    <a:pt x="115" y="518"/>
                    <a:pt x="115" y="507"/>
                  </a:cubicBezTo>
                  <a:cubicBezTo>
                    <a:pt x="115" y="502"/>
                    <a:pt x="119" y="498"/>
                    <a:pt x="124" y="497"/>
                  </a:cubicBezTo>
                  <a:cubicBezTo>
                    <a:pt x="126" y="497"/>
                    <a:pt x="131" y="496"/>
                    <a:pt x="132" y="493"/>
                  </a:cubicBezTo>
                  <a:cubicBezTo>
                    <a:pt x="133" y="486"/>
                    <a:pt x="133" y="481"/>
                    <a:pt x="138" y="476"/>
                  </a:cubicBezTo>
                  <a:cubicBezTo>
                    <a:pt x="137" y="475"/>
                    <a:pt x="135" y="475"/>
                    <a:pt x="135" y="472"/>
                  </a:cubicBezTo>
                  <a:cubicBezTo>
                    <a:pt x="138" y="472"/>
                    <a:pt x="139" y="474"/>
                    <a:pt x="143" y="474"/>
                  </a:cubicBezTo>
                  <a:cubicBezTo>
                    <a:pt x="143" y="474"/>
                    <a:pt x="145" y="472"/>
                    <a:pt x="145" y="471"/>
                  </a:cubicBezTo>
                  <a:cubicBezTo>
                    <a:pt x="145" y="469"/>
                    <a:pt x="144" y="469"/>
                    <a:pt x="143" y="468"/>
                  </a:cubicBezTo>
                  <a:cubicBezTo>
                    <a:pt x="142" y="468"/>
                    <a:pt x="140" y="470"/>
                    <a:pt x="139" y="470"/>
                  </a:cubicBezTo>
                  <a:cubicBezTo>
                    <a:pt x="136" y="470"/>
                    <a:pt x="133" y="462"/>
                    <a:pt x="133" y="458"/>
                  </a:cubicBezTo>
                  <a:cubicBezTo>
                    <a:pt x="133" y="457"/>
                    <a:pt x="134" y="455"/>
                    <a:pt x="136" y="455"/>
                  </a:cubicBezTo>
                  <a:cubicBezTo>
                    <a:pt x="141" y="455"/>
                    <a:pt x="143" y="459"/>
                    <a:pt x="149" y="459"/>
                  </a:cubicBezTo>
                  <a:cubicBezTo>
                    <a:pt x="151" y="459"/>
                    <a:pt x="155" y="457"/>
                    <a:pt x="155" y="455"/>
                  </a:cubicBezTo>
                  <a:cubicBezTo>
                    <a:pt x="155" y="455"/>
                    <a:pt x="155" y="454"/>
                    <a:pt x="155" y="453"/>
                  </a:cubicBezTo>
                  <a:cubicBezTo>
                    <a:pt x="157" y="449"/>
                    <a:pt x="154" y="440"/>
                    <a:pt x="158" y="436"/>
                  </a:cubicBezTo>
                  <a:cubicBezTo>
                    <a:pt x="159" y="436"/>
                    <a:pt x="160" y="435"/>
                    <a:pt x="162" y="435"/>
                  </a:cubicBezTo>
                  <a:cubicBezTo>
                    <a:pt x="163" y="435"/>
                    <a:pt x="165" y="436"/>
                    <a:pt x="167" y="436"/>
                  </a:cubicBezTo>
                  <a:cubicBezTo>
                    <a:pt x="168" y="436"/>
                    <a:pt x="170" y="436"/>
                    <a:pt x="171" y="436"/>
                  </a:cubicBezTo>
                  <a:cubicBezTo>
                    <a:pt x="172" y="436"/>
                    <a:pt x="174" y="436"/>
                    <a:pt x="174" y="436"/>
                  </a:cubicBezTo>
                  <a:cubicBezTo>
                    <a:pt x="181" y="433"/>
                    <a:pt x="187" y="435"/>
                    <a:pt x="192" y="430"/>
                  </a:cubicBezTo>
                  <a:cubicBezTo>
                    <a:pt x="195" y="427"/>
                    <a:pt x="197" y="425"/>
                    <a:pt x="200" y="421"/>
                  </a:cubicBezTo>
                  <a:cubicBezTo>
                    <a:pt x="201" y="419"/>
                    <a:pt x="201" y="417"/>
                    <a:pt x="201" y="414"/>
                  </a:cubicBezTo>
                  <a:cubicBezTo>
                    <a:pt x="201" y="411"/>
                    <a:pt x="196" y="411"/>
                    <a:pt x="196" y="407"/>
                  </a:cubicBezTo>
                  <a:cubicBezTo>
                    <a:pt x="194" y="404"/>
                    <a:pt x="194" y="401"/>
                    <a:pt x="192" y="399"/>
                  </a:cubicBezTo>
                  <a:cubicBezTo>
                    <a:pt x="191" y="398"/>
                    <a:pt x="187" y="396"/>
                    <a:pt x="187" y="394"/>
                  </a:cubicBezTo>
                  <a:cubicBezTo>
                    <a:pt x="187" y="393"/>
                    <a:pt x="188" y="392"/>
                    <a:pt x="189" y="392"/>
                  </a:cubicBezTo>
                  <a:cubicBezTo>
                    <a:pt x="194" y="392"/>
                    <a:pt x="197" y="396"/>
                    <a:pt x="201" y="396"/>
                  </a:cubicBezTo>
                  <a:cubicBezTo>
                    <a:pt x="203" y="396"/>
                    <a:pt x="210" y="399"/>
                    <a:pt x="214" y="399"/>
                  </a:cubicBezTo>
                  <a:cubicBezTo>
                    <a:pt x="227" y="399"/>
                    <a:pt x="229" y="385"/>
                    <a:pt x="235" y="376"/>
                  </a:cubicBezTo>
                  <a:cubicBezTo>
                    <a:pt x="240" y="369"/>
                    <a:pt x="246" y="368"/>
                    <a:pt x="251" y="360"/>
                  </a:cubicBezTo>
                  <a:cubicBezTo>
                    <a:pt x="253" y="356"/>
                    <a:pt x="253" y="354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8" y="345"/>
                    <a:pt x="260" y="340"/>
                    <a:pt x="266" y="337"/>
                  </a:cubicBezTo>
                  <a:cubicBezTo>
                    <a:pt x="266" y="324"/>
                    <a:pt x="266" y="324"/>
                    <a:pt x="266" y="324"/>
                  </a:cubicBezTo>
                  <a:cubicBezTo>
                    <a:pt x="266" y="319"/>
                    <a:pt x="266" y="315"/>
                    <a:pt x="269" y="311"/>
                  </a:cubicBezTo>
                  <a:cubicBezTo>
                    <a:pt x="271" y="309"/>
                    <a:pt x="275" y="309"/>
                    <a:pt x="277" y="305"/>
                  </a:cubicBezTo>
                  <a:cubicBezTo>
                    <a:pt x="283" y="297"/>
                    <a:pt x="290" y="301"/>
                    <a:pt x="297" y="294"/>
                  </a:cubicBezTo>
                  <a:cubicBezTo>
                    <a:pt x="297" y="293"/>
                    <a:pt x="298" y="292"/>
                    <a:pt x="299" y="291"/>
                  </a:cubicBezTo>
                  <a:cubicBezTo>
                    <a:pt x="303" y="290"/>
                    <a:pt x="306" y="289"/>
                    <a:pt x="310" y="289"/>
                  </a:cubicBezTo>
                  <a:cubicBezTo>
                    <a:pt x="311" y="289"/>
                    <a:pt x="312" y="289"/>
                    <a:pt x="313" y="289"/>
                  </a:cubicBezTo>
                  <a:cubicBezTo>
                    <a:pt x="318" y="289"/>
                    <a:pt x="324" y="285"/>
                    <a:pt x="326" y="282"/>
                  </a:cubicBezTo>
                  <a:cubicBezTo>
                    <a:pt x="326" y="281"/>
                    <a:pt x="326" y="277"/>
                    <a:pt x="327" y="276"/>
                  </a:cubicBezTo>
                  <a:cubicBezTo>
                    <a:pt x="332" y="270"/>
                    <a:pt x="333" y="267"/>
                    <a:pt x="337" y="261"/>
                  </a:cubicBezTo>
                  <a:cubicBezTo>
                    <a:pt x="338" y="260"/>
                    <a:pt x="339" y="254"/>
                    <a:pt x="339" y="251"/>
                  </a:cubicBezTo>
                  <a:cubicBezTo>
                    <a:pt x="339" y="249"/>
                    <a:pt x="341" y="246"/>
                    <a:pt x="342" y="244"/>
                  </a:cubicBezTo>
                  <a:cubicBezTo>
                    <a:pt x="343" y="244"/>
                    <a:pt x="344" y="242"/>
                    <a:pt x="344" y="241"/>
                  </a:cubicBezTo>
                  <a:cubicBezTo>
                    <a:pt x="344" y="237"/>
                    <a:pt x="346" y="233"/>
                    <a:pt x="346" y="227"/>
                  </a:cubicBezTo>
                  <a:cubicBezTo>
                    <a:pt x="346" y="221"/>
                    <a:pt x="341" y="211"/>
                    <a:pt x="346" y="207"/>
                  </a:cubicBezTo>
                  <a:cubicBezTo>
                    <a:pt x="349" y="204"/>
                    <a:pt x="352" y="204"/>
                    <a:pt x="355" y="199"/>
                  </a:cubicBezTo>
                  <a:cubicBezTo>
                    <a:pt x="356" y="197"/>
                    <a:pt x="357" y="196"/>
                    <a:pt x="359" y="194"/>
                  </a:cubicBezTo>
                  <a:cubicBezTo>
                    <a:pt x="367" y="182"/>
                    <a:pt x="378" y="176"/>
                    <a:pt x="378" y="155"/>
                  </a:cubicBezTo>
                  <a:cubicBezTo>
                    <a:pt x="378" y="149"/>
                    <a:pt x="377" y="143"/>
                    <a:pt x="371" y="142"/>
                  </a:cubicBezTo>
                  <a:cubicBezTo>
                    <a:pt x="370" y="141"/>
                    <a:pt x="369" y="141"/>
                    <a:pt x="368" y="141"/>
                  </a:cubicBezTo>
                  <a:cubicBezTo>
                    <a:pt x="368" y="141"/>
                    <a:pt x="367" y="141"/>
                    <a:pt x="366" y="141"/>
                  </a:cubicBezTo>
                  <a:cubicBezTo>
                    <a:pt x="365" y="142"/>
                    <a:pt x="365" y="142"/>
                    <a:pt x="364" y="142"/>
                  </a:cubicBezTo>
                  <a:cubicBezTo>
                    <a:pt x="363" y="142"/>
                    <a:pt x="362" y="141"/>
                    <a:pt x="361" y="141"/>
                  </a:cubicBezTo>
                  <a:cubicBezTo>
                    <a:pt x="356" y="140"/>
                    <a:pt x="347" y="132"/>
                    <a:pt x="345" y="128"/>
                  </a:cubicBezTo>
                  <a:cubicBezTo>
                    <a:pt x="342" y="126"/>
                    <a:pt x="337" y="124"/>
                    <a:pt x="332" y="123"/>
                  </a:cubicBezTo>
                  <a:cubicBezTo>
                    <a:pt x="321" y="124"/>
                    <a:pt x="321" y="124"/>
                    <a:pt x="321" y="124"/>
                  </a:cubicBezTo>
                  <a:cubicBezTo>
                    <a:pt x="315" y="124"/>
                    <a:pt x="314" y="120"/>
                    <a:pt x="308" y="120"/>
                  </a:cubicBezTo>
                  <a:cubicBezTo>
                    <a:pt x="305" y="120"/>
                    <a:pt x="304" y="122"/>
                    <a:pt x="302" y="123"/>
                  </a:cubicBezTo>
                  <a:cubicBezTo>
                    <a:pt x="300" y="123"/>
                    <a:pt x="300" y="123"/>
                    <a:pt x="300" y="123"/>
                  </a:cubicBezTo>
                  <a:cubicBezTo>
                    <a:pt x="300" y="120"/>
                    <a:pt x="300" y="118"/>
                    <a:pt x="299" y="116"/>
                  </a:cubicBezTo>
                  <a:cubicBezTo>
                    <a:pt x="299" y="114"/>
                    <a:pt x="296" y="114"/>
                    <a:pt x="294" y="113"/>
                  </a:cubicBezTo>
                  <a:cubicBezTo>
                    <a:pt x="290" y="110"/>
                    <a:pt x="280" y="105"/>
                    <a:pt x="275" y="105"/>
                  </a:cubicBezTo>
                  <a:cubicBezTo>
                    <a:pt x="270" y="105"/>
                    <a:pt x="267" y="111"/>
                    <a:pt x="264" y="116"/>
                  </a:cubicBezTo>
                  <a:cubicBezTo>
                    <a:pt x="263" y="117"/>
                    <a:pt x="262" y="119"/>
                    <a:pt x="261" y="119"/>
                  </a:cubicBezTo>
                  <a:cubicBezTo>
                    <a:pt x="260" y="119"/>
                    <a:pt x="259" y="117"/>
                    <a:pt x="259" y="116"/>
                  </a:cubicBezTo>
                  <a:cubicBezTo>
                    <a:pt x="252" y="116"/>
                    <a:pt x="252" y="116"/>
                    <a:pt x="252" y="116"/>
                  </a:cubicBezTo>
                  <a:cubicBezTo>
                    <a:pt x="252" y="113"/>
                    <a:pt x="250" y="111"/>
                    <a:pt x="248" y="109"/>
                  </a:cubicBezTo>
                  <a:cubicBezTo>
                    <a:pt x="246" y="109"/>
                    <a:pt x="244" y="109"/>
                    <a:pt x="244" y="106"/>
                  </a:cubicBezTo>
                  <a:cubicBezTo>
                    <a:pt x="244" y="98"/>
                    <a:pt x="252" y="95"/>
                    <a:pt x="256" y="89"/>
                  </a:cubicBezTo>
                  <a:cubicBezTo>
                    <a:pt x="256" y="86"/>
                    <a:pt x="253" y="86"/>
                    <a:pt x="251" y="83"/>
                  </a:cubicBezTo>
                  <a:cubicBezTo>
                    <a:pt x="250" y="80"/>
                    <a:pt x="246" y="71"/>
                    <a:pt x="246" y="68"/>
                  </a:cubicBezTo>
                  <a:cubicBezTo>
                    <a:pt x="241" y="67"/>
                    <a:pt x="235" y="57"/>
                    <a:pt x="231" y="57"/>
                  </a:cubicBezTo>
                  <a:cubicBezTo>
                    <a:pt x="230" y="57"/>
                    <a:pt x="230" y="57"/>
                    <a:pt x="229" y="57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26" y="57"/>
                    <a:pt x="222" y="54"/>
                    <a:pt x="220" y="54"/>
                  </a:cubicBezTo>
                  <a:cubicBezTo>
                    <a:pt x="212" y="54"/>
                    <a:pt x="212" y="54"/>
                    <a:pt x="212" y="54"/>
                  </a:cubicBezTo>
                  <a:cubicBezTo>
                    <a:pt x="205" y="52"/>
                    <a:pt x="193" y="53"/>
                    <a:pt x="191" y="45"/>
                  </a:cubicBezTo>
                  <a:cubicBezTo>
                    <a:pt x="189" y="45"/>
                    <a:pt x="187" y="44"/>
                    <a:pt x="186" y="43"/>
                  </a:cubicBezTo>
                  <a:cubicBezTo>
                    <a:pt x="183" y="36"/>
                    <a:pt x="180" y="37"/>
                    <a:pt x="175" y="32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6" y="28"/>
                    <a:pt x="167" y="24"/>
                    <a:pt x="163" y="23"/>
                  </a:cubicBezTo>
                  <a:cubicBezTo>
                    <a:pt x="159" y="21"/>
                    <a:pt x="153" y="20"/>
                    <a:pt x="151" y="16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1" y="14"/>
                    <a:pt x="152" y="14"/>
                    <a:pt x="152" y="14"/>
                  </a:cubicBezTo>
                  <a:cubicBezTo>
                    <a:pt x="153" y="14"/>
                    <a:pt x="154" y="14"/>
                    <a:pt x="155" y="13"/>
                  </a:cubicBezTo>
                  <a:cubicBezTo>
                    <a:pt x="155" y="13"/>
                    <a:pt x="150" y="13"/>
                    <a:pt x="147" y="13"/>
                  </a:cubicBezTo>
                  <a:cubicBezTo>
                    <a:pt x="146" y="13"/>
                    <a:pt x="140" y="13"/>
                    <a:pt x="140" y="14"/>
                  </a:cubicBezTo>
                  <a:cubicBezTo>
                    <a:pt x="138" y="17"/>
                    <a:pt x="136" y="17"/>
                    <a:pt x="131" y="18"/>
                  </a:cubicBezTo>
                  <a:cubicBezTo>
                    <a:pt x="129" y="18"/>
                    <a:pt x="126" y="17"/>
                    <a:pt x="126" y="15"/>
                  </a:cubicBezTo>
                  <a:cubicBezTo>
                    <a:pt x="123" y="15"/>
                    <a:pt x="115" y="15"/>
                    <a:pt x="110" y="15"/>
                  </a:cubicBezTo>
                  <a:cubicBezTo>
                    <a:pt x="109" y="15"/>
                    <a:pt x="107" y="13"/>
                    <a:pt x="107" y="10"/>
                  </a:cubicBezTo>
                  <a:cubicBezTo>
                    <a:pt x="103" y="9"/>
                    <a:pt x="96" y="7"/>
                    <a:pt x="95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6"/>
                    <a:pt x="94" y="5"/>
                    <a:pt x="95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6" y="10"/>
                    <a:pt x="81" y="9"/>
                    <a:pt x="81" y="13"/>
                  </a:cubicBezTo>
                  <a:cubicBezTo>
                    <a:pt x="81" y="17"/>
                    <a:pt x="85" y="19"/>
                    <a:pt x="85" y="22"/>
                  </a:cubicBezTo>
                  <a:cubicBezTo>
                    <a:pt x="85" y="23"/>
                    <a:pt x="83" y="27"/>
                    <a:pt x="82" y="27"/>
                  </a:cubicBezTo>
                  <a:cubicBezTo>
                    <a:pt x="79" y="27"/>
                    <a:pt x="78" y="21"/>
                    <a:pt x="78" y="18"/>
                  </a:cubicBezTo>
                  <a:cubicBezTo>
                    <a:pt x="78" y="16"/>
                    <a:pt x="79" y="11"/>
                    <a:pt x="80" y="7"/>
                  </a:cubicBezTo>
                  <a:cubicBezTo>
                    <a:pt x="81" y="7"/>
                    <a:pt x="83" y="6"/>
                    <a:pt x="83" y="3"/>
                  </a:cubicBezTo>
                  <a:cubicBezTo>
                    <a:pt x="83" y="3"/>
                    <a:pt x="82" y="0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104"/>
            <p:cNvSpPr>
              <a:spLocks/>
            </p:cNvSpPr>
            <p:nvPr/>
          </p:nvSpPr>
          <p:spPr bwMode="auto">
            <a:xfrm>
              <a:off x="3721100" y="3440113"/>
              <a:ext cx="19050" cy="22225"/>
            </a:xfrm>
            <a:custGeom>
              <a:avLst/>
              <a:gdLst>
                <a:gd name="T0" fmla="*/ 2 w 5"/>
                <a:gd name="T1" fmla="*/ 0 h 6"/>
                <a:gd name="T2" fmla="*/ 0 w 5"/>
                <a:gd name="T3" fmla="*/ 0 h 6"/>
                <a:gd name="T4" fmla="*/ 3 w 5"/>
                <a:gd name="T5" fmla="*/ 6 h 6"/>
                <a:gd name="T6" fmla="*/ 5 w 5"/>
                <a:gd name="T7" fmla="*/ 4 h 6"/>
                <a:gd name="T8" fmla="*/ 2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4" y="6"/>
                    <a:pt x="5" y="5"/>
                    <a:pt x="5" y="4"/>
                  </a:cubicBezTo>
                  <a:cubicBezTo>
                    <a:pt x="5" y="2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105"/>
            <p:cNvSpPr>
              <a:spLocks/>
            </p:cNvSpPr>
            <p:nvPr/>
          </p:nvSpPr>
          <p:spPr bwMode="auto">
            <a:xfrm>
              <a:off x="3705225" y="3379788"/>
              <a:ext cx="30163" cy="7938"/>
            </a:xfrm>
            <a:custGeom>
              <a:avLst/>
              <a:gdLst>
                <a:gd name="T0" fmla="*/ 4 w 8"/>
                <a:gd name="T1" fmla="*/ 0 h 2"/>
                <a:gd name="T2" fmla="*/ 0 w 8"/>
                <a:gd name="T3" fmla="*/ 2 h 2"/>
                <a:gd name="T4" fmla="*/ 5 w 8"/>
                <a:gd name="T5" fmla="*/ 2 h 2"/>
                <a:gd name="T6" fmla="*/ 8 w 8"/>
                <a:gd name="T7" fmla="*/ 2 h 2"/>
                <a:gd name="T8" fmla="*/ 4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4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1" y="2"/>
                    <a:pt x="3" y="2"/>
                    <a:pt x="5" y="2"/>
                  </a:cubicBezTo>
                  <a:cubicBezTo>
                    <a:pt x="6" y="2"/>
                    <a:pt x="7" y="2"/>
                    <a:pt x="8" y="2"/>
                  </a:cubicBezTo>
                  <a:cubicBezTo>
                    <a:pt x="7" y="1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106"/>
            <p:cNvSpPr>
              <a:spLocks/>
            </p:cNvSpPr>
            <p:nvPr/>
          </p:nvSpPr>
          <p:spPr bwMode="auto">
            <a:xfrm>
              <a:off x="3754438" y="3390900"/>
              <a:ext cx="3175" cy="11113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107"/>
            <p:cNvSpPr>
              <a:spLocks/>
            </p:cNvSpPr>
            <p:nvPr/>
          </p:nvSpPr>
          <p:spPr bwMode="auto">
            <a:xfrm>
              <a:off x="3863975" y="3552825"/>
              <a:ext cx="17463" cy="15875"/>
            </a:xfrm>
            <a:custGeom>
              <a:avLst/>
              <a:gdLst>
                <a:gd name="T0" fmla="*/ 5 w 5"/>
                <a:gd name="T1" fmla="*/ 0 h 4"/>
                <a:gd name="T2" fmla="*/ 1 w 5"/>
                <a:gd name="T3" fmla="*/ 3 h 4"/>
                <a:gd name="T4" fmla="*/ 0 w 5"/>
                <a:gd name="T5" fmla="*/ 3 h 4"/>
                <a:gd name="T6" fmla="*/ 0 w 5"/>
                <a:gd name="T7" fmla="*/ 4 h 4"/>
                <a:gd name="T8" fmla="*/ 1 w 5"/>
                <a:gd name="T9" fmla="*/ 4 h 4"/>
                <a:gd name="T10" fmla="*/ 5 w 5"/>
                <a:gd name="T11" fmla="*/ 3 h 4"/>
                <a:gd name="T12" fmla="*/ 5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1"/>
                    <a:pt x="3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4" y="4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108"/>
            <p:cNvSpPr>
              <a:spLocks/>
            </p:cNvSpPr>
            <p:nvPr/>
          </p:nvSpPr>
          <p:spPr bwMode="auto">
            <a:xfrm>
              <a:off x="2312988" y="2571750"/>
              <a:ext cx="1757363" cy="865188"/>
            </a:xfrm>
            <a:custGeom>
              <a:avLst/>
              <a:gdLst>
                <a:gd name="T0" fmla="*/ 13 w 468"/>
                <a:gd name="T1" fmla="*/ 4 h 230"/>
                <a:gd name="T2" fmla="*/ 17 w 468"/>
                <a:gd name="T3" fmla="*/ 10 h 230"/>
                <a:gd name="T4" fmla="*/ 0 w 468"/>
                <a:gd name="T5" fmla="*/ 15 h 230"/>
                <a:gd name="T6" fmla="*/ 5 w 468"/>
                <a:gd name="T7" fmla="*/ 86 h 230"/>
                <a:gd name="T8" fmla="*/ 30 w 468"/>
                <a:gd name="T9" fmla="*/ 138 h 230"/>
                <a:gd name="T10" fmla="*/ 79 w 468"/>
                <a:gd name="T11" fmla="*/ 163 h 230"/>
                <a:gd name="T12" fmla="*/ 133 w 468"/>
                <a:gd name="T13" fmla="*/ 169 h 230"/>
                <a:gd name="T14" fmla="*/ 172 w 468"/>
                <a:gd name="T15" fmla="*/ 195 h 230"/>
                <a:gd name="T16" fmla="*/ 221 w 468"/>
                <a:gd name="T17" fmla="*/ 221 h 230"/>
                <a:gd name="T18" fmla="*/ 230 w 468"/>
                <a:gd name="T19" fmla="*/ 200 h 230"/>
                <a:gd name="T20" fmla="*/ 235 w 468"/>
                <a:gd name="T21" fmla="*/ 200 h 230"/>
                <a:gd name="T22" fmla="*/ 261 w 468"/>
                <a:gd name="T23" fmla="*/ 191 h 230"/>
                <a:gd name="T24" fmla="*/ 286 w 468"/>
                <a:gd name="T25" fmla="*/ 194 h 230"/>
                <a:gd name="T26" fmla="*/ 281 w 468"/>
                <a:gd name="T27" fmla="*/ 185 h 230"/>
                <a:gd name="T28" fmla="*/ 306 w 468"/>
                <a:gd name="T29" fmla="*/ 183 h 230"/>
                <a:gd name="T30" fmla="*/ 341 w 468"/>
                <a:gd name="T31" fmla="*/ 212 h 230"/>
                <a:gd name="T32" fmla="*/ 361 w 468"/>
                <a:gd name="T33" fmla="*/ 218 h 230"/>
                <a:gd name="T34" fmla="*/ 358 w 468"/>
                <a:gd name="T35" fmla="*/ 206 h 230"/>
                <a:gd name="T36" fmla="*/ 379 w 468"/>
                <a:gd name="T37" fmla="*/ 150 h 230"/>
                <a:gd name="T38" fmla="*/ 395 w 468"/>
                <a:gd name="T39" fmla="*/ 140 h 230"/>
                <a:gd name="T40" fmla="*/ 392 w 468"/>
                <a:gd name="T41" fmla="*/ 136 h 230"/>
                <a:gd name="T42" fmla="*/ 396 w 468"/>
                <a:gd name="T43" fmla="*/ 127 h 230"/>
                <a:gd name="T44" fmla="*/ 394 w 468"/>
                <a:gd name="T45" fmla="*/ 120 h 230"/>
                <a:gd name="T46" fmla="*/ 396 w 468"/>
                <a:gd name="T47" fmla="*/ 115 h 230"/>
                <a:gd name="T48" fmla="*/ 403 w 468"/>
                <a:gd name="T49" fmla="*/ 109 h 230"/>
                <a:gd name="T50" fmla="*/ 404 w 468"/>
                <a:gd name="T51" fmla="*/ 104 h 230"/>
                <a:gd name="T52" fmla="*/ 411 w 468"/>
                <a:gd name="T53" fmla="*/ 86 h 230"/>
                <a:gd name="T54" fmla="*/ 423 w 468"/>
                <a:gd name="T55" fmla="*/ 85 h 230"/>
                <a:gd name="T56" fmla="*/ 436 w 468"/>
                <a:gd name="T57" fmla="*/ 79 h 230"/>
                <a:gd name="T58" fmla="*/ 445 w 468"/>
                <a:gd name="T59" fmla="*/ 76 h 230"/>
                <a:gd name="T60" fmla="*/ 438 w 468"/>
                <a:gd name="T61" fmla="*/ 70 h 230"/>
                <a:gd name="T62" fmla="*/ 459 w 468"/>
                <a:gd name="T63" fmla="*/ 52 h 230"/>
                <a:gd name="T64" fmla="*/ 467 w 468"/>
                <a:gd name="T65" fmla="*/ 45 h 230"/>
                <a:gd name="T66" fmla="*/ 462 w 468"/>
                <a:gd name="T67" fmla="*/ 21 h 230"/>
                <a:gd name="T68" fmla="*/ 462 w 468"/>
                <a:gd name="T69" fmla="*/ 21 h 230"/>
                <a:gd name="T70" fmla="*/ 459 w 468"/>
                <a:gd name="T71" fmla="*/ 19 h 230"/>
                <a:gd name="T72" fmla="*/ 451 w 468"/>
                <a:gd name="T73" fmla="*/ 19 h 230"/>
                <a:gd name="T74" fmla="*/ 428 w 468"/>
                <a:gd name="T75" fmla="*/ 42 h 230"/>
                <a:gd name="T76" fmla="*/ 406 w 468"/>
                <a:gd name="T77" fmla="*/ 43 h 230"/>
                <a:gd name="T78" fmla="*/ 367 w 468"/>
                <a:gd name="T79" fmla="*/ 63 h 230"/>
                <a:gd name="T80" fmla="*/ 365 w 468"/>
                <a:gd name="T81" fmla="*/ 65 h 230"/>
                <a:gd name="T82" fmla="*/ 366 w 468"/>
                <a:gd name="T83" fmla="*/ 70 h 230"/>
                <a:gd name="T84" fmla="*/ 366 w 468"/>
                <a:gd name="T85" fmla="*/ 70 h 230"/>
                <a:gd name="T86" fmla="*/ 362 w 468"/>
                <a:gd name="T87" fmla="*/ 72 h 230"/>
                <a:gd name="T88" fmla="*/ 336 w 468"/>
                <a:gd name="T89" fmla="*/ 73 h 230"/>
                <a:gd name="T90" fmla="*/ 342 w 468"/>
                <a:gd name="T91" fmla="*/ 63 h 230"/>
                <a:gd name="T92" fmla="*/ 336 w 468"/>
                <a:gd name="T93" fmla="*/ 46 h 230"/>
                <a:gd name="T94" fmla="*/ 309 w 468"/>
                <a:gd name="T95" fmla="*/ 57 h 230"/>
                <a:gd name="T96" fmla="*/ 297 w 468"/>
                <a:gd name="T97" fmla="*/ 73 h 230"/>
                <a:gd name="T98" fmla="*/ 316 w 468"/>
                <a:gd name="T99" fmla="*/ 35 h 230"/>
                <a:gd name="T100" fmla="*/ 329 w 468"/>
                <a:gd name="T101" fmla="*/ 32 h 230"/>
                <a:gd name="T102" fmla="*/ 300 w 468"/>
                <a:gd name="T103" fmla="*/ 27 h 230"/>
                <a:gd name="T104" fmla="*/ 284 w 468"/>
                <a:gd name="T105" fmla="*/ 26 h 230"/>
                <a:gd name="T106" fmla="*/ 267 w 468"/>
                <a:gd name="T107" fmla="*/ 29 h 230"/>
                <a:gd name="T108" fmla="*/ 262 w 468"/>
                <a:gd name="T109" fmla="*/ 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8" h="230">
                  <a:moveTo>
                    <a:pt x="240" y="0"/>
                  </a:moveTo>
                  <a:cubicBezTo>
                    <a:pt x="240" y="4"/>
                    <a:pt x="240" y="4"/>
                    <a:pt x="240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6"/>
                    <a:pt x="17" y="7"/>
                    <a:pt x="17" y="10"/>
                  </a:cubicBezTo>
                  <a:cubicBezTo>
                    <a:pt x="17" y="13"/>
                    <a:pt x="14" y="16"/>
                    <a:pt x="13" y="18"/>
                  </a:cubicBezTo>
                  <a:cubicBezTo>
                    <a:pt x="11" y="15"/>
                    <a:pt x="9" y="13"/>
                    <a:pt x="4" y="13"/>
                  </a:cubicBezTo>
                  <a:cubicBezTo>
                    <a:pt x="3" y="13"/>
                    <a:pt x="0" y="13"/>
                    <a:pt x="0" y="15"/>
                  </a:cubicBezTo>
                  <a:cubicBezTo>
                    <a:pt x="0" y="21"/>
                    <a:pt x="7" y="24"/>
                    <a:pt x="7" y="30"/>
                  </a:cubicBezTo>
                  <a:cubicBezTo>
                    <a:pt x="7" y="39"/>
                    <a:pt x="0" y="55"/>
                    <a:pt x="2" y="62"/>
                  </a:cubicBezTo>
                  <a:cubicBezTo>
                    <a:pt x="5" y="69"/>
                    <a:pt x="2" y="80"/>
                    <a:pt x="5" y="86"/>
                  </a:cubicBezTo>
                  <a:cubicBezTo>
                    <a:pt x="3" y="87"/>
                    <a:pt x="1" y="89"/>
                    <a:pt x="2" y="91"/>
                  </a:cubicBezTo>
                  <a:cubicBezTo>
                    <a:pt x="7" y="100"/>
                    <a:pt x="13" y="112"/>
                    <a:pt x="19" y="113"/>
                  </a:cubicBezTo>
                  <a:cubicBezTo>
                    <a:pt x="18" y="125"/>
                    <a:pt x="26" y="128"/>
                    <a:pt x="30" y="138"/>
                  </a:cubicBezTo>
                  <a:cubicBezTo>
                    <a:pt x="31" y="140"/>
                    <a:pt x="30" y="144"/>
                    <a:pt x="32" y="144"/>
                  </a:cubicBezTo>
                  <a:cubicBezTo>
                    <a:pt x="42" y="148"/>
                    <a:pt x="57" y="154"/>
                    <a:pt x="61" y="163"/>
                  </a:cubicBezTo>
                  <a:cubicBezTo>
                    <a:pt x="79" y="163"/>
                    <a:pt x="79" y="163"/>
                    <a:pt x="79" y="163"/>
                  </a:cubicBezTo>
                  <a:cubicBezTo>
                    <a:pt x="110" y="173"/>
                    <a:pt x="110" y="173"/>
                    <a:pt x="110" y="173"/>
                  </a:cubicBezTo>
                  <a:cubicBezTo>
                    <a:pt x="133" y="173"/>
                    <a:pt x="133" y="173"/>
                    <a:pt x="133" y="173"/>
                  </a:cubicBezTo>
                  <a:cubicBezTo>
                    <a:pt x="133" y="169"/>
                    <a:pt x="133" y="169"/>
                    <a:pt x="133" y="169"/>
                  </a:cubicBezTo>
                  <a:cubicBezTo>
                    <a:pt x="139" y="169"/>
                    <a:pt x="139" y="169"/>
                    <a:pt x="139" y="169"/>
                  </a:cubicBezTo>
                  <a:cubicBezTo>
                    <a:pt x="149" y="172"/>
                    <a:pt x="154" y="173"/>
                    <a:pt x="159" y="181"/>
                  </a:cubicBezTo>
                  <a:cubicBezTo>
                    <a:pt x="161" y="185"/>
                    <a:pt x="166" y="195"/>
                    <a:pt x="172" y="195"/>
                  </a:cubicBezTo>
                  <a:cubicBezTo>
                    <a:pt x="177" y="195"/>
                    <a:pt x="175" y="187"/>
                    <a:pt x="181" y="187"/>
                  </a:cubicBezTo>
                  <a:cubicBezTo>
                    <a:pt x="198" y="187"/>
                    <a:pt x="198" y="208"/>
                    <a:pt x="207" y="217"/>
                  </a:cubicBezTo>
                  <a:cubicBezTo>
                    <a:pt x="209" y="219"/>
                    <a:pt x="216" y="220"/>
                    <a:pt x="221" y="221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0" y="219"/>
                    <a:pt x="220" y="219"/>
                    <a:pt x="220" y="218"/>
                  </a:cubicBezTo>
                  <a:cubicBezTo>
                    <a:pt x="220" y="210"/>
                    <a:pt x="224" y="202"/>
                    <a:pt x="230" y="200"/>
                  </a:cubicBezTo>
                  <a:cubicBezTo>
                    <a:pt x="231" y="200"/>
                    <a:pt x="231" y="199"/>
                    <a:pt x="232" y="199"/>
                  </a:cubicBezTo>
                  <a:cubicBezTo>
                    <a:pt x="232" y="199"/>
                    <a:pt x="233" y="200"/>
                    <a:pt x="233" y="200"/>
                  </a:cubicBezTo>
                  <a:cubicBezTo>
                    <a:pt x="234" y="200"/>
                    <a:pt x="234" y="200"/>
                    <a:pt x="235" y="200"/>
                  </a:cubicBezTo>
                  <a:cubicBezTo>
                    <a:pt x="236" y="200"/>
                    <a:pt x="237" y="199"/>
                    <a:pt x="238" y="198"/>
                  </a:cubicBezTo>
                  <a:cubicBezTo>
                    <a:pt x="241" y="195"/>
                    <a:pt x="245" y="188"/>
                    <a:pt x="253" y="188"/>
                  </a:cubicBezTo>
                  <a:cubicBezTo>
                    <a:pt x="256" y="188"/>
                    <a:pt x="258" y="191"/>
                    <a:pt x="261" y="191"/>
                  </a:cubicBezTo>
                  <a:cubicBezTo>
                    <a:pt x="263" y="191"/>
                    <a:pt x="264" y="189"/>
                    <a:pt x="265" y="189"/>
                  </a:cubicBezTo>
                  <a:cubicBezTo>
                    <a:pt x="270" y="189"/>
                    <a:pt x="276" y="195"/>
                    <a:pt x="282" y="195"/>
                  </a:cubicBezTo>
                  <a:cubicBezTo>
                    <a:pt x="283" y="195"/>
                    <a:pt x="285" y="195"/>
                    <a:pt x="286" y="194"/>
                  </a:cubicBezTo>
                  <a:cubicBezTo>
                    <a:pt x="282" y="192"/>
                    <a:pt x="285" y="189"/>
                    <a:pt x="285" y="185"/>
                  </a:cubicBezTo>
                  <a:cubicBezTo>
                    <a:pt x="284" y="186"/>
                    <a:pt x="284" y="186"/>
                    <a:pt x="284" y="186"/>
                  </a:cubicBezTo>
                  <a:cubicBezTo>
                    <a:pt x="283" y="186"/>
                    <a:pt x="283" y="186"/>
                    <a:pt x="281" y="185"/>
                  </a:cubicBezTo>
                  <a:cubicBezTo>
                    <a:pt x="286" y="183"/>
                    <a:pt x="292" y="184"/>
                    <a:pt x="297" y="183"/>
                  </a:cubicBezTo>
                  <a:cubicBezTo>
                    <a:pt x="297" y="184"/>
                    <a:pt x="298" y="185"/>
                    <a:pt x="299" y="185"/>
                  </a:cubicBezTo>
                  <a:cubicBezTo>
                    <a:pt x="301" y="185"/>
                    <a:pt x="302" y="183"/>
                    <a:pt x="306" y="183"/>
                  </a:cubicBezTo>
                  <a:cubicBezTo>
                    <a:pt x="313" y="183"/>
                    <a:pt x="316" y="189"/>
                    <a:pt x="321" y="189"/>
                  </a:cubicBezTo>
                  <a:cubicBezTo>
                    <a:pt x="323" y="189"/>
                    <a:pt x="325" y="186"/>
                    <a:pt x="327" y="186"/>
                  </a:cubicBezTo>
                  <a:cubicBezTo>
                    <a:pt x="340" y="186"/>
                    <a:pt x="336" y="203"/>
                    <a:pt x="341" y="212"/>
                  </a:cubicBezTo>
                  <a:cubicBezTo>
                    <a:pt x="343" y="217"/>
                    <a:pt x="346" y="218"/>
                    <a:pt x="349" y="223"/>
                  </a:cubicBezTo>
                  <a:cubicBezTo>
                    <a:pt x="351" y="225"/>
                    <a:pt x="351" y="230"/>
                    <a:pt x="355" y="230"/>
                  </a:cubicBezTo>
                  <a:cubicBezTo>
                    <a:pt x="360" y="230"/>
                    <a:pt x="361" y="224"/>
                    <a:pt x="361" y="218"/>
                  </a:cubicBezTo>
                  <a:cubicBezTo>
                    <a:pt x="361" y="213"/>
                    <a:pt x="359" y="210"/>
                    <a:pt x="358" y="207"/>
                  </a:cubicBezTo>
                  <a:cubicBezTo>
                    <a:pt x="358" y="205"/>
                    <a:pt x="358" y="205"/>
                    <a:pt x="358" y="205"/>
                  </a:cubicBezTo>
                  <a:cubicBezTo>
                    <a:pt x="358" y="206"/>
                    <a:pt x="358" y="206"/>
                    <a:pt x="358" y="206"/>
                  </a:cubicBezTo>
                  <a:cubicBezTo>
                    <a:pt x="358" y="196"/>
                    <a:pt x="350" y="194"/>
                    <a:pt x="350" y="184"/>
                  </a:cubicBezTo>
                  <a:cubicBezTo>
                    <a:pt x="350" y="164"/>
                    <a:pt x="367" y="158"/>
                    <a:pt x="380" y="151"/>
                  </a:cubicBezTo>
                  <a:cubicBezTo>
                    <a:pt x="379" y="150"/>
                    <a:pt x="379" y="150"/>
                    <a:pt x="379" y="150"/>
                  </a:cubicBezTo>
                  <a:cubicBezTo>
                    <a:pt x="381" y="148"/>
                    <a:pt x="381" y="148"/>
                    <a:pt x="384" y="146"/>
                  </a:cubicBezTo>
                  <a:cubicBezTo>
                    <a:pt x="387" y="146"/>
                    <a:pt x="388" y="144"/>
                    <a:pt x="391" y="143"/>
                  </a:cubicBezTo>
                  <a:cubicBezTo>
                    <a:pt x="393" y="143"/>
                    <a:pt x="394" y="141"/>
                    <a:pt x="395" y="140"/>
                  </a:cubicBezTo>
                  <a:cubicBezTo>
                    <a:pt x="391" y="138"/>
                    <a:pt x="391" y="138"/>
                    <a:pt x="391" y="138"/>
                  </a:cubicBezTo>
                  <a:cubicBezTo>
                    <a:pt x="391" y="136"/>
                    <a:pt x="391" y="136"/>
                    <a:pt x="391" y="136"/>
                  </a:cubicBezTo>
                  <a:cubicBezTo>
                    <a:pt x="392" y="136"/>
                    <a:pt x="392" y="136"/>
                    <a:pt x="392" y="136"/>
                  </a:cubicBezTo>
                  <a:cubicBezTo>
                    <a:pt x="394" y="136"/>
                    <a:pt x="395" y="135"/>
                    <a:pt x="396" y="133"/>
                  </a:cubicBezTo>
                  <a:cubicBezTo>
                    <a:pt x="394" y="132"/>
                    <a:pt x="393" y="132"/>
                    <a:pt x="392" y="130"/>
                  </a:cubicBezTo>
                  <a:cubicBezTo>
                    <a:pt x="393" y="130"/>
                    <a:pt x="396" y="129"/>
                    <a:pt x="396" y="127"/>
                  </a:cubicBezTo>
                  <a:cubicBezTo>
                    <a:pt x="396" y="126"/>
                    <a:pt x="396" y="125"/>
                    <a:pt x="396" y="124"/>
                  </a:cubicBezTo>
                  <a:cubicBezTo>
                    <a:pt x="395" y="124"/>
                    <a:pt x="394" y="124"/>
                    <a:pt x="394" y="124"/>
                  </a:cubicBezTo>
                  <a:cubicBezTo>
                    <a:pt x="392" y="122"/>
                    <a:pt x="394" y="123"/>
                    <a:pt x="394" y="120"/>
                  </a:cubicBezTo>
                  <a:cubicBezTo>
                    <a:pt x="394" y="117"/>
                    <a:pt x="392" y="112"/>
                    <a:pt x="392" y="110"/>
                  </a:cubicBezTo>
                  <a:cubicBezTo>
                    <a:pt x="392" y="110"/>
                    <a:pt x="392" y="107"/>
                    <a:pt x="393" y="106"/>
                  </a:cubicBezTo>
                  <a:cubicBezTo>
                    <a:pt x="393" y="109"/>
                    <a:pt x="396" y="113"/>
                    <a:pt x="396" y="115"/>
                  </a:cubicBezTo>
                  <a:cubicBezTo>
                    <a:pt x="396" y="117"/>
                    <a:pt x="396" y="117"/>
                    <a:pt x="396" y="119"/>
                  </a:cubicBezTo>
                  <a:cubicBezTo>
                    <a:pt x="396" y="119"/>
                    <a:pt x="396" y="120"/>
                    <a:pt x="397" y="120"/>
                  </a:cubicBezTo>
                  <a:cubicBezTo>
                    <a:pt x="398" y="120"/>
                    <a:pt x="403" y="110"/>
                    <a:pt x="403" y="109"/>
                  </a:cubicBezTo>
                  <a:cubicBezTo>
                    <a:pt x="403" y="106"/>
                    <a:pt x="401" y="105"/>
                    <a:pt x="401" y="103"/>
                  </a:cubicBezTo>
                  <a:cubicBezTo>
                    <a:pt x="402" y="102"/>
                    <a:pt x="402" y="102"/>
                    <a:pt x="402" y="102"/>
                  </a:cubicBezTo>
                  <a:cubicBezTo>
                    <a:pt x="403" y="102"/>
                    <a:pt x="403" y="104"/>
                    <a:pt x="404" y="104"/>
                  </a:cubicBezTo>
                  <a:cubicBezTo>
                    <a:pt x="406" y="104"/>
                    <a:pt x="412" y="94"/>
                    <a:pt x="412" y="92"/>
                  </a:cubicBezTo>
                  <a:cubicBezTo>
                    <a:pt x="412" y="92"/>
                    <a:pt x="410" y="90"/>
                    <a:pt x="410" y="88"/>
                  </a:cubicBezTo>
                  <a:cubicBezTo>
                    <a:pt x="410" y="88"/>
                    <a:pt x="410" y="87"/>
                    <a:pt x="411" y="86"/>
                  </a:cubicBezTo>
                  <a:cubicBezTo>
                    <a:pt x="412" y="86"/>
                    <a:pt x="413" y="87"/>
                    <a:pt x="414" y="87"/>
                  </a:cubicBezTo>
                  <a:cubicBezTo>
                    <a:pt x="418" y="87"/>
                    <a:pt x="421" y="87"/>
                    <a:pt x="425" y="85"/>
                  </a:cubicBezTo>
                  <a:cubicBezTo>
                    <a:pt x="424" y="85"/>
                    <a:pt x="423" y="85"/>
                    <a:pt x="423" y="85"/>
                  </a:cubicBezTo>
                  <a:cubicBezTo>
                    <a:pt x="421" y="85"/>
                    <a:pt x="419" y="85"/>
                    <a:pt x="418" y="85"/>
                  </a:cubicBezTo>
                  <a:cubicBezTo>
                    <a:pt x="415" y="85"/>
                    <a:pt x="415" y="85"/>
                    <a:pt x="415" y="85"/>
                  </a:cubicBezTo>
                  <a:cubicBezTo>
                    <a:pt x="420" y="82"/>
                    <a:pt x="430" y="83"/>
                    <a:pt x="436" y="79"/>
                  </a:cubicBezTo>
                  <a:cubicBezTo>
                    <a:pt x="436" y="79"/>
                    <a:pt x="437" y="79"/>
                    <a:pt x="438" y="79"/>
                  </a:cubicBezTo>
                  <a:cubicBezTo>
                    <a:pt x="440" y="79"/>
                    <a:pt x="443" y="79"/>
                    <a:pt x="445" y="78"/>
                  </a:cubicBezTo>
                  <a:cubicBezTo>
                    <a:pt x="445" y="76"/>
                    <a:pt x="445" y="76"/>
                    <a:pt x="445" y="76"/>
                  </a:cubicBezTo>
                  <a:cubicBezTo>
                    <a:pt x="445" y="76"/>
                    <a:pt x="443" y="78"/>
                    <a:pt x="442" y="78"/>
                  </a:cubicBezTo>
                  <a:cubicBezTo>
                    <a:pt x="440" y="78"/>
                    <a:pt x="439" y="74"/>
                    <a:pt x="439" y="73"/>
                  </a:cubicBezTo>
                  <a:cubicBezTo>
                    <a:pt x="438" y="73"/>
                    <a:pt x="438" y="71"/>
                    <a:pt x="438" y="70"/>
                  </a:cubicBezTo>
                  <a:cubicBezTo>
                    <a:pt x="438" y="60"/>
                    <a:pt x="448" y="57"/>
                    <a:pt x="452" y="52"/>
                  </a:cubicBezTo>
                  <a:cubicBezTo>
                    <a:pt x="453" y="52"/>
                    <a:pt x="454" y="51"/>
                    <a:pt x="454" y="51"/>
                  </a:cubicBezTo>
                  <a:cubicBezTo>
                    <a:pt x="456" y="51"/>
                    <a:pt x="457" y="52"/>
                    <a:pt x="459" y="52"/>
                  </a:cubicBezTo>
                  <a:cubicBezTo>
                    <a:pt x="463" y="52"/>
                    <a:pt x="466" y="50"/>
                    <a:pt x="468" y="47"/>
                  </a:cubicBezTo>
                  <a:cubicBezTo>
                    <a:pt x="467" y="47"/>
                    <a:pt x="467" y="46"/>
                    <a:pt x="467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6" y="44"/>
                    <a:pt x="466" y="42"/>
                    <a:pt x="465" y="41"/>
                  </a:cubicBezTo>
                  <a:cubicBezTo>
                    <a:pt x="464" y="34"/>
                    <a:pt x="465" y="27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1" y="20"/>
                    <a:pt x="460" y="19"/>
                    <a:pt x="459" y="19"/>
                  </a:cubicBezTo>
                  <a:cubicBezTo>
                    <a:pt x="458" y="19"/>
                    <a:pt x="458" y="20"/>
                    <a:pt x="457" y="20"/>
                  </a:cubicBezTo>
                  <a:cubicBezTo>
                    <a:pt x="456" y="20"/>
                    <a:pt x="455" y="20"/>
                    <a:pt x="454" y="20"/>
                  </a:cubicBezTo>
                  <a:cubicBezTo>
                    <a:pt x="453" y="20"/>
                    <a:pt x="452" y="20"/>
                    <a:pt x="451" y="19"/>
                  </a:cubicBezTo>
                  <a:cubicBezTo>
                    <a:pt x="443" y="23"/>
                    <a:pt x="443" y="33"/>
                    <a:pt x="438" y="38"/>
                  </a:cubicBezTo>
                  <a:cubicBezTo>
                    <a:pt x="437" y="39"/>
                    <a:pt x="438" y="41"/>
                    <a:pt x="435" y="41"/>
                  </a:cubicBezTo>
                  <a:cubicBezTo>
                    <a:pt x="433" y="41"/>
                    <a:pt x="431" y="42"/>
                    <a:pt x="428" y="42"/>
                  </a:cubicBezTo>
                  <a:cubicBezTo>
                    <a:pt x="426" y="42"/>
                    <a:pt x="424" y="42"/>
                    <a:pt x="421" y="42"/>
                  </a:cubicBezTo>
                  <a:cubicBezTo>
                    <a:pt x="418" y="42"/>
                    <a:pt x="416" y="42"/>
                    <a:pt x="413" y="42"/>
                  </a:cubicBezTo>
                  <a:cubicBezTo>
                    <a:pt x="410" y="42"/>
                    <a:pt x="407" y="42"/>
                    <a:pt x="406" y="43"/>
                  </a:cubicBezTo>
                  <a:cubicBezTo>
                    <a:pt x="404" y="44"/>
                    <a:pt x="394" y="55"/>
                    <a:pt x="393" y="55"/>
                  </a:cubicBezTo>
                  <a:cubicBezTo>
                    <a:pt x="393" y="62"/>
                    <a:pt x="385" y="63"/>
                    <a:pt x="378" y="63"/>
                  </a:cubicBezTo>
                  <a:cubicBezTo>
                    <a:pt x="374" y="63"/>
                    <a:pt x="370" y="63"/>
                    <a:pt x="367" y="63"/>
                  </a:cubicBezTo>
                  <a:cubicBezTo>
                    <a:pt x="366" y="63"/>
                    <a:pt x="366" y="63"/>
                    <a:pt x="364" y="63"/>
                  </a:cubicBezTo>
                  <a:cubicBezTo>
                    <a:pt x="364" y="63"/>
                    <a:pt x="364" y="64"/>
                    <a:pt x="364" y="65"/>
                  </a:cubicBezTo>
                  <a:cubicBezTo>
                    <a:pt x="364" y="65"/>
                    <a:pt x="365" y="65"/>
                    <a:pt x="365" y="65"/>
                  </a:cubicBezTo>
                  <a:cubicBezTo>
                    <a:pt x="365" y="67"/>
                    <a:pt x="366" y="68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5" y="71"/>
                    <a:pt x="364" y="71"/>
                  </a:cubicBezTo>
                  <a:cubicBezTo>
                    <a:pt x="363" y="72"/>
                    <a:pt x="362" y="72"/>
                    <a:pt x="362" y="72"/>
                  </a:cubicBezTo>
                  <a:cubicBezTo>
                    <a:pt x="362" y="72"/>
                    <a:pt x="362" y="72"/>
                    <a:pt x="362" y="72"/>
                  </a:cubicBezTo>
                  <a:cubicBezTo>
                    <a:pt x="355" y="76"/>
                    <a:pt x="346" y="80"/>
                    <a:pt x="340" y="80"/>
                  </a:cubicBezTo>
                  <a:cubicBezTo>
                    <a:pt x="337" y="80"/>
                    <a:pt x="336" y="76"/>
                    <a:pt x="336" y="73"/>
                  </a:cubicBezTo>
                  <a:cubicBezTo>
                    <a:pt x="336" y="73"/>
                    <a:pt x="336" y="73"/>
                    <a:pt x="336" y="73"/>
                  </a:cubicBezTo>
                  <a:cubicBezTo>
                    <a:pt x="336" y="73"/>
                    <a:pt x="336" y="73"/>
                    <a:pt x="336" y="73"/>
                  </a:cubicBezTo>
                  <a:cubicBezTo>
                    <a:pt x="336" y="68"/>
                    <a:pt x="339" y="66"/>
                    <a:pt x="342" y="63"/>
                  </a:cubicBezTo>
                  <a:cubicBezTo>
                    <a:pt x="339" y="61"/>
                    <a:pt x="339" y="59"/>
                    <a:pt x="338" y="54"/>
                  </a:cubicBezTo>
                  <a:cubicBezTo>
                    <a:pt x="335" y="55"/>
                    <a:pt x="336" y="56"/>
                    <a:pt x="333" y="56"/>
                  </a:cubicBezTo>
                  <a:cubicBezTo>
                    <a:pt x="333" y="52"/>
                    <a:pt x="336" y="50"/>
                    <a:pt x="336" y="46"/>
                  </a:cubicBezTo>
                  <a:cubicBezTo>
                    <a:pt x="336" y="42"/>
                    <a:pt x="325" y="37"/>
                    <a:pt x="323" y="37"/>
                  </a:cubicBezTo>
                  <a:cubicBezTo>
                    <a:pt x="318" y="37"/>
                    <a:pt x="323" y="44"/>
                    <a:pt x="313" y="45"/>
                  </a:cubicBezTo>
                  <a:cubicBezTo>
                    <a:pt x="309" y="45"/>
                    <a:pt x="309" y="54"/>
                    <a:pt x="309" y="57"/>
                  </a:cubicBezTo>
                  <a:cubicBezTo>
                    <a:pt x="309" y="57"/>
                    <a:pt x="309" y="63"/>
                    <a:pt x="309" y="66"/>
                  </a:cubicBezTo>
                  <a:cubicBezTo>
                    <a:pt x="309" y="70"/>
                    <a:pt x="308" y="78"/>
                    <a:pt x="304" y="78"/>
                  </a:cubicBezTo>
                  <a:cubicBezTo>
                    <a:pt x="301" y="78"/>
                    <a:pt x="297" y="76"/>
                    <a:pt x="297" y="73"/>
                  </a:cubicBezTo>
                  <a:cubicBezTo>
                    <a:pt x="297" y="65"/>
                    <a:pt x="300" y="51"/>
                    <a:pt x="304" y="45"/>
                  </a:cubicBezTo>
                  <a:cubicBezTo>
                    <a:pt x="302" y="45"/>
                    <a:pt x="300" y="47"/>
                    <a:pt x="298" y="49"/>
                  </a:cubicBezTo>
                  <a:cubicBezTo>
                    <a:pt x="298" y="43"/>
                    <a:pt x="309" y="35"/>
                    <a:pt x="316" y="35"/>
                  </a:cubicBezTo>
                  <a:cubicBezTo>
                    <a:pt x="317" y="35"/>
                    <a:pt x="321" y="36"/>
                    <a:pt x="324" y="36"/>
                  </a:cubicBezTo>
                  <a:cubicBezTo>
                    <a:pt x="325" y="36"/>
                    <a:pt x="327" y="35"/>
                    <a:pt x="329" y="35"/>
                  </a:cubicBezTo>
                  <a:cubicBezTo>
                    <a:pt x="329" y="32"/>
                    <a:pt x="329" y="32"/>
                    <a:pt x="329" y="32"/>
                  </a:cubicBezTo>
                  <a:cubicBezTo>
                    <a:pt x="323" y="32"/>
                    <a:pt x="319" y="28"/>
                    <a:pt x="312" y="28"/>
                  </a:cubicBezTo>
                  <a:cubicBezTo>
                    <a:pt x="309" y="28"/>
                    <a:pt x="308" y="31"/>
                    <a:pt x="304" y="31"/>
                  </a:cubicBezTo>
                  <a:cubicBezTo>
                    <a:pt x="302" y="31"/>
                    <a:pt x="300" y="29"/>
                    <a:pt x="300" y="27"/>
                  </a:cubicBezTo>
                  <a:cubicBezTo>
                    <a:pt x="294" y="27"/>
                    <a:pt x="294" y="27"/>
                    <a:pt x="294" y="27"/>
                  </a:cubicBezTo>
                  <a:cubicBezTo>
                    <a:pt x="295" y="25"/>
                    <a:pt x="297" y="24"/>
                    <a:pt x="297" y="20"/>
                  </a:cubicBezTo>
                  <a:cubicBezTo>
                    <a:pt x="293" y="21"/>
                    <a:pt x="288" y="26"/>
                    <a:pt x="284" y="26"/>
                  </a:cubicBezTo>
                  <a:cubicBezTo>
                    <a:pt x="282" y="26"/>
                    <a:pt x="282" y="30"/>
                    <a:pt x="277" y="30"/>
                  </a:cubicBezTo>
                  <a:cubicBezTo>
                    <a:pt x="274" y="30"/>
                    <a:pt x="274" y="30"/>
                    <a:pt x="273" y="27"/>
                  </a:cubicBezTo>
                  <a:cubicBezTo>
                    <a:pt x="271" y="28"/>
                    <a:pt x="269" y="28"/>
                    <a:pt x="267" y="29"/>
                  </a:cubicBezTo>
                  <a:cubicBezTo>
                    <a:pt x="263" y="29"/>
                    <a:pt x="263" y="29"/>
                    <a:pt x="263" y="29"/>
                  </a:cubicBezTo>
                  <a:cubicBezTo>
                    <a:pt x="270" y="21"/>
                    <a:pt x="278" y="18"/>
                    <a:pt x="285" y="13"/>
                  </a:cubicBezTo>
                  <a:cubicBezTo>
                    <a:pt x="275" y="13"/>
                    <a:pt x="267" y="13"/>
                    <a:pt x="262" y="7"/>
                  </a:cubicBezTo>
                  <a:cubicBezTo>
                    <a:pt x="247" y="7"/>
                    <a:pt x="247" y="7"/>
                    <a:pt x="247" y="7"/>
                  </a:cubicBezTo>
                  <a:cubicBezTo>
                    <a:pt x="244" y="5"/>
                    <a:pt x="244" y="3"/>
                    <a:pt x="24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09"/>
            <p:cNvSpPr>
              <a:spLocks noEditPoints="1"/>
            </p:cNvSpPr>
            <p:nvPr/>
          </p:nvSpPr>
          <p:spPr bwMode="auto">
            <a:xfrm>
              <a:off x="1820863" y="1520825"/>
              <a:ext cx="2590800" cy="1336675"/>
            </a:xfrm>
            <a:custGeom>
              <a:avLst/>
              <a:gdLst>
                <a:gd name="T0" fmla="*/ 144 w 690"/>
                <a:gd name="T1" fmla="*/ 284 h 356"/>
                <a:gd name="T2" fmla="*/ 0 w 690"/>
                <a:gd name="T3" fmla="*/ 32 h 356"/>
                <a:gd name="T4" fmla="*/ 357 w 690"/>
                <a:gd name="T5" fmla="*/ 24 h 356"/>
                <a:gd name="T6" fmla="*/ 362 w 690"/>
                <a:gd name="T7" fmla="*/ 64 h 356"/>
                <a:gd name="T8" fmla="*/ 317 w 690"/>
                <a:gd name="T9" fmla="*/ 59 h 356"/>
                <a:gd name="T10" fmla="*/ 263 w 690"/>
                <a:gd name="T11" fmla="*/ 60 h 356"/>
                <a:gd name="T12" fmla="*/ 215 w 690"/>
                <a:gd name="T13" fmla="*/ 59 h 356"/>
                <a:gd name="T14" fmla="*/ 192 w 690"/>
                <a:gd name="T15" fmla="*/ 44 h 356"/>
                <a:gd name="T16" fmla="*/ 118 w 690"/>
                <a:gd name="T17" fmla="*/ 34 h 356"/>
                <a:gd name="T18" fmla="*/ 57 w 690"/>
                <a:gd name="T19" fmla="*/ 36 h 356"/>
                <a:gd name="T20" fmla="*/ 7 w 690"/>
                <a:gd name="T21" fmla="*/ 36 h 356"/>
                <a:gd name="T22" fmla="*/ 0 w 690"/>
                <a:gd name="T23" fmla="*/ 33 h 356"/>
                <a:gd name="T24" fmla="*/ 15 w 690"/>
                <a:gd name="T25" fmla="*/ 160 h 356"/>
                <a:gd name="T26" fmla="*/ 67 w 690"/>
                <a:gd name="T27" fmla="*/ 190 h 356"/>
                <a:gd name="T28" fmla="*/ 87 w 690"/>
                <a:gd name="T29" fmla="*/ 214 h 356"/>
                <a:gd name="T30" fmla="*/ 96 w 690"/>
                <a:gd name="T31" fmla="*/ 247 h 356"/>
                <a:gd name="T32" fmla="*/ 144 w 690"/>
                <a:gd name="T33" fmla="*/ 284 h 356"/>
                <a:gd name="T34" fmla="*/ 416 w 690"/>
                <a:gd name="T35" fmla="*/ 293 h 356"/>
                <a:gd name="T36" fmla="*/ 438 w 690"/>
                <a:gd name="T37" fmla="*/ 288 h 356"/>
                <a:gd name="T38" fmla="*/ 492 w 690"/>
                <a:gd name="T39" fmla="*/ 326 h 356"/>
                <a:gd name="T40" fmla="*/ 467 w 690"/>
                <a:gd name="T41" fmla="*/ 353 h 356"/>
                <a:gd name="T42" fmla="*/ 486 w 690"/>
                <a:gd name="T43" fmla="*/ 351 h 356"/>
                <a:gd name="T44" fmla="*/ 497 w 690"/>
                <a:gd name="T45" fmla="*/ 350 h 356"/>
                <a:gd name="T46" fmla="*/ 497 w 690"/>
                <a:gd name="T47" fmla="*/ 350 h 356"/>
                <a:gd name="T48" fmla="*/ 524 w 690"/>
                <a:gd name="T49" fmla="*/ 335 h 356"/>
                <a:gd name="T50" fmla="*/ 566 w 690"/>
                <a:gd name="T51" fmla="*/ 321 h 356"/>
                <a:gd name="T52" fmla="*/ 590 w 690"/>
                <a:gd name="T53" fmla="*/ 299 h 356"/>
                <a:gd name="T54" fmla="*/ 593 w 690"/>
                <a:gd name="T55" fmla="*/ 301 h 356"/>
                <a:gd name="T56" fmla="*/ 598 w 690"/>
                <a:gd name="T57" fmla="*/ 325 h 356"/>
                <a:gd name="T58" fmla="*/ 607 w 690"/>
                <a:gd name="T59" fmla="*/ 324 h 356"/>
                <a:gd name="T60" fmla="*/ 612 w 690"/>
                <a:gd name="T61" fmla="*/ 340 h 356"/>
                <a:gd name="T62" fmla="*/ 618 w 690"/>
                <a:gd name="T63" fmla="*/ 295 h 356"/>
                <a:gd name="T64" fmla="*/ 582 w 690"/>
                <a:gd name="T65" fmla="*/ 291 h 356"/>
                <a:gd name="T66" fmla="*/ 649 w 690"/>
                <a:gd name="T67" fmla="*/ 270 h 356"/>
                <a:gd name="T68" fmla="*/ 683 w 690"/>
                <a:gd name="T69" fmla="*/ 226 h 356"/>
                <a:gd name="T70" fmla="*/ 671 w 690"/>
                <a:gd name="T71" fmla="*/ 220 h 356"/>
                <a:gd name="T72" fmla="*/ 641 w 690"/>
                <a:gd name="T73" fmla="*/ 187 h 356"/>
                <a:gd name="T74" fmla="*/ 594 w 690"/>
                <a:gd name="T75" fmla="*/ 178 h 356"/>
                <a:gd name="T76" fmla="*/ 535 w 690"/>
                <a:gd name="T77" fmla="*/ 131 h 356"/>
                <a:gd name="T78" fmla="*/ 501 w 690"/>
                <a:gd name="T79" fmla="*/ 171 h 356"/>
                <a:gd name="T80" fmla="*/ 492 w 690"/>
                <a:gd name="T81" fmla="*/ 260 h 356"/>
                <a:gd name="T82" fmla="*/ 414 w 690"/>
                <a:gd name="T83" fmla="*/ 198 h 356"/>
                <a:gd name="T84" fmla="*/ 373 w 690"/>
                <a:gd name="T85" fmla="*/ 164 h 356"/>
                <a:gd name="T86" fmla="*/ 391 w 690"/>
                <a:gd name="T87" fmla="*/ 113 h 356"/>
                <a:gd name="T88" fmla="*/ 413 w 690"/>
                <a:gd name="T89" fmla="*/ 109 h 356"/>
                <a:gd name="T90" fmla="*/ 416 w 690"/>
                <a:gd name="T91" fmla="*/ 85 h 356"/>
                <a:gd name="T92" fmla="*/ 462 w 690"/>
                <a:gd name="T93" fmla="*/ 79 h 356"/>
                <a:gd name="T94" fmla="*/ 475 w 690"/>
                <a:gd name="T95" fmla="*/ 57 h 356"/>
                <a:gd name="T96" fmla="*/ 448 w 690"/>
                <a:gd name="T97" fmla="*/ 36 h 356"/>
                <a:gd name="T98" fmla="*/ 423 w 690"/>
                <a:gd name="T99" fmla="*/ 55 h 356"/>
                <a:gd name="T100" fmla="*/ 403 w 690"/>
                <a:gd name="T101" fmla="*/ 35 h 356"/>
                <a:gd name="T102" fmla="*/ 369 w 690"/>
                <a:gd name="T103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90" h="356">
                  <a:moveTo>
                    <a:pt x="144" y="284"/>
                  </a:moveTo>
                  <a:cubicBezTo>
                    <a:pt x="144" y="284"/>
                    <a:pt x="144" y="284"/>
                    <a:pt x="144" y="284"/>
                  </a:cubicBezTo>
                  <a:cubicBezTo>
                    <a:pt x="144" y="284"/>
                    <a:pt x="144" y="284"/>
                    <a:pt x="144" y="284"/>
                  </a:cubicBezTo>
                  <a:cubicBezTo>
                    <a:pt x="144" y="284"/>
                    <a:pt x="144" y="284"/>
                    <a:pt x="144" y="284"/>
                  </a:cubicBezTo>
                  <a:cubicBezTo>
                    <a:pt x="144" y="284"/>
                    <a:pt x="144" y="284"/>
                    <a:pt x="144" y="284"/>
                  </a:cubicBezTo>
                  <a:moveTo>
                    <a:pt x="0" y="32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369" y="0"/>
                  </a:moveTo>
                  <a:cubicBezTo>
                    <a:pt x="364" y="0"/>
                    <a:pt x="366" y="4"/>
                    <a:pt x="367" y="6"/>
                  </a:cubicBezTo>
                  <a:cubicBezTo>
                    <a:pt x="363" y="7"/>
                    <a:pt x="359" y="6"/>
                    <a:pt x="359" y="11"/>
                  </a:cubicBezTo>
                  <a:cubicBezTo>
                    <a:pt x="359" y="13"/>
                    <a:pt x="361" y="15"/>
                    <a:pt x="361" y="18"/>
                  </a:cubicBezTo>
                  <a:cubicBezTo>
                    <a:pt x="361" y="21"/>
                    <a:pt x="357" y="20"/>
                    <a:pt x="357" y="24"/>
                  </a:cubicBezTo>
                  <a:cubicBezTo>
                    <a:pt x="357" y="34"/>
                    <a:pt x="376" y="28"/>
                    <a:pt x="376" y="38"/>
                  </a:cubicBezTo>
                  <a:cubicBezTo>
                    <a:pt x="376" y="39"/>
                    <a:pt x="374" y="46"/>
                    <a:pt x="374" y="46"/>
                  </a:cubicBezTo>
                  <a:cubicBezTo>
                    <a:pt x="376" y="45"/>
                    <a:pt x="378" y="44"/>
                    <a:pt x="380" y="43"/>
                  </a:cubicBezTo>
                  <a:cubicBezTo>
                    <a:pt x="384" y="55"/>
                    <a:pt x="365" y="49"/>
                    <a:pt x="365" y="63"/>
                  </a:cubicBezTo>
                  <a:cubicBezTo>
                    <a:pt x="364" y="63"/>
                    <a:pt x="363" y="64"/>
                    <a:pt x="362" y="64"/>
                  </a:cubicBezTo>
                  <a:cubicBezTo>
                    <a:pt x="357" y="64"/>
                    <a:pt x="363" y="56"/>
                    <a:pt x="361" y="53"/>
                  </a:cubicBezTo>
                  <a:cubicBezTo>
                    <a:pt x="360" y="52"/>
                    <a:pt x="352" y="50"/>
                    <a:pt x="348" y="50"/>
                  </a:cubicBezTo>
                  <a:cubicBezTo>
                    <a:pt x="343" y="50"/>
                    <a:pt x="341" y="53"/>
                    <a:pt x="341" y="59"/>
                  </a:cubicBezTo>
                  <a:cubicBezTo>
                    <a:pt x="339" y="59"/>
                    <a:pt x="338" y="59"/>
                    <a:pt x="336" y="59"/>
                  </a:cubicBezTo>
                  <a:cubicBezTo>
                    <a:pt x="333" y="59"/>
                    <a:pt x="328" y="59"/>
                    <a:pt x="317" y="59"/>
                  </a:cubicBezTo>
                  <a:cubicBezTo>
                    <a:pt x="301" y="59"/>
                    <a:pt x="283" y="54"/>
                    <a:pt x="280" y="42"/>
                  </a:cubicBezTo>
                  <a:cubicBezTo>
                    <a:pt x="275" y="43"/>
                    <a:pt x="258" y="44"/>
                    <a:pt x="258" y="50"/>
                  </a:cubicBezTo>
                  <a:cubicBezTo>
                    <a:pt x="258" y="52"/>
                    <a:pt x="259" y="53"/>
                    <a:pt x="261" y="53"/>
                  </a:cubicBezTo>
                  <a:cubicBezTo>
                    <a:pt x="266" y="53"/>
                    <a:pt x="273" y="51"/>
                    <a:pt x="277" y="48"/>
                  </a:cubicBezTo>
                  <a:cubicBezTo>
                    <a:pt x="278" y="58"/>
                    <a:pt x="263" y="50"/>
                    <a:pt x="263" y="60"/>
                  </a:cubicBezTo>
                  <a:cubicBezTo>
                    <a:pt x="263" y="62"/>
                    <a:pt x="266" y="68"/>
                    <a:pt x="265" y="68"/>
                  </a:cubicBezTo>
                  <a:cubicBezTo>
                    <a:pt x="259" y="68"/>
                    <a:pt x="258" y="61"/>
                    <a:pt x="253" y="59"/>
                  </a:cubicBezTo>
                  <a:cubicBezTo>
                    <a:pt x="249" y="57"/>
                    <a:pt x="249" y="57"/>
                    <a:pt x="249" y="57"/>
                  </a:cubicBezTo>
                  <a:cubicBezTo>
                    <a:pt x="242" y="57"/>
                    <a:pt x="238" y="57"/>
                    <a:pt x="231" y="57"/>
                  </a:cubicBezTo>
                  <a:cubicBezTo>
                    <a:pt x="225" y="57"/>
                    <a:pt x="221" y="59"/>
                    <a:pt x="215" y="59"/>
                  </a:cubicBezTo>
                  <a:cubicBezTo>
                    <a:pt x="215" y="60"/>
                    <a:pt x="214" y="60"/>
                    <a:pt x="213" y="60"/>
                  </a:cubicBezTo>
                  <a:cubicBezTo>
                    <a:pt x="204" y="60"/>
                    <a:pt x="204" y="56"/>
                    <a:pt x="204" y="55"/>
                  </a:cubicBezTo>
                  <a:cubicBezTo>
                    <a:pt x="204" y="52"/>
                    <a:pt x="213" y="54"/>
                    <a:pt x="214" y="52"/>
                  </a:cubicBezTo>
                  <a:cubicBezTo>
                    <a:pt x="209" y="45"/>
                    <a:pt x="208" y="43"/>
                    <a:pt x="203" y="43"/>
                  </a:cubicBezTo>
                  <a:cubicBezTo>
                    <a:pt x="201" y="43"/>
                    <a:pt x="197" y="43"/>
                    <a:pt x="192" y="44"/>
                  </a:cubicBezTo>
                  <a:cubicBezTo>
                    <a:pt x="191" y="44"/>
                    <a:pt x="190" y="44"/>
                    <a:pt x="189" y="44"/>
                  </a:cubicBezTo>
                  <a:cubicBezTo>
                    <a:pt x="174" y="44"/>
                    <a:pt x="165" y="31"/>
                    <a:pt x="148" y="31"/>
                  </a:cubicBezTo>
                  <a:cubicBezTo>
                    <a:pt x="143" y="31"/>
                    <a:pt x="141" y="35"/>
                    <a:pt x="136" y="35"/>
                  </a:cubicBezTo>
                  <a:cubicBezTo>
                    <a:pt x="133" y="35"/>
                    <a:pt x="130" y="29"/>
                    <a:pt x="129" y="27"/>
                  </a:cubicBezTo>
                  <a:cubicBezTo>
                    <a:pt x="124" y="28"/>
                    <a:pt x="124" y="34"/>
                    <a:pt x="118" y="34"/>
                  </a:cubicBezTo>
                  <a:cubicBezTo>
                    <a:pt x="113" y="34"/>
                    <a:pt x="105" y="22"/>
                    <a:pt x="103" y="22"/>
                  </a:cubicBezTo>
                  <a:cubicBezTo>
                    <a:pt x="98" y="22"/>
                    <a:pt x="100" y="30"/>
                    <a:pt x="94" y="30"/>
                  </a:cubicBezTo>
                  <a:cubicBezTo>
                    <a:pt x="91" y="30"/>
                    <a:pt x="90" y="28"/>
                    <a:pt x="89" y="26"/>
                  </a:cubicBezTo>
                  <a:cubicBezTo>
                    <a:pt x="80" y="28"/>
                    <a:pt x="77" y="29"/>
                    <a:pt x="69" y="32"/>
                  </a:cubicBezTo>
                  <a:cubicBezTo>
                    <a:pt x="66" y="32"/>
                    <a:pt x="61" y="36"/>
                    <a:pt x="57" y="36"/>
                  </a:cubicBezTo>
                  <a:cubicBezTo>
                    <a:pt x="57" y="36"/>
                    <a:pt x="56" y="36"/>
                    <a:pt x="56" y="35"/>
                  </a:cubicBezTo>
                  <a:cubicBezTo>
                    <a:pt x="54" y="33"/>
                    <a:pt x="52" y="33"/>
                    <a:pt x="51" y="33"/>
                  </a:cubicBezTo>
                  <a:cubicBezTo>
                    <a:pt x="49" y="33"/>
                    <a:pt x="49" y="37"/>
                    <a:pt x="47" y="37"/>
                  </a:cubicBezTo>
                  <a:cubicBezTo>
                    <a:pt x="28" y="38"/>
                    <a:pt x="41" y="45"/>
                    <a:pt x="39" y="45"/>
                  </a:cubicBezTo>
                  <a:cubicBezTo>
                    <a:pt x="31" y="45"/>
                    <a:pt x="19" y="43"/>
                    <a:pt x="7" y="36"/>
                  </a:cubicBezTo>
                  <a:cubicBezTo>
                    <a:pt x="7" y="36"/>
                    <a:pt x="3" y="33"/>
                    <a:pt x="3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1" y="33"/>
                    <a:pt x="0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1" y="157"/>
                    <a:pt x="3" y="157"/>
                    <a:pt x="5" y="157"/>
                  </a:cubicBezTo>
                  <a:cubicBezTo>
                    <a:pt x="6" y="157"/>
                    <a:pt x="6" y="157"/>
                    <a:pt x="7" y="157"/>
                  </a:cubicBezTo>
                  <a:cubicBezTo>
                    <a:pt x="7" y="157"/>
                    <a:pt x="8" y="157"/>
                    <a:pt x="8" y="157"/>
                  </a:cubicBezTo>
                  <a:cubicBezTo>
                    <a:pt x="11" y="157"/>
                    <a:pt x="14" y="157"/>
                    <a:pt x="15" y="160"/>
                  </a:cubicBezTo>
                  <a:cubicBezTo>
                    <a:pt x="18" y="164"/>
                    <a:pt x="24" y="171"/>
                    <a:pt x="29" y="171"/>
                  </a:cubicBezTo>
                  <a:cubicBezTo>
                    <a:pt x="33" y="171"/>
                    <a:pt x="33" y="165"/>
                    <a:pt x="37" y="164"/>
                  </a:cubicBezTo>
                  <a:cubicBezTo>
                    <a:pt x="39" y="164"/>
                    <a:pt x="41" y="164"/>
                    <a:pt x="43" y="163"/>
                  </a:cubicBezTo>
                  <a:cubicBezTo>
                    <a:pt x="51" y="171"/>
                    <a:pt x="56" y="174"/>
                    <a:pt x="63" y="185"/>
                  </a:cubicBezTo>
                  <a:cubicBezTo>
                    <a:pt x="64" y="187"/>
                    <a:pt x="66" y="187"/>
                    <a:pt x="67" y="190"/>
                  </a:cubicBezTo>
                  <a:cubicBezTo>
                    <a:pt x="68" y="193"/>
                    <a:pt x="69" y="197"/>
                    <a:pt x="72" y="201"/>
                  </a:cubicBezTo>
                  <a:cubicBezTo>
                    <a:pt x="74" y="202"/>
                    <a:pt x="78" y="201"/>
                    <a:pt x="79" y="204"/>
                  </a:cubicBezTo>
                  <a:cubicBezTo>
                    <a:pt x="82" y="206"/>
                    <a:pt x="87" y="208"/>
                    <a:pt x="87" y="214"/>
                  </a:cubicBezTo>
                  <a:cubicBezTo>
                    <a:pt x="87" y="214"/>
                    <a:pt x="87" y="214"/>
                    <a:pt x="87" y="214"/>
                  </a:cubicBezTo>
                  <a:cubicBezTo>
                    <a:pt x="87" y="214"/>
                    <a:pt x="87" y="214"/>
                    <a:pt x="87" y="214"/>
                  </a:cubicBezTo>
                  <a:cubicBezTo>
                    <a:pt x="87" y="217"/>
                    <a:pt x="83" y="217"/>
                    <a:pt x="83" y="219"/>
                  </a:cubicBezTo>
                  <a:cubicBezTo>
                    <a:pt x="83" y="221"/>
                    <a:pt x="84" y="222"/>
                    <a:pt x="84" y="223"/>
                  </a:cubicBezTo>
                  <a:cubicBezTo>
                    <a:pt x="84" y="227"/>
                    <a:pt x="83" y="235"/>
                    <a:pt x="87" y="236"/>
                  </a:cubicBezTo>
                  <a:cubicBezTo>
                    <a:pt x="90" y="236"/>
                    <a:pt x="92" y="236"/>
                    <a:pt x="93" y="238"/>
                  </a:cubicBezTo>
                  <a:cubicBezTo>
                    <a:pt x="96" y="241"/>
                    <a:pt x="93" y="244"/>
                    <a:pt x="96" y="247"/>
                  </a:cubicBezTo>
                  <a:cubicBezTo>
                    <a:pt x="96" y="247"/>
                    <a:pt x="104" y="251"/>
                    <a:pt x="104" y="252"/>
                  </a:cubicBezTo>
                  <a:cubicBezTo>
                    <a:pt x="106" y="259"/>
                    <a:pt x="107" y="266"/>
                    <a:pt x="116" y="266"/>
                  </a:cubicBezTo>
                  <a:cubicBezTo>
                    <a:pt x="118" y="272"/>
                    <a:pt x="128" y="268"/>
                    <a:pt x="130" y="276"/>
                  </a:cubicBezTo>
                  <a:cubicBezTo>
                    <a:pt x="131" y="278"/>
                    <a:pt x="138" y="279"/>
                    <a:pt x="141" y="282"/>
                  </a:cubicBezTo>
                  <a:cubicBezTo>
                    <a:pt x="141" y="282"/>
                    <a:pt x="143" y="283"/>
                    <a:pt x="144" y="284"/>
                  </a:cubicBezTo>
                  <a:cubicBezTo>
                    <a:pt x="371" y="284"/>
                    <a:pt x="371" y="284"/>
                    <a:pt x="371" y="284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5" y="283"/>
                    <a:pt x="375" y="285"/>
                    <a:pt x="378" y="287"/>
                  </a:cubicBezTo>
                  <a:cubicBezTo>
                    <a:pt x="393" y="287"/>
                    <a:pt x="393" y="287"/>
                    <a:pt x="393" y="287"/>
                  </a:cubicBezTo>
                  <a:cubicBezTo>
                    <a:pt x="398" y="293"/>
                    <a:pt x="406" y="293"/>
                    <a:pt x="416" y="293"/>
                  </a:cubicBezTo>
                  <a:cubicBezTo>
                    <a:pt x="420" y="292"/>
                    <a:pt x="421" y="293"/>
                    <a:pt x="424" y="292"/>
                  </a:cubicBezTo>
                  <a:cubicBezTo>
                    <a:pt x="427" y="290"/>
                    <a:pt x="425" y="286"/>
                    <a:pt x="428" y="286"/>
                  </a:cubicBezTo>
                  <a:cubicBezTo>
                    <a:pt x="432" y="286"/>
                    <a:pt x="434" y="291"/>
                    <a:pt x="435" y="292"/>
                  </a:cubicBezTo>
                  <a:cubicBezTo>
                    <a:pt x="436" y="291"/>
                    <a:pt x="435" y="288"/>
                    <a:pt x="435" y="288"/>
                  </a:cubicBezTo>
                  <a:cubicBezTo>
                    <a:pt x="436" y="288"/>
                    <a:pt x="437" y="288"/>
                    <a:pt x="438" y="288"/>
                  </a:cubicBezTo>
                  <a:cubicBezTo>
                    <a:pt x="439" y="288"/>
                    <a:pt x="451" y="298"/>
                    <a:pt x="452" y="299"/>
                  </a:cubicBezTo>
                  <a:cubicBezTo>
                    <a:pt x="454" y="302"/>
                    <a:pt x="452" y="305"/>
                    <a:pt x="454" y="307"/>
                  </a:cubicBezTo>
                  <a:cubicBezTo>
                    <a:pt x="461" y="314"/>
                    <a:pt x="469" y="312"/>
                    <a:pt x="477" y="317"/>
                  </a:cubicBezTo>
                  <a:cubicBezTo>
                    <a:pt x="484" y="317"/>
                    <a:pt x="484" y="317"/>
                    <a:pt x="484" y="317"/>
                  </a:cubicBezTo>
                  <a:cubicBezTo>
                    <a:pt x="487" y="319"/>
                    <a:pt x="492" y="322"/>
                    <a:pt x="492" y="326"/>
                  </a:cubicBezTo>
                  <a:cubicBezTo>
                    <a:pt x="492" y="328"/>
                    <a:pt x="491" y="330"/>
                    <a:pt x="489" y="330"/>
                  </a:cubicBezTo>
                  <a:cubicBezTo>
                    <a:pt x="485" y="330"/>
                    <a:pt x="482" y="326"/>
                    <a:pt x="481" y="325"/>
                  </a:cubicBezTo>
                  <a:cubicBezTo>
                    <a:pt x="480" y="329"/>
                    <a:pt x="477" y="343"/>
                    <a:pt x="473" y="343"/>
                  </a:cubicBezTo>
                  <a:cubicBezTo>
                    <a:pt x="473" y="343"/>
                    <a:pt x="473" y="343"/>
                    <a:pt x="473" y="343"/>
                  </a:cubicBezTo>
                  <a:cubicBezTo>
                    <a:pt x="470" y="346"/>
                    <a:pt x="467" y="348"/>
                    <a:pt x="467" y="353"/>
                  </a:cubicBezTo>
                  <a:cubicBezTo>
                    <a:pt x="467" y="353"/>
                    <a:pt x="467" y="353"/>
                    <a:pt x="467" y="353"/>
                  </a:cubicBezTo>
                  <a:cubicBezTo>
                    <a:pt x="468" y="354"/>
                    <a:pt x="469" y="356"/>
                    <a:pt x="471" y="356"/>
                  </a:cubicBezTo>
                  <a:cubicBezTo>
                    <a:pt x="474" y="356"/>
                    <a:pt x="474" y="354"/>
                    <a:pt x="475" y="353"/>
                  </a:cubicBezTo>
                  <a:cubicBezTo>
                    <a:pt x="477" y="351"/>
                    <a:pt x="480" y="351"/>
                    <a:pt x="484" y="351"/>
                  </a:cubicBezTo>
                  <a:cubicBezTo>
                    <a:pt x="484" y="351"/>
                    <a:pt x="485" y="351"/>
                    <a:pt x="486" y="351"/>
                  </a:cubicBezTo>
                  <a:cubicBezTo>
                    <a:pt x="489" y="351"/>
                    <a:pt x="491" y="352"/>
                    <a:pt x="492" y="352"/>
                  </a:cubicBezTo>
                  <a:cubicBezTo>
                    <a:pt x="492" y="352"/>
                    <a:pt x="492" y="352"/>
                    <a:pt x="493" y="352"/>
                  </a:cubicBezTo>
                  <a:cubicBezTo>
                    <a:pt x="493" y="352"/>
                    <a:pt x="493" y="352"/>
                    <a:pt x="493" y="352"/>
                  </a:cubicBezTo>
                  <a:cubicBezTo>
                    <a:pt x="493" y="352"/>
                    <a:pt x="494" y="352"/>
                    <a:pt x="495" y="351"/>
                  </a:cubicBezTo>
                  <a:cubicBezTo>
                    <a:pt x="496" y="351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48"/>
                    <a:pt x="496" y="347"/>
                    <a:pt x="496" y="345"/>
                  </a:cubicBezTo>
                  <a:cubicBezTo>
                    <a:pt x="496" y="345"/>
                    <a:pt x="495" y="345"/>
                    <a:pt x="495" y="345"/>
                  </a:cubicBezTo>
                  <a:cubicBezTo>
                    <a:pt x="495" y="344"/>
                    <a:pt x="494" y="343"/>
                    <a:pt x="494" y="342"/>
                  </a:cubicBezTo>
                  <a:cubicBezTo>
                    <a:pt x="494" y="341"/>
                    <a:pt x="497" y="341"/>
                    <a:pt x="498" y="340"/>
                  </a:cubicBezTo>
                  <a:cubicBezTo>
                    <a:pt x="504" y="338"/>
                    <a:pt x="517" y="335"/>
                    <a:pt x="524" y="335"/>
                  </a:cubicBezTo>
                  <a:cubicBezTo>
                    <a:pt x="525" y="335"/>
                    <a:pt x="535" y="324"/>
                    <a:pt x="537" y="323"/>
                  </a:cubicBezTo>
                  <a:cubicBezTo>
                    <a:pt x="538" y="322"/>
                    <a:pt x="541" y="322"/>
                    <a:pt x="544" y="322"/>
                  </a:cubicBezTo>
                  <a:cubicBezTo>
                    <a:pt x="547" y="322"/>
                    <a:pt x="549" y="322"/>
                    <a:pt x="552" y="322"/>
                  </a:cubicBezTo>
                  <a:cubicBezTo>
                    <a:pt x="555" y="322"/>
                    <a:pt x="557" y="322"/>
                    <a:pt x="559" y="322"/>
                  </a:cubicBezTo>
                  <a:cubicBezTo>
                    <a:pt x="562" y="322"/>
                    <a:pt x="564" y="321"/>
                    <a:pt x="566" y="321"/>
                  </a:cubicBezTo>
                  <a:cubicBezTo>
                    <a:pt x="569" y="321"/>
                    <a:pt x="568" y="319"/>
                    <a:pt x="569" y="318"/>
                  </a:cubicBezTo>
                  <a:cubicBezTo>
                    <a:pt x="574" y="313"/>
                    <a:pt x="574" y="303"/>
                    <a:pt x="582" y="299"/>
                  </a:cubicBezTo>
                  <a:cubicBezTo>
                    <a:pt x="583" y="300"/>
                    <a:pt x="584" y="300"/>
                    <a:pt x="585" y="300"/>
                  </a:cubicBezTo>
                  <a:cubicBezTo>
                    <a:pt x="586" y="300"/>
                    <a:pt x="587" y="300"/>
                    <a:pt x="588" y="300"/>
                  </a:cubicBezTo>
                  <a:cubicBezTo>
                    <a:pt x="589" y="300"/>
                    <a:pt x="589" y="299"/>
                    <a:pt x="590" y="299"/>
                  </a:cubicBezTo>
                  <a:cubicBezTo>
                    <a:pt x="591" y="299"/>
                    <a:pt x="592" y="300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6" y="307"/>
                    <a:pt x="595" y="314"/>
                    <a:pt x="596" y="321"/>
                  </a:cubicBezTo>
                  <a:cubicBezTo>
                    <a:pt x="597" y="322"/>
                    <a:pt x="597" y="324"/>
                    <a:pt x="598" y="325"/>
                  </a:cubicBezTo>
                  <a:cubicBezTo>
                    <a:pt x="598" y="325"/>
                    <a:pt x="598" y="325"/>
                    <a:pt x="598" y="325"/>
                  </a:cubicBezTo>
                  <a:cubicBezTo>
                    <a:pt x="597" y="324"/>
                    <a:pt x="597" y="324"/>
                    <a:pt x="597" y="324"/>
                  </a:cubicBezTo>
                  <a:cubicBezTo>
                    <a:pt x="597" y="323"/>
                    <a:pt x="597" y="323"/>
                    <a:pt x="597" y="323"/>
                  </a:cubicBezTo>
                  <a:cubicBezTo>
                    <a:pt x="598" y="324"/>
                    <a:pt x="598" y="324"/>
                    <a:pt x="598" y="324"/>
                  </a:cubicBezTo>
                  <a:cubicBezTo>
                    <a:pt x="599" y="324"/>
                    <a:pt x="600" y="323"/>
                    <a:pt x="600" y="323"/>
                  </a:cubicBezTo>
                  <a:cubicBezTo>
                    <a:pt x="601" y="323"/>
                    <a:pt x="604" y="324"/>
                    <a:pt x="607" y="324"/>
                  </a:cubicBezTo>
                  <a:cubicBezTo>
                    <a:pt x="609" y="324"/>
                    <a:pt x="611" y="324"/>
                    <a:pt x="612" y="323"/>
                  </a:cubicBezTo>
                  <a:cubicBezTo>
                    <a:pt x="614" y="321"/>
                    <a:pt x="614" y="317"/>
                    <a:pt x="619" y="317"/>
                  </a:cubicBezTo>
                  <a:cubicBezTo>
                    <a:pt x="619" y="321"/>
                    <a:pt x="618" y="321"/>
                    <a:pt x="623" y="321"/>
                  </a:cubicBezTo>
                  <a:cubicBezTo>
                    <a:pt x="616" y="322"/>
                    <a:pt x="606" y="327"/>
                    <a:pt x="606" y="333"/>
                  </a:cubicBezTo>
                  <a:cubicBezTo>
                    <a:pt x="606" y="335"/>
                    <a:pt x="610" y="340"/>
                    <a:pt x="612" y="340"/>
                  </a:cubicBezTo>
                  <a:cubicBezTo>
                    <a:pt x="614" y="340"/>
                    <a:pt x="619" y="332"/>
                    <a:pt x="625" y="331"/>
                  </a:cubicBezTo>
                  <a:cubicBezTo>
                    <a:pt x="626" y="330"/>
                    <a:pt x="646" y="323"/>
                    <a:pt x="646" y="321"/>
                  </a:cubicBezTo>
                  <a:cubicBezTo>
                    <a:pt x="646" y="317"/>
                    <a:pt x="638" y="317"/>
                    <a:pt x="637" y="317"/>
                  </a:cubicBezTo>
                  <a:cubicBezTo>
                    <a:pt x="628" y="317"/>
                    <a:pt x="615" y="309"/>
                    <a:pt x="615" y="302"/>
                  </a:cubicBezTo>
                  <a:cubicBezTo>
                    <a:pt x="615" y="300"/>
                    <a:pt x="618" y="298"/>
                    <a:pt x="618" y="295"/>
                  </a:cubicBezTo>
                  <a:cubicBezTo>
                    <a:pt x="617" y="295"/>
                    <a:pt x="614" y="294"/>
                    <a:pt x="611" y="294"/>
                  </a:cubicBezTo>
                  <a:cubicBezTo>
                    <a:pt x="613" y="292"/>
                    <a:pt x="623" y="291"/>
                    <a:pt x="623" y="285"/>
                  </a:cubicBezTo>
                  <a:cubicBezTo>
                    <a:pt x="623" y="281"/>
                    <a:pt x="619" y="281"/>
                    <a:pt x="614" y="281"/>
                  </a:cubicBezTo>
                  <a:cubicBezTo>
                    <a:pt x="612" y="281"/>
                    <a:pt x="610" y="281"/>
                    <a:pt x="608" y="281"/>
                  </a:cubicBezTo>
                  <a:cubicBezTo>
                    <a:pt x="596" y="281"/>
                    <a:pt x="590" y="290"/>
                    <a:pt x="582" y="291"/>
                  </a:cubicBezTo>
                  <a:cubicBezTo>
                    <a:pt x="585" y="283"/>
                    <a:pt x="591" y="286"/>
                    <a:pt x="597" y="279"/>
                  </a:cubicBezTo>
                  <a:cubicBezTo>
                    <a:pt x="601" y="275"/>
                    <a:pt x="599" y="273"/>
                    <a:pt x="605" y="271"/>
                  </a:cubicBezTo>
                  <a:cubicBezTo>
                    <a:pt x="610" y="269"/>
                    <a:pt x="614" y="269"/>
                    <a:pt x="617" y="269"/>
                  </a:cubicBezTo>
                  <a:cubicBezTo>
                    <a:pt x="622" y="269"/>
                    <a:pt x="627" y="269"/>
                    <a:pt x="632" y="269"/>
                  </a:cubicBezTo>
                  <a:cubicBezTo>
                    <a:pt x="639" y="269"/>
                    <a:pt x="644" y="270"/>
                    <a:pt x="649" y="270"/>
                  </a:cubicBezTo>
                  <a:cubicBezTo>
                    <a:pt x="654" y="270"/>
                    <a:pt x="658" y="269"/>
                    <a:pt x="663" y="263"/>
                  </a:cubicBezTo>
                  <a:cubicBezTo>
                    <a:pt x="667" y="258"/>
                    <a:pt x="690" y="257"/>
                    <a:pt x="690" y="248"/>
                  </a:cubicBezTo>
                  <a:cubicBezTo>
                    <a:pt x="690" y="241"/>
                    <a:pt x="688" y="238"/>
                    <a:pt x="685" y="234"/>
                  </a:cubicBezTo>
                  <a:cubicBezTo>
                    <a:pt x="683" y="234"/>
                    <a:pt x="686" y="231"/>
                    <a:pt x="683" y="230"/>
                  </a:cubicBezTo>
                  <a:cubicBezTo>
                    <a:pt x="683" y="226"/>
                    <a:pt x="683" y="226"/>
                    <a:pt x="683" y="226"/>
                  </a:cubicBezTo>
                  <a:cubicBezTo>
                    <a:pt x="676" y="230"/>
                    <a:pt x="663" y="235"/>
                    <a:pt x="656" y="235"/>
                  </a:cubicBezTo>
                  <a:cubicBezTo>
                    <a:pt x="655" y="235"/>
                    <a:pt x="653" y="234"/>
                    <a:pt x="653" y="234"/>
                  </a:cubicBezTo>
                  <a:cubicBezTo>
                    <a:pt x="659" y="230"/>
                    <a:pt x="674" y="228"/>
                    <a:pt x="676" y="223"/>
                  </a:cubicBezTo>
                  <a:cubicBezTo>
                    <a:pt x="676" y="221"/>
                    <a:pt x="674" y="221"/>
                    <a:pt x="674" y="220"/>
                  </a:cubicBezTo>
                  <a:cubicBezTo>
                    <a:pt x="673" y="220"/>
                    <a:pt x="672" y="220"/>
                    <a:pt x="671" y="220"/>
                  </a:cubicBezTo>
                  <a:cubicBezTo>
                    <a:pt x="664" y="220"/>
                    <a:pt x="652" y="216"/>
                    <a:pt x="652" y="208"/>
                  </a:cubicBezTo>
                  <a:cubicBezTo>
                    <a:pt x="652" y="207"/>
                    <a:pt x="652" y="207"/>
                    <a:pt x="652" y="207"/>
                  </a:cubicBezTo>
                  <a:cubicBezTo>
                    <a:pt x="646" y="207"/>
                    <a:pt x="642" y="203"/>
                    <a:pt x="639" y="200"/>
                  </a:cubicBezTo>
                  <a:cubicBezTo>
                    <a:pt x="640" y="199"/>
                    <a:pt x="643" y="198"/>
                    <a:pt x="643" y="195"/>
                  </a:cubicBezTo>
                  <a:cubicBezTo>
                    <a:pt x="643" y="192"/>
                    <a:pt x="640" y="190"/>
                    <a:pt x="641" y="187"/>
                  </a:cubicBezTo>
                  <a:cubicBezTo>
                    <a:pt x="638" y="186"/>
                    <a:pt x="629" y="180"/>
                    <a:pt x="632" y="175"/>
                  </a:cubicBezTo>
                  <a:cubicBezTo>
                    <a:pt x="635" y="169"/>
                    <a:pt x="623" y="167"/>
                    <a:pt x="622" y="159"/>
                  </a:cubicBezTo>
                  <a:cubicBezTo>
                    <a:pt x="621" y="159"/>
                    <a:pt x="618" y="157"/>
                    <a:pt x="617" y="156"/>
                  </a:cubicBezTo>
                  <a:cubicBezTo>
                    <a:pt x="615" y="157"/>
                    <a:pt x="610" y="160"/>
                    <a:pt x="610" y="164"/>
                  </a:cubicBezTo>
                  <a:cubicBezTo>
                    <a:pt x="610" y="168"/>
                    <a:pt x="601" y="178"/>
                    <a:pt x="594" y="178"/>
                  </a:cubicBezTo>
                  <a:cubicBezTo>
                    <a:pt x="589" y="178"/>
                    <a:pt x="588" y="172"/>
                    <a:pt x="585" y="172"/>
                  </a:cubicBezTo>
                  <a:cubicBezTo>
                    <a:pt x="580" y="172"/>
                    <a:pt x="578" y="158"/>
                    <a:pt x="577" y="152"/>
                  </a:cubicBezTo>
                  <a:cubicBezTo>
                    <a:pt x="576" y="144"/>
                    <a:pt x="561" y="150"/>
                    <a:pt x="561" y="139"/>
                  </a:cubicBezTo>
                  <a:cubicBezTo>
                    <a:pt x="553" y="138"/>
                    <a:pt x="551" y="129"/>
                    <a:pt x="543" y="129"/>
                  </a:cubicBezTo>
                  <a:cubicBezTo>
                    <a:pt x="539" y="129"/>
                    <a:pt x="539" y="131"/>
                    <a:pt x="535" y="131"/>
                  </a:cubicBezTo>
                  <a:cubicBezTo>
                    <a:pt x="527" y="131"/>
                    <a:pt x="522" y="127"/>
                    <a:pt x="514" y="127"/>
                  </a:cubicBezTo>
                  <a:cubicBezTo>
                    <a:pt x="509" y="127"/>
                    <a:pt x="505" y="129"/>
                    <a:pt x="505" y="134"/>
                  </a:cubicBezTo>
                  <a:cubicBezTo>
                    <a:pt x="505" y="137"/>
                    <a:pt x="515" y="141"/>
                    <a:pt x="506" y="147"/>
                  </a:cubicBezTo>
                  <a:cubicBezTo>
                    <a:pt x="502" y="149"/>
                    <a:pt x="511" y="155"/>
                    <a:pt x="512" y="159"/>
                  </a:cubicBezTo>
                  <a:cubicBezTo>
                    <a:pt x="513" y="168"/>
                    <a:pt x="505" y="170"/>
                    <a:pt x="501" y="171"/>
                  </a:cubicBezTo>
                  <a:cubicBezTo>
                    <a:pt x="507" y="182"/>
                    <a:pt x="517" y="186"/>
                    <a:pt x="517" y="205"/>
                  </a:cubicBezTo>
                  <a:cubicBezTo>
                    <a:pt x="517" y="210"/>
                    <a:pt x="500" y="223"/>
                    <a:pt x="495" y="224"/>
                  </a:cubicBezTo>
                  <a:cubicBezTo>
                    <a:pt x="504" y="229"/>
                    <a:pt x="500" y="244"/>
                    <a:pt x="504" y="249"/>
                  </a:cubicBezTo>
                  <a:cubicBezTo>
                    <a:pt x="503" y="251"/>
                    <a:pt x="500" y="253"/>
                    <a:pt x="499" y="256"/>
                  </a:cubicBezTo>
                  <a:cubicBezTo>
                    <a:pt x="496" y="256"/>
                    <a:pt x="494" y="260"/>
                    <a:pt x="492" y="260"/>
                  </a:cubicBezTo>
                  <a:cubicBezTo>
                    <a:pt x="492" y="260"/>
                    <a:pt x="491" y="260"/>
                    <a:pt x="491" y="259"/>
                  </a:cubicBezTo>
                  <a:cubicBezTo>
                    <a:pt x="484" y="254"/>
                    <a:pt x="474" y="245"/>
                    <a:pt x="474" y="237"/>
                  </a:cubicBezTo>
                  <a:cubicBezTo>
                    <a:pt x="474" y="228"/>
                    <a:pt x="475" y="220"/>
                    <a:pt x="468" y="215"/>
                  </a:cubicBezTo>
                  <a:cubicBezTo>
                    <a:pt x="449" y="215"/>
                    <a:pt x="449" y="215"/>
                    <a:pt x="449" y="215"/>
                  </a:cubicBezTo>
                  <a:cubicBezTo>
                    <a:pt x="438" y="208"/>
                    <a:pt x="427" y="203"/>
                    <a:pt x="414" y="198"/>
                  </a:cubicBezTo>
                  <a:cubicBezTo>
                    <a:pt x="412" y="197"/>
                    <a:pt x="405" y="193"/>
                    <a:pt x="401" y="193"/>
                  </a:cubicBezTo>
                  <a:cubicBezTo>
                    <a:pt x="397" y="193"/>
                    <a:pt x="395" y="197"/>
                    <a:pt x="391" y="197"/>
                  </a:cubicBezTo>
                  <a:cubicBezTo>
                    <a:pt x="391" y="190"/>
                    <a:pt x="386" y="174"/>
                    <a:pt x="380" y="174"/>
                  </a:cubicBezTo>
                  <a:cubicBezTo>
                    <a:pt x="377" y="174"/>
                    <a:pt x="376" y="176"/>
                    <a:pt x="373" y="177"/>
                  </a:cubicBezTo>
                  <a:cubicBezTo>
                    <a:pt x="374" y="174"/>
                    <a:pt x="373" y="172"/>
                    <a:pt x="373" y="164"/>
                  </a:cubicBezTo>
                  <a:cubicBezTo>
                    <a:pt x="373" y="153"/>
                    <a:pt x="376" y="146"/>
                    <a:pt x="383" y="139"/>
                  </a:cubicBezTo>
                  <a:cubicBezTo>
                    <a:pt x="385" y="137"/>
                    <a:pt x="390" y="126"/>
                    <a:pt x="392" y="125"/>
                  </a:cubicBezTo>
                  <a:cubicBezTo>
                    <a:pt x="397" y="124"/>
                    <a:pt x="405" y="126"/>
                    <a:pt x="405" y="120"/>
                  </a:cubicBezTo>
                  <a:cubicBezTo>
                    <a:pt x="405" y="115"/>
                    <a:pt x="395" y="115"/>
                    <a:pt x="391" y="113"/>
                  </a:cubicBezTo>
                  <a:cubicBezTo>
                    <a:pt x="391" y="113"/>
                    <a:pt x="391" y="113"/>
                    <a:pt x="391" y="113"/>
                  </a:cubicBezTo>
                  <a:cubicBezTo>
                    <a:pt x="391" y="113"/>
                    <a:pt x="391" y="112"/>
                    <a:pt x="391" y="112"/>
                  </a:cubicBezTo>
                  <a:cubicBezTo>
                    <a:pt x="391" y="112"/>
                    <a:pt x="391" y="111"/>
                    <a:pt x="393" y="111"/>
                  </a:cubicBezTo>
                  <a:cubicBezTo>
                    <a:pt x="394" y="111"/>
                    <a:pt x="399" y="112"/>
                    <a:pt x="408" y="115"/>
                  </a:cubicBezTo>
                  <a:cubicBezTo>
                    <a:pt x="408" y="115"/>
                    <a:pt x="409" y="115"/>
                    <a:pt x="409" y="115"/>
                  </a:cubicBezTo>
                  <a:cubicBezTo>
                    <a:pt x="413" y="115"/>
                    <a:pt x="410" y="109"/>
                    <a:pt x="413" y="109"/>
                  </a:cubicBezTo>
                  <a:cubicBezTo>
                    <a:pt x="414" y="109"/>
                    <a:pt x="416" y="109"/>
                    <a:pt x="420" y="109"/>
                  </a:cubicBezTo>
                  <a:cubicBezTo>
                    <a:pt x="427" y="109"/>
                    <a:pt x="430" y="102"/>
                    <a:pt x="435" y="98"/>
                  </a:cubicBezTo>
                  <a:cubicBezTo>
                    <a:pt x="435" y="94"/>
                    <a:pt x="435" y="94"/>
                    <a:pt x="435" y="94"/>
                  </a:cubicBezTo>
                  <a:cubicBezTo>
                    <a:pt x="425" y="92"/>
                    <a:pt x="415" y="93"/>
                    <a:pt x="411" y="85"/>
                  </a:cubicBezTo>
                  <a:cubicBezTo>
                    <a:pt x="411" y="85"/>
                    <a:pt x="414" y="85"/>
                    <a:pt x="416" y="85"/>
                  </a:cubicBezTo>
                  <a:cubicBezTo>
                    <a:pt x="420" y="87"/>
                    <a:pt x="424" y="91"/>
                    <a:pt x="429" y="91"/>
                  </a:cubicBezTo>
                  <a:cubicBezTo>
                    <a:pt x="434" y="91"/>
                    <a:pt x="442" y="85"/>
                    <a:pt x="442" y="82"/>
                  </a:cubicBezTo>
                  <a:cubicBezTo>
                    <a:pt x="442" y="81"/>
                    <a:pt x="438" y="75"/>
                    <a:pt x="440" y="75"/>
                  </a:cubicBezTo>
                  <a:cubicBezTo>
                    <a:pt x="446" y="75"/>
                    <a:pt x="448" y="81"/>
                    <a:pt x="452" y="81"/>
                  </a:cubicBezTo>
                  <a:cubicBezTo>
                    <a:pt x="455" y="81"/>
                    <a:pt x="457" y="79"/>
                    <a:pt x="462" y="79"/>
                  </a:cubicBezTo>
                  <a:cubicBezTo>
                    <a:pt x="461" y="78"/>
                    <a:pt x="461" y="75"/>
                    <a:pt x="463" y="75"/>
                  </a:cubicBezTo>
                  <a:cubicBezTo>
                    <a:pt x="463" y="75"/>
                    <a:pt x="464" y="76"/>
                    <a:pt x="465" y="77"/>
                  </a:cubicBezTo>
                  <a:cubicBezTo>
                    <a:pt x="465" y="78"/>
                    <a:pt x="466" y="78"/>
                    <a:pt x="466" y="78"/>
                  </a:cubicBezTo>
                  <a:cubicBezTo>
                    <a:pt x="470" y="78"/>
                    <a:pt x="482" y="67"/>
                    <a:pt x="482" y="64"/>
                  </a:cubicBezTo>
                  <a:cubicBezTo>
                    <a:pt x="482" y="61"/>
                    <a:pt x="475" y="59"/>
                    <a:pt x="475" y="57"/>
                  </a:cubicBezTo>
                  <a:cubicBezTo>
                    <a:pt x="475" y="55"/>
                    <a:pt x="471" y="50"/>
                    <a:pt x="480" y="46"/>
                  </a:cubicBezTo>
                  <a:cubicBezTo>
                    <a:pt x="481" y="44"/>
                    <a:pt x="480" y="44"/>
                    <a:pt x="480" y="39"/>
                  </a:cubicBezTo>
                  <a:cubicBezTo>
                    <a:pt x="471" y="39"/>
                    <a:pt x="473" y="32"/>
                    <a:pt x="462" y="32"/>
                  </a:cubicBezTo>
                  <a:cubicBezTo>
                    <a:pt x="459" y="32"/>
                    <a:pt x="457" y="30"/>
                    <a:pt x="455" y="30"/>
                  </a:cubicBezTo>
                  <a:cubicBezTo>
                    <a:pt x="451" y="30"/>
                    <a:pt x="448" y="32"/>
                    <a:pt x="448" y="36"/>
                  </a:cubicBezTo>
                  <a:cubicBezTo>
                    <a:pt x="448" y="39"/>
                    <a:pt x="452" y="41"/>
                    <a:pt x="452" y="43"/>
                  </a:cubicBezTo>
                  <a:cubicBezTo>
                    <a:pt x="452" y="46"/>
                    <a:pt x="445" y="46"/>
                    <a:pt x="444" y="49"/>
                  </a:cubicBezTo>
                  <a:cubicBezTo>
                    <a:pt x="442" y="54"/>
                    <a:pt x="442" y="58"/>
                    <a:pt x="438" y="63"/>
                  </a:cubicBezTo>
                  <a:cubicBezTo>
                    <a:pt x="437" y="65"/>
                    <a:pt x="435" y="65"/>
                    <a:pt x="434" y="65"/>
                  </a:cubicBezTo>
                  <a:cubicBezTo>
                    <a:pt x="428" y="65"/>
                    <a:pt x="423" y="57"/>
                    <a:pt x="423" y="55"/>
                  </a:cubicBezTo>
                  <a:cubicBezTo>
                    <a:pt x="423" y="51"/>
                    <a:pt x="428" y="52"/>
                    <a:pt x="428" y="48"/>
                  </a:cubicBezTo>
                  <a:cubicBezTo>
                    <a:pt x="428" y="46"/>
                    <a:pt x="420" y="38"/>
                    <a:pt x="418" y="38"/>
                  </a:cubicBezTo>
                  <a:cubicBezTo>
                    <a:pt x="409" y="38"/>
                    <a:pt x="415" y="50"/>
                    <a:pt x="406" y="50"/>
                  </a:cubicBezTo>
                  <a:cubicBezTo>
                    <a:pt x="406" y="45"/>
                    <a:pt x="406" y="42"/>
                    <a:pt x="400" y="39"/>
                  </a:cubicBezTo>
                  <a:cubicBezTo>
                    <a:pt x="401" y="37"/>
                    <a:pt x="401" y="36"/>
                    <a:pt x="403" y="35"/>
                  </a:cubicBezTo>
                  <a:cubicBezTo>
                    <a:pt x="398" y="32"/>
                    <a:pt x="392" y="35"/>
                    <a:pt x="388" y="31"/>
                  </a:cubicBezTo>
                  <a:cubicBezTo>
                    <a:pt x="390" y="30"/>
                    <a:pt x="396" y="28"/>
                    <a:pt x="396" y="24"/>
                  </a:cubicBezTo>
                  <a:cubicBezTo>
                    <a:pt x="396" y="19"/>
                    <a:pt x="387" y="19"/>
                    <a:pt x="387" y="15"/>
                  </a:cubicBezTo>
                  <a:cubicBezTo>
                    <a:pt x="387" y="6"/>
                    <a:pt x="380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10"/>
            <p:cNvSpPr>
              <a:spLocks noEditPoints="1"/>
            </p:cNvSpPr>
            <p:nvPr/>
          </p:nvSpPr>
          <p:spPr bwMode="auto">
            <a:xfrm>
              <a:off x="1009650" y="1554163"/>
              <a:ext cx="1138238" cy="819150"/>
            </a:xfrm>
            <a:custGeom>
              <a:avLst/>
              <a:gdLst>
                <a:gd name="T0" fmla="*/ 216 w 303"/>
                <a:gd name="T1" fmla="*/ 23 h 218"/>
                <a:gd name="T2" fmla="*/ 216 w 303"/>
                <a:gd name="T3" fmla="*/ 24 h 218"/>
                <a:gd name="T4" fmla="*/ 216 w 303"/>
                <a:gd name="T5" fmla="*/ 23 h 218"/>
                <a:gd name="T6" fmla="*/ 75 w 303"/>
                <a:gd name="T7" fmla="*/ 8 h 218"/>
                <a:gd name="T8" fmla="*/ 70 w 303"/>
                <a:gd name="T9" fmla="*/ 8 h 218"/>
                <a:gd name="T10" fmla="*/ 65 w 303"/>
                <a:gd name="T11" fmla="*/ 9 h 218"/>
                <a:gd name="T12" fmla="*/ 13 w 303"/>
                <a:gd name="T13" fmla="*/ 36 h 218"/>
                <a:gd name="T14" fmla="*/ 24 w 303"/>
                <a:gd name="T15" fmla="*/ 50 h 218"/>
                <a:gd name="T16" fmla="*/ 49 w 303"/>
                <a:gd name="T17" fmla="*/ 75 h 218"/>
                <a:gd name="T18" fmla="*/ 41 w 303"/>
                <a:gd name="T19" fmla="*/ 75 h 218"/>
                <a:gd name="T20" fmla="*/ 31 w 303"/>
                <a:gd name="T21" fmla="*/ 68 h 218"/>
                <a:gd name="T22" fmla="*/ 0 w 303"/>
                <a:gd name="T23" fmla="*/ 81 h 218"/>
                <a:gd name="T24" fmla="*/ 8 w 303"/>
                <a:gd name="T25" fmla="*/ 88 h 218"/>
                <a:gd name="T26" fmla="*/ 26 w 303"/>
                <a:gd name="T27" fmla="*/ 96 h 218"/>
                <a:gd name="T28" fmla="*/ 38 w 303"/>
                <a:gd name="T29" fmla="*/ 98 h 218"/>
                <a:gd name="T30" fmla="*/ 53 w 303"/>
                <a:gd name="T31" fmla="*/ 93 h 218"/>
                <a:gd name="T32" fmla="*/ 55 w 303"/>
                <a:gd name="T33" fmla="*/ 98 h 218"/>
                <a:gd name="T34" fmla="*/ 51 w 303"/>
                <a:gd name="T35" fmla="*/ 98 h 218"/>
                <a:gd name="T36" fmla="*/ 34 w 303"/>
                <a:gd name="T37" fmla="*/ 116 h 218"/>
                <a:gd name="T38" fmla="*/ 24 w 303"/>
                <a:gd name="T39" fmla="*/ 144 h 218"/>
                <a:gd name="T40" fmla="*/ 38 w 303"/>
                <a:gd name="T41" fmla="*/ 158 h 218"/>
                <a:gd name="T42" fmla="*/ 46 w 303"/>
                <a:gd name="T43" fmla="*/ 157 h 218"/>
                <a:gd name="T44" fmla="*/ 49 w 303"/>
                <a:gd name="T45" fmla="*/ 170 h 218"/>
                <a:gd name="T46" fmla="*/ 57 w 303"/>
                <a:gd name="T47" fmla="*/ 168 h 218"/>
                <a:gd name="T48" fmla="*/ 71 w 303"/>
                <a:gd name="T49" fmla="*/ 172 h 218"/>
                <a:gd name="T50" fmla="*/ 81 w 303"/>
                <a:gd name="T51" fmla="*/ 169 h 218"/>
                <a:gd name="T52" fmla="*/ 95 w 303"/>
                <a:gd name="T53" fmla="*/ 165 h 218"/>
                <a:gd name="T54" fmla="*/ 59 w 303"/>
                <a:gd name="T55" fmla="*/ 198 h 218"/>
                <a:gd name="T56" fmla="*/ 36 w 303"/>
                <a:gd name="T57" fmla="*/ 211 h 218"/>
                <a:gd name="T58" fmla="*/ 27 w 303"/>
                <a:gd name="T59" fmla="*/ 218 h 218"/>
                <a:gd name="T60" fmla="*/ 73 w 303"/>
                <a:gd name="T61" fmla="*/ 199 h 218"/>
                <a:gd name="T62" fmla="*/ 99 w 303"/>
                <a:gd name="T63" fmla="*/ 179 h 218"/>
                <a:gd name="T64" fmla="*/ 112 w 303"/>
                <a:gd name="T65" fmla="*/ 163 h 218"/>
                <a:gd name="T66" fmla="*/ 141 w 303"/>
                <a:gd name="T67" fmla="*/ 138 h 218"/>
                <a:gd name="T68" fmla="*/ 128 w 303"/>
                <a:gd name="T69" fmla="*/ 155 h 218"/>
                <a:gd name="T70" fmla="*/ 126 w 303"/>
                <a:gd name="T71" fmla="*/ 160 h 218"/>
                <a:gd name="T72" fmla="*/ 157 w 303"/>
                <a:gd name="T73" fmla="*/ 146 h 218"/>
                <a:gd name="T74" fmla="*/ 166 w 303"/>
                <a:gd name="T75" fmla="*/ 138 h 218"/>
                <a:gd name="T76" fmla="*/ 209 w 303"/>
                <a:gd name="T77" fmla="*/ 152 h 218"/>
                <a:gd name="T78" fmla="*/ 247 w 303"/>
                <a:gd name="T79" fmla="*/ 173 h 218"/>
                <a:gd name="T80" fmla="*/ 260 w 303"/>
                <a:gd name="T81" fmla="*/ 172 h 218"/>
                <a:gd name="T82" fmla="*/ 265 w 303"/>
                <a:gd name="T83" fmla="*/ 174 h 218"/>
                <a:gd name="T84" fmla="*/ 267 w 303"/>
                <a:gd name="T85" fmla="*/ 184 h 218"/>
                <a:gd name="T86" fmla="*/ 275 w 303"/>
                <a:gd name="T87" fmla="*/ 184 h 218"/>
                <a:gd name="T88" fmla="*/ 275 w 303"/>
                <a:gd name="T89" fmla="*/ 194 h 218"/>
                <a:gd name="T90" fmla="*/ 284 w 303"/>
                <a:gd name="T91" fmla="*/ 202 h 218"/>
                <a:gd name="T92" fmla="*/ 299 w 303"/>
                <a:gd name="T93" fmla="*/ 210 h 218"/>
                <a:gd name="T94" fmla="*/ 303 w 303"/>
                <a:gd name="T95" fmla="*/ 205 h 218"/>
                <a:gd name="T96" fmla="*/ 288 w 303"/>
                <a:gd name="T97" fmla="*/ 192 h 218"/>
                <a:gd name="T98" fmla="*/ 279 w 303"/>
                <a:gd name="T99" fmla="*/ 176 h 218"/>
                <a:gd name="T100" fmla="*/ 253 w 303"/>
                <a:gd name="T101" fmla="*/ 155 h 218"/>
                <a:gd name="T102" fmla="*/ 231 w 303"/>
                <a:gd name="T103" fmla="*/ 151 h 218"/>
                <a:gd name="T104" fmla="*/ 223 w 303"/>
                <a:gd name="T105" fmla="*/ 148 h 218"/>
                <a:gd name="T106" fmla="*/ 216 w 303"/>
                <a:gd name="T107" fmla="*/ 147 h 218"/>
                <a:gd name="T108" fmla="*/ 216 w 303"/>
                <a:gd name="T109" fmla="*/ 24 h 218"/>
                <a:gd name="T110" fmla="*/ 184 w 303"/>
                <a:gd name="T111" fmla="*/ 20 h 218"/>
                <a:gd name="T112" fmla="*/ 130 w 303"/>
                <a:gd name="T113" fmla="*/ 13 h 218"/>
                <a:gd name="T114" fmla="*/ 108 w 303"/>
                <a:gd name="T115" fmla="*/ 7 h 218"/>
                <a:gd name="T116" fmla="*/ 95 w 303"/>
                <a:gd name="T117" fmla="*/ 8 h 218"/>
                <a:gd name="T118" fmla="*/ 96 w 303"/>
                <a:gd name="T119" fmla="*/ 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3" h="218">
                  <a:moveTo>
                    <a:pt x="216" y="23"/>
                  </a:moveTo>
                  <a:cubicBezTo>
                    <a:pt x="216" y="23"/>
                    <a:pt x="216" y="23"/>
                    <a:pt x="216" y="23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3"/>
                    <a:pt x="216" y="23"/>
                    <a:pt x="216" y="23"/>
                  </a:cubicBezTo>
                  <a:cubicBezTo>
                    <a:pt x="216" y="23"/>
                    <a:pt x="216" y="23"/>
                    <a:pt x="216" y="23"/>
                  </a:cubicBezTo>
                  <a:moveTo>
                    <a:pt x="88" y="0"/>
                  </a:moveTo>
                  <a:cubicBezTo>
                    <a:pt x="83" y="0"/>
                    <a:pt x="80" y="6"/>
                    <a:pt x="75" y="8"/>
                  </a:cubicBezTo>
                  <a:cubicBezTo>
                    <a:pt x="74" y="9"/>
                    <a:pt x="73" y="9"/>
                    <a:pt x="72" y="9"/>
                  </a:cubicBezTo>
                  <a:cubicBezTo>
                    <a:pt x="71" y="9"/>
                    <a:pt x="71" y="9"/>
                    <a:pt x="70" y="8"/>
                  </a:cubicBezTo>
                  <a:cubicBezTo>
                    <a:pt x="69" y="8"/>
                    <a:pt x="68" y="8"/>
                    <a:pt x="68" y="8"/>
                  </a:cubicBezTo>
                  <a:cubicBezTo>
                    <a:pt x="67" y="8"/>
                    <a:pt x="66" y="8"/>
                    <a:pt x="65" y="9"/>
                  </a:cubicBezTo>
                  <a:cubicBezTo>
                    <a:pt x="50" y="14"/>
                    <a:pt x="37" y="24"/>
                    <a:pt x="28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7"/>
                    <a:pt x="9" y="44"/>
                    <a:pt x="9" y="44"/>
                  </a:cubicBezTo>
                  <a:cubicBezTo>
                    <a:pt x="9" y="46"/>
                    <a:pt x="20" y="48"/>
                    <a:pt x="24" y="50"/>
                  </a:cubicBezTo>
                  <a:cubicBezTo>
                    <a:pt x="26" y="52"/>
                    <a:pt x="30" y="60"/>
                    <a:pt x="32" y="61"/>
                  </a:cubicBezTo>
                  <a:cubicBezTo>
                    <a:pt x="40" y="65"/>
                    <a:pt x="46" y="66"/>
                    <a:pt x="49" y="75"/>
                  </a:cubicBezTo>
                  <a:cubicBezTo>
                    <a:pt x="48" y="75"/>
                    <a:pt x="47" y="75"/>
                    <a:pt x="47" y="75"/>
                  </a:cubicBezTo>
                  <a:cubicBezTo>
                    <a:pt x="45" y="75"/>
                    <a:pt x="44" y="75"/>
                    <a:pt x="41" y="75"/>
                  </a:cubicBezTo>
                  <a:cubicBezTo>
                    <a:pt x="39" y="75"/>
                    <a:pt x="37" y="75"/>
                    <a:pt x="36" y="75"/>
                  </a:cubicBezTo>
                  <a:cubicBezTo>
                    <a:pt x="33" y="75"/>
                    <a:pt x="31" y="74"/>
                    <a:pt x="31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19" y="73"/>
                    <a:pt x="7" y="77"/>
                    <a:pt x="0" y="81"/>
                  </a:cubicBezTo>
                  <a:cubicBezTo>
                    <a:pt x="1" y="84"/>
                    <a:pt x="4" y="85"/>
                    <a:pt x="9" y="85"/>
                  </a:cubicBezTo>
                  <a:cubicBezTo>
                    <a:pt x="8" y="86"/>
                    <a:pt x="8" y="87"/>
                    <a:pt x="8" y="88"/>
                  </a:cubicBezTo>
                  <a:cubicBezTo>
                    <a:pt x="8" y="91"/>
                    <a:pt x="11" y="92"/>
                    <a:pt x="11" y="96"/>
                  </a:cubicBezTo>
                  <a:cubicBezTo>
                    <a:pt x="14" y="96"/>
                    <a:pt x="21" y="96"/>
                    <a:pt x="26" y="96"/>
                  </a:cubicBezTo>
                  <a:cubicBezTo>
                    <a:pt x="27" y="96"/>
                    <a:pt x="28" y="96"/>
                    <a:pt x="28" y="96"/>
                  </a:cubicBezTo>
                  <a:cubicBezTo>
                    <a:pt x="31" y="96"/>
                    <a:pt x="33" y="98"/>
                    <a:pt x="38" y="98"/>
                  </a:cubicBezTo>
                  <a:cubicBezTo>
                    <a:pt x="44" y="98"/>
                    <a:pt x="46" y="93"/>
                    <a:pt x="51" y="93"/>
                  </a:cubicBezTo>
                  <a:cubicBezTo>
                    <a:pt x="52" y="93"/>
                    <a:pt x="52" y="93"/>
                    <a:pt x="53" y="93"/>
                  </a:cubicBezTo>
                  <a:cubicBezTo>
                    <a:pt x="54" y="93"/>
                    <a:pt x="54" y="93"/>
                    <a:pt x="55" y="93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4" y="97"/>
                    <a:pt x="54" y="97"/>
                    <a:pt x="53" y="97"/>
                  </a:cubicBezTo>
                  <a:cubicBezTo>
                    <a:pt x="53" y="97"/>
                    <a:pt x="52" y="97"/>
                    <a:pt x="51" y="98"/>
                  </a:cubicBezTo>
                  <a:cubicBezTo>
                    <a:pt x="51" y="99"/>
                    <a:pt x="56" y="103"/>
                    <a:pt x="56" y="105"/>
                  </a:cubicBezTo>
                  <a:cubicBezTo>
                    <a:pt x="56" y="109"/>
                    <a:pt x="36" y="116"/>
                    <a:pt x="34" y="116"/>
                  </a:cubicBezTo>
                  <a:cubicBezTo>
                    <a:pt x="28" y="116"/>
                    <a:pt x="12" y="123"/>
                    <a:pt x="12" y="132"/>
                  </a:cubicBezTo>
                  <a:cubicBezTo>
                    <a:pt x="12" y="136"/>
                    <a:pt x="21" y="138"/>
                    <a:pt x="24" y="144"/>
                  </a:cubicBezTo>
                  <a:cubicBezTo>
                    <a:pt x="22" y="144"/>
                    <a:pt x="21" y="145"/>
                    <a:pt x="19" y="145"/>
                  </a:cubicBezTo>
                  <a:cubicBezTo>
                    <a:pt x="21" y="147"/>
                    <a:pt x="35" y="158"/>
                    <a:pt x="38" y="158"/>
                  </a:cubicBezTo>
                  <a:cubicBezTo>
                    <a:pt x="40" y="158"/>
                    <a:pt x="42" y="153"/>
                    <a:pt x="44" y="153"/>
                  </a:cubicBezTo>
                  <a:cubicBezTo>
                    <a:pt x="47" y="153"/>
                    <a:pt x="46" y="157"/>
                    <a:pt x="46" y="157"/>
                  </a:cubicBezTo>
                  <a:cubicBezTo>
                    <a:pt x="46" y="160"/>
                    <a:pt x="46" y="160"/>
                    <a:pt x="46" y="163"/>
                  </a:cubicBezTo>
                  <a:cubicBezTo>
                    <a:pt x="46" y="165"/>
                    <a:pt x="48" y="170"/>
                    <a:pt x="49" y="170"/>
                  </a:cubicBezTo>
                  <a:cubicBezTo>
                    <a:pt x="50" y="170"/>
                    <a:pt x="52" y="168"/>
                    <a:pt x="54" y="168"/>
                  </a:cubicBezTo>
                  <a:cubicBezTo>
                    <a:pt x="55" y="168"/>
                    <a:pt x="54" y="168"/>
                    <a:pt x="57" y="168"/>
                  </a:cubicBezTo>
                  <a:cubicBezTo>
                    <a:pt x="57" y="167"/>
                    <a:pt x="57" y="165"/>
                    <a:pt x="57" y="164"/>
                  </a:cubicBezTo>
                  <a:cubicBezTo>
                    <a:pt x="62" y="167"/>
                    <a:pt x="64" y="169"/>
                    <a:pt x="71" y="172"/>
                  </a:cubicBezTo>
                  <a:cubicBezTo>
                    <a:pt x="71" y="170"/>
                    <a:pt x="72" y="169"/>
                    <a:pt x="73" y="167"/>
                  </a:cubicBezTo>
                  <a:cubicBezTo>
                    <a:pt x="76" y="167"/>
                    <a:pt x="77" y="169"/>
                    <a:pt x="81" y="169"/>
                  </a:cubicBezTo>
                  <a:cubicBezTo>
                    <a:pt x="85" y="169"/>
                    <a:pt x="87" y="167"/>
                    <a:pt x="91" y="165"/>
                  </a:cubicBezTo>
                  <a:cubicBezTo>
                    <a:pt x="95" y="165"/>
                    <a:pt x="95" y="165"/>
                    <a:pt x="95" y="165"/>
                  </a:cubicBezTo>
                  <a:cubicBezTo>
                    <a:pt x="88" y="169"/>
                    <a:pt x="88" y="178"/>
                    <a:pt x="82" y="182"/>
                  </a:cubicBezTo>
                  <a:cubicBezTo>
                    <a:pt x="75" y="187"/>
                    <a:pt x="64" y="192"/>
                    <a:pt x="59" y="198"/>
                  </a:cubicBezTo>
                  <a:cubicBezTo>
                    <a:pt x="56" y="202"/>
                    <a:pt x="50" y="199"/>
                    <a:pt x="46" y="202"/>
                  </a:cubicBezTo>
                  <a:cubicBezTo>
                    <a:pt x="42" y="204"/>
                    <a:pt x="40" y="209"/>
                    <a:pt x="36" y="211"/>
                  </a:cubicBezTo>
                  <a:cubicBezTo>
                    <a:pt x="32" y="214"/>
                    <a:pt x="26" y="212"/>
                    <a:pt x="23" y="217"/>
                  </a:cubicBezTo>
                  <a:cubicBezTo>
                    <a:pt x="24" y="218"/>
                    <a:pt x="26" y="218"/>
                    <a:pt x="27" y="218"/>
                  </a:cubicBezTo>
                  <a:cubicBezTo>
                    <a:pt x="36" y="218"/>
                    <a:pt x="42" y="209"/>
                    <a:pt x="51" y="207"/>
                  </a:cubicBezTo>
                  <a:cubicBezTo>
                    <a:pt x="59" y="206"/>
                    <a:pt x="69" y="203"/>
                    <a:pt x="73" y="199"/>
                  </a:cubicBezTo>
                  <a:cubicBezTo>
                    <a:pt x="78" y="194"/>
                    <a:pt x="88" y="191"/>
                    <a:pt x="92" y="186"/>
                  </a:cubicBezTo>
                  <a:cubicBezTo>
                    <a:pt x="94" y="183"/>
                    <a:pt x="95" y="180"/>
                    <a:pt x="99" y="179"/>
                  </a:cubicBezTo>
                  <a:cubicBezTo>
                    <a:pt x="106" y="176"/>
                    <a:pt x="112" y="174"/>
                    <a:pt x="112" y="167"/>
                  </a:cubicBezTo>
                  <a:cubicBezTo>
                    <a:pt x="112" y="166"/>
                    <a:pt x="112" y="165"/>
                    <a:pt x="112" y="163"/>
                  </a:cubicBezTo>
                  <a:cubicBezTo>
                    <a:pt x="112" y="154"/>
                    <a:pt x="131" y="138"/>
                    <a:pt x="137" y="138"/>
                  </a:cubicBezTo>
                  <a:cubicBezTo>
                    <a:pt x="139" y="138"/>
                    <a:pt x="138" y="138"/>
                    <a:pt x="141" y="138"/>
                  </a:cubicBezTo>
                  <a:cubicBezTo>
                    <a:pt x="141" y="139"/>
                    <a:pt x="141" y="140"/>
                    <a:pt x="141" y="141"/>
                  </a:cubicBezTo>
                  <a:cubicBezTo>
                    <a:pt x="132" y="143"/>
                    <a:pt x="128" y="148"/>
                    <a:pt x="128" y="155"/>
                  </a:cubicBezTo>
                  <a:cubicBezTo>
                    <a:pt x="128" y="156"/>
                    <a:pt x="127" y="156"/>
                    <a:pt x="128" y="158"/>
                  </a:cubicBezTo>
                  <a:cubicBezTo>
                    <a:pt x="128" y="158"/>
                    <a:pt x="126" y="159"/>
                    <a:pt x="126" y="160"/>
                  </a:cubicBezTo>
                  <a:cubicBezTo>
                    <a:pt x="126" y="161"/>
                    <a:pt x="128" y="162"/>
                    <a:pt x="129" y="162"/>
                  </a:cubicBezTo>
                  <a:cubicBezTo>
                    <a:pt x="135" y="162"/>
                    <a:pt x="154" y="152"/>
                    <a:pt x="157" y="146"/>
                  </a:cubicBezTo>
                  <a:cubicBezTo>
                    <a:pt x="156" y="145"/>
                    <a:pt x="155" y="144"/>
                    <a:pt x="154" y="142"/>
                  </a:cubicBezTo>
                  <a:cubicBezTo>
                    <a:pt x="157" y="141"/>
                    <a:pt x="163" y="140"/>
                    <a:pt x="166" y="138"/>
                  </a:cubicBezTo>
                  <a:cubicBezTo>
                    <a:pt x="171" y="148"/>
                    <a:pt x="183" y="149"/>
                    <a:pt x="193" y="152"/>
                  </a:cubicBezTo>
                  <a:cubicBezTo>
                    <a:pt x="209" y="152"/>
                    <a:pt x="209" y="152"/>
                    <a:pt x="209" y="152"/>
                  </a:cubicBezTo>
                  <a:cubicBezTo>
                    <a:pt x="217" y="157"/>
                    <a:pt x="227" y="157"/>
                    <a:pt x="234" y="162"/>
                  </a:cubicBezTo>
                  <a:cubicBezTo>
                    <a:pt x="238" y="165"/>
                    <a:pt x="242" y="173"/>
                    <a:pt x="247" y="173"/>
                  </a:cubicBezTo>
                  <a:cubicBezTo>
                    <a:pt x="250" y="173"/>
                    <a:pt x="251" y="170"/>
                    <a:pt x="252" y="168"/>
                  </a:cubicBezTo>
                  <a:cubicBezTo>
                    <a:pt x="254" y="170"/>
                    <a:pt x="256" y="172"/>
                    <a:pt x="260" y="172"/>
                  </a:cubicBezTo>
                  <a:cubicBezTo>
                    <a:pt x="261" y="172"/>
                    <a:pt x="261" y="171"/>
                    <a:pt x="261" y="171"/>
                  </a:cubicBezTo>
                  <a:cubicBezTo>
                    <a:pt x="263" y="171"/>
                    <a:pt x="264" y="173"/>
                    <a:pt x="265" y="174"/>
                  </a:cubicBezTo>
                  <a:cubicBezTo>
                    <a:pt x="265" y="176"/>
                    <a:pt x="263" y="177"/>
                    <a:pt x="263" y="180"/>
                  </a:cubicBezTo>
                  <a:cubicBezTo>
                    <a:pt x="263" y="182"/>
                    <a:pt x="266" y="184"/>
                    <a:pt x="267" y="184"/>
                  </a:cubicBezTo>
                  <a:cubicBezTo>
                    <a:pt x="271" y="184"/>
                    <a:pt x="269" y="181"/>
                    <a:pt x="275" y="181"/>
                  </a:cubicBezTo>
                  <a:cubicBezTo>
                    <a:pt x="275" y="181"/>
                    <a:pt x="275" y="182"/>
                    <a:pt x="275" y="184"/>
                  </a:cubicBezTo>
                  <a:cubicBezTo>
                    <a:pt x="275" y="187"/>
                    <a:pt x="270" y="187"/>
                    <a:pt x="270" y="189"/>
                  </a:cubicBezTo>
                  <a:cubicBezTo>
                    <a:pt x="270" y="191"/>
                    <a:pt x="271" y="194"/>
                    <a:pt x="275" y="194"/>
                  </a:cubicBezTo>
                  <a:cubicBezTo>
                    <a:pt x="280" y="194"/>
                    <a:pt x="284" y="194"/>
                    <a:pt x="284" y="198"/>
                  </a:cubicBezTo>
                  <a:cubicBezTo>
                    <a:pt x="284" y="200"/>
                    <a:pt x="284" y="200"/>
                    <a:pt x="284" y="202"/>
                  </a:cubicBezTo>
                  <a:cubicBezTo>
                    <a:pt x="284" y="205"/>
                    <a:pt x="291" y="211"/>
                    <a:pt x="296" y="211"/>
                  </a:cubicBezTo>
                  <a:cubicBezTo>
                    <a:pt x="297" y="211"/>
                    <a:pt x="297" y="210"/>
                    <a:pt x="299" y="210"/>
                  </a:cubicBezTo>
                  <a:cubicBezTo>
                    <a:pt x="299" y="208"/>
                    <a:pt x="303" y="208"/>
                    <a:pt x="303" y="205"/>
                  </a:cubicBezTo>
                  <a:cubicBezTo>
                    <a:pt x="303" y="205"/>
                    <a:pt x="303" y="205"/>
                    <a:pt x="303" y="205"/>
                  </a:cubicBezTo>
                  <a:cubicBezTo>
                    <a:pt x="303" y="199"/>
                    <a:pt x="298" y="197"/>
                    <a:pt x="295" y="195"/>
                  </a:cubicBezTo>
                  <a:cubicBezTo>
                    <a:pt x="294" y="192"/>
                    <a:pt x="290" y="193"/>
                    <a:pt x="288" y="192"/>
                  </a:cubicBezTo>
                  <a:cubicBezTo>
                    <a:pt x="285" y="188"/>
                    <a:pt x="284" y="184"/>
                    <a:pt x="283" y="181"/>
                  </a:cubicBezTo>
                  <a:cubicBezTo>
                    <a:pt x="282" y="178"/>
                    <a:pt x="280" y="178"/>
                    <a:pt x="279" y="176"/>
                  </a:cubicBezTo>
                  <a:cubicBezTo>
                    <a:pt x="272" y="165"/>
                    <a:pt x="267" y="162"/>
                    <a:pt x="259" y="154"/>
                  </a:cubicBezTo>
                  <a:cubicBezTo>
                    <a:pt x="257" y="155"/>
                    <a:pt x="255" y="155"/>
                    <a:pt x="253" y="155"/>
                  </a:cubicBezTo>
                  <a:cubicBezTo>
                    <a:pt x="249" y="156"/>
                    <a:pt x="249" y="162"/>
                    <a:pt x="245" y="162"/>
                  </a:cubicBezTo>
                  <a:cubicBezTo>
                    <a:pt x="240" y="162"/>
                    <a:pt x="234" y="155"/>
                    <a:pt x="231" y="151"/>
                  </a:cubicBezTo>
                  <a:cubicBezTo>
                    <a:pt x="230" y="148"/>
                    <a:pt x="227" y="148"/>
                    <a:pt x="224" y="148"/>
                  </a:cubicBezTo>
                  <a:cubicBezTo>
                    <a:pt x="224" y="148"/>
                    <a:pt x="223" y="148"/>
                    <a:pt x="223" y="148"/>
                  </a:cubicBezTo>
                  <a:cubicBezTo>
                    <a:pt x="222" y="148"/>
                    <a:pt x="222" y="148"/>
                    <a:pt x="221" y="148"/>
                  </a:cubicBezTo>
                  <a:cubicBezTo>
                    <a:pt x="219" y="148"/>
                    <a:pt x="217" y="148"/>
                    <a:pt x="216" y="147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09" y="21"/>
                    <a:pt x="206" y="18"/>
                    <a:pt x="198" y="18"/>
                  </a:cubicBezTo>
                  <a:cubicBezTo>
                    <a:pt x="193" y="18"/>
                    <a:pt x="189" y="20"/>
                    <a:pt x="184" y="20"/>
                  </a:cubicBezTo>
                  <a:cubicBezTo>
                    <a:pt x="176" y="20"/>
                    <a:pt x="158" y="19"/>
                    <a:pt x="152" y="13"/>
                  </a:cubicBezTo>
                  <a:cubicBezTo>
                    <a:pt x="130" y="13"/>
                    <a:pt x="130" y="13"/>
                    <a:pt x="130" y="13"/>
                  </a:cubicBezTo>
                  <a:cubicBezTo>
                    <a:pt x="126" y="11"/>
                    <a:pt x="125" y="10"/>
                    <a:pt x="122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5" y="6"/>
                    <a:pt x="104" y="6"/>
                    <a:pt x="101" y="4"/>
                  </a:cubicBezTo>
                  <a:cubicBezTo>
                    <a:pt x="100" y="6"/>
                    <a:pt x="97" y="8"/>
                    <a:pt x="95" y="8"/>
                  </a:cubicBezTo>
                  <a:cubicBezTo>
                    <a:pt x="95" y="8"/>
                    <a:pt x="94" y="8"/>
                    <a:pt x="94" y="8"/>
                  </a:cubicBezTo>
                  <a:cubicBezTo>
                    <a:pt x="95" y="7"/>
                    <a:pt x="95" y="6"/>
                    <a:pt x="96" y="4"/>
                  </a:cubicBezTo>
                  <a:cubicBezTo>
                    <a:pt x="93" y="3"/>
                    <a:pt x="91" y="0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111"/>
            <p:cNvSpPr>
              <a:spLocks/>
            </p:cNvSpPr>
            <p:nvPr/>
          </p:nvSpPr>
          <p:spPr bwMode="auto">
            <a:xfrm>
              <a:off x="2035175" y="2286000"/>
              <a:ext cx="52388" cy="68263"/>
            </a:xfrm>
            <a:custGeom>
              <a:avLst/>
              <a:gdLst>
                <a:gd name="T0" fmla="*/ 3 w 14"/>
                <a:gd name="T1" fmla="*/ 0 h 18"/>
                <a:gd name="T2" fmla="*/ 0 w 14"/>
                <a:gd name="T3" fmla="*/ 7 h 18"/>
                <a:gd name="T4" fmla="*/ 2 w 14"/>
                <a:gd name="T5" fmla="*/ 5 h 18"/>
                <a:gd name="T6" fmla="*/ 6 w 14"/>
                <a:gd name="T7" fmla="*/ 7 h 18"/>
                <a:gd name="T8" fmla="*/ 6 w 14"/>
                <a:gd name="T9" fmla="*/ 12 h 18"/>
                <a:gd name="T10" fmla="*/ 11 w 14"/>
                <a:gd name="T11" fmla="*/ 18 h 18"/>
                <a:gd name="T12" fmla="*/ 14 w 14"/>
                <a:gd name="T13" fmla="*/ 16 h 18"/>
                <a:gd name="T14" fmla="*/ 7 w 14"/>
                <a:gd name="T15" fmla="*/ 1 h 18"/>
                <a:gd name="T16" fmla="*/ 3 w 14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8">
                  <a:moveTo>
                    <a:pt x="3" y="0"/>
                  </a:moveTo>
                  <a:cubicBezTo>
                    <a:pt x="0" y="0"/>
                    <a:pt x="0" y="2"/>
                    <a:pt x="0" y="7"/>
                  </a:cubicBezTo>
                  <a:cubicBezTo>
                    <a:pt x="1" y="6"/>
                    <a:pt x="1" y="5"/>
                    <a:pt x="2" y="5"/>
                  </a:cubicBezTo>
                  <a:cubicBezTo>
                    <a:pt x="3" y="5"/>
                    <a:pt x="3" y="6"/>
                    <a:pt x="6" y="7"/>
                  </a:cubicBezTo>
                  <a:cubicBezTo>
                    <a:pt x="5" y="8"/>
                    <a:pt x="6" y="10"/>
                    <a:pt x="6" y="12"/>
                  </a:cubicBezTo>
                  <a:cubicBezTo>
                    <a:pt x="6" y="12"/>
                    <a:pt x="9" y="18"/>
                    <a:pt x="11" y="18"/>
                  </a:cubicBezTo>
                  <a:cubicBezTo>
                    <a:pt x="13" y="18"/>
                    <a:pt x="14" y="18"/>
                    <a:pt x="14" y="16"/>
                  </a:cubicBezTo>
                  <a:cubicBezTo>
                    <a:pt x="14" y="9"/>
                    <a:pt x="6" y="9"/>
                    <a:pt x="7" y="1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112"/>
            <p:cNvSpPr>
              <a:spLocks/>
            </p:cNvSpPr>
            <p:nvPr/>
          </p:nvSpPr>
          <p:spPr bwMode="auto">
            <a:xfrm>
              <a:off x="1952625" y="2203450"/>
              <a:ext cx="55563" cy="87313"/>
            </a:xfrm>
            <a:custGeom>
              <a:avLst/>
              <a:gdLst>
                <a:gd name="T0" fmla="*/ 10 w 15"/>
                <a:gd name="T1" fmla="*/ 0 h 23"/>
                <a:gd name="T2" fmla="*/ 8 w 15"/>
                <a:gd name="T3" fmla="*/ 1 h 23"/>
                <a:gd name="T4" fmla="*/ 4 w 15"/>
                <a:gd name="T5" fmla="*/ 0 h 23"/>
                <a:gd name="T6" fmla="*/ 0 w 15"/>
                <a:gd name="T7" fmla="*/ 3 h 23"/>
                <a:gd name="T8" fmla="*/ 8 w 15"/>
                <a:gd name="T9" fmla="*/ 11 h 23"/>
                <a:gd name="T10" fmla="*/ 12 w 15"/>
                <a:gd name="T11" fmla="*/ 23 h 23"/>
                <a:gd name="T12" fmla="*/ 13 w 15"/>
                <a:gd name="T13" fmla="*/ 12 h 23"/>
                <a:gd name="T14" fmla="*/ 11 w 15"/>
                <a:gd name="T15" fmla="*/ 12 h 23"/>
                <a:gd name="T16" fmla="*/ 10 w 15"/>
                <a:gd name="T17" fmla="*/ 12 h 23"/>
                <a:gd name="T18" fmla="*/ 10 w 15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23">
                  <a:moveTo>
                    <a:pt x="10" y="0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7" y="1"/>
                    <a:pt x="7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7"/>
                    <a:pt x="4" y="11"/>
                    <a:pt x="8" y="11"/>
                  </a:cubicBezTo>
                  <a:cubicBezTo>
                    <a:pt x="8" y="16"/>
                    <a:pt x="9" y="19"/>
                    <a:pt x="12" y="23"/>
                  </a:cubicBezTo>
                  <a:cubicBezTo>
                    <a:pt x="15" y="20"/>
                    <a:pt x="12" y="16"/>
                    <a:pt x="13" y="12"/>
                  </a:cubicBezTo>
                  <a:cubicBezTo>
                    <a:pt x="13" y="12"/>
                    <a:pt x="12" y="12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7"/>
                    <a:pt x="10" y="7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113"/>
            <p:cNvSpPr>
              <a:spLocks/>
            </p:cNvSpPr>
            <p:nvPr/>
          </p:nvSpPr>
          <p:spPr bwMode="auto">
            <a:xfrm>
              <a:off x="2470150" y="1403350"/>
              <a:ext cx="560388" cy="293688"/>
            </a:xfrm>
            <a:custGeom>
              <a:avLst/>
              <a:gdLst>
                <a:gd name="T0" fmla="*/ 109 w 149"/>
                <a:gd name="T1" fmla="*/ 0 h 78"/>
                <a:gd name="T2" fmla="*/ 100 w 149"/>
                <a:gd name="T3" fmla="*/ 5 h 78"/>
                <a:gd name="T4" fmla="*/ 101 w 149"/>
                <a:gd name="T5" fmla="*/ 7 h 78"/>
                <a:gd name="T6" fmla="*/ 98 w 149"/>
                <a:gd name="T7" fmla="*/ 8 h 78"/>
                <a:gd name="T8" fmla="*/ 93 w 149"/>
                <a:gd name="T9" fmla="*/ 7 h 78"/>
                <a:gd name="T10" fmla="*/ 87 w 149"/>
                <a:gd name="T11" fmla="*/ 11 h 78"/>
                <a:gd name="T12" fmla="*/ 94 w 149"/>
                <a:gd name="T13" fmla="*/ 31 h 78"/>
                <a:gd name="T14" fmla="*/ 90 w 149"/>
                <a:gd name="T15" fmla="*/ 33 h 78"/>
                <a:gd name="T16" fmla="*/ 85 w 149"/>
                <a:gd name="T17" fmla="*/ 23 h 78"/>
                <a:gd name="T18" fmla="*/ 76 w 149"/>
                <a:gd name="T19" fmla="*/ 15 h 78"/>
                <a:gd name="T20" fmla="*/ 70 w 149"/>
                <a:gd name="T21" fmla="*/ 15 h 78"/>
                <a:gd name="T22" fmla="*/ 71 w 149"/>
                <a:gd name="T23" fmla="*/ 20 h 78"/>
                <a:gd name="T24" fmla="*/ 63 w 149"/>
                <a:gd name="T25" fmla="*/ 22 h 78"/>
                <a:gd name="T26" fmla="*/ 50 w 149"/>
                <a:gd name="T27" fmla="*/ 13 h 78"/>
                <a:gd name="T28" fmla="*/ 41 w 149"/>
                <a:gd name="T29" fmla="*/ 18 h 78"/>
                <a:gd name="T30" fmla="*/ 36 w 149"/>
                <a:gd name="T31" fmla="*/ 8 h 78"/>
                <a:gd name="T32" fmla="*/ 0 w 149"/>
                <a:gd name="T33" fmla="*/ 32 h 78"/>
                <a:gd name="T34" fmla="*/ 9 w 149"/>
                <a:gd name="T35" fmla="*/ 38 h 78"/>
                <a:gd name="T36" fmla="*/ 14 w 149"/>
                <a:gd name="T37" fmla="*/ 38 h 78"/>
                <a:gd name="T38" fmla="*/ 19 w 149"/>
                <a:gd name="T39" fmla="*/ 38 h 78"/>
                <a:gd name="T40" fmla="*/ 7 w 149"/>
                <a:gd name="T41" fmla="*/ 44 h 78"/>
                <a:gd name="T42" fmla="*/ 18 w 149"/>
                <a:gd name="T43" fmla="*/ 50 h 78"/>
                <a:gd name="T44" fmla="*/ 29 w 149"/>
                <a:gd name="T45" fmla="*/ 50 h 78"/>
                <a:gd name="T46" fmla="*/ 44 w 149"/>
                <a:gd name="T47" fmla="*/ 50 h 78"/>
                <a:gd name="T48" fmla="*/ 51 w 149"/>
                <a:gd name="T49" fmla="*/ 52 h 78"/>
                <a:gd name="T50" fmla="*/ 42 w 149"/>
                <a:gd name="T51" fmla="*/ 53 h 78"/>
                <a:gd name="T52" fmla="*/ 14 w 149"/>
                <a:gd name="T53" fmla="*/ 60 h 78"/>
                <a:gd name="T54" fmla="*/ 28 w 149"/>
                <a:gd name="T55" fmla="*/ 69 h 78"/>
                <a:gd name="T56" fmla="*/ 35 w 149"/>
                <a:gd name="T57" fmla="*/ 69 h 78"/>
                <a:gd name="T58" fmla="*/ 43 w 149"/>
                <a:gd name="T59" fmla="*/ 71 h 78"/>
                <a:gd name="T60" fmla="*/ 48 w 149"/>
                <a:gd name="T61" fmla="*/ 78 h 78"/>
                <a:gd name="T62" fmla="*/ 74 w 149"/>
                <a:gd name="T63" fmla="*/ 78 h 78"/>
                <a:gd name="T64" fmla="*/ 95 w 149"/>
                <a:gd name="T65" fmla="*/ 72 h 78"/>
                <a:gd name="T66" fmla="*/ 102 w 149"/>
                <a:gd name="T67" fmla="*/ 67 h 78"/>
                <a:gd name="T68" fmla="*/ 125 w 149"/>
                <a:gd name="T69" fmla="*/ 76 h 78"/>
                <a:gd name="T70" fmla="*/ 127 w 149"/>
                <a:gd name="T71" fmla="*/ 76 h 78"/>
                <a:gd name="T72" fmla="*/ 141 w 149"/>
                <a:gd name="T73" fmla="*/ 71 h 78"/>
                <a:gd name="T74" fmla="*/ 139 w 149"/>
                <a:gd name="T75" fmla="*/ 67 h 78"/>
                <a:gd name="T76" fmla="*/ 134 w 149"/>
                <a:gd name="T77" fmla="*/ 64 h 78"/>
                <a:gd name="T78" fmla="*/ 138 w 149"/>
                <a:gd name="T79" fmla="*/ 61 h 78"/>
                <a:gd name="T80" fmla="*/ 143 w 149"/>
                <a:gd name="T81" fmla="*/ 62 h 78"/>
                <a:gd name="T82" fmla="*/ 149 w 149"/>
                <a:gd name="T83" fmla="*/ 59 h 78"/>
                <a:gd name="T84" fmla="*/ 120 w 149"/>
                <a:gd name="T85" fmla="*/ 40 h 78"/>
                <a:gd name="T86" fmla="*/ 112 w 149"/>
                <a:gd name="T87" fmla="*/ 15 h 78"/>
                <a:gd name="T88" fmla="*/ 119 w 149"/>
                <a:gd name="T89" fmla="*/ 6 h 78"/>
                <a:gd name="T90" fmla="*/ 109 w 149"/>
                <a:gd name="T9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78">
                  <a:moveTo>
                    <a:pt x="109" y="0"/>
                  </a:moveTo>
                  <a:cubicBezTo>
                    <a:pt x="104" y="0"/>
                    <a:pt x="100" y="2"/>
                    <a:pt x="100" y="5"/>
                  </a:cubicBezTo>
                  <a:cubicBezTo>
                    <a:pt x="100" y="5"/>
                    <a:pt x="100" y="7"/>
                    <a:pt x="101" y="7"/>
                  </a:cubicBezTo>
                  <a:cubicBezTo>
                    <a:pt x="99" y="8"/>
                    <a:pt x="98" y="8"/>
                    <a:pt x="98" y="8"/>
                  </a:cubicBezTo>
                  <a:cubicBezTo>
                    <a:pt x="96" y="8"/>
                    <a:pt x="96" y="7"/>
                    <a:pt x="93" y="7"/>
                  </a:cubicBezTo>
                  <a:cubicBezTo>
                    <a:pt x="90" y="7"/>
                    <a:pt x="87" y="9"/>
                    <a:pt x="87" y="11"/>
                  </a:cubicBezTo>
                  <a:cubicBezTo>
                    <a:pt x="87" y="14"/>
                    <a:pt x="92" y="27"/>
                    <a:pt x="94" y="31"/>
                  </a:cubicBezTo>
                  <a:cubicBezTo>
                    <a:pt x="93" y="32"/>
                    <a:pt x="93" y="33"/>
                    <a:pt x="90" y="33"/>
                  </a:cubicBezTo>
                  <a:cubicBezTo>
                    <a:pt x="85" y="33"/>
                    <a:pt x="87" y="26"/>
                    <a:pt x="85" y="23"/>
                  </a:cubicBezTo>
                  <a:cubicBezTo>
                    <a:pt x="84" y="19"/>
                    <a:pt x="80" y="16"/>
                    <a:pt x="76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6"/>
                    <a:pt x="71" y="17"/>
                    <a:pt x="71" y="20"/>
                  </a:cubicBezTo>
                  <a:cubicBezTo>
                    <a:pt x="68" y="21"/>
                    <a:pt x="66" y="21"/>
                    <a:pt x="63" y="22"/>
                  </a:cubicBezTo>
                  <a:cubicBezTo>
                    <a:pt x="61" y="17"/>
                    <a:pt x="58" y="13"/>
                    <a:pt x="50" y="13"/>
                  </a:cubicBezTo>
                  <a:cubicBezTo>
                    <a:pt x="45" y="13"/>
                    <a:pt x="43" y="17"/>
                    <a:pt x="41" y="18"/>
                  </a:cubicBezTo>
                  <a:cubicBezTo>
                    <a:pt x="40" y="17"/>
                    <a:pt x="40" y="8"/>
                    <a:pt x="36" y="8"/>
                  </a:cubicBezTo>
                  <a:cubicBezTo>
                    <a:pt x="26" y="8"/>
                    <a:pt x="0" y="19"/>
                    <a:pt x="0" y="32"/>
                  </a:cubicBezTo>
                  <a:cubicBezTo>
                    <a:pt x="0" y="34"/>
                    <a:pt x="6" y="38"/>
                    <a:pt x="9" y="38"/>
                  </a:cubicBezTo>
                  <a:cubicBezTo>
                    <a:pt x="11" y="38"/>
                    <a:pt x="12" y="38"/>
                    <a:pt x="14" y="38"/>
                  </a:cubicBezTo>
                  <a:cubicBezTo>
                    <a:pt x="15" y="38"/>
                    <a:pt x="17" y="38"/>
                    <a:pt x="19" y="38"/>
                  </a:cubicBezTo>
                  <a:cubicBezTo>
                    <a:pt x="15" y="40"/>
                    <a:pt x="7" y="38"/>
                    <a:pt x="7" y="44"/>
                  </a:cubicBezTo>
                  <a:cubicBezTo>
                    <a:pt x="7" y="49"/>
                    <a:pt x="13" y="50"/>
                    <a:pt x="18" y="50"/>
                  </a:cubicBezTo>
                  <a:cubicBezTo>
                    <a:pt x="22" y="50"/>
                    <a:pt x="27" y="50"/>
                    <a:pt x="29" y="50"/>
                  </a:cubicBezTo>
                  <a:cubicBezTo>
                    <a:pt x="32" y="50"/>
                    <a:pt x="39" y="50"/>
                    <a:pt x="44" y="50"/>
                  </a:cubicBezTo>
                  <a:cubicBezTo>
                    <a:pt x="47" y="50"/>
                    <a:pt x="49" y="51"/>
                    <a:pt x="51" y="52"/>
                  </a:cubicBezTo>
                  <a:cubicBezTo>
                    <a:pt x="48" y="53"/>
                    <a:pt x="46" y="53"/>
                    <a:pt x="42" y="53"/>
                  </a:cubicBezTo>
                  <a:cubicBezTo>
                    <a:pt x="30" y="53"/>
                    <a:pt x="21" y="54"/>
                    <a:pt x="14" y="60"/>
                  </a:cubicBezTo>
                  <a:cubicBezTo>
                    <a:pt x="16" y="63"/>
                    <a:pt x="21" y="69"/>
                    <a:pt x="28" y="69"/>
                  </a:cubicBezTo>
                  <a:cubicBezTo>
                    <a:pt x="29" y="69"/>
                    <a:pt x="32" y="69"/>
                    <a:pt x="35" y="69"/>
                  </a:cubicBezTo>
                  <a:cubicBezTo>
                    <a:pt x="38" y="69"/>
                    <a:pt x="42" y="70"/>
                    <a:pt x="43" y="71"/>
                  </a:cubicBezTo>
                  <a:cubicBezTo>
                    <a:pt x="47" y="73"/>
                    <a:pt x="44" y="78"/>
                    <a:pt x="48" y="78"/>
                  </a:cubicBezTo>
                  <a:cubicBezTo>
                    <a:pt x="56" y="78"/>
                    <a:pt x="61" y="78"/>
                    <a:pt x="74" y="78"/>
                  </a:cubicBezTo>
                  <a:cubicBezTo>
                    <a:pt x="80" y="74"/>
                    <a:pt x="87" y="76"/>
                    <a:pt x="95" y="72"/>
                  </a:cubicBezTo>
                  <a:cubicBezTo>
                    <a:pt x="99" y="70"/>
                    <a:pt x="97" y="67"/>
                    <a:pt x="102" y="67"/>
                  </a:cubicBezTo>
                  <a:cubicBezTo>
                    <a:pt x="110" y="67"/>
                    <a:pt x="114" y="76"/>
                    <a:pt x="125" y="76"/>
                  </a:cubicBezTo>
                  <a:cubicBezTo>
                    <a:pt x="126" y="76"/>
                    <a:pt x="127" y="76"/>
                    <a:pt x="127" y="76"/>
                  </a:cubicBezTo>
                  <a:cubicBezTo>
                    <a:pt x="134" y="76"/>
                    <a:pt x="139" y="75"/>
                    <a:pt x="141" y="71"/>
                  </a:cubicBezTo>
                  <a:cubicBezTo>
                    <a:pt x="140" y="70"/>
                    <a:pt x="139" y="69"/>
                    <a:pt x="139" y="67"/>
                  </a:cubicBezTo>
                  <a:cubicBezTo>
                    <a:pt x="138" y="67"/>
                    <a:pt x="134" y="67"/>
                    <a:pt x="134" y="64"/>
                  </a:cubicBezTo>
                  <a:cubicBezTo>
                    <a:pt x="134" y="62"/>
                    <a:pt x="136" y="61"/>
                    <a:pt x="138" y="61"/>
                  </a:cubicBezTo>
                  <a:cubicBezTo>
                    <a:pt x="140" y="61"/>
                    <a:pt x="141" y="62"/>
                    <a:pt x="143" y="62"/>
                  </a:cubicBezTo>
                  <a:cubicBezTo>
                    <a:pt x="145" y="62"/>
                    <a:pt x="146" y="61"/>
                    <a:pt x="149" y="59"/>
                  </a:cubicBezTo>
                  <a:cubicBezTo>
                    <a:pt x="144" y="55"/>
                    <a:pt x="120" y="49"/>
                    <a:pt x="120" y="40"/>
                  </a:cubicBezTo>
                  <a:cubicBezTo>
                    <a:pt x="120" y="32"/>
                    <a:pt x="112" y="26"/>
                    <a:pt x="112" y="15"/>
                  </a:cubicBezTo>
                  <a:cubicBezTo>
                    <a:pt x="112" y="13"/>
                    <a:pt x="119" y="10"/>
                    <a:pt x="119" y="6"/>
                  </a:cubicBezTo>
                  <a:cubicBezTo>
                    <a:pt x="119" y="2"/>
                    <a:pt x="114" y="0"/>
                    <a:pt x="1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114"/>
            <p:cNvSpPr>
              <a:spLocks/>
            </p:cNvSpPr>
            <p:nvPr/>
          </p:nvSpPr>
          <p:spPr bwMode="auto">
            <a:xfrm>
              <a:off x="2263775" y="1358900"/>
              <a:ext cx="315913" cy="203200"/>
            </a:xfrm>
            <a:custGeom>
              <a:avLst/>
              <a:gdLst>
                <a:gd name="T0" fmla="*/ 36 w 84"/>
                <a:gd name="T1" fmla="*/ 0 h 54"/>
                <a:gd name="T2" fmla="*/ 27 w 84"/>
                <a:gd name="T3" fmla="*/ 2 h 54"/>
                <a:gd name="T4" fmla="*/ 16 w 84"/>
                <a:gd name="T5" fmla="*/ 1 h 54"/>
                <a:gd name="T6" fmla="*/ 10 w 84"/>
                <a:gd name="T7" fmla="*/ 2 h 54"/>
                <a:gd name="T8" fmla="*/ 14 w 84"/>
                <a:gd name="T9" fmla="*/ 12 h 54"/>
                <a:gd name="T10" fmla="*/ 0 w 84"/>
                <a:gd name="T11" fmla="*/ 40 h 54"/>
                <a:gd name="T12" fmla="*/ 14 w 84"/>
                <a:gd name="T13" fmla="*/ 46 h 54"/>
                <a:gd name="T14" fmla="*/ 18 w 84"/>
                <a:gd name="T15" fmla="*/ 52 h 54"/>
                <a:gd name="T16" fmla="*/ 22 w 84"/>
                <a:gd name="T17" fmla="*/ 54 h 54"/>
                <a:gd name="T18" fmla="*/ 44 w 84"/>
                <a:gd name="T19" fmla="*/ 45 h 54"/>
                <a:gd name="T20" fmla="*/ 66 w 84"/>
                <a:gd name="T21" fmla="*/ 24 h 54"/>
                <a:gd name="T22" fmla="*/ 84 w 84"/>
                <a:gd name="T23" fmla="*/ 17 h 54"/>
                <a:gd name="T24" fmla="*/ 64 w 84"/>
                <a:gd name="T25" fmla="*/ 5 h 54"/>
                <a:gd name="T26" fmla="*/ 56 w 84"/>
                <a:gd name="T27" fmla="*/ 7 h 54"/>
                <a:gd name="T28" fmla="*/ 54 w 84"/>
                <a:gd name="T29" fmla="*/ 6 h 54"/>
                <a:gd name="T30" fmla="*/ 39 w 84"/>
                <a:gd name="T31" fmla="*/ 0 h 54"/>
                <a:gd name="T32" fmla="*/ 36 w 84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4">
                  <a:moveTo>
                    <a:pt x="36" y="0"/>
                  </a:moveTo>
                  <a:cubicBezTo>
                    <a:pt x="33" y="0"/>
                    <a:pt x="30" y="2"/>
                    <a:pt x="27" y="2"/>
                  </a:cubicBezTo>
                  <a:cubicBezTo>
                    <a:pt x="23" y="2"/>
                    <a:pt x="20" y="1"/>
                    <a:pt x="16" y="1"/>
                  </a:cubicBezTo>
                  <a:cubicBezTo>
                    <a:pt x="14" y="1"/>
                    <a:pt x="13" y="1"/>
                    <a:pt x="10" y="2"/>
                  </a:cubicBezTo>
                  <a:cubicBezTo>
                    <a:pt x="10" y="6"/>
                    <a:pt x="14" y="10"/>
                    <a:pt x="14" y="12"/>
                  </a:cubicBezTo>
                  <a:cubicBezTo>
                    <a:pt x="14" y="23"/>
                    <a:pt x="0" y="31"/>
                    <a:pt x="0" y="40"/>
                  </a:cubicBezTo>
                  <a:cubicBezTo>
                    <a:pt x="0" y="44"/>
                    <a:pt x="12" y="43"/>
                    <a:pt x="14" y="46"/>
                  </a:cubicBezTo>
                  <a:cubicBezTo>
                    <a:pt x="15" y="47"/>
                    <a:pt x="17" y="52"/>
                    <a:pt x="18" y="52"/>
                  </a:cubicBezTo>
                  <a:cubicBezTo>
                    <a:pt x="20" y="52"/>
                    <a:pt x="20" y="54"/>
                    <a:pt x="22" y="54"/>
                  </a:cubicBezTo>
                  <a:cubicBezTo>
                    <a:pt x="25" y="54"/>
                    <a:pt x="44" y="47"/>
                    <a:pt x="44" y="45"/>
                  </a:cubicBezTo>
                  <a:cubicBezTo>
                    <a:pt x="44" y="38"/>
                    <a:pt x="57" y="27"/>
                    <a:pt x="66" y="24"/>
                  </a:cubicBezTo>
                  <a:cubicBezTo>
                    <a:pt x="68" y="23"/>
                    <a:pt x="84" y="21"/>
                    <a:pt x="84" y="17"/>
                  </a:cubicBezTo>
                  <a:cubicBezTo>
                    <a:pt x="84" y="11"/>
                    <a:pt x="70" y="5"/>
                    <a:pt x="64" y="5"/>
                  </a:cubicBezTo>
                  <a:cubicBezTo>
                    <a:pt x="61" y="5"/>
                    <a:pt x="58" y="7"/>
                    <a:pt x="56" y="7"/>
                  </a:cubicBezTo>
                  <a:cubicBezTo>
                    <a:pt x="55" y="7"/>
                    <a:pt x="55" y="7"/>
                    <a:pt x="54" y="6"/>
                  </a:cubicBezTo>
                  <a:cubicBezTo>
                    <a:pt x="48" y="6"/>
                    <a:pt x="45" y="2"/>
                    <a:pt x="39" y="0"/>
                  </a:cubicBezTo>
                  <a:cubicBezTo>
                    <a:pt x="38" y="0"/>
                    <a:pt x="37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115"/>
            <p:cNvSpPr>
              <a:spLocks noEditPoints="1"/>
            </p:cNvSpPr>
            <p:nvPr/>
          </p:nvSpPr>
          <p:spPr bwMode="auto">
            <a:xfrm>
              <a:off x="2516188" y="1212850"/>
              <a:ext cx="371475" cy="153988"/>
            </a:xfrm>
            <a:custGeom>
              <a:avLst/>
              <a:gdLst>
                <a:gd name="T0" fmla="*/ 19 w 99"/>
                <a:gd name="T1" fmla="*/ 22 h 41"/>
                <a:gd name="T2" fmla="*/ 17 w 99"/>
                <a:gd name="T3" fmla="*/ 22 h 41"/>
                <a:gd name="T4" fmla="*/ 19 w 99"/>
                <a:gd name="T5" fmla="*/ 22 h 41"/>
                <a:gd name="T6" fmla="*/ 24 w 99"/>
                <a:gd name="T7" fmla="*/ 16 h 41"/>
                <a:gd name="T8" fmla="*/ 20 w 99"/>
                <a:gd name="T9" fmla="*/ 16 h 41"/>
                <a:gd name="T10" fmla="*/ 24 w 99"/>
                <a:gd name="T11" fmla="*/ 16 h 41"/>
                <a:gd name="T12" fmla="*/ 22 w 99"/>
                <a:gd name="T13" fmla="*/ 11 h 41"/>
                <a:gd name="T14" fmla="*/ 23 w 99"/>
                <a:gd name="T15" fmla="*/ 11 h 41"/>
                <a:gd name="T16" fmla="*/ 22 w 99"/>
                <a:gd name="T17" fmla="*/ 11 h 41"/>
                <a:gd name="T18" fmla="*/ 69 w 99"/>
                <a:gd name="T19" fmla="*/ 0 h 41"/>
                <a:gd name="T20" fmla="*/ 58 w 99"/>
                <a:gd name="T21" fmla="*/ 9 h 41"/>
                <a:gd name="T22" fmla="*/ 65 w 99"/>
                <a:gd name="T23" fmla="*/ 13 h 41"/>
                <a:gd name="T24" fmla="*/ 65 w 99"/>
                <a:gd name="T25" fmla="*/ 17 h 41"/>
                <a:gd name="T26" fmla="*/ 63 w 99"/>
                <a:gd name="T27" fmla="*/ 18 h 41"/>
                <a:gd name="T28" fmla="*/ 68 w 99"/>
                <a:gd name="T29" fmla="*/ 19 h 41"/>
                <a:gd name="T30" fmla="*/ 62 w 99"/>
                <a:gd name="T31" fmla="*/ 22 h 41"/>
                <a:gd name="T32" fmla="*/ 35 w 99"/>
                <a:gd name="T33" fmla="*/ 12 h 41"/>
                <a:gd name="T34" fmla="*/ 29 w 99"/>
                <a:gd name="T35" fmla="*/ 12 h 41"/>
                <a:gd name="T36" fmla="*/ 24 w 99"/>
                <a:gd name="T37" fmla="*/ 7 h 41"/>
                <a:gd name="T38" fmla="*/ 18 w 99"/>
                <a:gd name="T39" fmla="*/ 7 h 41"/>
                <a:gd name="T40" fmla="*/ 14 w 99"/>
                <a:gd name="T41" fmla="*/ 7 h 41"/>
                <a:gd name="T42" fmla="*/ 16 w 99"/>
                <a:gd name="T43" fmla="*/ 10 h 41"/>
                <a:gd name="T44" fmla="*/ 16 w 99"/>
                <a:gd name="T45" fmla="*/ 10 h 41"/>
                <a:gd name="T46" fmla="*/ 10 w 99"/>
                <a:gd name="T47" fmla="*/ 13 h 41"/>
                <a:gd name="T48" fmla="*/ 13 w 99"/>
                <a:gd name="T49" fmla="*/ 15 h 41"/>
                <a:gd name="T50" fmla="*/ 11 w 99"/>
                <a:gd name="T51" fmla="*/ 14 h 41"/>
                <a:gd name="T52" fmla="*/ 9 w 99"/>
                <a:gd name="T53" fmla="*/ 14 h 41"/>
                <a:gd name="T54" fmla="*/ 7 w 99"/>
                <a:gd name="T55" fmla="*/ 14 h 41"/>
                <a:gd name="T56" fmla="*/ 7 w 99"/>
                <a:gd name="T57" fmla="*/ 19 h 41"/>
                <a:gd name="T58" fmla="*/ 9 w 99"/>
                <a:gd name="T59" fmla="*/ 20 h 41"/>
                <a:gd name="T60" fmla="*/ 7 w 99"/>
                <a:gd name="T61" fmla="*/ 19 h 41"/>
                <a:gd name="T62" fmla="*/ 0 w 99"/>
                <a:gd name="T63" fmla="*/ 22 h 41"/>
                <a:gd name="T64" fmla="*/ 0 w 99"/>
                <a:gd name="T65" fmla="*/ 27 h 41"/>
                <a:gd name="T66" fmla="*/ 4 w 99"/>
                <a:gd name="T67" fmla="*/ 31 h 41"/>
                <a:gd name="T68" fmla="*/ 14 w 99"/>
                <a:gd name="T69" fmla="*/ 33 h 41"/>
                <a:gd name="T70" fmla="*/ 26 w 99"/>
                <a:gd name="T71" fmla="*/ 31 h 41"/>
                <a:gd name="T72" fmla="*/ 29 w 99"/>
                <a:gd name="T73" fmla="*/ 27 h 41"/>
                <a:gd name="T74" fmla="*/ 34 w 99"/>
                <a:gd name="T75" fmla="*/ 34 h 41"/>
                <a:gd name="T76" fmla="*/ 30 w 99"/>
                <a:gd name="T77" fmla="*/ 34 h 41"/>
                <a:gd name="T78" fmla="*/ 26 w 99"/>
                <a:gd name="T79" fmla="*/ 37 h 41"/>
                <a:gd name="T80" fmla="*/ 34 w 99"/>
                <a:gd name="T81" fmla="*/ 41 h 41"/>
                <a:gd name="T82" fmla="*/ 52 w 99"/>
                <a:gd name="T83" fmla="*/ 37 h 41"/>
                <a:gd name="T84" fmla="*/ 71 w 99"/>
                <a:gd name="T85" fmla="*/ 32 h 41"/>
                <a:gd name="T86" fmla="*/ 73 w 99"/>
                <a:gd name="T87" fmla="*/ 32 h 41"/>
                <a:gd name="T88" fmla="*/ 80 w 99"/>
                <a:gd name="T89" fmla="*/ 33 h 41"/>
                <a:gd name="T90" fmla="*/ 88 w 99"/>
                <a:gd name="T91" fmla="*/ 33 h 41"/>
                <a:gd name="T92" fmla="*/ 90 w 99"/>
                <a:gd name="T93" fmla="*/ 33 h 41"/>
                <a:gd name="T94" fmla="*/ 99 w 99"/>
                <a:gd name="T95" fmla="*/ 19 h 41"/>
                <a:gd name="T96" fmla="*/ 93 w 99"/>
                <a:gd name="T97" fmla="*/ 12 h 41"/>
                <a:gd name="T98" fmla="*/ 85 w 99"/>
                <a:gd name="T99" fmla="*/ 16 h 41"/>
                <a:gd name="T100" fmla="*/ 74 w 99"/>
                <a:gd name="T101" fmla="*/ 5 h 41"/>
                <a:gd name="T102" fmla="*/ 74 w 99"/>
                <a:gd name="T103" fmla="*/ 2 h 41"/>
                <a:gd name="T104" fmla="*/ 69 w 99"/>
                <a:gd name="T10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" h="41">
                  <a:moveTo>
                    <a:pt x="19" y="22"/>
                  </a:moveTo>
                  <a:cubicBezTo>
                    <a:pt x="19" y="22"/>
                    <a:pt x="18" y="22"/>
                    <a:pt x="17" y="22"/>
                  </a:cubicBezTo>
                  <a:cubicBezTo>
                    <a:pt x="18" y="22"/>
                    <a:pt x="19" y="22"/>
                    <a:pt x="19" y="22"/>
                  </a:cubicBezTo>
                  <a:moveTo>
                    <a:pt x="24" y="16"/>
                  </a:moveTo>
                  <a:cubicBezTo>
                    <a:pt x="23" y="16"/>
                    <a:pt x="22" y="16"/>
                    <a:pt x="20" y="16"/>
                  </a:cubicBezTo>
                  <a:cubicBezTo>
                    <a:pt x="21" y="16"/>
                    <a:pt x="23" y="16"/>
                    <a:pt x="24" y="16"/>
                  </a:cubicBezTo>
                  <a:moveTo>
                    <a:pt x="22" y="11"/>
                  </a:moveTo>
                  <a:cubicBezTo>
                    <a:pt x="22" y="11"/>
                    <a:pt x="23" y="11"/>
                    <a:pt x="23" y="11"/>
                  </a:cubicBezTo>
                  <a:cubicBezTo>
                    <a:pt x="23" y="11"/>
                    <a:pt x="22" y="11"/>
                    <a:pt x="22" y="11"/>
                  </a:cubicBezTo>
                  <a:moveTo>
                    <a:pt x="69" y="0"/>
                  </a:moveTo>
                  <a:cubicBezTo>
                    <a:pt x="66" y="2"/>
                    <a:pt x="58" y="4"/>
                    <a:pt x="58" y="9"/>
                  </a:cubicBezTo>
                  <a:cubicBezTo>
                    <a:pt x="58" y="11"/>
                    <a:pt x="63" y="13"/>
                    <a:pt x="65" y="13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3" y="17"/>
                    <a:pt x="63" y="18"/>
                  </a:cubicBezTo>
                  <a:cubicBezTo>
                    <a:pt x="64" y="18"/>
                    <a:pt x="65" y="19"/>
                    <a:pt x="68" y="19"/>
                  </a:cubicBezTo>
                  <a:cubicBezTo>
                    <a:pt x="67" y="21"/>
                    <a:pt x="66" y="22"/>
                    <a:pt x="62" y="22"/>
                  </a:cubicBezTo>
                  <a:cubicBezTo>
                    <a:pt x="50" y="22"/>
                    <a:pt x="44" y="12"/>
                    <a:pt x="35" y="12"/>
                  </a:cubicBezTo>
                  <a:cubicBezTo>
                    <a:pt x="34" y="12"/>
                    <a:pt x="32" y="12"/>
                    <a:pt x="29" y="12"/>
                  </a:cubicBezTo>
                  <a:cubicBezTo>
                    <a:pt x="28" y="8"/>
                    <a:pt x="25" y="7"/>
                    <a:pt x="24" y="7"/>
                  </a:cubicBezTo>
                  <a:cubicBezTo>
                    <a:pt x="22" y="7"/>
                    <a:pt x="21" y="7"/>
                    <a:pt x="18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3" y="10"/>
                    <a:pt x="11" y="12"/>
                    <a:pt x="10" y="13"/>
                  </a:cubicBezTo>
                  <a:cubicBezTo>
                    <a:pt x="11" y="14"/>
                    <a:pt x="12" y="14"/>
                    <a:pt x="13" y="15"/>
                  </a:cubicBezTo>
                  <a:cubicBezTo>
                    <a:pt x="12" y="14"/>
                    <a:pt x="12" y="14"/>
                    <a:pt x="11" y="14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8" y="14"/>
                    <a:pt x="7" y="14"/>
                    <a:pt x="7" y="1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9" y="20"/>
                  </a:cubicBezTo>
                  <a:cubicBezTo>
                    <a:pt x="9" y="20"/>
                    <a:pt x="8" y="19"/>
                    <a:pt x="7" y="19"/>
                  </a:cubicBezTo>
                  <a:cubicBezTo>
                    <a:pt x="4" y="19"/>
                    <a:pt x="2" y="22"/>
                    <a:pt x="0" y="22"/>
                  </a:cubicBezTo>
                  <a:cubicBezTo>
                    <a:pt x="1" y="24"/>
                    <a:pt x="0" y="24"/>
                    <a:pt x="0" y="27"/>
                  </a:cubicBezTo>
                  <a:cubicBezTo>
                    <a:pt x="0" y="29"/>
                    <a:pt x="1" y="31"/>
                    <a:pt x="4" y="31"/>
                  </a:cubicBezTo>
                  <a:cubicBezTo>
                    <a:pt x="6" y="31"/>
                    <a:pt x="10" y="33"/>
                    <a:pt x="14" y="33"/>
                  </a:cubicBezTo>
                  <a:cubicBezTo>
                    <a:pt x="17" y="33"/>
                    <a:pt x="21" y="31"/>
                    <a:pt x="26" y="31"/>
                  </a:cubicBezTo>
                  <a:cubicBezTo>
                    <a:pt x="26" y="29"/>
                    <a:pt x="27" y="27"/>
                    <a:pt x="29" y="27"/>
                  </a:cubicBezTo>
                  <a:cubicBezTo>
                    <a:pt x="29" y="30"/>
                    <a:pt x="32" y="31"/>
                    <a:pt x="34" y="34"/>
                  </a:cubicBezTo>
                  <a:cubicBezTo>
                    <a:pt x="33" y="34"/>
                    <a:pt x="31" y="34"/>
                    <a:pt x="30" y="34"/>
                  </a:cubicBezTo>
                  <a:cubicBezTo>
                    <a:pt x="28" y="34"/>
                    <a:pt x="26" y="34"/>
                    <a:pt x="26" y="37"/>
                  </a:cubicBezTo>
                  <a:cubicBezTo>
                    <a:pt x="26" y="39"/>
                    <a:pt x="30" y="41"/>
                    <a:pt x="34" y="41"/>
                  </a:cubicBezTo>
                  <a:cubicBezTo>
                    <a:pt x="41" y="41"/>
                    <a:pt x="46" y="39"/>
                    <a:pt x="52" y="37"/>
                  </a:cubicBezTo>
                  <a:cubicBezTo>
                    <a:pt x="53" y="37"/>
                    <a:pt x="71" y="33"/>
                    <a:pt x="71" y="32"/>
                  </a:cubicBezTo>
                  <a:cubicBezTo>
                    <a:pt x="71" y="32"/>
                    <a:pt x="72" y="32"/>
                    <a:pt x="73" y="32"/>
                  </a:cubicBezTo>
                  <a:cubicBezTo>
                    <a:pt x="74" y="32"/>
                    <a:pt x="77" y="32"/>
                    <a:pt x="80" y="33"/>
                  </a:cubicBezTo>
                  <a:cubicBezTo>
                    <a:pt x="83" y="33"/>
                    <a:pt x="87" y="33"/>
                    <a:pt x="88" y="33"/>
                  </a:cubicBezTo>
                  <a:cubicBezTo>
                    <a:pt x="89" y="33"/>
                    <a:pt x="89" y="33"/>
                    <a:pt x="90" y="33"/>
                  </a:cubicBezTo>
                  <a:cubicBezTo>
                    <a:pt x="92" y="32"/>
                    <a:pt x="99" y="23"/>
                    <a:pt x="99" y="19"/>
                  </a:cubicBezTo>
                  <a:cubicBezTo>
                    <a:pt x="99" y="16"/>
                    <a:pt x="96" y="12"/>
                    <a:pt x="93" y="12"/>
                  </a:cubicBezTo>
                  <a:cubicBezTo>
                    <a:pt x="89" y="12"/>
                    <a:pt x="87" y="16"/>
                    <a:pt x="85" y="16"/>
                  </a:cubicBezTo>
                  <a:cubicBezTo>
                    <a:pt x="79" y="16"/>
                    <a:pt x="74" y="10"/>
                    <a:pt x="74" y="5"/>
                  </a:cubicBezTo>
                  <a:cubicBezTo>
                    <a:pt x="74" y="5"/>
                    <a:pt x="74" y="4"/>
                    <a:pt x="74" y="2"/>
                  </a:cubicBezTo>
                  <a:cubicBezTo>
                    <a:pt x="72" y="2"/>
                    <a:pt x="70" y="1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116"/>
            <p:cNvSpPr>
              <a:spLocks/>
            </p:cNvSpPr>
            <p:nvPr/>
          </p:nvSpPr>
          <p:spPr bwMode="auto">
            <a:xfrm>
              <a:off x="2459038" y="1265238"/>
              <a:ext cx="52388" cy="36513"/>
            </a:xfrm>
            <a:custGeom>
              <a:avLst/>
              <a:gdLst>
                <a:gd name="T0" fmla="*/ 13 w 14"/>
                <a:gd name="T1" fmla="*/ 0 h 10"/>
                <a:gd name="T2" fmla="*/ 0 w 14"/>
                <a:gd name="T3" fmla="*/ 7 h 10"/>
                <a:gd name="T4" fmla="*/ 5 w 14"/>
                <a:gd name="T5" fmla="*/ 10 h 10"/>
                <a:gd name="T6" fmla="*/ 14 w 14"/>
                <a:gd name="T7" fmla="*/ 0 h 10"/>
                <a:gd name="T8" fmla="*/ 13 w 1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3" y="0"/>
                  </a:moveTo>
                  <a:cubicBezTo>
                    <a:pt x="10" y="0"/>
                    <a:pt x="0" y="3"/>
                    <a:pt x="0" y="7"/>
                  </a:cubicBezTo>
                  <a:cubicBezTo>
                    <a:pt x="0" y="9"/>
                    <a:pt x="3" y="10"/>
                    <a:pt x="5" y="10"/>
                  </a:cubicBezTo>
                  <a:cubicBezTo>
                    <a:pt x="9" y="10"/>
                    <a:pt x="13" y="4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117"/>
            <p:cNvSpPr>
              <a:spLocks/>
            </p:cNvSpPr>
            <p:nvPr/>
          </p:nvSpPr>
          <p:spPr bwMode="auto">
            <a:xfrm>
              <a:off x="2593975" y="1212850"/>
              <a:ext cx="38100" cy="14288"/>
            </a:xfrm>
            <a:custGeom>
              <a:avLst/>
              <a:gdLst>
                <a:gd name="T0" fmla="*/ 10 w 10"/>
                <a:gd name="T1" fmla="*/ 0 h 4"/>
                <a:gd name="T2" fmla="*/ 0 w 10"/>
                <a:gd name="T3" fmla="*/ 0 h 4"/>
                <a:gd name="T4" fmla="*/ 4 w 10"/>
                <a:gd name="T5" fmla="*/ 4 h 4"/>
                <a:gd name="T6" fmla="*/ 10 w 10"/>
                <a:gd name="T7" fmla="*/ 4 h 4"/>
                <a:gd name="T8" fmla="*/ 10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3" y="4"/>
                    <a:pt x="4" y="4"/>
                  </a:cubicBezTo>
                  <a:cubicBezTo>
                    <a:pt x="4" y="4"/>
                    <a:pt x="9" y="4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118"/>
            <p:cNvSpPr>
              <a:spLocks/>
            </p:cNvSpPr>
            <p:nvPr/>
          </p:nvSpPr>
          <p:spPr bwMode="auto">
            <a:xfrm>
              <a:off x="2354263" y="1174750"/>
              <a:ext cx="214313" cy="109538"/>
            </a:xfrm>
            <a:custGeom>
              <a:avLst/>
              <a:gdLst>
                <a:gd name="T0" fmla="*/ 52 w 57"/>
                <a:gd name="T1" fmla="*/ 0 h 29"/>
                <a:gd name="T2" fmla="*/ 40 w 57"/>
                <a:gd name="T3" fmla="*/ 2 h 29"/>
                <a:gd name="T4" fmla="*/ 35 w 57"/>
                <a:gd name="T5" fmla="*/ 1 h 29"/>
                <a:gd name="T6" fmla="*/ 20 w 57"/>
                <a:gd name="T7" fmla="*/ 12 h 29"/>
                <a:gd name="T8" fmla="*/ 6 w 57"/>
                <a:gd name="T9" fmla="*/ 17 h 29"/>
                <a:gd name="T10" fmla="*/ 0 w 57"/>
                <a:gd name="T11" fmla="*/ 22 h 29"/>
                <a:gd name="T12" fmla="*/ 3 w 57"/>
                <a:gd name="T13" fmla="*/ 27 h 29"/>
                <a:gd name="T14" fmla="*/ 8 w 57"/>
                <a:gd name="T15" fmla="*/ 24 h 29"/>
                <a:gd name="T16" fmla="*/ 13 w 57"/>
                <a:gd name="T17" fmla="*/ 25 h 29"/>
                <a:gd name="T18" fmla="*/ 15 w 57"/>
                <a:gd name="T19" fmla="*/ 24 h 29"/>
                <a:gd name="T20" fmla="*/ 20 w 57"/>
                <a:gd name="T21" fmla="*/ 29 h 29"/>
                <a:gd name="T22" fmla="*/ 26 w 57"/>
                <a:gd name="T23" fmla="*/ 22 h 29"/>
                <a:gd name="T24" fmla="*/ 27 w 57"/>
                <a:gd name="T25" fmla="*/ 22 h 29"/>
                <a:gd name="T26" fmla="*/ 36 w 57"/>
                <a:gd name="T27" fmla="*/ 14 h 29"/>
                <a:gd name="T28" fmla="*/ 43 w 57"/>
                <a:gd name="T29" fmla="*/ 22 h 29"/>
                <a:gd name="T30" fmla="*/ 55 w 57"/>
                <a:gd name="T31" fmla="*/ 12 h 29"/>
                <a:gd name="T32" fmla="*/ 53 w 57"/>
                <a:gd name="T33" fmla="*/ 7 h 29"/>
                <a:gd name="T34" fmla="*/ 57 w 57"/>
                <a:gd name="T35" fmla="*/ 2 h 29"/>
                <a:gd name="T36" fmla="*/ 52 w 57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29">
                  <a:moveTo>
                    <a:pt x="52" y="0"/>
                  </a:moveTo>
                  <a:cubicBezTo>
                    <a:pt x="47" y="0"/>
                    <a:pt x="40" y="2"/>
                    <a:pt x="40" y="2"/>
                  </a:cubicBezTo>
                  <a:cubicBezTo>
                    <a:pt x="37" y="1"/>
                    <a:pt x="37" y="1"/>
                    <a:pt x="35" y="1"/>
                  </a:cubicBezTo>
                  <a:cubicBezTo>
                    <a:pt x="27" y="1"/>
                    <a:pt x="25" y="8"/>
                    <a:pt x="20" y="12"/>
                  </a:cubicBezTo>
                  <a:cubicBezTo>
                    <a:pt x="15" y="14"/>
                    <a:pt x="11" y="15"/>
                    <a:pt x="6" y="17"/>
                  </a:cubicBezTo>
                  <a:cubicBezTo>
                    <a:pt x="5" y="18"/>
                    <a:pt x="0" y="22"/>
                    <a:pt x="0" y="22"/>
                  </a:cubicBezTo>
                  <a:cubicBezTo>
                    <a:pt x="0" y="23"/>
                    <a:pt x="2" y="25"/>
                    <a:pt x="3" y="27"/>
                  </a:cubicBezTo>
                  <a:cubicBezTo>
                    <a:pt x="5" y="26"/>
                    <a:pt x="6" y="24"/>
                    <a:pt x="8" y="24"/>
                  </a:cubicBezTo>
                  <a:cubicBezTo>
                    <a:pt x="9" y="24"/>
                    <a:pt x="11" y="25"/>
                    <a:pt x="13" y="25"/>
                  </a:cubicBezTo>
                  <a:cubicBezTo>
                    <a:pt x="13" y="25"/>
                    <a:pt x="14" y="25"/>
                    <a:pt x="15" y="24"/>
                  </a:cubicBezTo>
                  <a:cubicBezTo>
                    <a:pt x="16" y="25"/>
                    <a:pt x="18" y="29"/>
                    <a:pt x="20" y="29"/>
                  </a:cubicBezTo>
                  <a:cubicBezTo>
                    <a:pt x="23" y="29"/>
                    <a:pt x="26" y="25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2" y="22"/>
                    <a:pt x="35" y="18"/>
                    <a:pt x="36" y="14"/>
                  </a:cubicBezTo>
                  <a:cubicBezTo>
                    <a:pt x="39" y="15"/>
                    <a:pt x="38" y="22"/>
                    <a:pt x="43" y="2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0"/>
                    <a:pt x="53" y="10"/>
                    <a:pt x="53" y="7"/>
                  </a:cubicBezTo>
                  <a:cubicBezTo>
                    <a:pt x="55" y="6"/>
                    <a:pt x="57" y="4"/>
                    <a:pt x="57" y="2"/>
                  </a:cubicBezTo>
                  <a:cubicBezTo>
                    <a:pt x="57" y="0"/>
                    <a:pt x="55" y="0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119"/>
            <p:cNvSpPr>
              <a:spLocks/>
            </p:cNvSpPr>
            <p:nvPr/>
          </p:nvSpPr>
          <p:spPr bwMode="auto">
            <a:xfrm>
              <a:off x="2640013" y="1089025"/>
              <a:ext cx="119063" cy="36513"/>
            </a:xfrm>
            <a:custGeom>
              <a:avLst/>
              <a:gdLst>
                <a:gd name="T0" fmla="*/ 21 w 32"/>
                <a:gd name="T1" fmla="*/ 0 h 10"/>
                <a:gd name="T2" fmla="*/ 0 w 32"/>
                <a:gd name="T3" fmla="*/ 10 h 10"/>
                <a:gd name="T4" fmla="*/ 5 w 32"/>
                <a:gd name="T5" fmla="*/ 8 h 10"/>
                <a:gd name="T6" fmla="*/ 13 w 32"/>
                <a:gd name="T7" fmla="*/ 10 h 10"/>
                <a:gd name="T8" fmla="*/ 25 w 32"/>
                <a:gd name="T9" fmla="*/ 10 h 10"/>
                <a:gd name="T10" fmla="*/ 32 w 32"/>
                <a:gd name="T11" fmla="*/ 7 h 10"/>
                <a:gd name="T12" fmla="*/ 21 w 3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0">
                  <a:moveTo>
                    <a:pt x="21" y="0"/>
                  </a:moveTo>
                  <a:cubicBezTo>
                    <a:pt x="17" y="0"/>
                    <a:pt x="0" y="6"/>
                    <a:pt x="0" y="10"/>
                  </a:cubicBezTo>
                  <a:cubicBezTo>
                    <a:pt x="2" y="10"/>
                    <a:pt x="3" y="8"/>
                    <a:pt x="5" y="8"/>
                  </a:cubicBezTo>
                  <a:cubicBezTo>
                    <a:pt x="8" y="8"/>
                    <a:pt x="9" y="10"/>
                    <a:pt x="13" y="10"/>
                  </a:cubicBezTo>
                  <a:cubicBezTo>
                    <a:pt x="19" y="10"/>
                    <a:pt x="17" y="10"/>
                    <a:pt x="25" y="10"/>
                  </a:cubicBezTo>
                  <a:cubicBezTo>
                    <a:pt x="28" y="10"/>
                    <a:pt x="30" y="8"/>
                    <a:pt x="32" y="7"/>
                  </a:cubicBezTo>
                  <a:cubicBezTo>
                    <a:pt x="31" y="3"/>
                    <a:pt x="27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120"/>
            <p:cNvSpPr>
              <a:spLocks/>
            </p:cNvSpPr>
            <p:nvPr/>
          </p:nvSpPr>
          <p:spPr bwMode="auto">
            <a:xfrm>
              <a:off x="2643188" y="1130300"/>
              <a:ext cx="104775" cy="55563"/>
            </a:xfrm>
            <a:custGeom>
              <a:avLst/>
              <a:gdLst>
                <a:gd name="T0" fmla="*/ 23 w 28"/>
                <a:gd name="T1" fmla="*/ 0 h 15"/>
                <a:gd name="T2" fmla="*/ 0 w 28"/>
                <a:gd name="T3" fmla="*/ 7 h 15"/>
                <a:gd name="T4" fmla="*/ 9 w 28"/>
                <a:gd name="T5" fmla="*/ 15 h 15"/>
                <a:gd name="T6" fmla="*/ 24 w 28"/>
                <a:gd name="T7" fmla="*/ 6 h 15"/>
                <a:gd name="T8" fmla="*/ 16 w 28"/>
                <a:gd name="T9" fmla="*/ 6 h 15"/>
                <a:gd name="T10" fmla="*/ 28 w 28"/>
                <a:gd name="T11" fmla="*/ 3 h 15"/>
                <a:gd name="T12" fmla="*/ 23 w 28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5">
                  <a:moveTo>
                    <a:pt x="23" y="0"/>
                  </a:moveTo>
                  <a:cubicBezTo>
                    <a:pt x="17" y="0"/>
                    <a:pt x="0" y="1"/>
                    <a:pt x="0" y="7"/>
                  </a:cubicBezTo>
                  <a:cubicBezTo>
                    <a:pt x="0" y="10"/>
                    <a:pt x="4" y="15"/>
                    <a:pt x="9" y="15"/>
                  </a:cubicBezTo>
                  <a:cubicBezTo>
                    <a:pt x="15" y="15"/>
                    <a:pt x="24" y="12"/>
                    <a:pt x="24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0" y="6"/>
                    <a:pt x="25" y="6"/>
                    <a:pt x="28" y="3"/>
                  </a:cubicBezTo>
                  <a:cubicBezTo>
                    <a:pt x="27" y="2"/>
                    <a:pt x="26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121"/>
            <p:cNvSpPr>
              <a:spLocks/>
            </p:cNvSpPr>
            <p:nvPr/>
          </p:nvSpPr>
          <p:spPr bwMode="auto">
            <a:xfrm>
              <a:off x="2590800" y="1136650"/>
              <a:ext cx="38100" cy="26988"/>
            </a:xfrm>
            <a:custGeom>
              <a:avLst/>
              <a:gdLst>
                <a:gd name="T0" fmla="*/ 2 w 10"/>
                <a:gd name="T1" fmla="*/ 0 h 7"/>
                <a:gd name="T2" fmla="*/ 0 w 10"/>
                <a:gd name="T3" fmla="*/ 3 h 7"/>
                <a:gd name="T4" fmla="*/ 6 w 10"/>
                <a:gd name="T5" fmla="*/ 7 h 7"/>
                <a:gd name="T6" fmla="*/ 10 w 10"/>
                <a:gd name="T7" fmla="*/ 4 h 7"/>
                <a:gd name="T8" fmla="*/ 2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2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3" y="7"/>
                    <a:pt x="6" y="7"/>
                  </a:cubicBezTo>
                  <a:cubicBezTo>
                    <a:pt x="8" y="7"/>
                    <a:pt x="9" y="6"/>
                    <a:pt x="10" y="4"/>
                  </a:cubicBezTo>
                  <a:cubicBezTo>
                    <a:pt x="8" y="3"/>
                    <a:pt x="5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122"/>
            <p:cNvSpPr>
              <a:spLocks/>
            </p:cNvSpPr>
            <p:nvPr/>
          </p:nvSpPr>
          <p:spPr bwMode="auto">
            <a:xfrm>
              <a:off x="2984500" y="1403350"/>
              <a:ext cx="184150" cy="147638"/>
            </a:xfrm>
            <a:custGeom>
              <a:avLst/>
              <a:gdLst>
                <a:gd name="T0" fmla="*/ 21 w 49"/>
                <a:gd name="T1" fmla="*/ 0 h 39"/>
                <a:gd name="T2" fmla="*/ 10 w 49"/>
                <a:gd name="T3" fmla="*/ 4 h 39"/>
                <a:gd name="T4" fmla="*/ 8 w 49"/>
                <a:gd name="T5" fmla="*/ 6 h 39"/>
                <a:gd name="T6" fmla="*/ 17 w 49"/>
                <a:gd name="T7" fmla="*/ 10 h 39"/>
                <a:gd name="T8" fmla="*/ 17 w 49"/>
                <a:gd name="T9" fmla="*/ 17 h 39"/>
                <a:gd name="T10" fmla="*/ 13 w 49"/>
                <a:gd name="T11" fmla="*/ 17 h 39"/>
                <a:gd name="T12" fmla="*/ 0 w 49"/>
                <a:gd name="T13" fmla="*/ 14 h 39"/>
                <a:gd name="T14" fmla="*/ 0 w 49"/>
                <a:gd name="T15" fmla="*/ 19 h 39"/>
                <a:gd name="T16" fmla="*/ 25 w 49"/>
                <a:gd name="T17" fmla="*/ 34 h 39"/>
                <a:gd name="T18" fmla="*/ 32 w 49"/>
                <a:gd name="T19" fmla="*/ 39 h 39"/>
                <a:gd name="T20" fmla="*/ 37 w 49"/>
                <a:gd name="T21" fmla="*/ 34 h 39"/>
                <a:gd name="T22" fmla="*/ 49 w 49"/>
                <a:gd name="T23" fmla="*/ 20 h 39"/>
                <a:gd name="T24" fmla="*/ 42 w 49"/>
                <a:gd name="T25" fmla="*/ 18 h 39"/>
                <a:gd name="T26" fmla="*/ 43 w 49"/>
                <a:gd name="T27" fmla="*/ 14 h 39"/>
                <a:gd name="T28" fmla="*/ 40 w 49"/>
                <a:gd name="T29" fmla="*/ 12 h 39"/>
                <a:gd name="T30" fmla="*/ 32 w 49"/>
                <a:gd name="T31" fmla="*/ 14 h 39"/>
                <a:gd name="T32" fmla="*/ 41 w 49"/>
                <a:gd name="T33" fmla="*/ 3 h 39"/>
                <a:gd name="T34" fmla="*/ 39 w 49"/>
                <a:gd name="T35" fmla="*/ 0 h 39"/>
                <a:gd name="T36" fmla="*/ 27 w 49"/>
                <a:gd name="T37" fmla="*/ 0 h 39"/>
                <a:gd name="T38" fmla="*/ 21 w 49"/>
                <a:gd name="T3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39">
                  <a:moveTo>
                    <a:pt x="21" y="0"/>
                  </a:moveTo>
                  <a:cubicBezTo>
                    <a:pt x="17" y="0"/>
                    <a:pt x="13" y="1"/>
                    <a:pt x="10" y="4"/>
                  </a:cubicBezTo>
                  <a:cubicBezTo>
                    <a:pt x="10" y="5"/>
                    <a:pt x="8" y="5"/>
                    <a:pt x="8" y="6"/>
                  </a:cubicBezTo>
                  <a:cubicBezTo>
                    <a:pt x="8" y="10"/>
                    <a:pt x="14" y="9"/>
                    <a:pt x="17" y="10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7"/>
                    <a:pt x="16" y="17"/>
                    <a:pt x="13" y="17"/>
                  </a:cubicBezTo>
                  <a:cubicBezTo>
                    <a:pt x="8" y="17"/>
                    <a:pt x="4" y="14"/>
                    <a:pt x="0" y="1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8" y="27"/>
                    <a:pt x="17" y="26"/>
                    <a:pt x="25" y="34"/>
                  </a:cubicBezTo>
                  <a:cubicBezTo>
                    <a:pt x="27" y="36"/>
                    <a:pt x="28" y="39"/>
                    <a:pt x="32" y="39"/>
                  </a:cubicBezTo>
                  <a:cubicBezTo>
                    <a:pt x="34" y="39"/>
                    <a:pt x="35" y="35"/>
                    <a:pt x="37" y="34"/>
                  </a:cubicBezTo>
                  <a:cubicBezTo>
                    <a:pt x="46" y="31"/>
                    <a:pt x="47" y="35"/>
                    <a:pt x="49" y="20"/>
                  </a:cubicBezTo>
                  <a:cubicBezTo>
                    <a:pt x="47" y="19"/>
                    <a:pt x="43" y="19"/>
                    <a:pt x="42" y="18"/>
                  </a:cubicBezTo>
                  <a:cubicBezTo>
                    <a:pt x="42" y="15"/>
                    <a:pt x="43" y="18"/>
                    <a:pt x="43" y="14"/>
                  </a:cubicBezTo>
                  <a:cubicBezTo>
                    <a:pt x="43" y="13"/>
                    <a:pt x="42" y="12"/>
                    <a:pt x="40" y="12"/>
                  </a:cubicBezTo>
                  <a:cubicBezTo>
                    <a:pt x="38" y="12"/>
                    <a:pt x="34" y="14"/>
                    <a:pt x="32" y="14"/>
                  </a:cubicBezTo>
                  <a:cubicBezTo>
                    <a:pt x="34" y="11"/>
                    <a:pt x="41" y="9"/>
                    <a:pt x="41" y="3"/>
                  </a:cubicBezTo>
                  <a:cubicBezTo>
                    <a:pt x="41" y="2"/>
                    <a:pt x="39" y="0"/>
                    <a:pt x="39" y="0"/>
                  </a:cubicBezTo>
                  <a:cubicBezTo>
                    <a:pt x="39" y="0"/>
                    <a:pt x="32" y="0"/>
                    <a:pt x="27" y="0"/>
                  </a:cubicBezTo>
                  <a:cubicBezTo>
                    <a:pt x="25" y="0"/>
                    <a:pt x="23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123"/>
            <p:cNvSpPr>
              <a:spLocks/>
            </p:cNvSpPr>
            <p:nvPr/>
          </p:nvSpPr>
          <p:spPr bwMode="auto">
            <a:xfrm>
              <a:off x="2921000" y="1227138"/>
              <a:ext cx="203200" cy="101600"/>
            </a:xfrm>
            <a:custGeom>
              <a:avLst/>
              <a:gdLst>
                <a:gd name="T0" fmla="*/ 27 w 54"/>
                <a:gd name="T1" fmla="*/ 0 h 27"/>
                <a:gd name="T2" fmla="*/ 24 w 54"/>
                <a:gd name="T3" fmla="*/ 0 h 27"/>
                <a:gd name="T4" fmla="*/ 34 w 54"/>
                <a:gd name="T5" fmla="*/ 4 h 27"/>
                <a:gd name="T6" fmla="*/ 34 w 54"/>
                <a:gd name="T7" fmla="*/ 10 h 27"/>
                <a:gd name="T8" fmla="*/ 19 w 54"/>
                <a:gd name="T9" fmla="*/ 4 h 27"/>
                <a:gd name="T10" fmla="*/ 19 w 54"/>
                <a:gd name="T11" fmla="*/ 8 h 27"/>
                <a:gd name="T12" fmla="*/ 24 w 54"/>
                <a:gd name="T13" fmla="*/ 12 h 27"/>
                <a:gd name="T14" fmla="*/ 22 w 54"/>
                <a:gd name="T15" fmla="*/ 13 h 27"/>
                <a:gd name="T16" fmla="*/ 3 w 54"/>
                <a:gd name="T17" fmla="*/ 0 h 27"/>
                <a:gd name="T18" fmla="*/ 0 w 54"/>
                <a:gd name="T19" fmla="*/ 0 h 27"/>
                <a:gd name="T20" fmla="*/ 1 w 54"/>
                <a:gd name="T21" fmla="*/ 4 h 27"/>
                <a:gd name="T22" fmla="*/ 0 w 54"/>
                <a:gd name="T23" fmla="*/ 3 h 27"/>
                <a:gd name="T24" fmla="*/ 0 w 54"/>
                <a:gd name="T25" fmla="*/ 8 h 27"/>
                <a:gd name="T26" fmla="*/ 6 w 54"/>
                <a:gd name="T27" fmla="*/ 11 h 27"/>
                <a:gd name="T28" fmla="*/ 7 w 54"/>
                <a:gd name="T29" fmla="*/ 11 h 27"/>
                <a:gd name="T30" fmla="*/ 8 w 54"/>
                <a:gd name="T31" fmla="*/ 14 h 27"/>
                <a:gd name="T32" fmla="*/ 12 w 54"/>
                <a:gd name="T33" fmla="*/ 14 h 27"/>
                <a:gd name="T34" fmla="*/ 16 w 54"/>
                <a:gd name="T35" fmla="*/ 17 h 27"/>
                <a:gd name="T36" fmla="*/ 37 w 54"/>
                <a:gd name="T37" fmla="*/ 15 h 27"/>
                <a:gd name="T38" fmla="*/ 40 w 54"/>
                <a:gd name="T39" fmla="*/ 15 h 27"/>
                <a:gd name="T40" fmla="*/ 33 w 54"/>
                <a:gd name="T41" fmla="*/ 20 h 27"/>
                <a:gd name="T42" fmla="*/ 33 w 54"/>
                <a:gd name="T43" fmla="*/ 23 h 27"/>
                <a:gd name="T44" fmla="*/ 31 w 54"/>
                <a:gd name="T45" fmla="*/ 25 h 27"/>
                <a:gd name="T46" fmla="*/ 35 w 54"/>
                <a:gd name="T47" fmla="*/ 27 h 27"/>
                <a:gd name="T48" fmla="*/ 40 w 54"/>
                <a:gd name="T49" fmla="*/ 27 h 27"/>
                <a:gd name="T50" fmla="*/ 51 w 54"/>
                <a:gd name="T51" fmla="*/ 25 h 27"/>
                <a:gd name="T52" fmla="*/ 54 w 54"/>
                <a:gd name="T53" fmla="*/ 8 h 27"/>
                <a:gd name="T54" fmla="*/ 48 w 54"/>
                <a:gd name="T55" fmla="*/ 0 h 27"/>
                <a:gd name="T56" fmla="*/ 42 w 54"/>
                <a:gd name="T57" fmla="*/ 3 h 27"/>
                <a:gd name="T58" fmla="*/ 29 w 54"/>
                <a:gd name="T59" fmla="*/ 0 h 27"/>
                <a:gd name="T60" fmla="*/ 27 w 54"/>
                <a:gd name="T6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" h="27">
                  <a:moveTo>
                    <a:pt x="27" y="0"/>
                  </a:moveTo>
                  <a:cubicBezTo>
                    <a:pt x="26" y="0"/>
                    <a:pt x="25" y="0"/>
                    <a:pt x="24" y="0"/>
                  </a:cubicBezTo>
                  <a:cubicBezTo>
                    <a:pt x="25" y="4"/>
                    <a:pt x="29" y="4"/>
                    <a:pt x="34" y="4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27" y="10"/>
                    <a:pt x="25" y="4"/>
                    <a:pt x="19" y="4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9"/>
                    <a:pt x="22" y="11"/>
                    <a:pt x="24" y="12"/>
                  </a:cubicBezTo>
                  <a:cubicBezTo>
                    <a:pt x="24" y="13"/>
                    <a:pt x="23" y="13"/>
                    <a:pt x="22" y="13"/>
                  </a:cubicBezTo>
                  <a:cubicBezTo>
                    <a:pt x="15" y="13"/>
                    <a:pt x="11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10"/>
                    <a:pt x="4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6"/>
                    <a:pt x="14" y="17"/>
                    <a:pt x="16" y="17"/>
                  </a:cubicBezTo>
                  <a:cubicBezTo>
                    <a:pt x="21" y="17"/>
                    <a:pt x="31" y="15"/>
                    <a:pt x="37" y="15"/>
                  </a:cubicBezTo>
                  <a:cubicBezTo>
                    <a:pt x="38" y="15"/>
                    <a:pt x="39" y="15"/>
                    <a:pt x="40" y="15"/>
                  </a:cubicBezTo>
                  <a:cubicBezTo>
                    <a:pt x="38" y="17"/>
                    <a:pt x="33" y="17"/>
                    <a:pt x="33" y="20"/>
                  </a:cubicBezTo>
                  <a:cubicBezTo>
                    <a:pt x="33" y="21"/>
                    <a:pt x="33" y="22"/>
                    <a:pt x="33" y="23"/>
                  </a:cubicBezTo>
                  <a:cubicBezTo>
                    <a:pt x="32" y="23"/>
                    <a:pt x="31" y="24"/>
                    <a:pt x="31" y="25"/>
                  </a:cubicBezTo>
                  <a:cubicBezTo>
                    <a:pt x="31" y="27"/>
                    <a:pt x="33" y="27"/>
                    <a:pt x="35" y="27"/>
                  </a:cubicBezTo>
                  <a:cubicBezTo>
                    <a:pt x="37" y="27"/>
                    <a:pt x="39" y="27"/>
                    <a:pt x="40" y="27"/>
                  </a:cubicBezTo>
                  <a:cubicBezTo>
                    <a:pt x="41" y="27"/>
                    <a:pt x="47" y="27"/>
                    <a:pt x="51" y="25"/>
                  </a:cubicBezTo>
                  <a:cubicBezTo>
                    <a:pt x="50" y="17"/>
                    <a:pt x="54" y="14"/>
                    <a:pt x="54" y="8"/>
                  </a:cubicBezTo>
                  <a:cubicBezTo>
                    <a:pt x="54" y="3"/>
                    <a:pt x="53" y="0"/>
                    <a:pt x="48" y="0"/>
                  </a:cubicBezTo>
                  <a:cubicBezTo>
                    <a:pt x="46" y="0"/>
                    <a:pt x="45" y="3"/>
                    <a:pt x="42" y="3"/>
                  </a:cubicBezTo>
                  <a:cubicBezTo>
                    <a:pt x="37" y="3"/>
                    <a:pt x="34" y="0"/>
                    <a:pt x="29" y="0"/>
                  </a:cubicBezTo>
                  <a:cubicBezTo>
                    <a:pt x="28" y="0"/>
                    <a:pt x="27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124"/>
            <p:cNvSpPr>
              <a:spLocks/>
            </p:cNvSpPr>
            <p:nvPr/>
          </p:nvSpPr>
          <p:spPr bwMode="auto">
            <a:xfrm>
              <a:off x="3074988" y="1633538"/>
              <a:ext cx="120650" cy="71438"/>
            </a:xfrm>
            <a:custGeom>
              <a:avLst/>
              <a:gdLst>
                <a:gd name="T0" fmla="*/ 14 w 32"/>
                <a:gd name="T1" fmla="*/ 0 h 19"/>
                <a:gd name="T2" fmla="*/ 6 w 32"/>
                <a:gd name="T3" fmla="*/ 9 h 19"/>
                <a:gd name="T4" fmla="*/ 5 w 32"/>
                <a:gd name="T5" fmla="*/ 9 h 19"/>
                <a:gd name="T6" fmla="*/ 4 w 32"/>
                <a:gd name="T7" fmla="*/ 9 h 19"/>
                <a:gd name="T8" fmla="*/ 3 w 32"/>
                <a:gd name="T9" fmla="*/ 9 h 19"/>
                <a:gd name="T10" fmla="*/ 0 w 32"/>
                <a:gd name="T11" fmla="*/ 10 h 19"/>
                <a:gd name="T12" fmla="*/ 25 w 32"/>
                <a:gd name="T13" fmla="*/ 19 h 19"/>
                <a:gd name="T14" fmla="*/ 32 w 32"/>
                <a:gd name="T15" fmla="*/ 14 h 19"/>
                <a:gd name="T16" fmla="*/ 14 w 32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9">
                  <a:moveTo>
                    <a:pt x="14" y="0"/>
                  </a:moveTo>
                  <a:cubicBezTo>
                    <a:pt x="8" y="0"/>
                    <a:pt x="9" y="8"/>
                    <a:pt x="6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0" y="11"/>
                    <a:pt x="21" y="19"/>
                    <a:pt x="25" y="19"/>
                  </a:cubicBezTo>
                  <a:cubicBezTo>
                    <a:pt x="28" y="19"/>
                    <a:pt x="29" y="16"/>
                    <a:pt x="32" y="14"/>
                  </a:cubicBezTo>
                  <a:cubicBezTo>
                    <a:pt x="30" y="10"/>
                    <a:pt x="18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25"/>
            <p:cNvSpPr>
              <a:spLocks/>
            </p:cNvSpPr>
            <p:nvPr/>
          </p:nvSpPr>
          <p:spPr bwMode="auto">
            <a:xfrm>
              <a:off x="3187700" y="1381125"/>
              <a:ext cx="157163" cy="128588"/>
            </a:xfrm>
            <a:custGeom>
              <a:avLst/>
              <a:gdLst>
                <a:gd name="T0" fmla="*/ 14 w 42"/>
                <a:gd name="T1" fmla="*/ 0 h 34"/>
                <a:gd name="T2" fmla="*/ 7 w 42"/>
                <a:gd name="T3" fmla="*/ 4 h 34"/>
                <a:gd name="T4" fmla="*/ 7 w 42"/>
                <a:gd name="T5" fmla="*/ 7 h 34"/>
                <a:gd name="T6" fmla="*/ 0 w 42"/>
                <a:gd name="T7" fmla="*/ 7 h 34"/>
                <a:gd name="T8" fmla="*/ 0 w 42"/>
                <a:gd name="T9" fmla="*/ 12 h 34"/>
                <a:gd name="T10" fmla="*/ 5 w 42"/>
                <a:gd name="T11" fmla="*/ 26 h 34"/>
                <a:gd name="T12" fmla="*/ 5 w 42"/>
                <a:gd name="T13" fmla="*/ 34 h 34"/>
                <a:gd name="T14" fmla="*/ 10 w 42"/>
                <a:gd name="T15" fmla="*/ 34 h 34"/>
                <a:gd name="T16" fmla="*/ 17 w 42"/>
                <a:gd name="T17" fmla="*/ 25 h 34"/>
                <a:gd name="T18" fmla="*/ 13 w 42"/>
                <a:gd name="T19" fmla="*/ 25 h 34"/>
                <a:gd name="T20" fmla="*/ 15 w 42"/>
                <a:gd name="T21" fmla="*/ 22 h 34"/>
                <a:gd name="T22" fmla="*/ 21 w 42"/>
                <a:gd name="T23" fmla="*/ 23 h 34"/>
                <a:gd name="T24" fmla="*/ 37 w 42"/>
                <a:gd name="T25" fmla="*/ 11 h 34"/>
                <a:gd name="T26" fmla="*/ 42 w 42"/>
                <a:gd name="T27" fmla="*/ 7 h 34"/>
                <a:gd name="T28" fmla="*/ 42 w 42"/>
                <a:gd name="T29" fmla="*/ 3 h 34"/>
                <a:gd name="T30" fmla="*/ 14 w 42"/>
                <a:gd name="T3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4" y="0"/>
                  </a:moveTo>
                  <a:cubicBezTo>
                    <a:pt x="9" y="0"/>
                    <a:pt x="7" y="4"/>
                    <a:pt x="7" y="4"/>
                  </a:cubicBezTo>
                  <a:cubicBezTo>
                    <a:pt x="7" y="5"/>
                    <a:pt x="6" y="7"/>
                    <a:pt x="7" y="7"/>
                  </a:cubicBezTo>
                  <a:cubicBezTo>
                    <a:pt x="6" y="7"/>
                    <a:pt x="3" y="7"/>
                    <a:pt x="0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0" y="21"/>
                    <a:pt x="5" y="26"/>
                  </a:cubicBezTo>
                  <a:cubicBezTo>
                    <a:pt x="5" y="27"/>
                    <a:pt x="5" y="31"/>
                    <a:pt x="5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4" y="31"/>
                    <a:pt x="16" y="30"/>
                    <a:pt x="17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2"/>
                    <a:pt x="14" y="22"/>
                    <a:pt x="15" y="22"/>
                  </a:cubicBezTo>
                  <a:cubicBezTo>
                    <a:pt x="16" y="22"/>
                    <a:pt x="17" y="23"/>
                    <a:pt x="21" y="23"/>
                  </a:cubicBezTo>
                  <a:cubicBezTo>
                    <a:pt x="30" y="23"/>
                    <a:pt x="34" y="17"/>
                    <a:pt x="37" y="11"/>
                  </a:cubicBezTo>
                  <a:cubicBezTo>
                    <a:pt x="37" y="11"/>
                    <a:pt x="42" y="8"/>
                    <a:pt x="42" y="7"/>
                  </a:cubicBezTo>
                  <a:cubicBezTo>
                    <a:pt x="42" y="6"/>
                    <a:pt x="42" y="5"/>
                    <a:pt x="42" y="3"/>
                  </a:cubicBezTo>
                  <a:cubicBezTo>
                    <a:pt x="32" y="3"/>
                    <a:pt x="2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126"/>
            <p:cNvSpPr>
              <a:spLocks/>
            </p:cNvSpPr>
            <p:nvPr/>
          </p:nvSpPr>
          <p:spPr bwMode="auto">
            <a:xfrm>
              <a:off x="2868613" y="1152525"/>
              <a:ext cx="52388" cy="44450"/>
            </a:xfrm>
            <a:custGeom>
              <a:avLst/>
              <a:gdLst>
                <a:gd name="T0" fmla="*/ 0 w 14"/>
                <a:gd name="T1" fmla="*/ 0 h 12"/>
                <a:gd name="T2" fmla="*/ 10 w 14"/>
                <a:gd name="T3" fmla="*/ 12 h 12"/>
                <a:gd name="T4" fmla="*/ 14 w 14"/>
                <a:gd name="T5" fmla="*/ 8 h 12"/>
                <a:gd name="T6" fmla="*/ 0 w 1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0" y="0"/>
                  </a:moveTo>
                  <a:cubicBezTo>
                    <a:pt x="0" y="4"/>
                    <a:pt x="7" y="12"/>
                    <a:pt x="10" y="12"/>
                  </a:cubicBezTo>
                  <a:cubicBezTo>
                    <a:pt x="12" y="12"/>
                    <a:pt x="14" y="10"/>
                    <a:pt x="14" y="8"/>
                  </a:cubicBezTo>
                  <a:cubicBezTo>
                    <a:pt x="8" y="6"/>
                    <a:pt x="7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127"/>
            <p:cNvSpPr>
              <a:spLocks/>
            </p:cNvSpPr>
            <p:nvPr/>
          </p:nvSpPr>
          <p:spPr bwMode="auto">
            <a:xfrm>
              <a:off x="2898775" y="1298575"/>
              <a:ext cx="36513" cy="30163"/>
            </a:xfrm>
            <a:custGeom>
              <a:avLst/>
              <a:gdLst>
                <a:gd name="T0" fmla="*/ 8 w 10"/>
                <a:gd name="T1" fmla="*/ 0 h 8"/>
                <a:gd name="T2" fmla="*/ 0 w 10"/>
                <a:gd name="T3" fmla="*/ 8 h 8"/>
                <a:gd name="T4" fmla="*/ 2 w 10"/>
                <a:gd name="T5" fmla="*/ 7 h 8"/>
                <a:gd name="T6" fmla="*/ 6 w 10"/>
                <a:gd name="T7" fmla="*/ 8 h 8"/>
                <a:gd name="T8" fmla="*/ 10 w 10"/>
                <a:gd name="T9" fmla="*/ 4 h 8"/>
                <a:gd name="T10" fmla="*/ 8 w 10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8">
                  <a:moveTo>
                    <a:pt x="8" y="0"/>
                  </a:moveTo>
                  <a:cubicBezTo>
                    <a:pt x="4" y="1"/>
                    <a:pt x="2" y="3"/>
                    <a:pt x="0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3" y="7"/>
                    <a:pt x="4" y="8"/>
                    <a:pt x="6" y="8"/>
                  </a:cubicBezTo>
                  <a:cubicBezTo>
                    <a:pt x="8" y="8"/>
                    <a:pt x="10" y="8"/>
                    <a:pt x="10" y="4"/>
                  </a:cubicBezTo>
                  <a:cubicBezTo>
                    <a:pt x="10" y="2"/>
                    <a:pt x="9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128"/>
            <p:cNvSpPr>
              <a:spLocks/>
            </p:cNvSpPr>
            <p:nvPr/>
          </p:nvSpPr>
          <p:spPr bwMode="auto">
            <a:xfrm>
              <a:off x="2882900" y="1046163"/>
              <a:ext cx="195263" cy="106363"/>
            </a:xfrm>
            <a:custGeom>
              <a:avLst/>
              <a:gdLst>
                <a:gd name="T0" fmla="*/ 9 w 52"/>
                <a:gd name="T1" fmla="*/ 0 h 28"/>
                <a:gd name="T2" fmla="*/ 0 w 52"/>
                <a:gd name="T3" fmla="*/ 2 h 28"/>
                <a:gd name="T4" fmla="*/ 4 w 52"/>
                <a:gd name="T5" fmla="*/ 7 h 28"/>
                <a:gd name="T6" fmla="*/ 2 w 52"/>
                <a:gd name="T7" fmla="*/ 9 h 28"/>
                <a:gd name="T8" fmla="*/ 5 w 52"/>
                <a:gd name="T9" fmla="*/ 10 h 28"/>
                <a:gd name="T10" fmla="*/ 12 w 52"/>
                <a:gd name="T11" fmla="*/ 9 h 28"/>
                <a:gd name="T12" fmla="*/ 12 w 52"/>
                <a:gd name="T13" fmla="*/ 13 h 28"/>
                <a:gd name="T14" fmla="*/ 4 w 52"/>
                <a:gd name="T15" fmla="*/ 16 h 28"/>
                <a:gd name="T16" fmla="*/ 10 w 52"/>
                <a:gd name="T17" fmla="*/ 19 h 28"/>
                <a:gd name="T18" fmla="*/ 12 w 52"/>
                <a:gd name="T19" fmla="*/ 19 h 28"/>
                <a:gd name="T20" fmla="*/ 18 w 52"/>
                <a:gd name="T21" fmla="*/ 18 h 28"/>
                <a:gd name="T22" fmla="*/ 21 w 52"/>
                <a:gd name="T23" fmla="*/ 20 h 28"/>
                <a:gd name="T24" fmla="*/ 23 w 52"/>
                <a:gd name="T25" fmla="*/ 20 h 28"/>
                <a:gd name="T26" fmla="*/ 34 w 52"/>
                <a:gd name="T27" fmla="*/ 21 h 28"/>
                <a:gd name="T28" fmla="*/ 47 w 52"/>
                <a:gd name="T29" fmla="*/ 28 h 28"/>
                <a:gd name="T30" fmla="*/ 52 w 52"/>
                <a:gd name="T31" fmla="*/ 24 h 28"/>
                <a:gd name="T32" fmla="*/ 44 w 52"/>
                <a:gd name="T33" fmla="*/ 17 h 28"/>
                <a:gd name="T34" fmla="*/ 47 w 52"/>
                <a:gd name="T35" fmla="*/ 14 h 28"/>
                <a:gd name="T36" fmla="*/ 38 w 52"/>
                <a:gd name="T37" fmla="*/ 7 h 28"/>
                <a:gd name="T38" fmla="*/ 34 w 52"/>
                <a:gd name="T39" fmla="*/ 9 h 28"/>
                <a:gd name="T40" fmla="*/ 25 w 52"/>
                <a:gd name="T41" fmla="*/ 3 h 28"/>
                <a:gd name="T42" fmla="*/ 20 w 52"/>
                <a:gd name="T43" fmla="*/ 5 h 28"/>
                <a:gd name="T44" fmla="*/ 9 w 52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28">
                  <a:moveTo>
                    <a:pt x="9" y="0"/>
                  </a:moveTo>
                  <a:cubicBezTo>
                    <a:pt x="5" y="0"/>
                    <a:pt x="3" y="2"/>
                    <a:pt x="0" y="2"/>
                  </a:cubicBezTo>
                  <a:cubicBezTo>
                    <a:pt x="0" y="6"/>
                    <a:pt x="0" y="7"/>
                    <a:pt x="4" y="7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8" y="9"/>
                    <a:pt x="12" y="9"/>
                  </a:cubicBezTo>
                  <a:cubicBezTo>
                    <a:pt x="12" y="10"/>
                    <a:pt x="12" y="12"/>
                    <a:pt x="12" y="13"/>
                  </a:cubicBezTo>
                  <a:cubicBezTo>
                    <a:pt x="9" y="14"/>
                    <a:pt x="6" y="14"/>
                    <a:pt x="4" y="16"/>
                  </a:cubicBezTo>
                  <a:cubicBezTo>
                    <a:pt x="6" y="18"/>
                    <a:pt x="7" y="19"/>
                    <a:pt x="10" y="19"/>
                  </a:cubicBezTo>
                  <a:cubicBezTo>
                    <a:pt x="10" y="19"/>
                    <a:pt x="11" y="19"/>
                    <a:pt x="12" y="19"/>
                  </a:cubicBezTo>
                  <a:cubicBezTo>
                    <a:pt x="14" y="19"/>
                    <a:pt x="16" y="18"/>
                    <a:pt x="18" y="18"/>
                  </a:cubicBezTo>
                  <a:cubicBezTo>
                    <a:pt x="19" y="18"/>
                    <a:pt x="20" y="18"/>
                    <a:pt x="21" y="20"/>
                  </a:cubicBezTo>
                  <a:cubicBezTo>
                    <a:pt x="22" y="20"/>
                    <a:pt x="22" y="20"/>
                    <a:pt x="23" y="20"/>
                  </a:cubicBezTo>
                  <a:cubicBezTo>
                    <a:pt x="27" y="20"/>
                    <a:pt x="30" y="21"/>
                    <a:pt x="34" y="21"/>
                  </a:cubicBezTo>
                  <a:cubicBezTo>
                    <a:pt x="41" y="21"/>
                    <a:pt x="40" y="28"/>
                    <a:pt x="47" y="28"/>
                  </a:cubicBezTo>
                  <a:cubicBezTo>
                    <a:pt x="49" y="28"/>
                    <a:pt x="52" y="27"/>
                    <a:pt x="52" y="24"/>
                  </a:cubicBezTo>
                  <a:cubicBezTo>
                    <a:pt x="52" y="21"/>
                    <a:pt x="47" y="19"/>
                    <a:pt x="44" y="17"/>
                  </a:cubicBezTo>
                  <a:cubicBezTo>
                    <a:pt x="45" y="16"/>
                    <a:pt x="46" y="15"/>
                    <a:pt x="47" y="14"/>
                  </a:cubicBezTo>
                  <a:cubicBezTo>
                    <a:pt x="45" y="12"/>
                    <a:pt x="42" y="7"/>
                    <a:pt x="38" y="7"/>
                  </a:cubicBezTo>
                  <a:cubicBezTo>
                    <a:pt x="36" y="7"/>
                    <a:pt x="35" y="9"/>
                    <a:pt x="34" y="9"/>
                  </a:cubicBezTo>
                  <a:cubicBezTo>
                    <a:pt x="31" y="9"/>
                    <a:pt x="31" y="3"/>
                    <a:pt x="25" y="3"/>
                  </a:cubicBezTo>
                  <a:cubicBezTo>
                    <a:pt x="23" y="3"/>
                    <a:pt x="22" y="5"/>
                    <a:pt x="20" y="5"/>
                  </a:cubicBezTo>
                  <a:cubicBezTo>
                    <a:pt x="16" y="5"/>
                    <a:pt x="15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29"/>
            <p:cNvSpPr>
              <a:spLocks/>
            </p:cNvSpPr>
            <p:nvPr/>
          </p:nvSpPr>
          <p:spPr bwMode="auto">
            <a:xfrm>
              <a:off x="2959100" y="1136650"/>
              <a:ext cx="55563" cy="15875"/>
            </a:xfrm>
            <a:custGeom>
              <a:avLst/>
              <a:gdLst>
                <a:gd name="T0" fmla="*/ 8 w 15"/>
                <a:gd name="T1" fmla="*/ 0 h 4"/>
                <a:gd name="T2" fmla="*/ 6 w 15"/>
                <a:gd name="T3" fmla="*/ 4 h 4"/>
                <a:gd name="T4" fmla="*/ 15 w 15"/>
                <a:gd name="T5" fmla="*/ 2 h 4"/>
                <a:gd name="T6" fmla="*/ 8 w 1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4">
                  <a:moveTo>
                    <a:pt x="8" y="0"/>
                  </a:moveTo>
                  <a:cubicBezTo>
                    <a:pt x="7" y="0"/>
                    <a:pt x="0" y="4"/>
                    <a:pt x="6" y="4"/>
                  </a:cubicBezTo>
                  <a:cubicBezTo>
                    <a:pt x="10" y="4"/>
                    <a:pt x="13" y="4"/>
                    <a:pt x="15" y="2"/>
                  </a:cubicBezTo>
                  <a:cubicBezTo>
                    <a:pt x="12" y="2"/>
                    <a:pt x="11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30"/>
            <p:cNvSpPr>
              <a:spLocks/>
            </p:cNvSpPr>
            <p:nvPr/>
          </p:nvSpPr>
          <p:spPr bwMode="auto">
            <a:xfrm>
              <a:off x="3154363" y="1201738"/>
              <a:ext cx="525463" cy="160338"/>
            </a:xfrm>
            <a:custGeom>
              <a:avLst/>
              <a:gdLst>
                <a:gd name="T0" fmla="*/ 9 w 140"/>
                <a:gd name="T1" fmla="*/ 0 h 43"/>
                <a:gd name="T2" fmla="*/ 0 w 140"/>
                <a:gd name="T3" fmla="*/ 4 h 43"/>
                <a:gd name="T4" fmla="*/ 21 w 140"/>
                <a:gd name="T5" fmla="*/ 14 h 43"/>
                <a:gd name="T6" fmla="*/ 26 w 140"/>
                <a:gd name="T7" fmla="*/ 11 h 43"/>
                <a:gd name="T8" fmla="*/ 38 w 140"/>
                <a:gd name="T9" fmla="*/ 26 h 43"/>
                <a:gd name="T10" fmla="*/ 34 w 140"/>
                <a:gd name="T11" fmla="*/ 30 h 43"/>
                <a:gd name="T12" fmla="*/ 55 w 140"/>
                <a:gd name="T13" fmla="*/ 43 h 43"/>
                <a:gd name="T14" fmla="*/ 63 w 140"/>
                <a:gd name="T15" fmla="*/ 38 h 43"/>
                <a:gd name="T16" fmla="*/ 66 w 140"/>
                <a:gd name="T17" fmla="*/ 38 h 43"/>
                <a:gd name="T18" fmla="*/ 75 w 140"/>
                <a:gd name="T19" fmla="*/ 43 h 43"/>
                <a:gd name="T20" fmla="*/ 80 w 140"/>
                <a:gd name="T21" fmla="*/ 42 h 43"/>
                <a:gd name="T22" fmla="*/ 103 w 140"/>
                <a:gd name="T23" fmla="*/ 42 h 43"/>
                <a:gd name="T24" fmla="*/ 110 w 140"/>
                <a:gd name="T25" fmla="*/ 39 h 43"/>
                <a:gd name="T26" fmla="*/ 116 w 140"/>
                <a:gd name="T27" fmla="*/ 43 h 43"/>
                <a:gd name="T28" fmla="*/ 140 w 140"/>
                <a:gd name="T29" fmla="*/ 33 h 43"/>
                <a:gd name="T30" fmla="*/ 138 w 140"/>
                <a:gd name="T31" fmla="*/ 33 h 43"/>
                <a:gd name="T32" fmla="*/ 136 w 140"/>
                <a:gd name="T33" fmla="*/ 33 h 43"/>
                <a:gd name="T34" fmla="*/ 137 w 140"/>
                <a:gd name="T35" fmla="*/ 30 h 43"/>
                <a:gd name="T36" fmla="*/ 140 w 140"/>
                <a:gd name="T37" fmla="*/ 30 h 43"/>
                <a:gd name="T38" fmla="*/ 117 w 140"/>
                <a:gd name="T39" fmla="*/ 22 h 43"/>
                <a:gd name="T40" fmla="*/ 81 w 140"/>
                <a:gd name="T41" fmla="*/ 29 h 43"/>
                <a:gd name="T42" fmla="*/ 62 w 140"/>
                <a:gd name="T43" fmla="*/ 25 h 43"/>
                <a:gd name="T44" fmla="*/ 59 w 140"/>
                <a:gd name="T45" fmla="*/ 26 h 43"/>
                <a:gd name="T46" fmla="*/ 57 w 140"/>
                <a:gd name="T47" fmla="*/ 24 h 43"/>
                <a:gd name="T48" fmla="*/ 59 w 140"/>
                <a:gd name="T49" fmla="*/ 22 h 43"/>
                <a:gd name="T50" fmla="*/ 46 w 140"/>
                <a:gd name="T51" fmla="*/ 16 h 43"/>
                <a:gd name="T52" fmla="*/ 58 w 140"/>
                <a:gd name="T53" fmla="*/ 16 h 43"/>
                <a:gd name="T54" fmla="*/ 44 w 140"/>
                <a:gd name="T55" fmla="*/ 7 h 43"/>
                <a:gd name="T56" fmla="*/ 39 w 140"/>
                <a:gd name="T57" fmla="*/ 7 h 43"/>
                <a:gd name="T58" fmla="*/ 33 w 140"/>
                <a:gd name="T59" fmla="*/ 10 h 43"/>
                <a:gd name="T60" fmla="*/ 9 w 140"/>
                <a:gd name="T6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0" h="43">
                  <a:moveTo>
                    <a:pt x="9" y="0"/>
                  </a:moveTo>
                  <a:cubicBezTo>
                    <a:pt x="5" y="0"/>
                    <a:pt x="0" y="0"/>
                    <a:pt x="0" y="4"/>
                  </a:cubicBezTo>
                  <a:cubicBezTo>
                    <a:pt x="0" y="7"/>
                    <a:pt x="18" y="14"/>
                    <a:pt x="21" y="14"/>
                  </a:cubicBezTo>
                  <a:cubicBezTo>
                    <a:pt x="23" y="14"/>
                    <a:pt x="25" y="13"/>
                    <a:pt x="26" y="11"/>
                  </a:cubicBezTo>
                  <a:cubicBezTo>
                    <a:pt x="31" y="16"/>
                    <a:pt x="33" y="20"/>
                    <a:pt x="38" y="26"/>
                  </a:cubicBezTo>
                  <a:cubicBezTo>
                    <a:pt x="37" y="26"/>
                    <a:pt x="34" y="28"/>
                    <a:pt x="34" y="30"/>
                  </a:cubicBezTo>
                  <a:cubicBezTo>
                    <a:pt x="34" y="36"/>
                    <a:pt x="49" y="43"/>
                    <a:pt x="55" y="43"/>
                  </a:cubicBezTo>
                  <a:cubicBezTo>
                    <a:pt x="57" y="43"/>
                    <a:pt x="62" y="40"/>
                    <a:pt x="63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42"/>
                    <a:pt x="70" y="43"/>
                    <a:pt x="75" y="43"/>
                  </a:cubicBezTo>
                  <a:cubicBezTo>
                    <a:pt x="77" y="43"/>
                    <a:pt x="79" y="43"/>
                    <a:pt x="80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6" y="41"/>
                    <a:pt x="106" y="39"/>
                    <a:pt x="110" y="39"/>
                  </a:cubicBezTo>
                  <a:cubicBezTo>
                    <a:pt x="111" y="41"/>
                    <a:pt x="112" y="43"/>
                    <a:pt x="116" y="43"/>
                  </a:cubicBezTo>
                  <a:cubicBezTo>
                    <a:pt x="126" y="43"/>
                    <a:pt x="139" y="43"/>
                    <a:pt x="140" y="33"/>
                  </a:cubicBezTo>
                  <a:cubicBezTo>
                    <a:pt x="140" y="33"/>
                    <a:pt x="139" y="33"/>
                    <a:pt x="138" y="33"/>
                  </a:cubicBezTo>
                  <a:cubicBezTo>
                    <a:pt x="138" y="33"/>
                    <a:pt x="137" y="33"/>
                    <a:pt x="136" y="33"/>
                  </a:cubicBezTo>
                  <a:cubicBezTo>
                    <a:pt x="136" y="32"/>
                    <a:pt x="137" y="31"/>
                    <a:pt x="137" y="30"/>
                  </a:cubicBezTo>
                  <a:cubicBezTo>
                    <a:pt x="138" y="30"/>
                    <a:pt x="139" y="30"/>
                    <a:pt x="140" y="30"/>
                  </a:cubicBezTo>
                  <a:cubicBezTo>
                    <a:pt x="136" y="22"/>
                    <a:pt x="128" y="22"/>
                    <a:pt x="117" y="22"/>
                  </a:cubicBezTo>
                  <a:cubicBezTo>
                    <a:pt x="102" y="22"/>
                    <a:pt x="97" y="29"/>
                    <a:pt x="81" y="29"/>
                  </a:cubicBezTo>
                  <a:cubicBezTo>
                    <a:pt x="74" y="29"/>
                    <a:pt x="68" y="27"/>
                    <a:pt x="62" y="25"/>
                  </a:cubicBezTo>
                  <a:cubicBezTo>
                    <a:pt x="61" y="26"/>
                    <a:pt x="60" y="26"/>
                    <a:pt x="59" y="26"/>
                  </a:cubicBezTo>
                  <a:cubicBezTo>
                    <a:pt x="58" y="26"/>
                    <a:pt x="57" y="26"/>
                    <a:pt x="57" y="24"/>
                  </a:cubicBezTo>
                  <a:cubicBezTo>
                    <a:pt x="57" y="23"/>
                    <a:pt x="58" y="23"/>
                    <a:pt x="59" y="22"/>
                  </a:cubicBezTo>
                  <a:cubicBezTo>
                    <a:pt x="55" y="19"/>
                    <a:pt x="48" y="24"/>
                    <a:pt x="46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5" y="12"/>
                    <a:pt x="42" y="14"/>
                    <a:pt x="44" y="7"/>
                  </a:cubicBezTo>
                  <a:cubicBezTo>
                    <a:pt x="44" y="7"/>
                    <a:pt x="41" y="7"/>
                    <a:pt x="39" y="7"/>
                  </a:cubicBezTo>
                  <a:cubicBezTo>
                    <a:pt x="38" y="9"/>
                    <a:pt x="36" y="10"/>
                    <a:pt x="33" y="10"/>
                  </a:cubicBezTo>
                  <a:cubicBezTo>
                    <a:pt x="24" y="10"/>
                    <a:pt x="2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131"/>
            <p:cNvSpPr>
              <a:spLocks/>
            </p:cNvSpPr>
            <p:nvPr/>
          </p:nvSpPr>
          <p:spPr bwMode="auto">
            <a:xfrm>
              <a:off x="3160713" y="1287463"/>
              <a:ext cx="90488" cy="71438"/>
            </a:xfrm>
            <a:custGeom>
              <a:avLst/>
              <a:gdLst>
                <a:gd name="T0" fmla="*/ 12 w 24"/>
                <a:gd name="T1" fmla="*/ 0 h 19"/>
                <a:gd name="T2" fmla="*/ 4 w 24"/>
                <a:gd name="T3" fmla="*/ 7 h 19"/>
                <a:gd name="T4" fmla="*/ 0 w 24"/>
                <a:gd name="T5" fmla="*/ 11 h 19"/>
                <a:gd name="T6" fmla="*/ 19 w 24"/>
                <a:gd name="T7" fmla="*/ 19 h 19"/>
                <a:gd name="T8" fmla="*/ 24 w 24"/>
                <a:gd name="T9" fmla="*/ 9 h 19"/>
                <a:gd name="T10" fmla="*/ 12 w 24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9">
                  <a:moveTo>
                    <a:pt x="12" y="0"/>
                  </a:moveTo>
                  <a:cubicBezTo>
                    <a:pt x="6" y="0"/>
                    <a:pt x="7" y="7"/>
                    <a:pt x="4" y="7"/>
                  </a:cubicBezTo>
                  <a:cubicBezTo>
                    <a:pt x="3" y="7"/>
                    <a:pt x="0" y="8"/>
                    <a:pt x="0" y="11"/>
                  </a:cubicBezTo>
                  <a:cubicBezTo>
                    <a:pt x="0" y="11"/>
                    <a:pt x="17" y="19"/>
                    <a:pt x="19" y="19"/>
                  </a:cubicBezTo>
                  <a:cubicBezTo>
                    <a:pt x="23" y="19"/>
                    <a:pt x="24" y="14"/>
                    <a:pt x="24" y="9"/>
                  </a:cubicBezTo>
                  <a:cubicBezTo>
                    <a:pt x="24" y="6"/>
                    <a:pt x="17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132"/>
            <p:cNvSpPr>
              <a:spLocks/>
            </p:cNvSpPr>
            <p:nvPr/>
          </p:nvSpPr>
          <p:spPr bwMode="auto">
            <a:xfrm>
              <a:off x="3171825" y="1152525"/>
              <a:ext cx="82550" cy="25400"/>
            </a:xfrm>
            <a:custGeom>
              <a:avLst/>
              <a:gdLst>
                <a:gd name="T0" fmla="*/ 22 w 22"/>
                <a:gd name="T1" fmla="*/ 0 h 7"/>
                <a:gd name="T2" fmla="*/ 21 w 22"/>
                <a:gd name="T3" fmla="*/ 1 h 7"/>
                <a:gd name="T4" fmla="*/ 18 w 22"/>
                <a:gd name="T5" fmla="*/ 0 h 7"/>
                <a:gd name="T6" fmla="*/ 0 w 22"/>
                <a:gd name="T7" fmla="*/ 4 h 7"/>
                <a:gd name="T8" fmla="*/ 18 w 22"/>
                <a:gd name="T9" fmla="*/ 7 h 7"/>
                <a:gd name="T10" fmla="*/ 22 w 22"/>
                <a:gd name="T11" fmla="*/ 4 h 7"/>
                <a:gd name="T12" fmla="*/ 22 w 2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7">
                  <a:moveTo>
                    <a:pt x="22" y="0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21" y="0"/>
                    <a:pt x="18" y="0"/>
                  </a:cubicBezTo>
                  <a:cubicBezTo>
                    <a:pt x="13" y="0"/>
                    <a:pt x="3" y="1"/>
                    <a:pt x="0" y="4"/>
                  </a:cubicBezTo>
                  <a:cubicBezTo>
                    <a:pt x="0" y="4"/>
                    <a:pt x="16" y="7"/>
                    <a:pt x="18" y="7"/>
                  </a:cubicBezTo>
                  <a:cubicBezTo>
                    <a:pt x="20" y="7"/>
                    <a:pt x="22" y="6"/>
                    <a:pt x="22" y="4"/>
                  </a:cubicBezTo>
                  <a:cubicBezTo>
                    <a:pt x="22" y="4"/>
                    <a:pt x="22" y="2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133"/>
            <p:cNvSpPr>
              <a:spLocks/>
            </p:cNvSpPr>
            <p:nvPr/>
          </p:nvSpPr>
          <p:spPr bwMode="auto">
            <a:xfrm>
              <a:off x="3108325" y="1073150"/>
              <a:ext cx="98425" cy="74613"/>
            </a:xfrm>
            <a:custGeom>
              <a:avLst/>
              <a:gdLst>
                <a:gd name="T0" fmla="*/ 6 w 26"/>
                <a:gd name="T1" fmla="*/ 0 h 20"/>
                <a:gd name="T2" fmla="*/ 0 w 26"/>
                <a:gd name="T3" fmla="*/ 4 h 20"/>
                <a:gd name="T4" fmla="*/ 9 w 26"/>
                <a:gd name="T5" fmla="*/ 15 h 20"/>
                <a:gd name="T6" fmla="*/ 6 w 26"/>
                <a:gd name="T7" fmla="*/ 18 h 20"/>
                <a:gd name="T8" fmla="*/ 12 w 26"/>
                <a:gd name="T9" fmla="*/ 20 h 20"/>
                <a:gd name="T10" fmla="*/ 26 w 26"/>
                <a:gd name="T11" fmla="*/ 18 h 20"/>
                <a:gd name="T12" fmla="*/ 26 w 26"/>
                <a:gd name="T13" fmla="*/ 11 h 20"/>
                <a:gd name="T14" fmla="*/ 16 w 26"/>
                <a:gd name="T15" fmla="*/ 4 h 20"/>
                <a:gd name="T16" fmla="*/ 6 w 26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0">
                  <a:moveTo>
                    <a:pt x="6" y="0"/>
                  </a:moveTo>
                  <a:cubicBezTo>
                    <a:pt x="4" y="0"/>
                    <a:pt x="0" y="2"/>
                    <a:pt x="0" y="4"/>
                  </a:cubicBezTo>
                  <a:cubicBezTo>
                    <a:pt x="0" y="10"/>
                    <a:pt x="6" y="12"/>
                    <a:pt x="9" y="15"/>
                  </a:cubicBezTo>
                  <a:cubicBezTo>
                    <a:pt x="8" y="16"/>
                    <a:pt x="6" y="17"/>
                    <a:pt x="6" y="18"/>
                  </a:cubicBezTo>
                  <a:cubicBezTo>
                    <a:pt x="6" y="20"/>
                    <a:pt x="8" y="20"/>
                    <a:pt x="12" y="20"/>
                  </a:cubicBezTo>
                  <a:cubicBezTo>
                    <a:pt x="15" y="20"/>
                    <a:pt x="21" y="19"/>
                    <a:pt x="26" y="18"/>
                  </a:cubicBezTo>
                  <a:cubicBezTo>
                    <a:pt x="26" y="15"/>
                    <a:pt x="26" y="13"/>
                    <a:pt x="26" y="11"/>
                  </a:cubicBezTo>
                  <a:cubicBezTo>
                    <a:pt x="26" y="5"/>
                    <a:pt x="16" y="11"/>
                    <a:pt x="16" y="4"/>
                  </a:cubicBezTo>
                  <a:cubicBezTo>
                    <a:pt x="13" y="4"/>
                    <a:pt x="7" y="2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134"/>
            <p:cNvSpPr>
              <a:spLocks/>
            </p:cNvSpPr>
            <p:nvPr/>
          </p:nvSpPr>
          <p:spPr bwMode="auto">
            <a:xfrm>
              <a:off x="3071813" y="1001713"/>
              <a:ext cx="36513" cy="22225"/>
            </a:xfrm>
            <a:custGeom>
              <a:avLst/>
              <a:gdLst>
                <a:gd name="T0" fmla="*/ 4 w 10"/>
                <a:gd name="T1" fmla="*/ 0 h 6"/>
                <a:gd name="T2" fmla="*/ 0 w 10"/>
                <a:gd name="T3" fmla="*/ 0 h 6"/>
                <a:gd name="T4" fmla="*/ 5 w 10"/>
                <a:gd name="T5" fmla="*/ 6 h 6"/>
                <a:gd name="T6" fmla="*/ 10 w 10"/>
                <a:gd name="T7" fmla="*/ 6 h 6"/>
                <a:gd name="T8" fmla="*/ 10 w 10"/>
                <a:gd name="T9" fmla="*/ 0 h 6"/>
                <a:gd name="T10" fmla="*/ 4 w 1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3" y="4"/>
                    <a:pt x="5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135"/>
            <p:cNvSpPr>
              <a:spLocks/>
            </p:cNvSpPr>
            <p:nvPr/>
          </p:nvSpPr>
          <p:spPr bwMode="auto">
            <a:xfrm>
              <a:off x="3176588" y="908050"/>
              <a:ext cx="333375" cy="222250"/>
            </a:xfrm>
            <a:custGeom>
              <a:avLst/>
              <a:gdLst>
                <a:gd name="T0" fmla="*/ 16 w 89"/>
                <a:gd name="T1" fmla="*/ 0 h 59"/>
                <a:gd name="T2" fmla="*/ 25 w 89"/>
                <a:gd name="T3" fmla="*/ 6 h 59"/>
                <a:gd name="T4" fmla="*/ 20 w 89"/>
                <a:gd name="T5" fmla="*/ 6 h 59"/>
                <a:gd name="T6" fmla="*/ 17 w 89"/>
                <a:gd name="T7" fmla="*/ 5 h 59"/>
                <a:gd name="T8" fmla="*/ 9 w 89"/>
                <a:gd name="T9" fmla="*/ 8 h 59"/>
                <a:gd name="T10" fmla="*/ 13 w 89"/>
                <a:gd name="T11" fmla="*/ 13 h 59"/>
                <a:gd name="T12" fmla="*/ 18 w 89"/>
                <a:gd name="T13" fmla="*/ 12 h 59"/>
                <a:gd name="T14" fmla="*/ 21 w 89"/>
                <a:gd name="T15" fmla="*/ 13 h 59"/>
                <a:gd name="T16" fmla="*/ 17 w 89"/>
                <a:gd name="T17" fmla="*/ 16 h 59"/>
                <a:gd name="T18" fmla="*/ 10 w 89"/>
                <a:gd name="T19" fmla="*/ 14 h 59"/>
                <a:gd name="T20" fmla="*/ 9 w 89"/>
                <a:gd name="T21" fmla="*/ 14 h 59"/>
                <a:gd name="T22" fmla="*/ 3 w 89"/>
                <a:gd name="T23" fmla="*/ 17 h 59"/>
                <a:gd name="T24" fmla="*/ 16 w 89"/>
                <a:gd name="T25" fmla="*/ 23 h 59"/>
                <a:gd name="T26" fmla="*/ 13 w 89"/>
                <a:gd name="T27" fmla="*/ 25 h 59"/>
                <a:gd name="T28" fmla="*/ 5 w 89"/>
                <a:gd name="T29" fmla="*/ 22 h 59"/>
                <a:gd name="T30" fmla="*/ 0 w 89"/>
                <a:gd name="T31" fmla="*/ 22 h 59"/>
                <a:gd name="T32" fmla="*/ 17 w 89"/>
                <a:gd name="T33" fmla="*/ 31 h 59"/>
                <a:gd name="T34" fmla="*/ 10 w 89"/>
                <a:gd name="T35" fmla="*/ 35 h 59"/>
                <a:gd name="T36" fmla="*/ 13 w 89"/>
                <a:gd name="T37" fmla="*/ 38 h 59"/>
                <a:gd name="T38" fmla="*/ 19 w 89"/>
                <a:gd name="T39" fmla="*/ 36 h 59"/>
                <a:gd name="T40" fmla="*/ 23 w 89"/>
                <a:gd name="T41" fmla="*/ 39 h 59"/>
                <a:gd name="T42" fmla="*/ 31 w 89"/>
                <a:gd name="T43" fmla="*/ 37 h 59"/>
                <a:gd name="T44" fmla="*/ 43 w 89"/>
                <a:gd name="T45" fmla="*/ 39 h 59"/>
                <a:gd name="T46" fmla="*/ 21 w 89"/>
                <a:gd name="T47" fmla="*/ 45 h 59"/>
                <a:gd name="T48" fmla="*/ 34 w 89"/>
                <a:gd name="T49" fmla="*/ 52 h 59"/>
                <a:gd name="T50" fmla="*/ 30 w 89"/>
                <a:gd name="T51" fmla="*/ 54 h 59"/>
                <a:gd name="T52" fmla="*/ 42 w 89"/>
                <a:gd name="T53" fmla="*/ 59 h 59"/>
                <a:gd name="T54" fmla="*/ 48 w 89"/>
                <a:gd name="T55" fmla="*/ 53 h 59"/>
                <a:gd name="T56" fmla="*/ 58 w 89"/>
                <a:gd name="T57" fmla="*/ 58 h 59"/>
                <a:gd name="T58" fmla="*/ 59 w 89"/>
                <a:gd name="T59" fmla="*/ 58 h 59"/>
                <a:gd name="T60" fmla="*/ 59 w 89"/>
                <a:gd name="T61" fmla="*/ 54 h 59"/>
                <a:gd name="T62" fmla="*/ 64 w 89"/>
                <a:gd name="T63" fmla="*/ 54 h 59"/>
                <a:gd name="T64" fmla="*/ 60 w 89"/>
                <a:gd name="T65" fmla="*/ 48 h 59"/>
                <a:gd name="T66" fmla="*/ 64 w 89"/>
                <a:gd name="T67" fmla="*/ 44 h 59"/>
                <a:gd name="T68" fmla="*/ 68 w 89"/>
                <a:gd name="T69" fmla="*/ 50 h 59"/>
                <a:gd name="T70" fmla="*/ 81 w 89"/>
                <a:gd name="T71" fmla="*/ 41 h 59"/>
                <a:gd name="T72" fmla="*/ 88 w 89"/>
                <a:gd name="T73" fmla="*/ 39 h 59"/>
                <a:gd name="T74" fmla="*/ 88 w 89"/>
                <a:gd name="T75" fmla="*/ 35 h 59"/>
                <a:gd name="T76" fmla="*/ 74 w 89"/>
                <a:gd name="T77" fmla="*/ 31 h 59"/>
                <a:gd name="T78" fmla="*/ 71 w 89"/>
                <a:gd name="T79" fmla="*/ 33 h 59"/>
                <a:gd name="T80" fmla="*/ 70 w 89"/>
                <a:gd name="T81" fmla="*/ 31 h 59"/>
                <a:gd name="T82" fmla="*/ 72 w 89"/>
                <a:gd name="T83" fmla="*/ 27 h 59"/>
                <a:gd name="T84" fmla="*/ 68 w 89"/>
                <a:gd name="T85" fmla="*/ 23 h 59"/>
                <a:gd name="T86" fmla="*/ 64 w 89"/>
                <a:gd name="T87" fmla="*/ 18 h 59"/>
                <a:gd name="T88" fmla="*/ 62 w 89"/>
                <a:gd name="T89" fmla="*/ 18 h 59"/>
                <a:gd name="T90" fmla="*/ 63 w 89"/>
                <a:gd name="T91" fmla="*/ 20 h 59"/>
                <a:gd name="T92" fmla="*/ 63 w 89"/>
                <a:gd name="T93" fmla="*/ 24 h 59"/>
                <a:gd name="T94" fmla="*/ 60 w 89"/>
                <a:gd name="T95" fmla="*/ 24 h 59"/>
                <a:gd name="T96" fmla="*/ 54 w 89"/>
                <a:gd name="T97" fmla="*/ 16 h 59"/>
                <a:gd name="T98" fmla="*/ 51 w 89"/>
                <a:gd name="T99" fmla="*/ 15 h 59"/>
                <a:gd name="T100" fmla="*/ 49 w 89"/>
                <a:gd name="T101" fmla="*/ 15 h 59"/>
                <a:gd name="T102" fmla="*/ 46 w 89"/>
                <a:gd name="T103" fmla="*/ 16 h 59"/>
                <a:gd name="T104" fmla="*/ 43 w 89"/>
                <a:gd name="T105" fmla="*/ 15 h 59"/>
                <a:gd name="T106" fmla="*/ 34 w 89"/>
                <a:gd name="T107" fmla="*/ 3 h 59"/>
                <a:gd name="T108" fmla="*/ 16 w 89"/>
                <a:gd name="T10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9" h="59">
                  <a:moveTo>
                    <a:pt x="16" y="0"/>
                  </a:moveTo>
                  <a:cubicBezTo>
                    <a:pt x="16" y="4"/>
                    <a:pt x="21" y="4"/>
                    <a:pt x="25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8" y="5"/>
                    <a:pt x="17" y="5"/>
                  </a:cubicBezTo>
                  <a:cubicBezTo>
                    <a:pt x="14" y="5"/>
                    <a:pt x="12" y="7"/>
                    <a:pt x="9" y="8"/>
                  </a:cubicBezTo>
                  <a:cubicBezTo>
                    <a:pt x="9" y="9"/>
                    <a:pt x="12" y="13"/>
                    <a:pt x="13" y="13"/>
                  </a:cubicBezTo>
                  <a:cubicBezTo>
                    <a:pt x="14" y="13"/>
                    <a:pt x="16" y="12"/>
                    <a:pt x="18" y="12"/>
                  </a:cubicBezTo>
                  <a:cubicBezTo>
                    <a:pt x="19" y="12"/>
                    <a:pt x="20" y="12"/>
                    <a:pt x="21" y="13"/>
                  </a:cubicBezTo>
                  <a:cubicBezTo>
                    <a:pt x="20" y="14"/>
                    <a:pt x="19" y="16"/>
                    <a:pt x="17" y="16"/>
                  </a:cubicBezTo>
                  <a:cubicBezTo>
                    <a:pt x="15" y="16"/>
                    <a:pt x="14" y="14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6" y="14"/>
                    <a:pt x="3" y="14"/>
                    <a:pt x="3" y="17"/>
                  </a:cubicBezTo>
                  <a:cubicBezTo>
                    <a:pt x="3" y="20"/>
                    <a:pt x="12" y="22"/>
                    <a:pt x="16" y="23"/>
                  </a:cubicBezTo>
                  <a:cubicBezTo>
                    <a:pt x="16" y="23"/>
                    <a:pt x="14" y="25"/>
                    <a:pt x="13" y="25"/>
                  </a:cubicBezTo>
                  <a:cubicBezTo>
                    <a:pt x="11" y="25"/>
                    <a:pt x="6" y="23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31"/>
                    <a:pt x="7" y="31"/>
                    <a:pt x="17" y="31"/>
                  </a:cubicBezTo>
                  <a:cubicBezTo>
                    <a:pt x="15" y="34"/>
                    <a:pt x="13" y="34"/>
                    <a:pt x="10" y="35"/>
                  </a:cubicBezTo>
                  <a:cubicBezTo>
                    <a:pt x="10" y="37"/>
                    <a:pt x="11" y="38"/>
                    <a:pt x="13" y="38"/>
                  </a:cubicBezTo>
                  <a:cubicBezTo>
                    <a:pt x="15" y="38"/>
                    <a:pt x="16" y="37"/>
                    <a:pt x="19" y="36"/>
                  </a:cubicBezTo>
                  <a:cubicBezTo>
                    <a:pt x="19" y="37"/>
                    <a:pt x="20" y="39"/>
                    <a:pt x="23" y="39"/>
                  </a:cubicBezTo>
                  <a:cubicBezTo>
                    <a:pt x="26" y="39"/>
                    <a:pt x="27" y="37"/>
                    <a:pt x="31" y="37"/>
                  </a:cubicBezTo>
                  <a:cubicBezTo>
                    <a:pt x="35" y="37"/>
                    <a:pt x="39" y="38"/>
                    <a:pt x="43" y="39"/>
                  </a:cubicBezTo>
                  <a:cubicBezTo>
                    <a:pt x="39" y="40"/>
                    <a:pt x="21" y="40"/>
                    <a:pt x="21" y="45"/>
                  </a:cubicBezTo>
                  <a:cubicBezTo>
                    <a:pt x="21" y="49"/>
                    <a:pt x="29" y="52"/>
                    <a:pt x="34" y="52"/>
                  </a:cubicBezTo>
                  <a:cubicBezTo>
                    <a:pt x="33" y="53"/>
                    <a:pt x="32" y="54"/>
                    <a:pt x="30" y="54"/>
                  </a:cubicBezTo>
                  <a:cubicBezTo>
                    <a:pt x="31" y="58"/>
                    <a:pt x="37" y="59"/>
                    <a:pt x="42" y="59"/>
                  </a:cubicBezTo>
                  <a:cubicBezTo>
                    <a:pt x="46" y="59"/>
                    <a:pt x="48" y="58"/>
                    <a:pt x="48" y="53"/>
                  </a:cubicBezTo>
                  <a:cubicBezTo>
                    <a:pt x="51" y="54"/>
                    <a:pt x="56" y="58"/>
                    <a:pt x="58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3" y="52"/>
                    <a:pt x="62" y="51"/>
                    <a:pt x="60" y="48"/>
                  </a:cubicBezTo>
                  <a:cubicBezTo>
                    <a:pt x="62" y="47"/>
                    <a:pt x="62" y="46"/>
                    <a:pt x="64" y="44"/>
                  </a:cubicBezTo>
                  <a:cubicBezTo>
                    <a:pt x="64" y="47"/>
                    <a:pt x="64" y="50"/>
                    <a:pt x="68" y="50"/>
                  </a:cubicBezTo>
                  <a:cubicBezTo>
                    <a:pt x="72" y="50"/>
                    <a:pt x="76" y="41"/>
                    <a:pt x="81" y="41"/>
                  </a:cubicBezTo>
                  <a:cubicBezTo>
                    <a:pt x="84" y="40"/>
                    <a:pt x="87" y="41"/>
                    <a:pt x="88" y="39"/>
                  </a:cubicBezTo>
                  <a:cubicBezTo>
                    <a:pt x="89" y="38"/>
                    <a:pt x="88" y="37"/>
                    <a:pt x="88" y="35"/>
                  </a:cubicBezTo>
                  <a:cubicBezTo>
                    <a:pt x="85" y="35"/>
                    <a:pt x="77" y="31"/>
                    <a:pt x="74" y="31"/>
                  </a:cubicBezTo>
                  <a:cubicBezTo>
                    <a:pt x="74" y="31"/>
                    <a:pt x="72" y="33"/>
                    <a:pt x="71" y="33"/>
                  </a:cubicBezTo>
                  <a:cubicBezTo>
                    <a:pt x="70" y="33"/>
                    <a:pt x="70" y="32"/>
                    <a:pt x="70" y="31"/>
                  </a:cubicBezTo>
                  <a:cubicBezTo>
                    <a:pt x="70" y="30"/>
                    <a:pt x="72" y="29"/>
                    <a:pt x="72" y="27"/>
                  </a:cubicBezTo>
                  <a:cubicBezTo>
                    <a:pt x="72" y="25"/>
                    <a:pt x="68" y="25"/>
                    <a:pt x="68" y="23"/>
                  </a:cubicBezTo>
                  <a:cubicBezTo>
                    <a:pt x="68" y="19"/>
                    <a:pt x="68" y="18"/>
                    <a:pt x="64" y="18"/>
                  </a:cubicBezTo>
                  <a:cubicBezTo>
                    <a:pt x="64" y="18"/>
                    <a:pt x="62" y="18"/>
                    <a:pt x="62" y="18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7" y="21"/>
                    <a:pt x="59" y="17"/>
                    <a:pt x="54" y="16"/>
                  </a:cubicBezTo>
                  <a:cubicBezTo>
                    <a:pt x="53" y="15"/>
                    <a:pt x="52" y="15"/>
                    <a:pt x="51" y="15"/>
                  </a:cubicBezTo>
                  <a:cubicBezTo>
                    <a:pt x="51" y="15"/>
                    <a:pt x="50" y="15"/>
                    <a:pt x="49" y="15"/>
                  </a:cubicBezTo>
                  <a:cubicBezTo>
                    <a:pt x="48" y="16"/>
                    <a:pt x="47" y="16"/>
                    <a:pt x="46" y="16"/>
                  </a:cubicBezTo>
                  <a:cubicBezTo>
                    <a:pt x="45" y="16"/>
                    <a:pt x="44" y="16"/>
                    <a:pt x="43" y="15"/>
                  </a:cubicBezTo>
                  <a:cubicBezTo>
                    <a:pt x="39" y="13"/>
                    <a:pt x="40" y="5"/>
                    <a:pt x="34" y="3"/>
                  </a:cubicBezTo>
                  <a:cubicBezTo>
                    <a:pt x="29" y="1"/>
                    <a:pt x="23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136"/>
            <p:cNvSpPr>
              <a:spLocks/>
            </p:cNvSpPr>
            <p:nvPr/>
          </p:nvSpPr>
          <p:spPr bwMode="auto">
            <a:xfrm>
              <a:off x="3446463" y="1839913"/>
              <a:ext cx="214313" cy="134938"/>
            </a:xfrm>
            <a:custGeom>
              <a:avLst/>
              <a:gdLst>
                <a:gd name="T0" fmla="*/ 16 w 57"/>
                <a:gd name="T1" fmla="*/ 0 h 36"/>
                <a:gd name="T2" fmla="*/ 7 w 57"/>
                <a:gd name="T3" fmla="*/ 17 h 36"/>
                <a:gd name="T4" fmla="*/ 7 w 57"/>
                <a:gd name="T5" fmla="*/ 21 h 36"/>
                <a:gd name="T6" fmla="*/ 4 w 57"/>
                <a:gd name="T7" fmla="*/ 25 h 36"/>
                <a:gd name="T8" fmla="*/ 0 w 57"/>
                <a:gd name="T9" fmla="*/ 30 h 36"/>
                <a:gd name="T10" fmla="*/ 6 w 57"/>
                <a:gd name="T11" fmla="*/ 30 h 36"/>
                <a:gd name="T12" fmla="*/ 12 w 57"/>
                <a:gd name="T13" fmla="*/ 30 h 36"/>
                <a:gd name="T14" fmla="*/ 14 w 57"/>
                <a:gd name="T15" fmla="*/ 36 h 36"/>
                <a:gd name="T16" fmla="*/ 16 w 57"/>
                <a:gd name="T17" fmla="*/ 34 h 36"/>
                <a:gd name="T18" fmla="*/ 18 w 57"/>
                <a:gd name="T19" fmla="*/ 34 h 36"/>
                <a:gd name="T20" fmla="*/ 29 w 57"/>
                <a:gd name="T21" fmla="*/ 23 h 36"/>
                <a:gd name="T22" fmla="*/ 40 w 57"/>
                <a:gd name="T23" fmla="*/ 30 h 36"/>
                <a:gd name="T24" fmla="*/ 48 w 57"/>
                <a:gd name="T25" fmla="*/ 30 h 36"/>
                <a:gd name="T26" fmla="*/ 57 w 57"/>
                <a:gd name="T27" fmla="*/ 27 h 36"/>
                <a:gd name="T28" fmla="*/ 45 w 57"/>
                <a:gd name="T29" fmla="*/ 22 h 36"/>
                <a:gd name="T30" fmla="*/ 43 w 57"/>
                <a:gd name="T31" fmla="*/ 17 h 36"/>
                <a:gd name="T32" fmla="*/ 23 w 57"/>
                <a:gd name="T33" fmla="*/ 5 h 36"/>
                <a:gd name="T34" fmla="*/ 20 w 57"/>
                <a:gd name="T35" fmla="*/ 7 h 36"/>
                <a:gd name="T36" fmla="*/ 16 w 57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36">
                  <a:moveTo>
                    <a:pt x="16" y="0"/>
                  </a:moveTo>
                  <a:cubicBezTo>
                    <a:pt x="8" y="0"/>
                    <a:pt x="7" y="12"/>
                    <a:pt x="7" y="17"/>
                  </a:cubicBezTo>
                  <a:cubicBezTo>
                    <a:pt x="7" y="19"/>
                    <a:pt x="7" y="18"/>
                    <a:pt x="7" y="21"/>
                  </a:cubicBezTo>
                  <a:cubicBezTo>
                    <a:pt x="7" y="23"/>
                    <a:pt x="5" y="23"/>
                    <a:pt x="4" y="25"/>
                  </a:cubicBezTo>
                  <a:cubicBezTo>
                    <a:pt x="3" y="26"/>
                    <a:pt x="0" y="25"/>
                    <a:pt x="0" y="30"/>
                  </a:cubicBezTo>
                  <a:cubicBezTo>
                    <a:pt x="1" y="30"/>
                    <a:pt x="4" y="30"/>
                    <a:pt x="6" y="30"/>
                  </a:cubicBezTo>
                  <a:cubicBezTo>
                    <a:pt x="8" y="30"/>
                    <a:pt x="10" y="30"/>
                    <a:pt x="12" y="30"/>
                  </a:cubicBezTo>
                  <a:cubicBezTo>
                    <a:pt x="11" y="33"/>
                    <a:pt x="10" y="36"/>
                    <a:pt x="14" y="36"/>
                  </a:cubicBezTo>
                  <a:cubicBezTo>
                    <a:pt x="15" y="36"/>
                    <a:pt x="15" y="35"/>
                    <a:pt x="16" y="34"/>
                  </a:cubicBezTo>
                  <a:cubicBezTo>
                    <a:pt x="16" y="34"/>
                    <a:pt x="17" y="34"/>
                    <a:pt x="18" y="34"/>
                  </a:cubicBezTo>
                  <a:cubicBezTo>
                    <a:pt x="22" y="34"/>
                    <a:pt x="29" y="29"/>
                    <a:pt x="29" y="23"/>
                  </a:cubicBezTo>
                  <a:cubicBezTo>
                    <a:pt x="31" y="24"/>
                    <a:pt x="40" y="30"/>
                    <a:pt x="40" y="30"/>
                  </a:cubicBezTo>
                  <a:cubicBezTo>
                    <a:pt x="43" y="30"/>
                    <a:pt x="44" y="30"/>
                    <a:pt x="48" y="30"/>
                  </a:cubicBezTo>
                  <a:cubicBezTo>
                    <a:pt x="52" y="30"/>
                    <a:pt x="54" y="29"/>
                    <a:pt x="57" y="27"/>
                  </a:cubicBezTo>
                  <a:cubicBezTo>
                    <a:pt x="55" y="24"/>
                    <a:pt x="50" y="25"/>
                    <a:pt x="45" y="22"/>
                  </a:cubicBezTo>
                  <a:cubicBezTo>
                    <a:pt x="44" y="21"/>
                    <a:pt x="44" y="19"/>
                    <a:pt x="43" y="17"/>
                  </a:cubicBezTo>
                  <a:cubicBezTo>
                    <a:pt x="38" y="10"/>
                    <a:pt x="29" y="13"/>
                    <a:pt x="23" y="5"/>
                  </a:cubicBezTo>
                  <a:cubicBezTo>
                    <a:pt x="22" y="6"/>
                    <a:pt x="21" y="6"/>
                    <a:pt x="20" y="7"/>
                  </a:cubicBezTo>
                  <a:cubicBezTo>
                    <a:pt x="19" y="5"/>
                    <a:pt x="17" y="4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137"/>
            <p:cNvSpPr>
              <a:spLocks/>
            </p:cNvSpPr>
            <p:nvPr/>
          </p:nvSpPr>
          <p:spPr bwMode="auto">
            <a:xfrm>
              <a:off x="3751263" y="1716088"/>
              <a:ext cx="66675" cy="52388"/>
            </a:xfrm>
            <a:custGeom>
              <a:avLst/>
              <a:gdLst>
                <a:gd name="T0" fmla="*/ 9 w 18"/>
                <a:gd name="T1" fmla="*/ 0 h 14"/>
                <a:gd name="T2" fmla="*/ 0 w 18"/>
                <a:gd name="T3" fmla="*/ 8 h 14"/>
                <a:gd name="T4" fmla="*/ 8 w 18"/>
                <a:gd name="T5" fmla="*/ 14 h 14"/>
                <a:gd name="T6" fmla="*/ 18 w 18"/>
                <a:gd name="T7" fmla="*/ 8 h 14"/>
                <a:gd name="T8" fmla="*/ 9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9" y="0"/>
                  </a:moveTo>
                  <a:cubicBezTo>
                    <a:pt x="4" y="0"/>
                    <a:pt x="0" y="2"/>
                    <a:pt x="0" y="8"/>
                  </a:cubicBezTo>
                  <a:cubicBezTo>
                    <a:pt x="0" y="11"/>
                    <a:pt x="3" y="14"/>
                    <a:pt x="8" y="14"/>
                  </a:cubicBezTo>
                  <a:cubicBezTo>
                    <a:pt x="11" y="14"/>
                    <a:pt x="18" y="11"/>
                    <a:pt x="18" y="8"/>
                  </a:cubicBezTo>
                  <a:cubicBezTo>
                    <a:pt x="18" y="3"/>
                    <a:pt x="13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138"/>
            <p:cNvSpPr>
              <a:spLocks/>
            </p:cNvSpPr>
            <p:nvPr/>
          </p:nvSpPr>
          <p:spPr bwMode="auto">
            <a:xfrm>
              <a:off x="3556000" y="1982788"/>
              <a:ext cx="52388" cy="41275"/>
            </a:xfrm>
            <a:custGeom>
              <a:avLst/>
              <a:gdLst>
                <a:gd name="T0" fmla="*/ 10 w 14"/>
                <a:gd name="T1" fmla="*/ 0 h 11"/>
                <a:gd name="T2" fmla="*/ 6 w 14"/>
                <a:gd name="T3" fmla="*/ 0 h 11"/>
                <a:gd name="T4" fmla="*/ 0 w 14"/>
                <a:gd name="T5" fmla="*/ 7 h 11"/>
                <a:gd name="T6" fmla="*/ 0 w 14"/>
                <a:gd name="T7" fmla="*/ 11 h 11"/>
                <a:gd name="T8" fmla="*/ 14 w 14"/>
                <a:gd name="T9" fmla="*/ 1 h 11"/>
                <a:gd name="T10" fmla="*/ 10 w 1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10" y="0"/>
                  </a:moveTo>
                  <a:cubicBezTo>
                    <a:pt x="9" y="0"/>
                    <a:pt x="8" y="0"/>
                    <a:pt x="6" y="0"/>
                  </a:cubicBezTo>
                  <a:cubicBezTo>
                    <a:pt x="6" y="2"/>
                    <a:pt x="2" y="4"/>
                    <a:pt x="0" y="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0"/>
                    <a:pt x="11" y="4"/>
                    <a:pt x="14" y="1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139"/>
            <p:cNvSpPr>
              <a:spLocks/>
            </p:cNvSpPr>
            <p:nvPr/>
          </p:nvSpPr>
          <p:spPr bwMode="auto">
            <a:xfrm>
              <a:off x="3641725" y="1403350"/>
              <a:ext cx="142875" cy="65088"/>
            </a:xfrm>
            <a:custGeom>
              <a:avLst/>
              <a:gdLst>
                <a:gd name="T0" fmla="*/ 4 w 38"/>
                <a:gd name="T1" fmla="*/ 0 h 17"/>
                <a:gd name="T2" fmla="*/ 0 w 38"/>
                <a:gd name="T3" fmla="*/ 5 h 17"/>
                <a:gd name="T4" fmla="*/ 5 w 38"/>
                <a:gd name="T5" fmla="*/ 11 h 17"/>
                <a:gd name="T6" fmla="*/ 14 w 38"/>
                <a:gd name="T7" fmla="*/ 17 h 17"/>
                <a:gd name="T8" fmla="*/ 24 w 38"/>
                <a:gd name="T9" fmla="*/ 14 h 17"/>
                <a:gd name="T10" fmla="*/ 33 w 38"/>
                <a:gd name="T11" fmla="*/ 16 h 17"/>
                <a:gd name="T12" fmla="*/ 38 w 38"/>
                <a:gd name="T13" fmla="*/ 11 h 17"/>
                <a:gd name="T14" fmla="*/ 19 w 38"/>
                <a:gd name="T15" fmla="*/ 3 h 17"/>
                <a:gd name="T16" fmla="*/ 4 w 38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7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3" y="9"/>
                    <a:pt x="5" y="11"/>
                  </a:cubicBezTo>
                  <a:cubicBezTo>
                    <a:pt x="3" y="15"/>
                    <a:pt x="8" y="17"/>
                    <a:pt x="14" y="17"/>
                  </a:cubicBezTo>
                  <a:cubicBezTo>
                    <a:pt x="19" y="17"/>
                    <a:pt x="21" y="14"/>
                    <a:pt x="24" y="14"/>
                  </a:cubicBezTo>
                  <a:cubicBezTo>
                    <a:pt x="27" y="14"/>
                    <a:pt x="29" y="16"/>
                    <a:pt x="33" y="16"/>
                  </a:cubicBezTo>
                  <a:cubicBezTo>
                    <a:pt x="35" y="16"/>
                    <a:pt x="37" y="14"/>
                    <a:pt x="38" y="11"/>
                  </a:cubicBezTo>
                  <a:cubicBezTo>
                    <a:pt x="33" y="9"/>
                    <a:pt x="26" y="3"/>
                    <a:pt x="19" y="3"/>
                  </a:cubicBezTo>
                  <a:cubicBezTo>
                    <a:pt x="13" y="3"/>
                    <a:pt x="11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140"/>
            <p:cNvSpPr>
              <a:spLocks/>
            </p:cNvSpPr>
            <p:nvPr/>
          </p:nvSpPr>
          <p:spPr bwMode="auto">
            <a:xfrm>
              <a:off x="3652838" y="2012950"/>
              <a:ext cx="33338" cy="30163"/>
            </a:xfrm>
            <a:custGeom>
              <a:avLst/>
              <a:gdLst>
                <a:gd name="T0" fmla="*/ 4 w 9"/>
                <a:gd name="T1" fmla="*/ 0 h 8"/>
                <a:gd name="T2" fmla="*/ 0 w 9"/>
                <a:gd name="T3" fmla="*/ 4 h 8"/>
                <a:gd name="T4" fmla="*/ 4 w 9"/>
                <a:gd name="T5" fmla="*/ 8 h 8"/>
                <a:gd name="T6" fmla="*/ 9 w 9"/>
                <a:gd name="T7" fmla="*/ 2 h 8"/>
                <a:gd name="T8" fmla="*/ 4 w 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4"/>
                    <a:pt x="4" y="8"/>
                    <a:pt x="4" y="8"/>
                  </a:cubicBezTo>
                  <a:cubicBezTo>
                    <a:pt x="7" y="8"/>
                    <a:pt x="8" y="4"/>
                    <a:pt x="9" y="2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141"/>
            <p:cNvSpPr>
              <a:spLocks/>
            </p:cNvSpPr>
            <p:nvPr/>
          </p:nvSpPr>
          <p:spPr bwMode="auto">
            <a:xfrm>
              <a:off x="3829050" y="1719263"/>
              <a:ext cx="34925" cy="19050"/>
            </a:xfrm>
            <a:custGeom>
              <a:avLst/>
              <a:gdLst>
                <a:gd name="T0" fmla="*/ 4 w 9"/>
                <a:gd name="T1" fmla="*/ 0 h 5"/>
                <a:gd name="T2" fmla="*/ 0 w 9"/>
                <a:gd name="T3" fmla="*/ 3 h 5"/>
                <a:gd name="T4" fmla="*/ 4 w 9"/>
                <a:gd name="T5" fmla="*/ 5 h 5"/>
                <a:gd name="T6" fmla="*/ 6 w 9"/>
                <a:gd name="T7" fmla="*/ 5 h 5"/>
                <a:gd name="T8" fmla="*/ 9 w 9"/>
                <a:gd name="T9" fmla="*/ 5 h 5"/>
                <a:gd name="T10" fmla="*/ 4 w 9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cubicBezTo>
                    <a:pt x="3" y="0"/>
                    <a:pt x="0" y="2"/>
                    <a:pt x="0" y="3"/>
                  </a:cubicBezTo>
                  <a:cubicBezTo>
                    <a:pt x="0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7" y="5"/>
                    <a:pt x="7" y="5"/>
                    <a:pt x="9" y="5"/>
                  </a:cubicBezTo>
                  <a:cubicBezTo>
                    <a:pt x="8" y="4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142"/>
            <p:cNvSpPr>
              <a:spLocks/>
            </p:cNvSpPr>
            <p:nvPr/>
          </p:nvSpPr>
          <p:spPr bwMode="auto">
            <a:xfrm>
              <a:off x="3679825" y="1658938"/>
              <a:ext cx="33338" cy="22225"/>
            </a:xfrm>
            <a:custGeom>
              <a:avLst/>
              <a:gdLst>
                <a:gd name="T0" fmla="*/ 9 w 9"/>
                <a:gd name="T1" fmla="*/ 0 h 6"/>
                <a:gd name="T2" fmla="*/ 3 w 9"/>
                <a:gd name="T3" fmla="*/ 6 h 6"/>
                <a:gd name="T4" fmla="*/ 9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9" y="0"/>
                  </a:moveTo>
                  <a:cubicBezTo>
                    <a:pt x="6" y="0"/>
                    <a:pt x="0" y="6"/>
                    <a:pt x="3" y="6"/>
                  </a:cubicBezTo>
                  <a:cubicBezTo>
                    <a:pt x="6" y="6"/>
                    <a:pt x="9" y="3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143"/>
            <p:cNvSpPr>
              <a:spLocks/>
            </p:cNvSpPr>
            <p:nvPr/>
          </p:nvSpPr>
          <p:spPr bwMode="auto">
            <a:xfrm>
              <a:off x="3355975" y="1403350"/>
              <a:ext cx="879475" cy="631825"/>
            </a:xfrm>
            <a:custGeom>
              <a:avLst/>
              <a:gdLst>
                <a:gd name="T0" fmla="*/ 8 w 234"/>
                <a:gd name="T1" fmla="*/ 10 h 168"/>
                <a:gd name="T2" fmla="*/ 0 w 234"/>
                <a:gd name="T3" fmla="*/ 31 h 168"/>
                <a:gd name="T4" fmla="*/ 20 w 234"/>
                <a:gd name="T5" fmla="*/ 42 h 168"/>
                <a:gd name="T6" fmla="*/ 11 w 234"/>
                <a:gd name="T7" fmla="*/ 44 h 168"/>
                <a:gd name="T8" fmla="*/ 14 w 234"/>
                <a:gd name="T9" fmla="*/ 53 h 168"/>
                <a:gd name="T10" fmla="*/ 36 w 234"/>
                <a:gd name="T11" fmla="*/ 59 h 168"/>
                <a:gd name="T12" fmla="*/ 79 w 234"/>
                <a:gd name="T13" fmla="*/ 59 h 168"/>
                <a:gd name="T14" fmla="*/ 95 w 234"/>
                <a:gd name="T15" fmla="*/ 54 h 168"/>
                <a:gd name="T16" fmla="*/ 109 w 234"/>
                <a:gd name="T17" fmla="*/ 74 h 168"/>
                <a:gd name="T18" fmla="*/ 120 w 234"/>
                <a:gd name="T19" fmla="*/ 74 h 168"/>
                <a:gd name="T20" fmla="*/ 136 w 234"/>
                <a:gd name="T21" fmla="*/ 108 h 168"/>
                <a:gd name="T22" fmla="*/ 134 w 234"/>
                <a:gd name="T23" fmla="*/ 118 h 168"/>
                <a:gd name="T24" fmla="*/ 109 w 234"/>
                <a:gd name="T25" fmla="*/ 122 h 168"/>
                <a:gd name="T26" fmla="*/ 110 w 234"/>
                <a:gd name="T27" fmla="*/ 138 h 168"/>
                <a:gd name="T28" fmla="*/ 123 w 234"/>
                <a:gd name="T29" fmla="*/ 135 h 168"/>
                <a:gd name="T30" fmla="*/ 151 w 234"/>
                <a:gd name="T31" fmla="*/ 145 h 168"/>
                <a:gd name="T32" fmla="*/ 191 w 234"/>
                <a:gd name="T33" fmla="*/ 165 h 168"/>
                <a:gd name="T34" fmla="*/ 196 w 234"/>
                <a:gd name="T35" fmla="*/ 165 h 168"/>
                <a:gd name="T36" fmla="*/ 180 w 234"/>
                <a:gd name="T37" fmla="*/ 145 h 168"/>
                <a:gd name="T38" fmla="*/ 211 w 234"/>
                <a:gd name="T39" fmla="*/ 145 h 168"/>
                <a:gd name="T40" fmla="*/ 206 w 234"/>
                <a:gd name="T41" fmla="*/ 133 h 168"/>
                <a:gd name="T42" fmla="*/ 199 w 234"/>
                <a:gd name="T43" fmla="*/ 130 h 168"/>
                <a:gd name="T44" fmla="*/ 197 w 234"/>
                <a:gd name="T45" fmla="*/ 130 h 168"/>
                <a:gd name="T46" fmla="*/ 186 w 234"/>
                <a:gd name="T47" fmla="*/ 118 h 168"/>
                <a:gd name="T48" fmla="*/ 183 w 234"/>
                <a:gd name="T49" fmla="*/ 114 h 168"/>
                <a:gd name="T50" fmla="*/ 187 w 234"/>
                <a:gd name="T51" fmla="*/ 114 h 168"/>
                <a:gd name="T52" fmla="*/ 184 w 234"/>
                <a:gd name="T53" fmla="*/ 111 h 168"/>
                <a:gd name="T54" fmla="*/ 187 w 234"/>
                <a:gd name="T55" fmla="*/ 107 h 168"/>
                <a:gd name="T56" fmla="*/ 219 w 234"/>
                <a:gd name="T57" fmla="*/ 118 h 168"/>
                <a:gd name="T58" fmla="*/ 225 w 234"/>
                <a:gd name="T59" fmla="*/ 111 h 168"/>
                <a:gd name="T60" fmla="*/ 226 w 234"/>
                <a:gd name="T61" fmla="*/ 100 h 168"/>
                <a:gd name="T62" fmla="*/ 218 w 234"/>
                <a:gd name="T63" fmla="*/ 96 h 168"/>
                <a:gd name="T64" fmla="*/ 205 w 234"/>
                <a:gd name="T65" fmla="*/ 87 h 168"/>
                <a:gd name="T66" fmla="*/ 183 w 234"/>
                <a:gd name="T67" fmla="*/ 75 h 168"/>
                <a:gd name="T68" fmla="*/ 188 w 234"/>
                <a:gd name="T69" fmla="*/ 66 h 168"/>
                <a:gd name="T70" fmla="*/ 189 w 234"/>
                <a:gd name="T71" fmla="*/ 61 h 168"/>
                <a:gd name="T72" fmla="*/ 177 w 234"/>
                <a:gd name="T73" fmla="*/ 54 h 168"/>
                <a:gd name="T74" fmla="*/ 157 w 234"/>
                <a:gd name="T75" fmla="*/ 42 h 168"/>
                <a:gd name="T76" fmla="*/ 140 w 234"/>
                <a:gd name="T77" fmla="*/ 36 h 168"/>
                <a:gd name="T78" fmla="*/ 101 w 234"/>
                <a:gd name="T79" fmla="*/ 17 h 168"/>
                <a:gd name="T80" fmla="*/ 83 w 234"/>
                <a:gd name="T81" fmla="*/ 22 h 168"/>
                <a:gd name="T82" fmla="*/ 78 w 234"/>
                <a:gd name="T83" fmla="*/ 19 h 168"/>
                <a:gd name="T84" fmla="*/ 36 w 234"/>
                <a:gd name="T85" fmla="*/ 17 h 168"/>
                <a:gd name="T86" fmla="*/ 33 w 234"/>
                <a:gd name="T87" fmla="*/ 30 h 168"/>
                <a:gd name="T88" fmla="*/ 30 w 234"/>
                <a:gd name="T89" fmla="*/ 20 h 168"/>
                <a:gd name="T90" fmla="*/ 40 w 234"/>
                <a:gd name="T91" fmla="*/ 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4" h="168">
                  <a:moveTo>
                    <a:pt x="31" y="0"/>
                  </a:moveTo>
                  <a:cubicBezTo>
                    <a:pt x="21" y="0"/>
                    <a:pt x="14" y="5"/>
                    <a:pt x="8" y="10"/>
                  </a:cubicBezTo>
                  <a:cubicBezTo>
                    <a:pt x="7" y="11"/>
                    <a:pt x="8" y="17"/>
                    <a:pt x="6" y="18"/>
                  </a:cubicBezTo>
                  <a:cubicBezTo>
                    <a:pt x="2" y="21"/>
                    <a:pt x="0" y="23"/>
                    <a:pt x="0" y="31"/>
                  </a:cubicBezTo>
                  <a:cubicBezTo>
                    <a:pt x="0" y="34"/>
                    <a:pt x="4" y="39"/>
                    <a:pt x="4" y="39"/>
                  </a:cubicBezTo>
                  <a:cubicBezTo>
                    <a:pt x="4" y="39"/>
                    <a:pt x="18" y="40"/>
                    <a:pt x="20" y="42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7" y="45"/>
                    <a:pt x="13" y="44"/>
                    <a:pt x="11" y="44"/>
                  </a:cubicBezTo>
                  <a:cubicBezTo>
                    <a:pt x="9" y="44"/>
                    <a:pt x="8" y="44"/>
                    <a:pt x="7" y="44"/>
                  </a:cubicBezTo>
                  <a:cubicBezTo>
                    <a:pt x="8" y="48"/>
                    <a:pt x="12" y="49"/>
                    <a:pt x="14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9" y="55"/>
                    <a:pt x="33" y="59"/>
                    <a:pt x="36" y="59"/>
                  </a:cubicBezTo>
                  <a:cubicBezTo>
                    <a:pt x="44" y="59"/>
                    <a:pt x="57" y="58"/>
                    <a:pt x="67" y="58"/>
                  </a:cubicBezTo>
                  <a:cubicBezTo>
                    <a:pt x="72" y="58"/>
                    <a:pt x="76" y="58"/>
                    <a:pt x="79" y="59"/>
                  </a:cubicBezTo>
                  <a:cubicBezTo>
                    <a:pt x="79" y="61"/>
                    <a:pt x="78" y="65"/>
                    <a:pt x="81" y="65"/>
                  </a:cubicBezTo>
                  <a:cubicBezTo>
                    <a:pt x="86" y="65"/>
                    <a:pt x="91" y="54"/>
                    <a:pt x="95" y="54"/>
                  </a:cubicBezTo>
                  <a:cubicBezTo>
                    <a:pt x="98" y="54"/>
                    <a:pt x="113" y="67"/>
                    <a:pt x="116" y="70"/>
                  </a:cubicBezTo>
                  <a:cubicBezTo>
                    <a:pt x="114" y="70"/>
                    <a:pt x="109" y="71"/>
                    <a:pt x="109" y="74"/>
                  </a:cubicBezTo>
                  <a:cubicBezTo>
                    <a:pt x="109" y="74"/>
                    <a:pt x="110" y="77"/>
                    <a:pt x="111" y="77"/>
                  </a:cubicBezTo>
                  <a:cubicBezTo>
                    <a:pt x="115" y="77"/>
                    <a:pt x="117" y="74"/>
                    <a:pt x="120" y="74"/>
                  </a:cubicBezTo>
                  <a:cubicBezTo>
                    <a:pt x="126" y="74"/>
                    <a:pt x="144" y="88"/>
                    <a:pt x="144" y="95"/>
                  </a:cubicBezTo>
                  <a:cubicBezTo>
                    <a:pt x="144" y="99"/>
                    <a:pt x="138" y="105"/>
                    <a:pt x="136" y="108"/>
                  </a:cubicBezTo>
                  <a:cubicBezTo>
                    <a:pt x="134" y="110"/>
                    <a:pt x="129" y="107"/>
                    <a:pt x="129" y="112"/>
                  </a:cubicBezTo>
                  <a:cubicBezTo>
                    <a:pt x="129" y="114"/>
                    <a:pt x="132" y="117"/>
                    <a:pt x="134" y="118"/>
                  </a:cubicBezTo>
                  <a:cubicBezTo>
                    <a:pt x="130" y="120"/>
                    <a:pt x="124" y="122"/>
                    <a:pt x="121" y="122"/>
                  </a:cubicBezTo>
                  <a:cubicBezTo>
                    <a:pt x="119" y="122"/>
                    <a:pt x="114" y="122"/>
                    <a:pt x="109" y="122"/>
                  </a:cubicBezTo>
                  <a:cubicBezTo>
                    <a:pt x="105" y="122"/>
                    <a:pt x="97" y="127"/>
                    <a:pt x="97" y="130"/>
                  </a:cubicBezTo>
                  <a:cubicBezTo>
                    <a:pt x="97" y="134"/>
                    <a:pt x="107" y="138"/>
                    <a:pt x="110" y="138"/>
                  </a:cubicBezTo>
                  <a:cubicBezTo>
                    <a:pt x="113" y="138"/>
                    <a:pt x="115" y="133"/>
                    <a:pt x="118" y="133"/>
                  </a:cubicBezTo>
                  <a:cubicBezTo>
                    <a:pt x="121" y="133"/>
                    <a:pt x="120" y="135"/>
                    <a:pt x="123" y="135"/>
                  </a:cubicBezTo>
                  <a:cubicBezTo>
                    <a:pt x="126" y="135"/>
                    <a:pt x="127" y="133"/>
                    <a:pt x="129" y="131"/>
                  </a:cubicBezTo>
                  <a:cubicBezTo>
                    <a:pt x="137" y="136"/>
                    <a:pt x="142" y="141"/>
                    <a:pt x="151" y="145"/>
                  </a:cubicBezTo>
                  <a:cubicBezTo>
                    <a:pt x="146" y="155"/>
                    <a:pt x="163" y="154"/>
                    <a:pt x="170" y="158"/>
                  </a:cubicBezTo>
                  <a:cubicBezTo>
                    <a:pt x="177" y="162"/>
                    <a:pt x="183" y="161"/>
                    <a:pt x="191" y="165"/>
                  </a:cubicBezTo>
                  <a:cubicBezTo>
                    <a:pt x="192" y="165"/>
                    <a:pt x="192" y="168"/>
                    <a:pt x="194" y="168"/>
                  </a:cubicBezTo>
                  <a:cubicBezTo>
                    <a:pt x="195" y="168"/>
                    <a:pt x="196" y="167"/>
                    <a:pt x="196" y="165"/>
                  </a:cubicBezTo>
                  <a:cubicBezTo>
                    <a:pt x="196" y="157"/>
                    <a:pt x="181" y="151"/>
                    <a:pt x="176" y="145"/>
                  </a:cubicBezTo>
                  <a:cubicBezTo>
                    <a:pt x="180" y="145"/>
                    <a:pt x="180" y="145"/>
                    <a:pt x="180" y="145"/>
                  </a:cubicBezTo>
                  <a:cubicBezTo>
                    <a:pt x="183" y="149"/>
                    <a:pt x="201" y="156"/>
                    <a:pt x="206" y="156"/>
                  </a:cubicBezTo>
                  <a:cubicBezTo>
                    <a:pt x="208" y="153"/>
                    <a:pt x="211" y="148"/>
                    <a:pt x="211" y="145"/>
                  </a:cubicBezTo>
                  <a:cubicBezTo>
                    <a:pt x="211" y="142"/>
                    <a:pt x="206" y="140"/>
                    <a:pt x="206" y="138"/>
                  </a:cubicBezTo>
                  <a:cubicBezTo>
                    <a:pt x="205" y="137"/>
                    <a:pt x="205" y="137"/>
                    <a:pt x="206" y="133"/>
                  </a:cubicBezTo>
                  <a:cubicBezTo>
                    <a:pt x="204" y="133"/>
                    <a:pt x="204" y="133"/>
                    <a:pt x="201" y="133"/>
                  </a:cubicBezTo>
                  <a:cubicBezTo>
                    <a:pt x="200" y="130"/>
                    <a:pt x="200" y="130"/>
                    <a:pt x="199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7" y="130"/>
                    <a:pt x="197" y="130"/>
                    <a:pt x="197" y="130"/>
                  </a:cubicBezTo>
                  <a:cubicBezTo>
                    <a:pt x="196" y="130"/>
                    <a:pt x="194" y="130"/>
                    <a:pt x="193" y="129"/>
                  </a:cubicBezTo>
                  <a:cubicBezTo>
                    <a:pt x="190" y="128"/>
                    <a:pt x="187" y="122"/>
                    <a:pt x="186" y="118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83" y="114"/>
                    <a:pt x="183" y="114"/>
                    <a:pt x="183" y="114"/>
                  </a:cubicBezTo>
                  <a:cubicBezTo>
                    <a:pt x="183" y="114"/>
                    <a:pt x="184" y="115"/>
                    <a:pt x="185" y="115"/>
                  </a:cubicBezTo>
                  <a:cubicBezTo>
                    <a:pt x="185" y="115"/>
                    <a:pt x="186" y="114"/>
                    <a:pt x="187" y="114"/>
                  </a:cubicBezTo>
                  <a:cubicBezTo>
                    <a:pt x="187" y="111"/>
                    <a:pt x="187" y="111"/>
                    <a:pt x="187" y="111"/>
                  </a:cubicBezTo>
                  <a:cubicBezTo>
                    <a:pt x="186" y="111"/>
                    <a:pt x="185" y="111"/>
                    <a:pt x="184" y="111"/>
                  </a:cubicBezTo>
                  <a:cubicBezTo>
                    <a:pt x="184" y="111"/>
                    <a:pt x="183" y="111"/>
                    <a:pt x="181" y="110"/>
                  </a:cubicBezTo>
                  <a:cubicBezTo>
                    <a:pt x="182" y="110"/>
                    <a:pt x="185" y="107"/>
                    <a:pt x="187" y="107"/>
                  </a:cubicBezTo>
                  <a:cubicBezTo>
                    <a:pt x="201" y="107"/>
                    <a:pt x="201" y="126"/>
                    <a:pt x="215" y="126"/>
                  </a:cubicBezTo>
                  <a:cubicBezTo>
                    <a:pt x="219" y="126"/>
                    <a:pt x="219" y="122"/>
                    <a:pt x="219" y="118"/>
                  </a:cubicBezTo>
                  <a:cubicBezTo>
                    <a:pt x="225" y="118"/>
                    <a:pt x="225" y="116"/>
                    <a:pt x="225" y="115"/>
                  </a:cubicBezTo>
                  <a:cubicBezTo>
                    <a:pt x="225" y="114"/>
                    <a:pt x="226" y="114"/>
                    <a:pt x="225" y="111"/>
                  </a:cubicBezTo>
                  <a:cubicBezTo>
                    <a:pt x="229" y="111"/>
                    <a:pt x="234" y="110"/>
                    <a:pt x="234" y="106"/>
                  </a:cubicBezTo>
                  <a:cubicBezTo>
                    <a:pt x="234" y="102"/>
                    <a:pt x="232" y="100"/>
                    <a:pt x="226" y="100"/>
                  </a:cubicBezTo>
                  <a:cubicBezTo>
                    <a:pt x="225" y="100"/>
                    <a:pt x="223" y="100"/>
                    <a:pt x="221" y="98"/>
                  </a:cubicBezTo>
                  <a:cubicBezTo>
                    <a:pt x="220" y="96"/>
                    <a:pt x="219" y="96"/>
                    <a:pt x="218" y="96"/>
                  </a:cubicBezTo>
                  <a:cubicBezTo>
                    <a:pt x="217" y="96"/>
                    <a:pt x="215" y="97"/>
                    <a:pt x="211" y="97"/>
                  </a:cubicBezTo>
                  <a:cubicBezTo>
                    <a:pt x="207" y="97"/>
                    <a:pt x="206" y="92"/>
                    <a:pt x="205" y="87"/>
                  </a:cubicBezTo>
                  <a:cubicBezTo>
                    <a:pt x="199" y="87"/>
                    <a:pt x="191" y="84"/>
                    <a:pt x="191" y="77"/>
                  </a:cubicBezTo>
                  <a:cubicBezTo>
                    <a:pt x="187" y="77"/>
                    <a:pt x="185" y="76"/>
                    <a:pt x="183" y="75"/>
                  </a:cubicBezTo>
                  <a:cubicBezTo>
                    <a:pt x="185" y="71"/>
                    <a:pt x="188" y="71"/>
                    <a:pt x="192" y="68"/>
                  </a:cubicBezTo>
                  <a:cubicBezTo>
                    <a:pt x="191" y="67"/>
                    <a:pt x="189" y="66"/>
                    <a:pt x="188" y="66"/>
                  </a:cubicBezTo>
                  <a:cubicBezTo>
                    <a:pt x="185" y="66"/>
                    <a:pt x="184" y="66"/>
                    <a:pt x="179" y="65"/>
                  </a:cubicBezTo>
                  <a:cubicBezTo>
                    <a:pt x="182" y="62"/>
                    <a:pt x="185" y="62"/>
                    <a:pt x="189" y="61"/>
                  </a:cubicBezTo>
                  <a:cubicBezTo>
                    <a:pt x="188" y="57"/>
                    <a:pt x="185" y="54"/>
                    <a:pt x="181" y="54"/>
                  </a:cubicBezTo>
                  <a:cubicBezTo>
                    <a:pt x="181" y="54"/>
                    <a:pt x="178" y="54"/>
                    <a:pt x="177" y="54"/>
                  </a:cubicBezTo>
                  <a:cubicBezTo>
                    <a:pt x="177" y="50"/>
                    <a:pt x="177" y="50"/>
                    <a:pt x="177" y="50"/>
                  </a:cubicBezTo>
                  <a:cubicBezTo>
                    <a:pt x="169" y="49"/>
                    <a:pt x="164" y="44"/>
                    <a:pt x="157" y="42"/>
                  </a:cubicBezTo>
                  <a:cubicBezTo>
                    <a:pt x="157" y="37"/>
                    <a:pt x="150" y="36"/>
                    <a:pt x="147" y="36"/>
                  </a:cubicBezTo>
                  <a:cubicBezTo>
                    <a:pt x="145" y="36"/>
                    <a:pt x="144" y="36"/>
                    <a:pt x="140" y="36"/>
                  </a:cubicBezTo>
                  <a:cubicBezTo>
                    <a:pt x="131" y="36"/>
                    <a:pt x="129" y="26"/>
                    <a:pt x="122" y="22"/>
                  </a:cubicBezTo>
                  <a:cubicBezTo>
                    <a:pt x="119" y="19"/>
                    <a:pt x="107" y="17"/>
                    <a:pt x="101" y="17"/>
                  </a:cubicBezTo>
                  <a:cubicBezTo>
                    <a:pt x="96" y="17"/>
                    <a:pt x="95" y="25"/>
                    <a:pt x="90" y="25"/>
                  </a:cubicBezTo>
                  <a:cubicBezTo>
                    <a:pt x="87" y="25"/>
                    <a:pt x="86" y="22"/>
                    <a:pt x="83" y="22"/>
                  </a:cubicBezTo>
                  <a:cubicBezTo>
                    <a:pt x="80" y="22"/>
                    <a:pt x="79" y="25"/>
                    <a:pt x="78" y="25"/>
                  </a:cubicBezTo>
                  <a:cubicBezTo>
                    <a:pt x="76" y="25"/>
                    <a:pt x="78" y="20"/>
                    <a:pt x="78" y="19"/>
                  </a:cubicBezTo>
                  <a:cubicBezTo>
                    <a:pt x="78" y="13"/>
                    <a:pt x="74" y="3"/>
                    <a:pt x="66" y="3"/>
                  </a:cubicBezTo>
                  <a:cubicBezTo>
                    <a:pt x="55" y="3"/>
                    <a:pt x="36" y="6"/>
                    <a:pt x="36" y="17"/>
                  </a:cubicBezTo>
                  <a:cubicBezTo>
                    <a:pt x="36" y="20"/>
                    <a:pt x="39" y="22"/>
                    <a:pt x="39" y="25"/>
                  </a:cubicBezTo>
                  <a:cubicBezTo>
                    <a:pt x="39" y="27"/>
                    <a:pt x="35" y="30"/>
                    <a:pt x="33" y="30"/>
                  </a:cubicBezTo>
                  <a:cubicBezTo>
                    <a:pt x="29" y="30"/>
                    <a:pt x="30" y="28"/>
                    <a:pt x="30" y="25"/>
                  </a:cubicBezTo>
                  <a:cubicBezTo>
                    <a:pt x="30" y="25"/>
                    <a:pt x="29" y="22"/>
                    <a:pt x="30" y="20"/>
                  </a:cubicBezTo>
                  <a:cubicBezTo>
                    <a:pt x="29" y="20"/>
                    <a:pt x="28" y="19"/>
                    <a:pt x="28" y="17"/>
                  </a:cubicBezTo>
                  <a:cubicBezTo>
                    <a:pt x="28" y="9"/>
                    <a:pt x="37" y="9"/>
                    <a:pt x="40" y="3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144"/>
            <p:cNvSpPr>
              <a:spLocks/>
            </p:cNvSpPr>
            <p:nvPr/>
          </p:nvSpPr>
          <p:spPr bwMode="auto">
            <a:xfrm>
              <a:off x="3716338" y="1955800"/>
              <a:ext cx="26988" cy="15875"/>
            </a:xfrm>
            <a:custGeom>
              <a:avLst/>
              <a:gdLst>
                <a:gd name="T0" fmla="*/ 3 w 7"/>
                <a:gd name="T1" fmla="*/ 0 h 4"/>
                <a:gd name="T2" fmla="*/ 0 w 7"/>
                <a:gd name="T3" fmla="*/ 2 h 4"/>
                <a:gd name="T4" fmla="*/ 3 w 7"/>
                <a:gd name="T5" fmla="*/ 4 h 4"/>
                <a:gd name="T6" fmla="*/ 7 w 7"/>
                <a:gd name="T7" fmla="*/ 2 h 4"/>
                <a:gd name="T8" fmla="*/ 3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3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1" y="3"/>
                    <a:pt x="2" y="4"/>
                    <a:pt x="3" y="4"/>
                  </a:cubicBezTo>
                  <a:cubicBezTo>
                    <a:pt x="4" y="4"/>
                    <a:pt x="5" y="3"/>
                    <a:pt x="7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145"/>
            <p:cNvSpPr>
              <a:spLocks/>
            </p:cNvSpPr>
            <p:nvPr/>
          </p:nvSpPr>
          <p:spPr bwMode="auto">
            <a:xfrm>
              <a:off x="3536950" y="1831975"/>
              <a:ext cx="22225" cy="19050"/>
            </a:xfrm>
            <a:custGeom>
              <a:avLst/>
              <a:gdLst>
                <a:gd name="T0" fmla="*/ 2 w 6"/>
                <a:gd name="T1" fmla="*/ 0 h 5"/>
                <a:gd name="T2" fmla="*/ 1 w 6"/>
                <a:gd name="T3" fmla="*/ 0 h 5"/>
                <a:gd name="T4" fmla="*/ 6 w 6"/>
                <a:gd name="T5" fmla="*/ 5 h 5"/>
                <a:gd name="T6" fmla="*/ 2 w 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2"/>
                    <a:pt x="3" y="4"/>
                    <a:pt x="6" y="5"/>
                  </a:cubicBezTo>
                  <a:cubicBezTo>
                    <a:pt x="5" y="3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146"/>
            <p:cNvSpPr>
              <a:spLocks/>
            </p:cNvSpPr>
            <p:nvPr/>
          </p:nvSpPr>
          <p:spPr bwMode="auto">
            <a:xfrm>
              <a:off x="3303588" y="768350"/>
              <a:ext cx="935038" cy="488950"/>
            </a:xfrm>
            <a:custGeom>
              <a:avLst/>
              <a:gdLst>
                <a:gd name="T0" fmla="*/ 141 w 249"/>
                <a:gd name="T1" fmla="*/ 4 h 130"/>
                <a:gd name="T2" fmla="*/ 127 w 249"/>
                <a:gd name="T3" fmla="*/ 3 h 130"/>
                <a:gd name="T4" fmla="*/ 87 w 249"/>
                <a:gd name="T5" fmla="*/ 7 h 130"/>
                <a:gd name="T6" fmla="*/ 82 w 249"/>
                <a:gd name="T7" fmla="*/ 7 h 130"/>
                <a:gd name="T8" fmla="*/ 48 w 249"/>
                <a:gd name="T9" fmla="*/ 14 h 130"/>
                <a:gd name="T10" fmla="*/ 35 w 249"/>
                <a:gd name="T11" fmla="*/ 22 h 130"/>
                <a:gd name="T12" fmla="*/ 0 w 249"/>
                <a:gd name="T13" fmla="*/ 33 h 130"/>
                <a:gd name="T14" fmla="*/ 10 w 249"/>
                <a:gd name="T15" fmla="*/ 31 h 130"/>
                <a:gd name="T16" fmla="*/ 11 w 249"/>
                <a:gd name="T17" fmla="*/ 36 h 130"/>
                <a:gd name="T18" fmla="*/ 28 w 249"/>
                <a:gd name="T19" fmla="*/ 33 h 130"/>
                <a:gd name="T20" fmla="*/ 16 w 249"/>
                <a:gd name="T21" fmla="*/ 42 h 130"/>
                <a:gd name="T22" fmla="*/ 29 w 249"/>
                <a:gd name="T23" fmla="*/ 42 h 130"/>
                <a:gd name="T24" fmla="*/ 37 w 249"/>
                <a:gd name="T25" fmla="*/ 51 h 130"/>
                <a:gd name="T26" fmla="*/ 47 w 249"/>
                <a:gd name="T27" fmla="*/ 48 h 130"/>
                <a:gd name="T28" fmla="*/ 64 w 249"/>
                <a:gd name="T29" fmla="*/ 51 h 130"/>
                <a:gd name="T30" fmla="*/ 95 w 249"/>
                <a:gd name="T31" fmla="*/ 47 h 130"/>
                <a:gd name="T32" fmla="*/ 86 w 249"/>
                <a:gd name="T33" fmla="*/ 55 h 130"/>
                <a:gd name="T34" fmla="*/ 70 w 249"/>
                <a:gd name="T35" fmla="*/ 58 h 130"/>
                <a:gd name="T36" fmla="*/ 79 w 249"/>
                <a:gd name="T37" fmla="*/ 67 h 130"/>
                <a:gd name="T38" fmla="*/ 55 w 249"/>
                <a:gd name="T39" fmla="*/ 56 h 130"/>
                <a:gd name="T40" fmla="*/ 45 w 249"/>
                <a:gd name="T41" fmla="*/ 56 h 130"/>
                <a:gd name="T42" fmla="*/ 47 w 249"/>
                <a:gd name="T43" fmla="*/ 60 h 130"/>
                <a:gd name="T44" fmla="*/ 40 w 249"/>
                <a:gd name="T45" fmla="*/ 62 h 130"/>
                <a:gd name="T46" fmla="*/ 44 w 249"/>
                <a:gd name="T47" fmla="*/ 84 h 130"/>
                <a:gd name="T48" fmla="*/ 36 w 249"/>
                <a:gd name="T49" fmla="*/ 97 h 130"/>
                <a:gd name="T50" fmla="*/ 43 w 249"/>
                <a:gd name="T51" fmla="*/ 95 h 130"/>
                <a:gd name="T52" fmla="*/ 60 w 249"/>
                <a:gd name="T53" fmla="*/ 109 h 130"/>
                <a:gd name="T54" fmla="*/ 37 w 249"/>
                <a:gd name="T55" fmla="*/ 101 h 130"/>
                <a:gd name="T56" fmla="*/ 30 w 249"/>
                <a:gd name="T57" fmla="*/ 104 h 130"/>
                <a:gd name="T58" fmla="*/ 18 w 249"/>
                <a:gd name="T59" fmla="*/ 124 h 130"/>
                <a:gd name="T60" fmla="*/ 25 w 249"/>
                <a:gd name="T61" fmla="*/ 123 h 130"/>
                <a:gd name="T62" fmla="*/ 60 w 249"/>
                <a:gd name="T63" fmla="*/ 126 h 130"/>
                <a:gd name="T64" fmla="*/ 91 w 249"/>
                <a:gd name="T65" fmla="*/ 130 h 130"/>
                <a:gd name="T66" fmla="*/ 110 w 249"/>
                <a:gd name="T67" fmla="*/ 118 h 130"/>
                <a:gd name="T68" fmla="*/ 102 w 249"/>
                <a:gd name="T69" fmla="*/ 118 h 130"/>
                <a:gd name="T70" fmla="*/ 112 w 249"/>
                <a:gd name="T71" fmla="*/ 100 h 130"/>
                <a:gd name="T72" fmla="*/ 139 w 249"/>
                <a:gd name="T73" fmla="*/ 87 h 130"/>
                <a:gd name="T74" fmla="*/ 135 w 249"/>
                <a:gd name="T75" fmla="*/ 81 h 130"/>
                <a:gd name="T76" fmla="*/ 131 w 249"/>
                <a:gd name="T77" fmla="*/ 75 h 130"/>
                <a:gd name="T78" fmla="*/ 152 w 249"/>
                <a:gd name="T79" fmla="*/ 69 h 130"/>
                <a:gd name="T80" fmla="*/ 160 w 249"/>
                <a:gd name="T81" fmla="*/ 70 h 130"/>
                <a:gd name="T82" fmla="*/ 191 w 249"/>
                <a:gd name="T83" fmla="*/ 47 h 130"/>
                <a:gd name="T84" fmla="*/ 222 w 249"/>
                <a:gd name="T85" fmla="*/ 33 h 130"/>
                <a:gd name="T86" fmla="*/ 208 w 249"/>
                <a:gd name="T87" fmla="*/ 34 h 130"/>
                <a:gd name="T88" fmla="*/ 242 w 249"/>
                <a:gd name="T89" fmla="*/ 21 h 130"/>
                <a:gd name="T90" fmla="*/ 231 w 249"/>
                <a:gd name="T91" fmla="*/ 10 h 130"/>
                <a:gd name="T92" fmla="*/ 221 w 249"/>
                <a:gd name="T93" fmla="*/ 3 h 130"/>
                <a:gd name="T94" fmla="*/ 203 w 249"/>
                <a:gd name="T95" fmla="*/ 6 h 130"/>
                <a:gd name="T96" fmla="*/ 166 w 249"/>
                <a:gd name="T97" fmla="*/ 2 h 130"/>
                <a:gd name="T98" fmla="*/ 150 w 249"/>
                <a:gd name="T9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9" h="130">
                  <a:moveTo>
                    <a:pt x="150" y="0"/>
                  </a:moveTo>
                  <a:cubicBezTo>
                    <a:pt x="146" y="0"/>
                    <a:pt x="145" y="4"/>
                    <a:pt x="141" y="4"/>
                  </a:cubicBezTo>
                  <a:cubicBezTo>
                    <a:pt x="136" y="4"/>
                    <a:pt x="135" y="1"/>
                    <a:pt x="130" y="1"/>
                  </a:cubicBezTo>
                  <a:cubicBezTo>
                    <a:pt x="129" y="1"/>
                    <a:pt x="127" y="2"/>
                    <a:pt x="127" y="3"/>
                  </a:cubicBezTo>
                  <a:cubicBezTo>
                    <a:pt x="112" y="3"/>
                    <a:pt x="109" y="3"/>
                    <a:pt x="94" y="3"/>
                  </a:cubicBezTo>
                  <a:cubicBezTo>
                    <a:pt x="91" y="3"/>
                    <a:pt x="89" y="4"/>
                    <a:pt x="87" y="7"/>
                  </a:cubicBezTo>
                  <a:cubicBezTo>
                    <a:pt x="86" y="8"/>
                    <a:pt x="85" y="8"/>
                    <a:pt x="85" y="8"/>
                  </a:cubicBezTo>
                  <a:cubicBezTo>
                    <a:pt x="85" y="8"/>
                    <a:pt x="85" y="7"/>
                    <a:pt x="82" y="7"/>
                  </a:cubicBezTo>
                  <a:cubicBezTo>
                    <a:pt x="73" y="7"/>
                    <a:pt x="70" y="13"/>
                    <a:pt x="67" y="20"/>
                  </a:cubicBezTo>
                  <a:cubicBezTo>
                    <a:pt x="65" y="19"/>
                    <a:pt x="54" y="14"/>
                    <a:pt x="48" y="14"/>
                  </a:cubicBezTo>
                  <a:cubicBezTo>
                    <a:pt x="42" y="14"/>
                    <a:pt x="46" y="20"/>
                    <a:pt x="37" y="20"/>
                  </a:cubicBezTo>
                  <a:cubicBezTo>
                    <a:pt x="37" y="21"/>
                    <a:pt x="36" y="22"/>
                    <a:pt x="35" y="22"/>
                  </a:cubicBezTo>
                  <a:cubicBezTo>
                    <a:pt x="34" y="22"/>
                    <a:pt x="32" y="22"/>
                    <a:pt x="28" y="22"/>
                  </a:cubicBezTo>
                  <a:cubicBezTo>
                    <a:pt x="20" y="22"/>
                    <a:pt x="2" y="26"/>
                    <a:pt x="0" y="33"/>
                  </a:cubicBezTo>
                  <a:cubicBezTo>
                    <a:pt x="2" y="33"/>
                    <a:pt x="5" y="33"/>
                    <a:pt x="6" y="33"/>
                  </a:cubicBezTo>
                  <a:cubicBezTo>
                    <a:pt x="7" y="32"/>
                    <a:pt x="9" y="31"/>
                    <a:pt x="10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6" y="32"/>
                    <a:pt x="14" y="33"/>
                    <a:pt x="11" y="36"/>
                  </a:cubicBezTo>
                  <a:cubicBezTo>
                    <a:pt x="12" y="36"/>
                    <a:pt x="15" y="38"/>
                    <a:pt x="16" y="38"/>
                  </a:cubicBezTo>
                  <a:cubicBezTo>
                    <a:pt x="22" y="38"/>
                    <a:pt x="22" y="33"/>
                    <a:pt x="28" y="33"/>
                  </a:cubicBezTo>
                  <a:cubicBezTo>
                    <a:pt x="30" y="33"/>
                    <a:pt x="31" y="33"/>
                    <a:pt x="33" y="33"/>
                  </a:cubicBezTo>
                  <a:cubicBezTo>
                    <a:pt x="26" y="36"/>
                    <a:pt x="19" y="35"/>
                    <a:pt x="16" y="42"/>
                  </a:cubicBezTo>
                  <a:cubicBezTo>
                    <a:pt x="16" y="42"/>
                    <a:pt x="18" y="42"/>
                    <a:pt x="19" y="42"/>
                  </a:cubicBezTo>
                  <a:cubicBezTo>
                    <a:pt x="22" y="42"/>
                    <a:pt x="25" y="42"/>
                    <a:pt x="29" y="42"/>
                  </a:cubicBezTo>
                  <a:cubicBezTo>
                    <a:pt x="25" y="42"/>
                    <a:pt x="23" y="44"/>
                    <a:pt x="21" y="45"/>
                  </a:cubicBezTo>
                  <a:cubicBezTo>
                    <a:pt x="23" y="48"/>
                    <a:pt x="31" y="51"/>
                    <a:pt x="37" y="51"/>
                  </a:cubicBezTo>
                  <a:cubicBezTo>
                    <a:pt x="40" y="51"/>
                    <a:pt x="41" y="50"/>
                    <a:pt x="43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5" y="52"/>
                    <a:pt x="53" y="54"/>
                    <a:pt x="58" y="54"/>
                  </a:cubicBezTo>
                  <a:cubicBezTo>
                    <a:pt x="61" y="54"/>
                    <a:pt x="62" y="51"/>
                    <a:pt x="64" y="51"/>
                  </a:cubicBezTo>
                  <a:cubicBezTo>
                    <a:pt x="67" y="51"/>
                    <a:pt x="69" y="54"/>
                    <a:pt x="74" y="54"/>
                  </a:cubicBezTo>
                  <a:cubicBezTo>
                    <a:pt x="83" y="54"/>
                    <a:pt x="90" y="52"/>
                    <a:pt x="95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96" y="51"/>
                    <a:pt x="91" y="53"/>
                    <a:pt x="86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1" y="56"/>
                    <a:pt x="70" y="57"/>
                    <a:pt x="70" y="58"/>
                  </a:cubicBezTo>
                  <a:cubicBezTo>
                    <a:pt x="70" y="60"/>
                    <a:pt x="79" y="65"/>
                    <a:pt x="80" y="67"/>
                  </a:cubicBezTo>
                  <a:cubicBezTo>
                    <a:pt x="80" y="67"/>
                    <a:pt x="79" y="67"/>
                    <a:pt x="79" y="67"/>
                  </a:cubicBezTo>
                  <a:cubicBezTo>
                    <a:pt x="72" y="67"/>
                    <a:pt x="69" y="59"/>
                    <a:pt x="63" y="57"/>
                  </a:cubicBezTo>
                  <a:cubicBezTo>
                    <a:pt x="60" y="56"/>
                    <a:pt x="58" y="56"/>
                    <a:pt x="55" y="56"/>
                  </a:cubicBezTo>
                  <a:cubicBezTo>
                    <a:pt x="52" y="56"/>
                    <a:pt x="49" y="56"/>
                    <a:pt x="47" y="56"/>
                  </a:cubicBezTo>
                  <a:cubicBezTo>
                    <a:pt x="47" y="56"/>
                    <a:pt x="46" y="56"/>
                    <a:pt x="45" y="56"/>
                  </a:cubicBezTo>
                  <a:cubicBezTo>
                    <a:pt x="44" y="56"/>
                    <a:pt x="44" y="56"/>
                    <a:pt x="43" y="56"/>
                  </a:cubicBezTo>
                  <a:cubicBezTo>
                    <a:pt x="44" y="59"/>
                    <a:pt x="44" y="60"/>
                    <a:pt x="47" y="60"/>
                  </a:cubicBezTo>
                  <a:cubicBezTo>
                    <a:pt x="47" y="60"/>
                    <a:pt x="46" y="60"/>
                    <a:pt x="45" y="60"/>
                  </a:cubicBezTo>
                  <a:cubicBezTo>
                    <a:pt x="43" y="60"/>
                    <a:pt x="40" y="60"/>
                    <a:pt x="40" y="62"/>
                  </a:cubicBezTo>
                  <a:cubicBezTo>
                    <a:pt x="40" y="67"/>
                    <a:pt x="60" y="67"/>
                    <a:pt x="60" y="76"/>
                  </a:cubicBezTo>
                  <a:cubicBezTo>
                    <a:pt x="60" y="84"/>
                    <a:pt x="51" y="82"/>
                    <a:pt x="44" y="84"/>
                  </a:cubicBezTo>
                  <a:cubicBezTo>
                    <a:pt x="40" y="85"/>
                    <a:pt x="38" y="89"/>
                    <a:pt x="36" y="93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1" y="96"/>
                    <a:pt x="41" y="96"/>
                    <a:pt x="43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7" y="102"/>
                    <a:pt x="56" y="105"/>
                    <a:pt x="60" y="109"/>
                  </a:cubicBezTo>
                  <a:cubicBezTo>
                    <a:pt x="55" y="109"/>
                    <a:pt x="55" y="109"/>
                    <a:pt x="55" y="109"/>
                  </a:cubicBezTo>
                  <a:cubicBezTo>
                    <a:pt x="49" y="106"/>
                    <a:pt x="46" y="101"/>
                    <a:pt x="37" y="101"/>
                  </a:cubicBezTo>
                  <a:cubicBezTo>
                    <a:pt x="36" y="101"/>
                    <a:pt x="35" y="101"/>
                    <a:pt x="34" y="101"/>
                  </a:cubicBezTo>
                  <a:cubicBezTo>
                    <a:pt x="32" y="101"/>
                    <a:pt x="30" y="101"/>
                    <a:pt x="30" y="104"/>
                  </a:cubicBezTo>
                  <a:cubicBezTo>
                    <a:pt x="30" y="109"/>
                    <a:pt x="36" y="110"/>
                    <a:pt x="39" y="112"/>
                  </a:cubicBezTo>
                  <a:cubicBezTo>
                    <a:pt x="33" y="117"/>
                    <a:pt x="18" y="112"/>
                    <a:pt x="18" y="124"/>
                  </a:cubicBezTo>
                  <a:cubicBezTo>
                    <a:pt x="18" y="125"/>
                    <a:pt x="19" y="126"/>
                    <a:pt x="21" y="126"/>
                  </a:cubicBezTo>
                  <a:cubicBezTo>
                    <a:pt x="23" y="126"/>
                    <a:pt x="24" y="125"/>
                    <a:pt x="25" y="123"/>
                  </a:cubicBezTo>
                  <a:cubicBezTo>
                    <a:pt x="35" y="126"/>
                    <a:pt x="42" y="129"/>
                    <a:pt x="52" y="129"/>
                  </a:cubicBezTo>
                  <a:cubicBezTo>
                    <a:pt x="56" y="129"/>
                    <a:pt x="58" y="126"/>
                    <a:pt x="60" y="126"/>
                  </a:cubicBezTo>
                  <a:cubicBezTo>
                    <a:pt x="67" y="126"/>
                    <a:pt x="73" y="126"/>
                    <a:pt x="82" y="126"/>
                  </a:cubicBezTo>
                  <a:cubicBezTo>
                    <a:pt x="87" y="126"/>
                    <a:pt x="84" y="130"/>
                    <a:pt x="91" y="130"/>
                  </a:cubicBezTo>
                  <a:cubicBezTo>
                    <a:pt x="98" y="130"/>
                    <a:pt x="114" y="125"/>
                    <a:pt x="114" y="120"/>
                  </a:cubicBezTo>
                  <a:cubicBezTo>
                    <a:pt x="114" y="118"/>
                    <a:pt x="111" y="118"/>
                    <a:pt x="110" y="118"/>
                  </a:cubicBezTo>
                  <a:cubicBezTo>
                    <a:pt x="110" y="118"/>
                    <a:pt x="110" y="118"/>
                    <a:pt x="109" y="118"/>
                  </a:cubicBezTo>
                  <a:cubicBezTo>
                    <a:pt x="107" y="118"/>
                    <a:pt x="107" y="118"/>
                    <a:pt x="102" y="118"/>
                  </a:cubicBezTo>
                  <a:cubicBezTo>
                    <a:pt x="102" y="108"/>
                    <a:pt x="114" y="114"/>
                    <a:pt x="114" y="105"/>
                  </a:cubicBezTo>
                  <a:cubicBezTo>
                    <a:pt x="114" y="103"/>
                    <a:pt x="113" y="102"/>
                    <a:pt x="112" y="100"/>
                  </a:cubicBezTo>
                  <a:cubicBezTo>
                    <a:pt x="115" y="100"/>
                    <a:pt x="114" y="100"/>
                    <a:pt x="127" y="100"/>
                  </a:cubicBezTo>
                  <a:cubicBezTo>
                    <a:pt x="131" y="97"/>
                    <a:pt x="133" y="90"/>
                    <a:pt x="139" y="87"/>
                  </a:cubicBezTo>
                  <a:cubicBezTo>
                    <a:pt x="138" y="83"/>
                    <a:pt x="135" y="82"/>
                    <a:pt x="131" y="81"/>
                  </a:cubicBezTo>
                  <a:cubicBezTo>
                    <a:pt x="133" y="81"/>
                    <a:pt x="134" y="81"/>
                    <a:pt x="135" y="81"/>
                  </a:cubicBezTo>
                  <a:cubicBezTo>
                    <a:pt x="138" y="81"/>
                    <a:pt x="140" y="80"/>
                    <a:pt x="139" y="75"/>
                  </a:cubicBezTo>
                  <a:cubicBezTo>
                    <a:pt x="131" y="75"/>
                    <a:pt x="131" y="75"/>
                    <a:pt x="131" y="75"/>
                  </a:cubicBezTo>
                  <a:cubicBezTo>
                    <a:pt x="136" y="72"/>
                    <a:pt x="143" y="71"/>
                    <a:pt x="149" y="69"/>
                  </a:cubicBezTo>
                  <a:cubicBezTo>
                    <a:pt x="150" y="69"/>
                    <a:pt x="151" y="69"/>
                    <a:pt x="152" y="69"/>
                  </a:cubicBezTo>
                  <a:cubicBezTo>
                    <a:pt x="153" y="69"/>
                    <a:pt x="155" y="69"/>
                    <a:pt x="156" y="69"/>
                  </a:cubicBezTo>
                  <a:cubicBezTo>
                    <a:pt x="157" y="69"/>
                    <a:pt x="159" y="70"/>
                    <a:pt x="160" y="70"/>
                  </a:cubicBezTo>
                  <a:cubicBezTo>
                    <a:pt x="161" y="70"/>
                    <a:pt x="163" y="69"/>
                    <a:pt x="164" y="68"/>
                  </a:cubicBezTo>
                  <a:cubicBezTo>
                    <a:pt x="173" y="62"/>
                    <a:pt x="179" y="51"/>
                    <a:pt x="191" y="47"/>
                  </a:cubicBezTo>
                  <a:cubicBezTo>
                    <a:pt x="201" y="44"/>
                    <a:pt x="217" y="40"/>
                    <a:pt x="223" y="33"/>
                  </a:cubicBezTo>
                  <a:cubicBezTo>
                    <a:pt x="223" y="33"/>
                    <a:pt x="222" y="33"/>
                    <a:pt x="222" y="33"/>
                  </a:cubicBezTo>
                  <a:cubicBezTo>
                    <a:pt x="220" y="33"/>
                    <a:pt x="217" y="33"/>
                    <a:pt x="215" y="33"/>
                  </a:cubicBezTo>
                  <a:cubicBezTo>
                    <a:pt x="213" y="34"/>
                    <a:pt x="211" y="34"/>
                    <a:pt x="208" y="34"/>
                  </a:cubicBezTo>
                  <a:cubicBezTo>
                    <a:pt x="205" y="34"/>
                    <a:pt x="203" y="33"/>
                    <a:pt x="202" y="32"/>
                  </a:cubicBezTo>
                  <a:cubicBezTo>
                    <a:pt x="217" y="25"/>
                    <a:pt x="231" y="30"/>
                    <a:pt x="242" y="21"/>
                  </a:cubicBezTo>
                  <a:cubicBezTo>
                    <a:pt x="244" y="20"/>
                    <a:pt x="249" y="21"/>
                    <a:pt x="249" y="17"/>
                  </a:cubicBezTo>
                  <a:cubicBezTo>
                    <a:pt x="249" y="12"/>
                    <a:pt x="234" y="13"/>
                    <a:pt x="231" y="10"/>
                  </a:cubicBezTo>
                  <a:cubicBezTo>
                    <a:pt x="229" y="8"/>
                    <a:pt x="229" y="6"/>
                    <a:pt x="226" y="5"/>
                  </a:cubicBezTo>
                  <a:cubicBezTo>
                    <a:pt x="224" y="5"/>
                    <a:pt x="223" y="4"/>
                    <a:pt x="221" y="3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201" y="9"/>
                    <a:pt x="202" y="8"/>
                    <a:pt x="203" y="6"/>
                  </a:cubicBezTo>
                  <a:cubicBezTo>
                    <a:pt x="199" y="2"/>
                    <a:pt x="183" y="1"/>
                    <a:pt x="173" y="1"/>
                  </a:cubicBezTo>
                  <a:cubicBezTo>
                    <a:pt x="170" y="1"/>
                    <a:pt x="168" y="2"/>
                    <a:pt x="166" y="2"/>
                  </a:cubicBezTo>
                  <a:cubicBezTo>
                    <a:pt x="164" y="2"/>
                    <a:pt x="162" y="2"/>
                    <a:pt x="158" y="2"/>
                  </a:cubicBezTo>
                  <a:cubicBezTo>
                    <a:pt x="156" y="2"/>
                    <a:pt x="154" y="0"/>
                    <a:pt x="1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147"/>
            <p:cNvSpPr>
              <a:spLocks/>
            </p:cNvSpPr>
            <p:nvPr/>
          </p:nvSpPr>
          <p:spPr bwMode="auto">
            <a:xfrm>
              <a:off x="3889375" y="720725"/>
              <a:ext cx="1831975" cy="1393825"/>
            </a:xfrm>
            <a:custGeom>
              <a:avLst/>
              <a:gdLst>
                <a:gd name="T0" fmla="*/ 264 w 488"/>
                <a:gd name="T1" fmla="*/ 8 h 371"/>
                <a:gd name="T2" fmla="*/ 253 w 488"/>
                <a:gd name="T3" fmla="*/ 12 h 371"/>
                <a:gd name="T4" fmla="*/ 229 w 488"/>
                <a:gd name="T5" fmla="*/ 10 h 371"/>
                <a:gd name="T6" fmla="*/ 200 w 488"/>
                <a:gd name="T7" fmla="*/ 23 h 371"/>
                <a:gd name="T8" fmla="*/ 177 w 488"/>
                <a:gd name="T9" fmla="*/ 24 h 371"/>
                <a:gd name="T10" fmla="*/ 168 w 488"/>
                <a:gd name="T11" fmla="*/ 34 h 371"/>
                <a:gd name="T12" fmla="*/ 153 w 488"/>
                <a:gd name="T13" fmla="*/ 36 h 371"/>
                <a:gd name="T14" fmla="*/ 93 w 488"/>
                <a:gd name="T15" fmla="*/ 38 h 371"/>
                <a:gd name="T16" fmla="*/ 46 w 488"/>
                <a:gd name="T17" fmla="*/ 66 h 371"/>
                <a:gd name="T18" fmla="*/ 54 w 488"/>
                <a:gd name="T19" fmla="*/ 91 h 371"/>
                <a:gd name="T20" fmla="*/ 37 w 488"/>
                <a:gd name="T21" fmla="*/ 92 h 371"/>
                <a:gd name="T22" fmla="*/ 0 w 488"/>
                <a:gd name="T23" fmla="*/ 107 h 371"/>
                <a:gd name="T24" fmla="*/ 42 w 488"/>
                <a:gd name="T25" fmla="*/ 116 h 371"/>
                <a:gd name="T26" fmla="*/ 33 w 488"/>
                <a:gd name="T27" fmla="*/ 123 h 371"/>
                <a:gd name="T28" fmla="*/ 12 w 488"/>
                <a:gd name="T29" fmla="*/ 131 h 371"/>
                <a:gd name="T30" fmla="*/ 34 w 488"/>
                <a:gd name="T31" fmla="*/ 135 h 371"/>
                <a:gd name="T32" fmla="*/ 49 w 488"/>
                <a:gd name="T33" fmla="*/ 147 h 371"/>
                <a:gd name="T34" fmla="*/ 53 w 488"/>
                <a:gd name="T35" fmla="*/ 143 h 371"/>
                <a:gd name="T36" fmla="*/ 79 w 488"/>
                <a:gd name="T37" fmla="*/ 141 h 371"/>
                <a:gd name="T38" fmla="*/ 146 w 488"/>
                <a:gd name="T39" fmla="*/ 199 h 371"/>
                <a:gd name="T40" fmla="*/ 155 w 488"/>
                <a:gd name="T41" fmla="*/ 212 h 371"/>
                <a:gd name="T42" fmla="*/ 155 w 488"/>
                <a:gd name="T43" fmla="*/ 228 h 371"/>
                <a:gd name="T44" fmla="*/ 181 w 488"/>
                <a:gd name="T45" fmla="*/ 240 h 371"/>
                <a:gd name="T46" fmla="*/ 165 w 488"/>
                <a:gd name="T47" fmla="*/ 260 h 371"/>
                <a:gd name="T48" fmla="*/ 153 w 488"/>
                <a:gd name="T49" fmla="*/ 283 h 371"/>
                <a:gd name="T50" fmla="*/ 156 w 488"/>
                <a:gd name="T51" fmla="*/ 290 h 371"/>
                <a:gd name="T52" fmla="*/ 170 w 488"/>
                <a:gd name="T53" fmla="*/ 316 h 371"/>
                <a:gd name="T54" fmla="*/ 179 w 488"/>
                <a:gd name="T55" fmla="*/ 316 h 371"/>
                <a:gd name="T56" fmla="*/ 193 w 488"/>
                <a:gd name="T57" fmla="*/ 353 h 371"/>
                <a:gd name="T58" fmla="*/ 228 w 488"/>
                <a:gd name="T59" fmla="*/ 370 h 371"/>
                <a:gd name="T60" fmla="*/ 248 w 488"/>
                <a:gd name="T61" fmla="*/ 353 h 371"/>
                <a:gd name="T62" fmla="*/ 258 w 488"/>
                <a:gd name="T63" fmla="*/ 316 h 371"/>
                <a:gd name="T64" fmla="*/ 281 w 488"/>
                <a:gd name="T65" fmla="*/ 297 h 371"/>
                <a:gd name="T66" fmla="*/ 291 w 488"/>
                <a:gd name="T67" fmla="*/ 296 h 371"/>
                <a:gd name="T68" fmla="*/ 329 w 488"/>
                <a:gd name="T69" fmla="*/ 268 h 371"/>
                <a:gd name="T70" fmla="*/ 377 w 488"/>
                <a:gd name="T71" fmla="*/ 256 h 371"/>
                <a:gd name="T72" fmla="*/ 379 w 488"/>
                <a:gd name="T73" fmla="*/ 227 h 371"/>
                <a:gd name="T74" fmla="*/ 384 w 488"/>
                <a:gd name="T75" fmla="*/ 217 h 371"/>
                <a:gd name="T76" fmla="*/ 416 w 488"/>
                <a:gd name="T77" fmla="*/ 227 h 371"/>
                <a:gd name="T78" fmla="*/ 390 w 488"/>
                <a:gd name="T79" fmla="*/ 192 h 371"/>
                <a:gd name="T80" fmla="*/ 411 w 488"/>
                <a:gd name="T81" fmla="*/ 197 h 371"/>
                <a:gd name="T82" fmla="*/ 409 w 488"/>
                <a:gd name="T83" fmla="*/ 190 h 371"/>
                <a:gd name="T84" fmla="*/ 434 w 488"/>
                <a:gd name="T85" fmla="*/ 168 h 371"/>
                <a:gd name="T86" fmla="*/ 432 w 488"/>
                <a:gd name="T87" fmla="*/ 152 h 371"/>
                <a:gd name="T88" fmla="*/ 424 w 488"/>
                <a:gd name="T89" fmla="*/ 131 h 371"/>
                <a:gd name="T90" fmla="*/ 432 w 488"/>
                <a:gd name="T91" fmla="*/ 116 h 371"/>
                <a:gd name="T92" fmla="*/ 420 w 488"/>
                <a:gd name="T93" fmla="*/ 110 h 371"/>
                <a:gd name="T94" fmla="*/ 433 w 488"/>
                <a:gd name="T95" fmla="*/ 85 h 371"/>
                <a:gd name="T96" fmla="*/ 446 w 488"/>
                <a:gd name="T97" fmla="*/ 70 h 371"/>
                <a:gd name="T98" fmla="*/ 453 w 488"/>
                <a:gd name="T99" fmla="*/ 61 h 371"/>
                <a:gd name="T100" fmla="*/ 471 w 488"/>
                <a:gd name="T101" fmla="*/ 33 h 371"/>
                <a:gd name="T102" fmla="*/ 441 w 488"/>
                <a:gd name="T103" fmla="*/ 42 h 371"/>
                <a:gd name="T104" fmla="*/ 416 w 488"/>
                <a:gd name="T105" fmla="*/ 42 h 371"/>
                <a:gd name="T106" fmla="*/ 401 w 488"/>
                <a:gd name="T107" fmla="*/ 32 h 371"/>
                <a:gd name="T108" fmla="*/ 373 w 488"/>
                <a:gd name="T109" fmla="*/ 34 h 371"/>
                <a:gd name="T110" fmla="*/ 321 w 488"/>
                <a:gd name="T111" fmla="*/ 34 h 371"/>
                <a:gd name="T112" fmla="*/ 387 w 488"/>
                <a:gd name="T113" fmla="*/ 17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88" h="371">
                  <a:moveTo>
                    <a:pt x="345" y="0"/>
                  </a:moveTo>
                  <a:cubicBezTo>
                    <a:pt x="330" y="0"/>
                    <a:pt x="319" y="0"/>
                    <a:pt x="303" y="0"/>
                  </a:cubicBezTo>
                  <a:cubicBezTo>
                    <a:pt x="289" y="0"/>
                    <a:pt x="278" y="8"/>
                    <a:pt x="264" y="8"/>
                  </a:cubicBezTo>
                  <a:cubicBezTo>
                    <a:pt x="261" y="8"/>
                    <a:pt x="259" y="8"/>
                    <a:pt x="257" y="8"/>
                  </a:cubicBezTo>
                  <a:cubicBezTo>
                    <a:pt x="255" y="8"/>
                    <a:pt x="254" y="8"/>
                    <a:pt x="253" y="8"/>
                  </a:cubicBezTo>
                  <a:cubicBezTo>
                    <a:pt x="253" y="12"/>
                    <a:pt x="253" y="12"/>
                    <a:pt x="253" y="12"/>
                  </a:cubicBezTo>
                  <a:cubicBezTo>
                    <a:pt x="247" y="12"/>
                    <a:pt x="247" y="12"/>
                    <a:pt x="247" y="12"/>
                  </a:cubicBezTo>
                  <a:cubicBezTo>
                    <a:pt x="242" y="10"/>
                    <a:pt x="238" y="10"/>
                    <a:pt x="233" y="10"/>
                  </a:cubicBezTo>
                  <a:cubicBezTo>
                    <a:pt x="232" y="10"/>
                    <a:pt x="231" y="10"/>
                    <a:pt x="229" y="10"/>
                  </a:cubicBezTo>
                  <a:cubicBezTo>
                    <a:pt x="220" y="10"/>
                    <a:pt x="213" y="12"/>
                    <a:pt x="205" y="15"/>
                  </a:cubicBezTo>
                  <a:cubicBezTo>
                    <a:pt x="207" y="17"/>
                    <a:pt x="209" y="18"/>
                    <a:pt x="211" y="20"/>
                  </a:cubicBezTo>
                  <a:cubicBezTo>
                    <a:pt x="208" y="20"/>
                    <a:pt x="200" y="19"/>
                    <a:pt x="200" y="23"/>
                  </a:cubicBezTo>
                  <a:cubicBezTo>
                    <a:pt x="200" y="28"/>
                    <a:pt x="211" y="32"/>
                    <a:pt x="216" y="34"/>
                  </a:cubicBezTo>
                  <a:cubicBezTo>
                    <a:pt x="203" y="34"/>
                    <a:pt x="203" y="34"/>
                    <a:pt x="203" y="34"/>
                  </a:cubicBezTo>
                  <a:cubicBezTo>
                    <a:pt x="196" y="31"/>
                    <a:pt x="189" y="24"/>
                    <a:pt x="177" y="24"/>
                  </a:cubicBezTo>
                  <a:cubicBezTo>
                    <a:pt x="174" y="24"/>
                    <a:pt x="170" y="25"/>
                    <a:pt x="170" y="28"/>
                  </a:cubicBezTo>
                  <a:cubicBezTo>
                    <a:pt x="170" y="30"/>
                    <a:pt x="172" y="32"/>
                    <a:pt x="172" y="34"/>
                  </a:cubicBezTo>
                  <a:cubicBezTo>
                    <a:pt x="172" y="34"/>
                    <a:pt x="170" y="34"/>
                    <a:pt x="168" y="34"/>
                  </a:cubicBezTo>
                  <a:cubicBezTo>
                    <a:pt x="163" y="32"/>
                    <a:pt x="158" y="33"/>
                    <a:pt x="155" y="27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32"/>
                    <a:pt x="153" y="34"/>
                    <a:pt x="153" y="36"/>
                  </a:cubicBezTo>
                  <a:cubicBezTo>
                    <a:pt x="148" y="36"/>
                    <a:pt x="146" y="27"/>
                    <a:pt x="141" y="27"/>
                  </a:cubicBezTo>
                  <a:cubicBezTo>
                    <a:pt x="134" y="27"/>
                    <a:pt x="128" y="32"/>
                    <a:pt x="120" y="34"/>
                  </a:cubicBezTo>
                  <a:cubicBezTo>
                    <a:pt x="109" y="34"/>
                    <a:pt x="105" y="37"/>
                    <a:pt x="93" y="38"/>
                  </a:cubicBezTo>
                  <a:cubicBezTo>
                    <a:pt x="84" y="39"/>
                    <a:pt x="92" y="52"/>
                    <a:pt x="82" y="52"/>
                  </a:cubicBezTo>
                  <a:cubicBezTo>
                    <a:pt x="79" y="52"/>
                    <a:pt x="77" y="52"/>
                    <a:pt x="75" y="50"/>
                  </a:cubicBezTo>
                  <a:cubicBezTo>
                    <a:pt x="69" y="56"/>
                    <a:pt x="56" y="63"/>
                    <a:pt x="46" y="66"/>
                  </a:cubicBezTo>
                  <a:cubicBezTo>
                    <a:pt x="45" y="66"/>
                    <a:pt x="41" y="67"/>
                    <a:pt x="41" y="70"/>
                  </a:cubicBezTo>
                  <a:cubicBezTo>
                    <a:pt x="41" y="75"/>
                    <a:pt x="57" y="75"/>
                    <a:pt x="62" y="76"/>
                  </a:cubicBezTo>
                  <a:cubicBezTo>
                    <a:pt x="62" y="83"/>
                    <a:pt x="59" y="88"/>
                    <a:pt x="54" y="91"/>
                  </a:cubicBezTo>
                  <a:cubicBezTo>
                    <a:pt x="52" y="92"/>
                    <a:pt x="50" y="92"/>
                    <a:pt x="47" y="92"/>
                  </a:cubicBezTo>
                  <a:cubicBezTo>
                    <a:pt x="45" y="92"/>
                    <a:pt x="44" y="92"/>
                    <a:pt x="42" y="92"/>
                  </a:cubicBezTo>
                  <a:cubicBezTo>
                    <a:pt x="40" y="92"/>
                    <a:pt x="38" y="92"/>
                    <a:pt x="37" y="92"/>
                  </a:cubicBezTo>
                  <a:cubicBezTo>
                    <a:pt x="34" y="92"/>
                    <a:pt x="32" y="92"/>
                    <a:pt x="30" y="93"/>
                  </a:cubicBezTo>
                  <a:cubicBezTo>
                    <a:pt x="25" y="94"/>
                    <a:pt x="22" y="98"/>
                    <a:pt x="17" y="99"/>
                  </a:cubicBezTo>
                  <a:cubicBezTo>
                    <a:pt x="10" y="101"/>
                    <a:pt x="0" y="98"/>
                    <a:pt x="0" y="107"/>
                  </a:cubicBezTo>
                  <a:cubicBezTo>
                    <a:pt x="0" y="112"/>
                    <a:pt x="28" y="119"/>
                    <a:pt x="29" y="119"/>
                  </a:cubicBezTo>
                  <a:cubicBezTo>
                    <a:pt x="33" y="119"/>
                    <a:pt x="34" y="119"/>
                    <a:pt x="39" y="119"/>
                  </a:cubicBezTo>
                  <a:cubicBezTo>
                    <a:pt x="40" y="119"/>
                    <a:pt x="41" y="118"/>
                    <a:pt x="42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2" y="119"/>
                    <a:pt x="52" y="121"/>
                    <a:pt x="49" y="123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2" y="125"/>
                    <a:pt x="31" y="125"/>
                    <a:pt x="28" y="125"/>
                  </a:cubicBezTo>
                  <a:cubicBezTo>
                    <a:pt x="26" y="125"/>
                    <a:pt x="24" y="125"/>
                    <a:pt x="21" y="125"/>
                  </a:cubicBezTo>
                  <a:cubicBezTo>
                    <a:pt x="19" y="125"/>
                    <a:pt x="13" y="127"/>
                    <a:pt x="12" y="131"/>
                  </a:cubicBezTo>
                  <a:cubicBezTo>
                    <a:pt x="14" y="131"/>
                    <a:pt x="15" y="131"/>
                    <a:pt x="16" y="131"/>
                  </a:cubicBezTo>
                  <a:cubicBezTo>
                    <a:pt x="18" y="131"/>
                    <a:pt x="18" y="131"/>
                    <a:pt x="22" y="131"/>
                  </a:cubicBezTo>
                  <a:cubicBezTo>
                    <a:pt x="26" y="131"/>
                    <a:pt x="29" y="134"/>
                    <a:pt x="34" y="135"/>
                  </a:cubicBezTo>
                  <a:cubicBezTo>
                    <a:pt x="33" y="138"/>
                    <a:pt x="31" y="138"/>
                    <a:pt x="28" y="140"/>
                  </a:cubicBezTo>
                  <a:cubicBezTo>
                    <a:pt x="31" y="144"/>
                    <a:pt x="41" y="147"/>
                    <a:pt x="46" y="147"/>
                  </a:cubicBezTo>
                  <a:cubicBezTo>
                    <a:pt x="48" y="147"/>
                    <a:pt x="48" y="147"/>
                    <a:pt x="49" y="147"/>
                  </a:cubicBezTo>
                  <a:cubicBezTo>
                    <a:pt x="49" y="147"/>
                    <a:pt x="49" y="147"/>
                    <a:pt x="50" y="146"/>
                  </a:cubicBezTo>
                  <a:cubicBezTo>
                    <a:pt x="49" y="146"/>
                    <a:pt x="48" y="145"/>
                    <a:pt x="47" y="144"/>
                  </a:cubicBezTo>
                  <a:cubicBezTo>
                    <a:pt x="49" y="143"/>
                    <a:pt x="50" y="143"/>
                    <a:pt x="53" y="143"/>
                  </a:cubicBezTo>
                  <a:cubicBezTo>
                    <a:pt x="56" y="143"/>
                    <a:pt x="59" y="145"/>
                    <a:pt x="62" y="145"/>
                  </a:cubicBezTo>
                  <a:cubicBezTo>
                    <a:pt x="65" y="145"/>
                    <a:pt x="67" y="141"/>
                    <a:pt x="71" y="141"/>
                  </a:cubicBezTo>
                  <a:cubicBezTo>
                    <a:pt x="73" y="141"/>
                    <a:pt x="74" y="141"/>
                    <a:pt x="79" y="141"/>
                  </a:cubicBezTo>
                  <a:cubicBezTo>
                    <a:pt x="111" y="141"/>
                    <a:pt x="131" y="166"/>
                    <a:pt x="139" y="190"/>
                  </a:cubicBezTo>
                  <a:cubicBezTo>
                    <a:pt x="139" y="195"/>
                    <a:pt x="139" y="195"/>
                    <a:pt x="139" y="195"/>
                  </a:cubicBezTo>
                  <a:cubicBezTo>
                    <a:pt x="141" y="195"/>
                    <a:pt x="146" y="195"/>
                    <a:pt x="146" y="199"/>
                  </a:cubicBezTo>
                  <a:cubicBezTo>
                    <a:pt x="146" y="206"/>
                    <a:pt x="140" y="205"/>
                    <a:pt x="140" y="212"/>
                  </a:cubicBezTo>
                  <a:cubicBezTo>
                    <a:pt x="140" y="216"/>
                    <a:pt x="142" y="216"/>
                    <a:pt x="147" y="216"/>
                  </a:cubicBezTo>
                  <a:cubicBezTo>
                    <a:pt x="151" y="216"/>
                    <a:pt x="152" y="212"/>
                    <a:pt x="155" y="212"/>
                  </a:cubicBezTo>
                  <a:cubicBezTo>
                    <a:pt x="164" y="212"/>
                    <a:pt x="167" y="225"/>
                    <a:pt x="175" y="228"/>
                  </a:cubicBezTo>
                  <a:cubicBezTo>
                    <a:pt x="175" y="230"/>
                    <a:pt x="175" y="232"/>
                    <a:pt x="172" y="232"/>
                  </a:cubicBezTo>
                  <a:cubicBezTo>
                    <a:pt x="166" y="232"/>
                    <a:pt x="161" y="228"/>
                    <a:pt x="155" y="228"/>
                  </a:cubicBezTo>
                  <a:cubicBezTo>
                    <a:pt x="154" y="228"/>
                    <a:pt x="153" y="227"/>
                    <a:pt x="152" y="227"/>
                  </a:cubicBezTo>
                  <a:cubicBezTo>
                    <a:pt x="152" y="227"/>
                    <a:pt x="151" y="227"/>
                    <a:pt x="150" y="228"/>
                  </a:cubicBezTo>
                  <a:cubicBezTo>
                    <a:pt x="151" y="236"/>
                    <a:pt x="172" y="237"/>
                    <a:pt x="181" y="240"/>
                  </a:cubicBezTo>
                  <a:cubicBezTo>
                    <a:pt x="178" y="248"/>
                    <a:pt x="174" y="251"/>
                    <a:pt x="172" y="259"/>
                  </a:cubicBezTo>
                  <a:cubicBezTo>
                    <a:pt x="171" y="259"/>
                    <a:pt x="170" y="258"/>
                    <a:pt x="169" y="258"/>
                  </a:cubicBezTo>
                  <a:cubicBezTo>
                    <a:pt x="168" y="258"/>
                    <a:pt x="167" y="259"/>
                    <a:pt x="165" y="260"/>
                  </a:cubicBezTo>
                  <a:cubicBezTo>
                    <a:pt x="165" y="261"/>
                    <a:pt x="165" y="261"/>
                    <a:pt x="165" y="261"/>
                  </a:cubicBezTo>
                  <a:cubicBezTo>
                    <a:pt x="159" y="265"/>
                    <a:pt x="157" y="271"/>
                    <a:pt x="153" y="276"/>
                  </a:cubicBezTo>
                  <a:cubicBezTo>
                    <a:pt x="153" y="283"/>
                    <a:pt x="153" y="283"/>
                    <a:pt x="153" y="283"/>
                  </a:cubicBezTo>
                  <a:cubicBezTo>
                    <a:pt x="154" y="282"/>
                    <a:pt x="155" y="282"/>
                    <a:pt x="156" y="282"/>
                  </a:cubicBezTo>
                  <a:cubicBezTo>
                    <a:pt x="157" y="282"/>
                    <a:pt x="158" y="282"/>
                    <a:pt x="159" y="283"/>
                  </a:cubicBezTo>
                  <a:cubicBezTo>
                    <a:pt x="158" y="286"/>
                    <a:pt x="156" y="287"/>
                    <a:pt x="156" y="290"/>
                  </a:cubicBezTo>
                  <a:cubicBezTo>
                    <a:pt x="156" y="298"/>
                    <a:pt x="164" y="301"/>
                    <a:pt x="165" y="306"/>
                  </a:cubicBezTo>
                  <a:cubicBezTo>
                    <a:pt x="166" y="309"/>
                    <a:pt x="167" y="314"/>
                    <a:pt x="168" y="315"/>
                  </a:cubicBezTo>
                  <a:cubicBezTo>
                    <a:pt x="169" y="316"/>
                    <a:pt x="170" y="316"/>
                    <a:pt x="170" y="316"/>
                  </a:cubicBezTo>
                  <a:cubicBezTo>
                    <a:pt x="171" y="316"/>
                    <a:pt x="172" y="316"/>
                    <a:pt x="173" y="315"/>
                  </a:cubicBezTo>
                  <a:cubicBezTo>
                    <a:pt x="174" y="315"/>
                    <a:pt x="175" y="314"/>
                    <a:pt x="176" y="314"/>
                  </a:cubicBezTo>
                  <a:cubicBezTo>
                    <a:pt x="177" y="314"/>
                    <a:pt x="178" y="315"/>
                    <a:pt x="179" y="316"/>
                  </a:cubicBezTo>
                  <a:cubicBezTo>
                    <a:pt x="177" y="318"/>
                    <a:pt x="174" y="318"/>
                    <a:pt x="174" y="322"/>
                  </a:cubicBezTo>
                  <a:cubicBezTo>
                    <a:pt x="174" y="330"/>
                    <a:pt x="185" y="343"/>
                    <a:pt x="191" y="347"/>
                  </a:cubicBezTo>
                  <a:cubicBezTo>
                    <a:pt x="192" y="348"/>
                    <a:pt x="191" y="352"/>
                    <a:pt x="193" y="353"/>
                  </a:cubicBezTo>
                  <a:cubicBezTo>
                    <a:pt x="198" y="356"/>
                    <a:pt x="200" y="354"/>
                    <a:pt x="202" y="361"/>
                  </a:cubicBezTo>
                  <a:cubicBezTo>
                    <a:pt x="206" y="361"/>
                    <a:pt x="210" y="357"/>
                    <a:pt x="214" y="357"/>
                  </a:cubicBezTo>
                  <a:cubicBezTo>
                    <a:pt x="221" y="357"/>
                    <a:pt x="221" y="370"/>
                    <a:pt x="228" y="370"/>
                  </a:cubicBezTo>
                  <a:cubicBezTo>
                    <a:pt x="230" y="370"/>
                    <a:pt x="230" y="368"/>
                    <a:pt x="234" y="368"/>
                  </a:cubicBezTo>
                  <a:cubicBezTo>
                    <a:pt x="234" y="370"/>
                    <a:pt x="235" y="371"/>
                    <a:pt x="237" y="371"/>
                  </a:cubicBezTo>
                  <a:cubicBezTo>
                    <a:pt x="245" y="371"/>
                    <a:pt x="241" y="356"/>
                    <a:pt x="248" y="353"/>
                  </a:cubicBezTo>
                  <a:cubicBezTo>
                    <a:pt x="247" y="350"/>
                    <a:pt x="248" y="342"/>
                    <a:pt x="248" y="337"/>
                  </a:cubicBezTo>
                  <a:cubicBezTo>
                    <a:pt x="248" y="329"/>
                    <a:pt x="261" y="332"/>
                    <a:pt x="261" y="323"/>
                  </a:cubicBezTo>
                  <a:cubicBezTo>
                    <a:pt x="261" y="319"/>
                    <a:pt x="258" y="318"/>
                    <a:pt x="258" y="316"/>
                  </a:cubicBezTo>
                  <a:cubicBezTo>
                    <a:pt x="258" y="315"/>
                    <a:pt x="259" y="314"/>
                    <a:pt x="260" y="313"/>
                  </a:cubicBezTo>
                  <a:cubicBezTo>
                    <a:pt x="260" y="312"/>
                    <a:pt x="259" y="311"/>
                    <a:pt x="259" y="310"/>
                  </a:cubicBezTo>
                  <a:cubicBezTo>
                    <a:pt x="259" y="300"/>
                    <a:pt x="275" y="303"/>
                    <a:pt x="281" y="297"/>
                  </a:cubicBezTo>
                  <a:cubicBezTo>
                    <a:pt x="283" y="294"/>
                    <a:pt x="282" y="292"/>
                    <a:pt x="286" y="290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91" y="296"/>
                    <a:pt x="291" y="296"/>
                    <a:pt x="291" y="296"/>
                  </a:cubicBezTo>
                  <a:cubicBezTo>
                    <a:pt x="296" y="291"/>
                    <a:pt x="306" y="293"/>
                    <a:pt x="312" y="287"/>
                  </a:cubicBezTo>
                  <a:cubicBezTo>
                    <a:pt x="316" y="283"/>
                    <a:pt x="316" y="277"/>
                    <a:pt x="322" y="273"/>
                  </a:cubicBezTo>
                  <a:cubicBezTo>
                    <a:pt x="329" y="268"/>
                    <a:pt x="329" y="268"/>
                    <a:pt x="329" y="268"/>
                  </a:cubicBezTo>
                  <a:cubicBezTo>
                    <a:pt x="329" y="265"/>
                    <a:pt x="332" y="265"/>
                    <a:pt x="335" y="263"/>
                  </a:cubicBezTo>
                  <a:cubicBezTo>
                    <a:pt x="348" y="263"/>
                    <a:pt x="348" y="263"/>
                    <a:pt x="348" y="263"/>
                  </a:cubicBezTo>
                  <a:cubicBezTo>
                    <a:pt x="359" y="258"/>
                    <a:pt x="367" y="259"/>
                    <a:pt x="377" y="256"/>
                  </a:cubicBezTo>
                  <a:cubicBezTo>
                    <a:pt x="386" y="253"/>
                    <a:pt x="388" y="245"/>
                    <a:pt x="398" y="242"/>
                  </a:cubicBezTo>
                  <a:cubicBezTo>
                    <a:pt x="403" y="240"/>
                    <a:pt x="406" y="240"/>
                    <a:pt x="410" y="237"/>
                  </a:cubicBezTo>
                  <a:cubicBezTo>
                    <a:pt x="404" y="235"/>
                    <a:pt x="379" y="236"/>
                    <a:pt x="379" y="227"/>
                  </a:cubicBezTo>
                  <a:cubicBezTo>
                    <a:pt x="380" y="227"/>
                    <a:pt x="385" y="226"/>
                    <a:pt x="385" y="224"/>
                  </a:cubicBezTo>
                  <a:cubicBezTo>
                    <a:pt x="385" y="221"/>
                    <a:pt x="382" y="220"/>
                    <a:pt x="382" y="216"/>
                  </a:cubicBezTo>
                  <a:cubicBezTo>
                    <a:pt x="383" y="217"/>
                    <a:pt x="383" y="217"/>
                    <a:pt x="384" y="217"/>
                  </a:cubicBezTo>
                  <a:cubicBezTo>
                    <a:pt x="384" y="217"/>
                    <a:pt x="385" y="216"/>
                    <a:pt x="386" y="216"/>
                  </a:cubicBezTo>
                  <a:cubicBezTo>
                    <a:pt x="398" y="216"/>
                    <a:pt x="395" y="231"/>
                    <a:pt x="409" y="231"/>
                  </a:cubicBezTo>
                  <a:cubicBezTo>
                    <a:pt x="412" y="231"/>
                    <a:pt x="416" y="230"/>
                    <a:pt x="416" y="227"/>
                  </a:cubicBezTo>
                  <a:cubicBezTo>
                    <a:pt x="416" y="211"/>
                    <a:pt x="398" y="206"/>
                    <a:pt x="388" y="196"/>
                  </a:cubicBezTo>
                  <a:cubicBezTo>
                    <a:pt x="388" y="192"/>
                    <a:pt x="388" y="192"/>
                    <a:pt x="388" y="192"/>
                  </a:cubicBezTo>
                  <a:cubicBezTo>
                    <a:pt x="388" y="192"/>
                    <a:pt x="389" y="192"/>
                    <a:pt x="390" y="192"/>
                  </a:cubicBezTo>
                  <a:cubicBezTo>
                    <a:pt x="390" y="192"/>
                    <a:pt x="391" y="192"/>
                    <a:pt x="391" y="192"/>
                  </a:cubicBezTo>
                  <a:cubicBezTo>
                    <a:pt x="393" y="197"/>
                    <a:pt x="402" y="205"/>
                    <a:pt x="407" y="205"/>
                  </a:cubicBezTo>
                  <a:cubicBezTo>
                    <a:pt x="411" y="205"/>
                    <a:pt x="411" y="200"/>
                    <a:pt x="411" y="197"/>
                  </a:cubicBezTo>
                  <a:cubicBezTo>
                    <a:pt x="411" y="189"/>
                    <a:pt x="399" y="191"/>
                    <a:pt x="396" y="184"/>
                  </a:cubicBezTo>
                  <a:cubicBezTo>
                    <a:pt x="400" y="184"/>
                    <a:pt x="400" y="184"/>
                    <a:pt x="400" y="184"/>
                  </a:cubicBezTo>
                  <a:cubicBezTo>
                    <a:pt x="402" y="187"/>
                    <a:pt x="405" y="188"/>
                    <a:pt x="409" y="190"/>
                  </a:cubicBezTo>
                  <a:cubicBezTo>
                    <a:pt x="411" y="184"/>
                    <a:pt x="422" y="188"/>
                    <a:pt x="424" y="179"/>
                  </a:cubicBezTo>
                  <a:cubicBezTo>
                    <a:pt x="423" y="179"/>
                    <a:pt x="421" y="177"/>
                    <a:pt x="421" y="175"/>
                  </a:cubicBezTo>
                  <a:cubicBezTo>
                    <a:pt x="427" y="175"/>
                    <a:pt x="432" y="172"/>
                    <a:pt x="434" y="168"/>
                  </a:cubicBezTo>
                  <a:cubicBezTo>
                    <a:pt x="431" y="166"/>
                    <a:pt x="423" y="167"/>
                    <a:pt x="423" y="162"/>
                  </a:cubicBezTo>
                  <a:cubicBezTo>
                    <a:pt x="423" y="158"/>
                    <a:pt x="427" y="158"/>
                    <a:pt x="432" y="158"/>
                  </a:cubicBezTo>
                  <a:cubicBezTo>
                    <a:pt x="430" y="156"/>
                    <a:pt x="432" y="154"/>
                    <a:pt x="432" y="152"/>
                  </a:cubicBezTo>
                  <a:cubicBezTo>
                    <a:pt x="432" y="148"/>
                    <a:pt x="428" y="146"/>
                    <a:pt x="428" y="140"/>
                  </a:cubicBezTo>
                  <a:cubicBezTo>
                    <a:pt x="424" y="140"/>
                    <a:pt x="419" y="140"/>
                    <a:pt x="419" y="135"/>
                  </a:cubicBezTo>
                  <a:cubicBezTo>
                    <a:pt x="419" y="133"/>
                    <a:pt x="421" y="131"/>
                    <a:pt x="424" y="131"/>
                  </a:cubicBezTo>
                  <a:cubicBezTo>
                    <a:pt x="426" y="131"/>
                    <a:pt x="430" y="131"/>
                    <a:pt x="434" y="131"/>
                  </a:cubicBezTo>
                  <a:cubicBezTo>
                    <a:pt x="439" y="131"/>
                    <a:pt x="444" y="130"/>
                    <a:pt x="444" y="126"/>
                  </a:cubicBezTo>
                  <a:cubicBezTo>
                    <a:pt x="444" y="119"/>
                    <a:pt x="433" y="121"/>
                    <a:pt x="432" y="116"/>
                  </a:cubicBezTo>
                  <a:cubicBezTo>
                    <a:pt x="434" y="116"/>
                    <a:pt x="436" y="115"/>
                    <a:pt x="437" y="115"/>
                  </a:cubicBezTo>
                  <a:cubicBezTo>
                    <a:pt x="434" y="112"/>
                    <a:pt x="430" y="109"/>
                    <a:pt x="426" y="109"/>
                  </a:cubicBezTo>
                  <a:cubicBezTo>
                    <a:pt x="424" y="109"/>
                    <a:pt x="422" y="110"/>
                    <a:pt x="420" y="110"/>
                  </a:cubicBezTo>
                  <a:cubicBezTo>
                    <a:pt x="419" y="110"/>
                    <a:pt x="418" y="110"/>
                    <a:pt x="417" y="109"/>
                  </a:cubicBezTo>
                  <a:cubicBezTo>
                    <a:pt x="419" y="106"/>
                    <a:pt x="419" y="100"/>
                    <a:pt x="422" y="97"/>
                  </a:cubicBezTo>
                  <a:cubicBezTo>
                    <a:pt x="427" y="93"/>
                    <a:pt x="433" y="91"/>
                    <a:pt x="433" y="85"/>
                  </a:cubicBezTo>
                  <a:cubicBezTo>
                    <a:pt x="433" y="84"/>
                    <a:pt x="434" y="84"/>
                    <a:pt x="433" y="81"/>
                  </a:cubicBezTo>
                  <a:cubicBezTo>
                    <a:pt x="439" y="79"/>
                    <a:pt x="446" y="78"/>
                    <a:pt x="446" y="74"/>
                  </a:cubicBezTo>
                  <a:cubicBezTo>
                    <a:pt x="446" y="71"/>
                    <a:pt x="448" y="74"/>
                    <a:pt x="446" y="70"/>
                  </a:cubicBezTo>
                  <a:cubicBezTo>
                    <a:pt x="451" y="69"/>
                    <a:pt x="459" y="69"/>
                    <a:pt x="459" y="61"/>
                  </a:cubicBezTo>
                  <a:cubicBezTo>
                    <a:pt x="458" y="62"/>
                    <a:pt x="457" y="62"/>
                    <a:pt x="456" y="62"/>
                  </a:cubicBezTo>
                  <a:cubicBezTo>
                    <a:pt x="456" y="62"/>
                    <a:pt x="455" y="62"/>
                    <a:pt x="453" y="61"/>
                  </a:cubicBezTo>
                  <a:cubicBezTo>
                    <a:pt x="466" y="61"/>
                    <a:pt x="472" y="53"/>
                    <a:pt x="481" y="50"/>
                  </a:cubicBezTo>
                  <a:cubicBezTo>
                    <a:pt x="483" y="49"/>
                    <a:pt x="488" y="46"/>
                    <a:pt x="488" y="43"/>
                  </a:cubicBezTo>
                  <a:cubicBezTo>
                    <a:pt x="488" y="39"/>
                    <a:pt x="475" y="33"/>
                    <a:pt x="471" y="33"/>
                  </a:cubicBezTo>
                  <a:cubicBezTo>
                    <a:pt x="468" y="33"/>
                    <a:pt x="466" y="33"/>
                    <a:pt x="465" y="37"/>
                  </a:cubicBezTo>
                  <a:cubicBezTo>
                    <a:pt x="452" y="37"/>
                    <a:pt x="452" y="37"/>
                    <a:pt x="452" y="37"/>
                  </a:cubicBezTo>
                  <a:cubicBezTo>
                    <a:pt x="447" y="39"/>
                    <a:pt x="446" y="40"/>
                    <a:pt x="441" y="42"/>
                  </a:cubicBezTo>
                  <a:cubicBezTo>
                    <a:pt x="441" y="42"/>
                    <a:pt x="441" y="42"/>
                    <a:pt x="441" y="42"/>
                  </a:cubicBezTo>
                  <a:cubicBezTo>
                    <a:pt x="439" y="42"/>
                    <a:pt x="435" y="42"/>
                    <a:pt x="435" y="42"/>
                  </a:cubicBezTo>
                  <a:cubicBezTo>
                    <a:pt x="435" y="42"/>
                    <a:pt x="423" y="42"/>
                    <a:pt x="416" y="42"/>
                  </a:cubicBezTo>
                  <a:cubicBezTo>
                    <a:pt x="411" y="45"/>
                    <a:pt x="397" y="64"/>
                    <a:pt x="389" y="66"/>
                  </a:cubicBezTo>
                  <a:cubicBezTo>
                    <a:pt x="390" y="63"/>
                    <a:pt x="409" y="44"/>
                    <a:pt x="409" y="41"/>
                  </a:cubicBezTo>
                  <a:cubicBezTo>
                    <a:pt x="409" y="37"/>
                    <a:pt x="407" y="32"/>
                    <a:pt x="401" y="32"/>
                  </a:cubicBezTo>
                  <a:cubicBezTo>
                    <a:pt x="392" y="32"/>
                    <a:pt x="375" y="49"/>
                    <a:pt x="368" y="49"/>
                  </a:cubicBezTo>
                  <a:cubicBezTo>
                    <a:pt x="366" y="49"/>
                    <a:pt x="378" y="37"/>
                    <a:pt x="379" y="34"/>
                  </a:cubicBezTo>
                  <a:cubicBezTo>
                    <a:pt x="378" y="34"/>
                    <a:pt x="376" y="34"/>
                    <a:pt x="373" y="34"/>
                  </a:cubicBezTo>
                  <a:cubicBezTo>
                    <a:pt x="369" y="34"/>
                    <a:pt x="361" y="34"/>
                    <a:pt x="354" y="35"/>
                  </a:cubicBezTo>
                  <a:cubicBezTo>
                    <a:pt x="346" y="35"/>
                    <a:pt x="338" y="36"/>
                    <a:pt x="332" y="36"/>
                  </a:cubicBezTo>
                  <a:cubicBezTo>
                    <a:pt x="326" y="36"/>
                    <a:pt x="322" y="35"/>
                    <a:pt x="321" y="34"/>
                  </a:cubicBezTo>
                  <a:cubicBezTo>
                    <a:pt x="384" y="31"/>
                    <a:pt x="384" y="31"/>
                    <a:pt x="384" y="31"/>
                  </a:cubicBezTo>
                  <a:cubicBezTo>
                    <a:pt x="391" y="28"/>
                    <a:pt x="411" y="30"/>
                    <a:pt x="412" y="20"/>
                  </a:cubicBezTo>
                  <a:cubicBezTo>
                    <a:pt x="405" y="18"/>
                    <a:pt x="395" y="20"/>
                    <a:pt x="387" y="17"/>
                  </a:cubicBezTo>
                  <a:cubicBezTo>
                    <a:pt x="374" y="11"/>
                    <a:pt x="361" y="0"/>
                    <a:pt x="3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148"/>
            <p:cNvSpPr>
              <a:spLocks/>
            </p:cNvSpPr>
            <p:nvPr/>
          </p:nvSpPr>
          <p:spPr bwMode="auto">
            <a:xfrm>
              <a:off x="4433888" y="1598613"/>
              <a:ext cx="90488" cy="57150"/>
            </a:xfrm>
            <a:custGeom>
              <a:avLst/>
              <a:gdLst>
                <a:gd name="T0" fmla="*/ 7 w 24"/>
                <a:gd name="T1" fmla="*/ 0 h 15"/>
                <a:gd name="T2" fmla="*/ 0 w 24"/>
                <a:gd name="T3" fmla="*/ 5 h 15"/>
                <a:gd name="T4" fmla="*/ 6 w 24"/>
                <a:gd name="T5" fmla="*/ 15 h 15"/>
                <a:gd name="T6" fmla="*/ 12 w 24"/>
                <a:gd name="T7" fmla="*/ 15 h 15"/>
                <a:gd name="T8" fmla="*/ 24 w 24"/>
                <a:gd name="T9" fmla="*/ 9 h 15"/>
                <a:gd name="T10" fmla="*/ 7 w 24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5">
                  <a:moveTo>
                    <a:pt x="7" y="0"/>
                  </a:moveTo>
                  <a:cubicBezTo>
                    <a:pt x="4" y="0"/>
                    <a:pt x="0" y="1"/>
                    <a:pt x="0" y="5"/>
                  </a:cubicBezTo>
                  <a:cubicBezTo>
                    <a:pt x="0" y="9"/>
                    <a:pt x="4" y="15"/>
                    <a:pt x="6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15"/>
                    <a:pt x="23" y="14"/>
                    <a:pt x="24" y="9"/>
                  </a:cubicBezTo>
                  <a:cubicBezTo>
                    <a:pt x="16" y="7"/>
                    <a:pt x="14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149"/>
            <p:cNvSpPr>
              <a:spLocks/>
            </p:cNvSpPr>
            <p:nvPr/>
          </p:nvSpPr>
          <p:spPr bwMode="auto">
            <a:xfrm>
              <a:off x="5526088" y="1298575"/>
              <a:ext cx="49213" cy="30163"/>
            </a:xfrm>
            <a:custGeom>
              <a:avLst/>
              <a:gdLst>
                <a:gd name="T0" fmla="*/ 8 w 13"/>
                <a:gd name="T1" fmla="*/ 0 h 8"/>
                <a:gd name="T2" fmla="*/ 3 w 13"/>
                <a:gd name="T3" fmla="*/ 0 h 8"/>
                <a:gd name="T4" fmla="*/ 0 w 13"/>
                <a:gd name="T5" fmla="*/ 4 h 8"/>
                <a:gd name="T6" fmla="*/ 4 w 13"/>
                <a:gd name="T7" fmla="*/ 8 h 8"/>
                <a:gd name="T8" fmla="*/ 13 w 13"/>
                <a:gd name="T9" fmla="*/ 4 h 8"/>
                <a:gd name="T10" fmla="*/ 8 w 13"/>
                <a:gd name="T11" fmla="*/ 4 h 8"/>
                <a:gd name="T12" fmla="*/ 8 w 13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">
                  <a:moveTo>
                    <a:pt x="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5"/>
                    <a:pt x="2" y="8"/>
                    <a:pt x="4" y="8"/>
                  </a:cubicBezTo>
                  <a:cubicBezTo>
                    <a:pt x="7" y="8"/>
                    <a:pt x="12" y="4"/>
                    <a:pt x="13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8" y="2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150"/>
            <p:cNvSpPr>
              <a:spLocks/>
            </p:cNvSpPr>
            <p:nvPr/>
          </p:nvSpPr>
          <p:spPr bwMode="auto">
            <a:xfrm>
              <a:off x="4302125" y="2482850"/>
              <a:ext cx="200025" cy="195263"/>
            </a:xfrm>
            <a:custGeom>
              <a:avLst/>
              <a:gdLst>
                <a:gd name="T0" fmla="*/ 27 w 53"/>
                <a:gd name="T1" fmla="*/ 0 h 52"/>
                <a:gd name="T2" fmla="*/ 19 w 53"/>
                <a:gd name="T3" fmla="*/ 8 h 52"/>
                <a:gd name="T4" fmla="*/ 3 w 53"/>
                <a:gd name="T5" fmla="*/ 32 h 52"/>
                <a:gd name="T6" fmla="*/ 6 w 53"/>
                <a:gd name="T7" fmla="*/ 33 h 52"/>
                <a:gd name="T8" fmla="*/ 6 w 53"/>
                <a:gd name="T9" fmla="*/ 35 h 52"/>
                <a:gd name="T10" fmla="*/ 0 w 53"/>
                <a:gd name="T11" fmla="*/ 40 h 52"/>
                <a:gd name="T12" fmla="*/ 3 w 53"/>
                <a:gd name="T13" fmla="*/ 43 h 52"/>
                <a:gd name="T14" fmla="*/ 12 w 53"/>
                <a:gd name="T15" fmla="*/ 41 h 52"/>
                <a:gd name="T16" fmla="*/ 21 w 53"/>
                <a:gd name="T17" fmla="*/ 43 h 52"/>
                <a:gd name="T18" fmla="*/ 26 w 53"/>
                <a:gd name="T19" fmla="*/ 42 h 52"/>
                <a:gd name="T20" fmla="*/ 29 w 53"/>
                <a:gd name="T21" fmla="*/ 43 h 52"/>
                <a:gd name="T22" fmla="*/ 34 w 53"/>
                <a:gd name="T23" fmla="*/ 43 h 52"/>
                <a:gd name="T24" fmla="*/ 31 w 53"/>
                <a:gd name="T25" fmla="*/ 48 h 52"/>
                <a:gd name="T26" fmla="*/ 32 w 53"/>
                <a:gd name="T27" fmla="*/ 48 h 52"/>
                <a:gd name="T28" fmla="*/ 33 w 53"/>
                <a:gd name="T29" fmla="*/ 48 h 52"/>
                <a:gd name="T30" fmla="*/ 41 w 53"/>
                <a:gd name="T31" fmla="*/ 40 h 52"/>
                <a:gd name="T32" fmla="*/ 44 w 53"/>
                <a:gd name="T33" fmla="*/ 48 h 52"/>
                <a:gd name="T34" fmla="*/ 46 w 53"/>
                <a:gd name="T35" fmla="*/ 48 h 52"/>
                <a:gd name="T36" fmla="*/ 49 w 53"/>
                <a:gd name="T37" fmla="*/ 52 h 52"/>
                <a:gd name="T38" fmla="*/ 53 w 53"/>
                <a:gd name="T39" fmla="*/ 45 h 52"/>
                <a:gd name="T40" fmla="*/ 51 w 53"/>
                <a:gd name="T41" fmla="*/ 39 h 52"/>
                <a:gd name="T42" fmla="*/ 48 w 53"/>
                <a:gd name="T43" fmla="*/ 40 h 52"/>
                <a:gd name="T44" fmla="*/ 46 w 53"/>
                <a:gd name="T45" fmla="*/ 36 h 52"/>
                <a:gd name="T46" fmla="*/ 49 w 53"/>
                <a:gd name="T47" fmla="*/ 32 h 52"/>
                <a:gd name="T48" fmla="*/ 45 w 53"/>
                <a:gd name="T49" fmla="*/ 32 h 52"/>
                <a:gd name="T50" fmla="*/ 46 w 53"/>
                <a:gd name="T51" fmla="*/ 23 h 52"/>
                <a:gd name="T52" fmla="*/ 42 w 53"/>
                <a:gd name="T53" fmla="*/ 24 h 52"/>
                <a:gd name="T54" fmla="*/ 37 w 53"/>
                <a:gd name="T55" fmla="*/ 23 h 52"/>
                <a:gd name="T56" fmla="*/ 34 w 53"/>
                <a:gd name="T57" fmla="*/ 24 h 52"/>
                <a:gd name="T58" fmla="*/ 34 w 53"/>
                <a:gd name="T59" fmla="*/ 23 h 52"/>
                <a:gd name="T60" fmla="*/ 29 w 53"/>
                <a:gd name="T61" fmla="*/ 23 h 52"/>
                <a:gd name="T62" fmla="*/ 29 w 53"/>
                <a:gd name="T63" fmla="*/ 20 h 52"/>
                <a:gd name="T64" fmla="*/ 30 w 53"/>
                <a:gd name="T65" fmla="*/ 19 h 52"/>
                <a:gd name="T66" fmla="*/ 26 w 53"/>
                <a:gd name="T67" fmla="*/ 17 h 52"/>
                <a:gd name="T68" fmla="*/ 22 w 53"/>
                <a:gd name="T69" fmla="*/ 20 h 52"/>
                <a:gd name="T70" fmla="*/ 22 w 53"/>
                <a:gd name="T71" fmla="*/ 17 h 52"/>
                <a:gd name="T72" fmla="*/ 29 w 53"/>
                <a:gd name="T73" fmla="*/ 3 h 52"/>
                <a:gd name="T74" fmla="*/ 27 w 53"/>
                <a:gd name="T7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2">
                  <a:moveTo>
                    <a:pt x="27" y="0"/>
                  </a:moveTo>
                  <a:cubicBezTo>
                    <a:pt x="23" y="0"/>
                    <a:pt x="21" y="5"/>
                    <a:pt x="19" y="8"/>
                  </a:cubicBezTo>
                  <a:cubicBezTo>
                    <a:pt x="14" y="15"/>
                    <a:pt x="11" y="28"/>
                    <a:pt x="3" y="32"/>
                  </a:cubicBezTo>
                  <a:cubicBezTo>
                    <a:pt x="4" y="32"/>
                    <a:pt x="5" y="33"/>
                    <a:pt x="6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0" y="39"/>
                    <a:pt x="0" y="40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7" y="43"/>
                    <a:pt x="8" y="41"/>
                    <a:pt x="12" y="41"/>
                  </a:cubicBezTo>
                  <a:cubicBezTo>
                    <a:pt x="15" y="41"/>
                    <a:pt x="17" y="43"/>
                    <a:pt x="21" y="43"/>
                  </a:cubicBezTo>
                  <a:cubicBezTo>
                    <a:pt x="23" y="43"/>
                    <a:pt x="24" y="43"/>
                    <a:pt x="26" y="42"/>
                  </a:cubicBezTo>
                  <a:cubicBezTo>
                    <a:pt x="27" y="43"/>
                    <a:pt x="28" y="43"/>
                    <a:pt x="29" y="43"/>
                  </a:cubicBezTo>
                  <a:cubicBezTo>
                    <a:pt x="31" y="43"/>
                    <a:pt x="33" y="43"/>
                    <a:pt x="34" y="43"/>
                  </a:cubicBezTo>
                  <a:cubicBezTo>
                    <a:pt x="33" y="45"/>
                    <a:pt x="31" y="45"/>
                    <a:pt x="31" y="48"/>
                  </a:cubicBezTo>
                  <a:cubicBezTo>
                    <a:pt x="31" y="48"/>
                    <a:pt x="31" y="48"/>
                    <a:pt x="32" y="48"/>
                  </a:cubicBezTo>
                  <a:cubicBezTo>
                    <a:pt x="32" y="48"/>
                    <a:pt x="33" y="48"/>
                    <a:pt x="33" y="48"/>
                  </a:cubicBezTo>
                  <a:cubicBezTo>
                    <a:pt x="36" y="48"/>
                    <a:pt x="39" y="43"/>
                    <a:pt x="41" y="40"/>
                  </a:cubicBezTo>
                  <a:cubicBezTo>
                    <a:pt x="43" y="42"/>
                    <a:pt x="42" y="48"/>
                    <a:pt x="44" y="48"/>
                  </a:cubicBezTo>
                  <a:cubicBezTo>
                    <a:pt x="45" y="48"/>
                    <a:pt x="45" y="48"/>
                    <a:pt x="46" y="48"/>
                  </a:cubicBezTo>
                  <a:cubicBezTo>
                    <a:pt x="46" y="49"/>
                    <a:pt x="47" y="52"/>
                    <a:pt x="49" y="52"/>
                  </a:cubicBezTo>
                  <a:cubicBezTo>
                    <a:pt x="52" y="52"/>
                    <a:pt x="53" y="48"/>
                    <a:pt x="53" y="45"/>
                  </a:cubicBezTo>
                  <a:cubicBezTo>
                    <a:pt x="53" y="42"/>
                    <a:pt x="51" y="42"/>
                    <a:pt x="51" y="39"/>
                  </a:cubicBezTo>
                  <a:cubicBezTo>
                    <a:pt x="50" y="40"/>
                    <a:pt x="51" y="40"/>
                    <a:pt x="48" y="40"/>
                  </a:cubicBezTo>
                  <a:cubicBezTo>
                    <a:pt x="48" y="38"/>
                    <a:pt x="46" y="37"/>
                    <a:pt x="46" y="36"/>
                  </a:cubicBezTo>
                  <a:cubicBezTo>
                    <a:pt x="46" y="35"/>
                    <a:pt x="48" y="34"/>
                    <a:pt x="49" y="32"/>
                  </a:cubicBezTo>
                  <a:cubicBezTo>
                    <a:pt x="47" y="32"/>
                    <a:pt x="46" y="32"/>
                    <a:pt x="45" y="32"/>
                  </a:cubicBezTo>
                  <a:cubicBezTo>
                    <a:pt x="45" y="28"/>
                    <a:pt x="46" y="26"/>
                    <a:pt x="46" y="23"/>
                  </a:cubicBezTo>
                  <a:cubicBezTo>
                    <a:pt x="45" y="23"/>
                    <a:pt x="44" y="24"/>
                    <a:pt x="42" y="24"/>
                  </a:cubicBezTo>
                  <a:cubicBezTo>
                    <a:pt x="41" y="24"/>
                    <a:pt x="39" y="23"/>
                    <a:pt x="37" y="23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9" y="18"/>
                    <a:pt x="28" y="17"/>
                    <a:pt x="26" y="17"/>
                  </a:cubicBezTo>
                  <a:cubicBezTo>
                    <a:pt x="24" y="17"/>
                    <a:pt x="24" y="19"/>
                    <a:pt x="22" y="20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2"/>
                    <a:pt x="29" y="9"/>
                    <a:pt x="29" y="3"/>
                  </a:cubicBezTo>
                  <a:cubicBezTo>
                    <a:pt x="29" y="1"/>
                    <a:pt x="28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151"/>
            <p:cNvSpPr>
              <a:spLocks/>
            </p:cNvSpPr>
            <p:nvPr/>
          </p:nvSpPr>
          <p:spPr bwMode="auto">
            <a:xfrm>
              <a:off x="10263188" y="1238250"/>
              <a:ext cx="236538" cy="90488"/>
            </a:xfrm>
            <a:custGeom>
              <a:avLst/>
              <a:gdLst>
                <a:gd name="T0" fmla="*/ 13 w 63"/>
                <a:gd name="T1" fmla="*/ 0 h 24"/>
                <a:gd name="T2" fmla="*/ 0 w 63"/>
                <a:gd name="T3" fmla="*/ 11 h 24"/>
                <a:gd name="T4" fmla="*/ 15 w 63"/>
                <a:gd name="T5" fmla="*/ 24 h 24"/>
                <a:gd name="T6" fmla="*/ 21 w 63"/>
                <a:gd name="T7" fmla="*/ 20 h 24"/>
                <a:gd name="T8" fmla="*/ 26 w 63"/>
                <a:gd name="T9" fmla="*/ 22 h 24"/>
                <a:gd name="T10" fmla="*/ 32 w 63"/>
                <a:gd name="T11" fmla="*/ 20 h 24"/>
                <a:gd name="T12" fmla="*/ 38 w 63"/>
                <a:gd name="T13" fmla="*/ 18 h 24"/>
                <a:gd name="T14" fmla="*/ 43 w 63"/>
                <a:gd name="T15" fmla="*/ 21 h 24"/>
                <a:gd name="T16" fmla="*/ 50 w 63"/>
                <a:gd name="T17" fmla="*/ 18 h 24"/>
                <a:gd name="T18" fmla="*/ 58 w 63"/>
                <a:gd name="T19" fmla="*/ 18 h 24"/>
                <a:gd name="T20" fmla="*/ 63 w 63"/>
                <a:gd name="T21" fmla="*/ 9 h 24"/>
                <a:gd name="T22" fmla="*/ 35 w 63"/>
                <a:gd name="T23" fmla="*/ 1 h 24"/>
                <a:gd name="T24" fmla="*/ 30 w 63"/>
                <a:gd name="T25" fmla="*/ 9 h 24"/>
                <a:gd name="T26" fmla="*/ 13 w 63"/>
                <a:gd name="T2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24">
                  <a:moveTo>
                    <a:pt x="13" y="0"/>
                  </a:moveTo>
                  <a:cubicBezTo>
                    <a:pt x="7" y="0"/>
                    <a:pt x="0" y="5"/>
                    <a:pt x="0" y="11"/>
                  </a:cubicBezTo>
                  <a:cubicBezTo>
                    <a:pt x="0" y="18"/>
                    <a:pt x="7" y="24"/>
                    <a:pt x="15" y="24"/>
                  </a:cubicBezTo>
                  <a:cubicBezTo>
                    <a:pt x="17" y="24"/>
                    <a:pt x="19" y="21"/>
                    <a:pt x="21" y="20"/>
                  </a:cubicBezTo>
                  <a:cubicBezTo>
                    <a:pt x="22" y="21"/>
                    <a:pt x="23" y="22"/>
                    <a:pt x="26" y="22"/>
                  </a:cubicBezTo>
                  <a:cubicBezTo>
                    <a:pt x="29" y="22"/>
                    <a:pt x="31" y="20"/>
                    <a:pt x="32" y="20"/>
                  </a:cubicBezTo>
                  <a:cubicBezTo>
                    <a:pt x="35" y="20"/>
                    <a:pt x="36" y="18"/>
                    <a:pt x="38" y="18"/>
                  </a:cubicBezTo>
                  <a:cubicBezTo>
                    <a:pt x="40" y="18"/>
                    <a:pt x="41" y="21"/>
                    <a:pt x="43" y="21"/>
                  </a:cubicBezTo>
                  <a:cubicBezTo>
                    <a:pt x="46" y="21"/>
                    <a:pt x="48" y="18"/>
                    <a:pt x="50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6"/>
                    <a:pt x="62" y="13"/>
                    <a:pt x="63" y="9"/>
                  </a:cubicBezTo>
                  <a:cubicBezTo>
                    <a:pt x="57" y="7"/>
                    <a:pt x="40" y="1"/>
                    <a:pt x="35" y="1"/>
                  </a:cubicBezTo>
                  <a:cubicBezTo>
                    <a:pt x="32" y="1"/>
                    <a:pt x="30" y="5"/>
                    <a:pt x="30" y="9"/>
                  </a:cubicBezTo>
                  <a:cubicBezTo>
                    <a:pt x="23" y="9"/>
                    <a:pt x="22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152"/>
            <p:cNvSpPr>
              <a:spLocks noEditPoints="1"/>
            </p:cNvSpPr>
            <p:nvPr/>
          </p:nvSpPr>
          <p:spPr bwMode="auto">
            <a:xfrm>
              <a:off x="2541588" y="3184525"/>
              <a:ext cx="1216025" cy="819150"/>
            </a:xfrm>
            <a:custGeom>
              <a:avLst/>
              <a:gdLst>
                <a:gd name="T0" fmla="*/ 160 w 324"/>
                <a:gd name="T1" fmla="*/ 58 h 218"/>
                <a:gd name="T2" fmla="*/ 159 w 324"/>
                <a:gd name="T3" fmla="*/ 56 h 218"/>
                <a:gd name="T4" fmla="*/ 0 w 324"/>
                <a:gd name="T5" fmla="*/ 0 h 218"/>
                <a:gd name="T6" fmla="*/ 0 w 324"/>
                <a:gd name="T7" fmla="*/ 2 h 218"/>
                <a:gd name="T8" fmla="*/ 25 w 324"/>
                <a:gd name="T9" fmla="*/ 44 h 218"/>
                <a:gd name="T10" fmla="*/ 33 w 324"/>
                <a:gd name="T11" fmla="*/ 54 h 218"/>
                <a:gd name="T12" fmla="*/ 44 w 324"/>
                <a:gd name="T13" fmla="*/ 73 h 218"/>
                <a:gd name="T14" fmla="*/ 62 w 324"/>
                <a:gd name="T15" fmla="*/ 84 h 218"/>
                <a:gd name="T16" fmla="*/ 47 w 324"/>
                <a:gd name="T17" fmla="*/ 61 h 218"/>
                <a:gd name="T18" fmla="*/ 23 w 324"/>
                <a:gd name="T19" fmla="*/ 27 h 218"/>
                <a:gd name="T20" fmla="*/ 31 w 324"/>
                <a:gd name="T21" fmla="*/ 14 h 218"/>
                <a:gd name="T22" fmla="*/ 49 w 324"/>
                <a:gd name="T23" fmla="*/ 44 h 218"/>
                <a:gd name="T24" fmla="*/ 64 w 324"/>
                <a:gd name="T25" fmla="*/ 57 h 218"/>
                <a:gd name="T26" fmla="*/ 95 w 324"/>
                <a:gd name="T27" fmla="*/ 96 h 218"/>
                <a:gd name="T28" fmla="*/ 99 w 324"/>
                <a:gd name="T29" fmla="*/ 117 h 218"/>
                <a:gd name="T30" fmla="*/ 125 w 324"/>
                <a:gd name="T31" fmla="*/ 130 h 218"/>
                <a:gd name="T32" fmla="*/ 138 w 324"/>
                <a:gd name="T33" fmla="*/ 137 h 218"/>
                <a:gd name="T34" fmla="*/ 158 w 324"/>
                <a:gd name="T35" fmla="*/ 146 h 218"/>
                <a:gd name="T36" fmla="*/ 170 w 324"/>
                <a:gd name="T37" fmla="*/ 149 h 218"/>
                <a:gd name="T38" fmla="*/ 189 w 324"/>
                <a:gd name="T39" fmla="*/ 146 h 218"/>
                <a:gd name="T40" fmla="*/ 234 w 324"/>
                <a:gd name="T41" fmla="*/ 169 h 218"/>
                <a:gd name="T42" fmla="*/ 252 w 324"/>
                <a:gd name="T43" fmla="*/ 181 h 218"/>
                <a:gd name="T44" fmla="*/ 261 w 324"/>
                <a:gd name="T45" fmla="*/ 197 h 218"/>
                <a:gd name="T46" fmla="*/ 277 w 324"/>
                <a:gd name="T47" fmla="*/ 208 h 218"/>
                <a:gd name="T48" fmla="*/ 287 w 324"/>
                <a:gd name="T49" fmla="*/ 210 h 218"/>
                <a:gd name="T50" fmla="*/ 299 w 324"/>
                <a:gd name="T51" fmla="*/ 211 h 218"/>
                <a:gd name="T52" fmla="*/ 314 w 324"/>
                <a:gd name="T53" fmla="*/ 212 h 218"/>
                <a:gd name="T54" fmla="*/ 318 w 324"/>
                <a:gd name="T55" fmla="*/ 214 h 218"/>
                <a:gd name="T56" fmla="*/ 308 w 324"/>
                <a:gd name="T57" fmla="*/ 198 h 218"/>
                <a:gd name="T58" fmla="*/ 272 w 324"/>
                <a:gd name="T59" fmla="*/ 186 h 218"/>
                <a:gd name="T60" fmla="*/ 274 w 324"/>
                <a:gd name="T61" fmla="*/ 152 h 218"/>
                <a:gd name="T62" fmla="*/ 230 w 324"/>
                <a:gd name="T63" fmla="*/ 144 h 218"/>
                <a:gd name="T64" fmla="*/ 235 w 324"/>
                <a:gd name="T65" fmla="*/ 124 h 218"/>
                <a:gd name="T66" fmla="*/ 241 w 324"/>
                <a:gd name="T67" fmla="*/ 116 h 218"/>
                <a:gd name="T68" fmla="*/ 239 w 324"/>
                <a:gd name="T69" fmla="*/ 99 h 218"/>
                <a:gd name="T70" fmla="*/ 210 w 324"/>
                <a:gd name="T71" fmla="*/ 120 h 218"/>
                <a:gd name="T72" fmla="*/ 185 w 324"/>
                <a:gd name="T73" fmla="*/ 127 h 218"/>
                <a:gd name="T74" fmla="*/ 161 w 324"/>
                <a:gd name="T75" fmla="*/ 103 h 218"/>
                <a:gd name="T76" fmla="*/ 158 w 324"/>
                <a:gd name="T77" fmla="*/ 75 h 218"/>
                <a:gd name="T78" fmla="*/ 160 w 324"/>
                <a:gd name="T79" fmla="*/ 58 h 218"/>
                <a:gd name="T80" fmla="*/ 111 w 324"/>
                <a:gd name="T81" fmla="*/ 32 h 218"/>
                <a:gd name="T82" fmla="*/ 72 w 324"/>
                <a:gd name="T83" fmla="*/ 6 h 218"/>
                <a:gd name="T84" fmla="*/ 18 w 324"/>
                <a:gd name="T8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4" h="218">
                  <a:moveTo>
                    <a:pt x="159" y="56"/>
                  </a:moveTo>
                  <a:cubicBezTo>
                    <a:pt x="160" y="58"/>
                    <a:pt x="160" y="58"/>
                    <a:pt x="160" y="58"/>
                  </a:cubicBezTo>
                  <a:cubicBezTo>
                    <a:pt x="160" y="58"/>
                    <a:pt x="160" y="58"/>
                    <a:pt x="160" y="58"/>
                  </a:cubicBezTo>
                  <a:cubicBezTo>
                    <a:pt x="160" y="57"/>
                    <a:pt x="159" y="57"/>
                    <a:pt x="159" y="56"/>
                  </a:cubicBezTo>
                  <a:moveTo>
                    <a:pt x="159" y="55"/>
                  </a:moveTo>
                  <a:cubicBezTo>
                    <a:pt x="159" y="56"/>
                    <a:pt x="159" y="56"/>
                    <a:pt x="159" y="56"/>
                  </a:cubicBezTo>
                  <a:cubicBezTo>
                    <a:pt x="159" y="55"/>
                    <a:pt x="159" y="55"/>
                    <a:pt x="159" y="55"/>
                  </a:cubicBezTo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4" y="10"/>
                    <a:pt x="7" y="15"/>
                  </a:cubicBezTo>
                  <a:cubicBezTo>
                    <a:pt x="8" y="19"/>
                    <a:pt x="8" y="27"/>
                    <a:pt x="12" y="29"/>
                  </a:cubicBezTo>
                  <a:cubicBezTo>
                    <a:pt x="17" y="32"/>
                    <a:pt x="21" y="38"/>
                    <a:pt x="25" y="44"/>
                  </a:cubicBezTo>
                  <a:cubicBezTo>
                    <a:pt x="27" y="46"/>
                    <a:pt x="25" y="47"/>
                    <a:pt x="23" y="47"/>
                  </a:cubicBezTo>
                  <a:cubicBezTo>
                    <a:pt x="22" y="47"/>
                    <a:pt x="20" y="47"/>
                    <a:pt x="20" y="47"/>
                  </a:cubicBezTo>
                  <a:cubicBezTo>
                    <a:pt x="23" y="51"/>
                    <a:pt x="29" y="50"/>
                    <a:pt x="33" y="54"/>
                  </a:cubicBezTo>
                  <a:cubicBezTo>
                    <a:pt x="36" y="57"/>
                    <a:pt x="38" y="60"/>
                    <a:pt x="41" y="63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2" y="72"/>
                    <a:pt x="42" y="72"/>
                    <a:pt x="44" y="73"/>
                  </a:cubicBezTo>
                  <a:cubicBezTo>
                    <a:pt x="47" y="75"/>
                    <a:pt x="50" y="82"/>
                    <a:pt x="55" y="82"/>
                  </a:cubicBezTo>
                  <a:cubicBezTo>
                    <a:pt x="55" y="83"/>
                    <a:pt x="59" y="88"/>
                    <a:pt x="60" y="88"/>
                  </a:cubicBezTo>
                  <a:cubicBezTo>
                    <a:pt x="60" y="88"/>
                    <a:pt x="62" y="85"/>
                    <a:pt x="62" y="84"/>
                  </a:cubicBezTo>
                  <a:cubicBezTo>
                    <a:pt x="62" y="82"/>
                    <a:pt x="59" y="78"/>
                    <a:pt x="57" y="78"/>
                  </a:cubicBezTo>
                  <a:cubicBezTo>
                    <a:pt x="57" y="78"/>
                    <a:pt x="56" y="78"/>
                    <a:pt x="56" y="79"/>
                  </a:cubicBezTo>
                  <a:cubicBezTo>
                    <a:pt x="51" y="75"/>
                    <a:pt x="49" y="68"/>
                    <a:pt x="47" y="61"/>
                  </a:cubicBezTo>
                  <a:cubicBezTo>
                    <a:pt x="45" y="55"/>
                    <a:pt x="39" y="52"/>
                    <a:pt x="37" y="45"/>
                  </a:cubicBezTo>
                  <a:cubicBezTo>
                    <a:pt x="36" y="41"/>
                    <a:pt x="35" y="38"/>
                    <a:pt x="31" y="34"/>
                  </a:cubicBezTo>
                  <a:cubicBezTo>
                    <a:pt x="28" y="31"/>
                    <a:pt x="25" y="31"/>
                    <a:pt x="23" y="27"/>
                  </a:cubicBezTo>
                  <a:cubicBezTo>
                    <a:pt x="20" y="22"/>
                    <a:pt x="18" y="18"/>
                    <a:pt x="18" y="12"/>
                  </a:cubicBezTo>
                  <a:cubicBezTo>
                    <a:pt x="18" y="11"/>
                    <a:pt x="17" y="10"/>
                    <a:pt x="18" y="8"/>
                  </a:cubicBezTo>
                  <a:cubicBezTo>
                    <a:pt x="22" y="12"/>
                    <a:pt x="26" y="12"/>
                    <a:pt x="31" y="14"/>
                  </a:cubicBezTo>
                  <a:cubicBezTo>
                    <a:pt x="33" y="15"/>
                    <a:pt x="33" y="22"/>
                    <a:pt x="35" y="24"/>
                  </a:cubicBezTo>
                  <a:cubicBezTo>
                    <a:pt x="38" y="27"/>
                    <a:pt x="37" y="31"/>
                    <a:pt x="40" y="34"/>
                  </a:cubicBezTo>
                  <a:cubicBezTo>
                    <a:pt x="43" y="37"/>
                    <a:pt x="46" y="40"/>
                    <a:pt x="49" y="44"/>
                  </a:cubicBezTo>
                  <a:cubicBezTo>
                    <a:pt x="50" y="44"/>
                    <a:pt x="50" y="43"/>
                    <a:pt x="50" y="43"/>
                  </a:cubicBezTo>
                  <a:cubicBezTo>
                    <a:pt x="51" y="43"/>
                    <a:pt x="51" y="44"/>
                    <a:pt x="53" y="44"/>
                  </a:cubicBezTo>
                  <a:cubicBezTo>
                    <a:pt x="53" y="51"/>
                    <a:pt x="61" y="51"/>
                    <a:pt x="64" y="57"/>
                  </a:cubicBezTo>
                  <a:cubicBezTo>
                    <a:pt x="65" y="60"/>
                    <a:pt x="63" y="62"/>
                    <a:pt x="66" y="65"/>
                  </a:cubicBezTo>
                  <a:cubicBezTo>
                    <a:pt x="68" y="68"/>
                    <a:pt x="73" y="69"/>
                    <a:pt x="76" y="72"/>
                  </a:cubicBezTo>
                  <a:cubicBezTo>
                    <a:pt x="82" y="78"/>
                    <a:pt x="92" y="86"/>
                    <a:pt x="95" y="96"/>
                  </a:cubicBezTo>
                  <a:cubicBezTo>
                    <a:pt x="96" y="98"/>
                    <a:pt x="98" y="99"/>
                    <a:pt x="98" y="103"/>
                  </a:cubicBezTo>
                  <a:cubicBezTo>
                    <a:pt x="98" y="106"/>
                    <a:pt x="95" y="108"/>
                    <a:pt x="95" y="111"/>
                  </a:cubicBezTo>
                  <a:cubicBezTo>
                    <a:pt x="95" y="113"/>
                    <a:pt x="97" y="117"/>
                    <a:pt x="99" y="117"/>
                  </a:cubicBezTo>
                  <a:cubicBezTo>
                    <a:pt x="100" y="120"/>
                    <a:pt x="109" y="122"/>
                    <a:pt x="113" y="126"/>
                  </a:cubicBezTo>
                  <a:cubicBezTo>
                    <a:pt x="113" y="126"/>
                    <a:pt x="114" y="127"/>
                    <a:pt x="116" y="128"/>
                  </a:cubicBezTo>
                  <a:cubicBezTo>
                    <a:pt x="119" y="129"/>
                    <a:pt x="121" y="129"/>
                    <a:pt x="125" y="130"/>
                  </a:cubicBezTo>
                  <a:cubicBezTo>
                    <a:pt x="129" y="132"/>
                    <a:pt x="130" y="136"/>
                    <a:pt x="134" y="137"/>
                  </a:cubicBezTo>
                  <a:cubicBezTo>
                    <a:pt x="135" y="137"/>
                    <a:pt x="135" y="137"/>
                    <a:pt x="136" y="137"/>
                  </a:cubicBezTo>
                  <a:cubicBezTo>
                    <a:pt x="136" y="137"/>
                    <a:pt x="137" y="137"/>
                    <a:pt x="138" y="137"/>
                  </a:cubicBezTo>
                  <a:cubicBezTo>
                    <a:pt x="138" y="137"/>
                    <a:pt x="139" y="137"/>
                    <a:pt x="139" y="137"/>
                  </a:cubicBezTo>
                  <a:cubicBezTo>
                    <a:pt x="140" y="137"/>
                    <a:pt x="141" y="137"/>
                    <a:pt x="142" y="138"/>
                  </a:cubicBezTo>
                  <a:cubicBezTo>
                    <a:pt x="145" y="139"/>
                    <a:pt x="155" y="146"/>
                    <a:pt x="158" y="146"/>
                  </a:cubicBezTo>
                  <a:cubicBezTo>
                    <a:pt x="159" y="146"/>
                    <a:pt x="160" y="146"/>
                    <a:pt x="161" y="146"/>
                  </a:cubicBezTo>
                  <a:cubicBezTo>
                    <a:pt x="162" y="146"/>
                    <a:pt x="163" y="146"/>
                    <a:pt x="165" y="146"/>
                  </a:cubicBezTo>
                  <a:cubicBezTo>
                    <a:pt x="166" y="147"/>
                    <a:pt x="168" y="149"/>
                    <a:pt x="170" y="149"/>
                  </a:cubicBezTo>
                  <a:cubicBezTo>
                    <a:pt x="175" y="149"/>
                    <a:pt x="176" y="143"/>
                    <a:pt x="181" y="143"/>
                  </a:cubicBezTo>
                  <a:cubicBezTo>
                    <a:pt x="183" y="143"/>
                    <a:pt x="185" y="144"/>
                    <a:pt x="187" y="146"/>
                  </a:cubicBezTo>
                  <a:cubicBezTo>
                    <a:pt x="189" y="146"/>
                    <a:pt x="189" y="146"/>
                    <a:pt x="189" y="146"/>
                  </a:cubicBezTo>
                  <a:cubicBezTo>
                    <a:pt x="197" y="149"/>
                    <a:pt x="198" y="156"/>
                    <a:pt x="207" y="160"/>
                  </a:cubicBezTo>
                  <a:cubicBezTo>
                    <a:pt x="212" y="163"/>
                    <a:pt x="216" y="161"/>
                    <a:pt x="222" y="164"/>
                  </a:cubicBezTo>
                  <a:cubicBezTo>
                    <a:pt x="225" y="166"/>
                    <a:pt x="228" y="169"/>
                    <a:pt x="234" y="169"/>
                  </a:cubicBezTo>
                  <a:cubicBezTo>
                    <a:pt x="236" y="169"/>
                    <a:pt x="237" y="167"/>
                    <a:pt x="239" y="167"/>
                  </a:cubicBezTo>
                  <a:cubicBezTo>
                    <a:pt x="240" y="167"/>
                    <a:pt x="240" y="167"/>
                    <a:pt x="241" y="167"/>
                  </a:cubicBezTo>
                  <a:cubicBezTo>
                    <a:pt x="243" y="174"/>
                    <a:pt x="247" y="177"/>
                    <a:pt x="252" y="181"/>
                  </a:cubicBezTo>
                  <a:cubicBezTo>
                    <a:pt x="253" y="183"/>
                    <a:pt x="255" y="183"/>
                    <a:pt x="256" y="186"/>
                  </a:cubicBezTo>
                  <a:cubicBezTo>
                    <a:pt x="257" y="190"/>
                    <a:pt x="254" y="194"/>
                    <a:pt x="258" y="197"/>
                  </a:cubicBezTo>
                  <a:cubicBezTo>
                    <a:pt x="261" y="197"/>
                    <a:pt x="261" y="197"/>
                    <a:pt x="261" y="197"/>
                  </a:cubicBezTo>
                  <a:cubicBezTo>
                    <a:pt x="261" y="197"/>
                    <a:pt x="261" y="196"/>
                    <a:pt x="261" y="195"/>
                  </a:cubicBezTo>
                  <a:cubicBezTo>
                    <a:pt x="262" y="195"/>
                    <a:pt x="271" y="201"/>
                    <a:pt x="272" y="202"/>
                  </a:cubicBezTo>
                  <a:cubicBezTo>
                    <a:pt x="273" y="205"/>
                    <a:pt x="273" y="208"/>
                    <a:pt x="277" y="208"/>
                  </a:cubicBezTo>
                  <a:cubicBezTo>
                    <a:pt x="277" y="209"/>
                    <a:pt x="278" y="210"/>
                    <a:pt x="279" y="210"/>
                  </a:cubicBezTo>
                  <a:cubicBezTo>
                    <a:pt x="280" y="210"/>
                    <a:pt x="282" y="209"/>
                    <a:pt x="284" y="209"/>
                  </a:cubicBezTo>
                  <a:cubicBezTo>
                    <a:pt x="285" y="209"/>
                    <a:pt x="286" y="210"/>
                    <a:pt x="287" y="210"/>
                  </a:cubicBezTo>
                  <a:cubicBezTo>
                    <a:pt x="289" y="213"/>
                    <a:pt x="292" y="218"/>
                    <a:pt x="297" y="218"/>
                  </a:cubicBezTo>
                  <a:cubicBezTo>
                    <a:pt x="299" y="218"/>
                    <a:pt x="301" y="217"/>
                    <a:pt x="301" y="214"/>
                  </a:cubicBezTo>
                  <a:cubicBezTo>
                    <a:pt x="301" y="213"/>
                    <a:pt x="299" y="212"/>
                    <a:pt x="299" y="211"/>
                  </a:cubicBezTo>
                  <a:cubicBezTo>
                    <a:pt x="299" y="210"/>
                    <a:pt x="307" y="204"/>
                    <a:pt x="309" y="204"/>
                  </a:cubicBezTo>
                  <a:cubicBezTo>
                    <a:pt x="312" y="204"/>
                    <a:pt x="313" y="208"/>
                    <a:pt x="316" y="209"/>
                  </a:cubicBezTo>
                  <a:cubicBezTo>
                    <a:pt x="315" y="210"/>
                    <a:pt x="314" y="211"/>
                    <a:pt x="314" y="212"/>
                  </a:cubicBezTo>
                  <a:cubicBezTo>
                    <a:pt x="314" y="213"/>
                    <a:pt x="317" y="213"/>
                    <a:pt x="317" y="214"/>
                  </a:cubicBezTo>
                  <a:cubicBezTo>
                    <a:pt x="317" y="214"/>
                    <a:pt x="317" y="214"/>
                    <a:pt x="317" y="214"/>
                  </a:cubicBezTo>
                  <a:cubicBezTo>
                    <a:pt x="318" y="214"/>
                    <a:pt x="318" y="214"/>
                    <a:pt x="318" y="214"/>
                  </a:cubicBezTo>
                  <a:cubicBezTo>
                    <a:pt x="319" y="213"/>
                    <a:pt x="321" y="211"/>
                    <a:pt x="323" y="209"/>
                  </a:cubicBezTo>
                  <a:cubicBezTo>
                    <a:pt x="324" y="208"/>
                    <a:pt x="324" y="207"/>
                    <a:pt x="324" y="207"/>
                  </a:cubicBezTo>
                  <a:cubicBezTo>
                    <a:pt x="320" y="204"/>
                    <a:pt x="316" y="198"/>
                    <a:pt x="308" y="198"/>
                  </a:cubicBezTo>
                  <a:cubicBezTo>
                    <a:pt x="302" y="198"/>
                    <a:pt x="298" y="204"/>
                    <a:pt x="291" y="204"/>
                  </a:cubicBezTo>
                  <a:cubicBezTo>
                    <a:pt x="286" y="204"/>
                    <a:pt x="286" y="198"/>
                    <a:pt x="283" y="197"/>
                  </a:cubicBezTo>
                  <a:cubicBezTo>
                    <a:pt x="278" y="195"/>
                    <a:pt x="272" y="192"/>
                    <a:pt x="272" y="186"/>
                  </a:cubicBezTo>
                  <a:cubicBezTo>
                    <a:pt x="272" y="181"/>
                    <a:pt x="272" y="175"/>
                    <a:pt x="272" y="169"/>
                  </a:cubicBezTo>
                  <a:cubicBezTo>
                    <a:pt x="274" y="166"/>
                    <a:pt x="274" y="159"/>
                    <a:pt x="274" y="156"/>
                  </a:cubicBezTo>
                  <a:cubicBezTo>
                    <a:pt x="274" y="155"/>
                    <a:pt x="274" y="153"/>
                    <a:pt x="274" y="152"/>
                  </a:cubicBezTo>
                  <a:cubicBezTo>
                    <a:pt x="269" y="151"/>
                    <a:pt x="267" y="146"/>
                    <a:pt x="260" y="146"/>
                  </a:cubicBezTo>
                  <a:cubicBezTo>
                    <a:pt x="250" y="146"/>
                    <a:pt x="243" y="148"/>
                    <a:pt x="233" y="148"/>
                  </a:cubicBezTo>
                  <a:cubicBezTo>
                    <a:pt x="232" y="148"/>
                    <a:pt x="230" y="146"/>
                    <a:pt x="230" y="144"/>
                  </a:cubicBezTo>
                  <a:cubicBezTo>
                    <a:pt x="230" y="144"/>
                    <a:pt x="230" y="144"/>
                    <a:pt x="230" y="143"/>
                  </a:cubicBezTo>
                  <a:cubicBezTo>
                    <a:pt x="232" y="141"/>
                    <a:pt x="235" y="140"/>
                    <a:pt x="235" y="137"/>
                  </a:cubicBezTo>
                  <a:cubicBezTo>
                    <a:pt x="235" y="133"/>
                    <a:pt x="235" y="127"/>
                    <a:pt x="235" y="124"/>
                  </a:cubicBezTo>
                  <a:cubicBezTo>
                    <a:pt x="236" y="124"/>
                    <a:pt x="237" y="124"/>
                    <a:pt x="237" y="124"/>
                  </a:cubicBezTo>
                  <a:cubicBezTo>
                    <a:pt x="237" y="124"/>
                    <a:pt x="237" y="125"/>
                    <a:pt x="237" y="126"/>
                  </a:cubicBezTo>
                  <a:cubicBezTo>
                    <a:pt x="239" y="123"/>
                    <a:pt x="241" y="121"/>
                    <a:pt x="241" y="116"/>
                  </a:cubicBezTo>
                  <a:cubicBezTo>
                    <a:pt x="241" y="111"/>
                    <a:pt x="246" y="106"/>
                    <a:pt x="246" y="102"/>
                  </a:cubicBezTo>
                  <a:cubicBezTo>
                    <a:pt x="246" y="101"/>
                    <a:pt x="246" y="100"/>
                    <a:pt x="246" y="99"/>
                  </a:cubicBezTo>
                  <a:cubicBezTo>
                    <a:pt x="244" y="99"/>
                    <a:pt x="240" y="99"/>
                    <a:pt x="239" y="99"/>
                  </a:cubicBezTo>
                  <a:cubicBezTo>
                    <a:pt x="238" y="98"/>
                    <a:pt x="236" y="98"/>
                    <a:pt x="233" y="98"/>
                  </a:cubicBezTo>
                  <a:cubicBezTo>
                    <a:pt x="226" y="98"/>
                    <a:pt x="216" y="101"/>
                    <a:pt x="216" y="109"/>
                  </a:cubicBezTo>
                  <a:cubicBezTo>
                    <a:pt x="216" y="113"/>
                    <a:pt x="212" y="117"/>
                    <a:pt x="210" y="120"/>
                  </a:cubicBezTo>
                  <a:cubicBezTo>
                    <a:pt x="210" y="121"/>
                    <a:pt x="209" y="125"/>
                    <a:pt x="206" y="125"/>
                  </a:cubicBezTo>
                  <a:cubicBezTo>
                    <a:pt x="205" y="125"/>
                    <a:pt x="204" y="123"/>
                    <a:pt x="201" y="123"/>
                  </a:cubicBezTo>
                  <a:cubicBezTo>
                    <a:pt x="195" y="123"/>
                    <a:pt x="191" y="127"/>
                    <a:pt x="185" y="127"/>
                  </a:cubicBezTo>
                  <a:cubicBezTo>
                    <a:pt x="183" y="127"/>
                    <a:pt x="183" y="124"/>
                    <a:pt x="181" y="124"/>
                  </a:cubicBezTo>
                  <a:cubicBezTo>
                    <a:pt x="173" y="121"/>
                    <a:pt x="173" y="117"/>
                    <a:pt x="168" y="111"/>
                  </a:cubicBezTo>
                  <a:cubicBezTo>
                    <a:pt x="166" y="109"/>
                    <a:pt x="162" y="105"/>
                    <a:pt x="161" y="103"/>
                  </a:cubicBezTo>
                  <a:cubicBezTo>
                    <a:pt x="160" y="101"/>
                    <a:pt x="161" y="99"/>
                    <a:pt x="160" y="96"/>
                  </a:cubicBezTo>
                  <a:cubicBezTo>
                    <a:pt x="160" y="95"/>
                    <a:pt x="157" y="93"/>
                    <a:pt x="158" y="91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9" y="70"/>
                    <a:pt x="161" y="68"/>
                    <a:pt x="161" y="63"/>
                  </a:cubicBezTo>
                  <a:cubicBezTo>
                    <a:pt x="161" y="62"/>
                    <a:pt x="160" y="60"/>
                    <a:pt x="160" y="59"/>
                  </a:cubicBezTo>
                  <a:cubicBezTo>
                    <a:pt x="160" y="58"/>
                    <a:pt x="160" y="58"/>
                    <a:pt x="160" y="58"/>
                  </a:cubicBezTo>
                  <a:cubicBezTo>
                    <a:pt x="155" y="57"/>
                    <a:pt x="148" y="56"/>
                    <a:pt x="146" y="54"/>
                  </a:cubicBezTo>
                  <a:cubicBezTo>
                    <a:pt x="137" y="45"/>
                    <a:pt x="137" y="24"/>
                    <a:pt x="120" y="24"/>
                  </a:cubicBezTo>
                  <a:cubicBezTo>
                    <a:pt x="114" y="24"/>
                    <a:pt x="116" y="32"/>
                    <a:pt x="111" y="32"/>
                  </a:cubicBezTo>
                  <a:cubicBezTo>
                    <a:pt x="105" y="32"/>
                    <a:pt x="100" y="22"/>
                    <a:pt x="98" y="18"/>
                  </a:cubicBezTo>
                  <a:cubicBezTo>
                    <a:pt x="93" y="10"/>
                    <a:pt x="88" y="9"/>
                    <a:pt x="78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153"/>
            <p:cNvSpPr>
              <a:spLocks/>
            </p:cNvSpPr>
            <p:nvPr/>
          </p:nvSpPr>
          <p:spPr bwMode="auto">
            <a:xfrm>
              <a:off x="3611563" y="2422525"/>
              <a:ext cx="38100" cy="14288"/>
            </a:xfrm>
            <a:custGeom>
              <a:avLst/>
              <a:gdLst>
                <a:gd name="T0" fmla="*/ 0 w 10"/>
                <a:gd name="T1" fmla="*/ 0 h 4"/>
                <a:gd name="T2" fmla="*/ 0 w 10"/>
                <a:gd name="T3" fmla="*/ 2 h 4"/>
                <a:gd name="T4" fmla="*/ 8 w 10"/>
                <a:gd name="T5" fmla="*/ 4 h 4"/>
                <a:gd name="T6" fmla="*/ 10 w 10"/>
                <a:gd name="T7" fmla="*/ 4 h 4"/>
                <a:gd name="T8" fmla="*/ 0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2" y="3"/>
                    <a:pt x="6" y="4"/>
                    <a:pt x="8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0"/>
                    <a:pt x="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154"/>
            <p:cNvSpPr>
              <a:spLocks/>
            </p:cNvSpPr>
            <p:nvPr/>
          </p:nvSpPr>
          <p:spPr bwMode="auto">
            <a:xfrm>
              <a:off x="2200275" y="2524125"/>
              <a:ext cx="142875" cy="88900"/>
            </a:xfrm>
            <a:custGeom>
              <a:avLst/>
              <a:gdLst>
                <a:gd name="T0" fmla="*/ 4 w 38"/>
                <a:gd name="T1" fmla="*/ 0 h 24"/>
                <a:gd name="T2" fmla="*/ 0 w 38"/>
                <a:gd name="T3" fmla="*/ 1 h 24"/>
                <a:gd name="T4" fmla="*/ 1 w 38"/>
                <a:gd name="T5" fmla="*/ 1 h 24"/>
                <a:gd name="T6" fmla="*/ 6 w 38"/>
                <a:gd name="T7" fmla="*/ 2 h 24"/>
                <a:gd name="T8" fmla="*/ 3 w 38"/>
                <a:gd name="T9" fmla="*/ 5 h 24"/>
                <a:gd name="T10" fmla="*/ 18 w 38"/>
                <a:gd name="T11" fmla="*/ 11 h 24"/>
                <a:gd name="T12" fmla="*/ 15 w 38"/>
                <a:gd name="T13" fmla="*/ 14 h 24"/>
                <a:gd name="T14" fmla="*/ 36 w 38"/>
                <a:gd name="T15" fmla="*/ 24 h 24"/>
                <a:gd name="T16" fmla="*/ 38 w 38"/>
                <a:gd name="T17" fmla="*/ 24 h 24"/>
                <a:gd name="T18" fmla="*/ 38 w 38"/>
                <a:gd name="T19" fmla="*/ 22 h 24"/>
                <a:gd name="T20" fmla="*/ 12 w 38"/>
                <a:gd name="T21" fmla="*/ 4 h 24"/>
                <a:gd name="T22" fmla="*/ 4 w 38"/>
                <a:gd name="T2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4" y="2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4" y="8"/>
                    <a:pt x="12" y="11"/>
                    <a:pt x="18" y="11"/>
                  </a:cubicBezTo>
                  <a:cubicBezTo>
                    <a:pt x="17" y="12"/>
                    <a:pt x="15" y="12"/>
                    <a:pt x="15" y="14"/>
                  </a:cubicBezTo>
                  <a:cubicBezTo>
                    <a:pt x="19" y="17"/>
                    <a:pt x="29" y="24"/>
                    <a:pt x="36" y="24"/>
                  </a:cubicBezTo>
                  <a:cubicBezTo>
                    <a:pt x="37" y="24"/>
                    <a:pt x="37" y="24"/>
                    <a:pt x="38" y="24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1" y="14"/>
                    <a:pt x="24" y="8"/>
                    <a:pt x="12" y="4"/>
                  </a:cubicBezTo>
                  <a:cubicBezTo>
                    <a:pt x="10" y="3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155"/>
            <p:cNvSpPr>
              <a:spLocks/>
            </p:cNvSpPr>
            <p:nvPr/>
          </p:nvSpPr>
          <p:spPr bwMode="auto">
            <a:xfrm>
              <a:off x="2057400" y="2387600"/>
              <a:ext cx="52388" cy="71438"/>
            </a:xfrm>
            <a:custGeom>
              <a:avLst/>
              <a:gdLst>
                <a:gd name="T0" fmla="*/ 0 w 14"/>
                <a:gd name="T1" fmla="*/ 0 h 19"/>
                <a:gd name="T2" fmla="*/ 0 w 14"/>
                <a:gd name="T3" fmla="*/ 2 h 19"/>
                <a:gd name="T4" fmla="*/ 3 w 14"/>
                <a:gd name="T5" fmla="*/ 7 h 19"/>
                <a:gd name="T6" fmla="*/ 8 w 14"/>
                <a:gd name="T7" fmla="*/ 11 h 19"/>
                <a:gd name="T8" fmla="*/ 7 w 14"/>
                <a:gd name="T9" fmla="*/ 14 h 19"/>
                <a:gd name="T10" fmla="*/ 11 w 14"/>
                <a:gd name="T11" fmla="*/ 19 h 19"/>
                <a:gd name="T12" fmla="*/ 9 w 14"/>
                <a:gd name="T13" fmla="*/ 14 h 19"/>
                <a:gd name="T14" fmla="*/ 10 w 14"/>
                <a:gd name="T15" fmla="*/ 11 h 19"/>
                <a:gd name="T16" fmla="*/ 9 w 14"/>
                <a:gd name="T17" fmla="*/ 8 h 19"/>
                <a:gd name="T18" fmla="*/ 9 w 14"/>
                <a:gd name="T19" fmla="*/ 1 h 19"/>
                <a:gd name="T20" fmla="*/ 5 w 14"/>
                <a:gd name="T21" fmla="*/ 5 h 19"/>
                <a:gd name="T22" fmla="*/ 7 w 14"/>
                <a:gd name="T23" fmla="*/ 2 h 19"/>
                <a:gd name="T24" fmla="*/ 0 w 14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9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2" y="7"/>
                    <a:pt x="3" y="7"/>
                  </a:cubicBezTo>
                  <a:cubicBezTo>
                    <a:pt x="5" y="7"/>
                    <a:pt x="6" y="10"/>
                    <a:pt x="8" y="11"/>
                  </a:cubicBezTo>
                  <a:cubicBezTo>
                    <a:pt x="8" y="11"/>
                    <a:pt x="7" y="12"/>
                    <a:pt x="7" y="14"/>
                  </a:cubicBezTo>
                  <a:cubicBezTo>
                    <a:pt x="7" y="16"/>
                    <a:pt x="9" y="19"/>
                    <a:pt x="11" y="19"/>
                  </a:cubicBezTo>
                  <a:cubicBezTo>
                    <a:pt x="14" y="19"/>
                    <a:pt x="9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0"/>
                    <a:pt x="9" y="9"/>
                    <a:pt x="9" y="8"/>
                  </a:cubicBezTo>
                  <a:cubicBezTo>
                    <a:pt x="9" y="5"/>
                    <a:pt x="9" y="3"/>
                    <a:pt x="9" y="1"/>
                  </a:cubicBezTo>
                  <a:cubicBezTo>
                    <a:pt x="8" y="3"/>
                    <a:pt x="7" y="5"/>
                    <a:pt x="5" y="5"/>
                  </a:cubicBezTo>
                  <a:cubicBezTo>
                    <a:pt x="3" y="5"/>
                    <a:pt x="7" y="2"/>
                    <a:pt x="7" y="2"/>
                  </a:cubicBezTo>
                  <a:cubicBezTo>
                    <a:pt x="4" y="1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156"/>
            <p:cNvSpPr>
              <a:spLocks/>
            </p:cNvSpPr>
            <p:nvPr/>
          </p:nvSpPr>
          <p:spPr bwMode="auto">
            <a:xfrm>
              <a:off x="1404938" y="2227263"/>
              <a:ext cx="63500" cy="41275"/>
            </a:xfrm>
            <a:custGeom>
              <a:avLst/>
              <a:gdLst>
                <a:gd name="T0" fmla="*/ 17 w 17"/>
                <a:gd name="T1" fmla="*/ 0 h 11"/>
                <a:gd name="T2" fmla="*/ 14 w 17"/>
                <a:gd name="T3" fmla="*/ 0 h 11"/>
                <a:gd name="T4" fmla="*/ 0 w 17"/>
                <a:gd name="T5" fmla="*/ 4 h 11"/>
                <a:gd name="T6" fmla="*/ 0 w 17"/>
                <a:gd name="T7" fmla="*/ 7 h 11"/>
                <a:gd name="T8" fmla="*/ 6 w 17"/>
                <a:gd name="T9" fmla="*/ 11 h 11"/>
                <a:gd name="T10" fmla="*/ 17 w 17"/>
                <a:gd name="T11" fmla="*/ 3 h 11"/>
                <a:gd name="T12" fmla="*/ 17 w 17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6" y="0"/>
                    <a:pt x="16" y="0"/>
                    <a:pt x="14" y="0"/>
                  </a:cubicBezTo>
                  <a:cubicBezTo>
                    <a:pt x="9" y="0"/>
                    <a:pt x="5" y="3"/>
                    <a:pt x="0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9"/>
                    <a:pt x="4" y="9"/>
                    <a:pt x="6" y="11"/>
                  </a:cubicBezTo>
                  <a:cubicBezTo>
                    <a:pt x="11" y="8"/>
                    <a:pt x="12" y="6"/>
                    <a:pt x="17" y="3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157"/>
            <p:cNvSpPr>
              <a:spLocks/>
            </p:cNvSpPr>
            <p:nvPr/>
          </p:nvSpPr>
          <p:spPr bwMode="auto">
            <a:xfrm>
              <a:off x="6475413" y="2989263"/>
              <a:ext cx="82550" cy="49213"/>
            </a:xfrm>
            <a:custGeom>
              <a:avLst/>
              <a:gdLst>
                <a:gd name="T0" fmla="*/ 21 w 22"/>
                <a:gd name="T1" fmla="*/ 0 h 13"/>
                <a:gd name="T2" fmla="*/ 13 w 22"/>
                <a:gd name="T3" fmla="*/ 2 h 13"/>
                <a:gd name="T4" fmla="*/ 5 w 22"/>
                <a:gd name="T5" fmla="*/ 0 h 13"/>
                <a:gd name="T6" fmla="*/ 0 w 22"/>
                <a:gd name="T7" fmla="*/ 1 h 13"/>
                <a:gd name="T8" fmla="*/ 0 w 22"/>
                <a:gd name="T9" fmla="*/ 3 h 13"/>
                <a:gd name="T10" fmla="*/ 4 w 22"/>
                <a:gd name="T11" fmla="*/ 4 h 13"/>
                <a:gd name="T12" fmla="*/ 17 w 22"/>
                <a:gd name="T13" fmla="*/ 12 h 13"/>
                <a:gd name="T14" fmla="*/ 20 w 22"/>
                <a:gd name="T15" fmla="*/ 13 h 13"/>
                <a:gd name="T16" fmla="*/ 21 w 22"/>
                <a:gd name="T17" fmla="*/ 11 h 13"/>
                <a:gd name="T18" fmla="*/ 20 w 22"/>
                <a:gd name="T19" fmla="*/ 6 h 13"/>
                <a:gd name="T20" fmla="*/ 21 w 22"/>
                <a:gd name="T21" fmla="*/ 3 h 13"/>
                <a:gd name="T22" fmla="*/ 22 w 22"/>
                <a:gd name="T23" fmla="*/ 0 h 13"/>
                <a:gd name="T24" fmla="*/ 21 w 22"/>
                <a:gd name="T2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3">
                  <a:moveTo>
                    <a:pt x="21" y="0"/>
                  </a:moveTo>
                  <a:cubicBezTo>
                    <a:pt x="18" y="0"/>
                    <a:pt x="16" y="2"/>
                    <a:pt x="13" y="2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2" y="0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9" y="6"/>
                    <a:pt x="13" y="10"/>
                    <a:pt x="17" y="12"/>
                  </a:cubicBezTo>
                  <a:cubicBezTo>
                    <a:pt x="17" y="12"/>
                    <a:pt x="19" y="13"/>
                    <a:pt x="20" y="13"/>
                  </a:cubicBezTo>
                  <a:cubicBezTo>
                    <a:pt x="20" y="13"/>
                    <a:pt x="21" y="12"/>
                    <a:pt x="21" y="11"/>
                  </a:cubicBezTo>
                  <a:cubicBezTo>
                    <a:pt x="21" y="8"/>
                    <a:pt x="20" y="8"/>
                    <a:pt x="20" y="6"/>
                  </a:cubicBezTo>
                  <a:cubicBezTo>
                    <a:pt x="20" y="5"/>
                    <a:pt x="21" y="3"/>
                    <a:pt x="21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158"/>
            <p:cNvSpPr>
              <a:spLocks/>
            </p:cNvSpPr>
            <p:nvPr/>
          </p:nvSpPr>
          <p:spPr bwMode="auto">
            <a:xfrm>
              <a:off x="6359525" y="2813050"/>
              <a:ext cx="30163" cy="55563"/>
            </a:xfrm>
            <a:custGeom>
              <a:avLst/>
              <a:gdLst>
                <a:gd name="T0" fmla="*/ 7 w 8"/>
                <a:gd name="T1" fmla="*/ 0 h 15"/>
                <a:gd name="T2" fmla="*/ 2 w 8"/>
                <a:gd name="T3" fmla="*/ 3 h 15"/>
                <a:gd name="T4" fmla="*/ 0 w 8"/>
                <a:gd name="T5" fmla="*/ 4 h 15"/>
                <a:gd name="T6" fmla="*/ 5 w 8"/>
                <a:gd name="T7" fmla="*/ 15 h 15"/>
                <a:gd name="T8" fmla="*/ 8 w 8"/>
                <a:gd name="T9" fmla="*/ 4 h 15"/>
                <a:gd name="T10" fmla="*/ 7 w 8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5">
                  <a:moveTo>
                    <a:pt x="7" y="0"/>
                  </a:moveTo>
                  <a:cubicBezTo>
                    <a:pt x="5" y="1"/>
                    <a:pt x="4" y="3"/>
                    <a:pt x="2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2" y="6"/>
                    <a:pt x="3" y="14"/>
                    <a:pt x="5" y="15"/>
                  </a:cubicBezTo>
                  <a:cubicBezTo>
                    <a:pt x="6" y="13"/>
                    <a:pt x="7" y="7"/>
                    <a:pt x="8" y="4"/>
                  </a:cubicBezTo>
                  <a:cubicBezTo>
                    <a:pt x="7" y="3"/>
                    <a:pt x="7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159"/>
            <p:cNvSpPr>
              <a:spLocks/>
            </p:cNvSpPr>
            <p:nvPr/>
          </p:nvSpPr>
          <p:spPr bwMode="auto">
            <a:xfrm>
              <a:off x="6351588" y="2876550"/>
              <a:ext cx="46038" cy="79375"/>
            </a:xfrm>
            <a:custGeom>
              <a:avLst/>
              <a:gdLst>
                <a:gd name="T0" fmla="*/ 6 w 12"/>
                <a:gd name="T1" fmla="*/ 0 h 21"/>
                <a:gd name="T2" fmla="*/ 0 w 12"/>
                <a:gd name="T3" fmla="*/ 4 h 21"/>
                <a:gd name="T4" fmla="*/ 3 w 12"/>
                <a:gd name="T5" fmla="*/ 10 h 21"/>
                <a:gd name="T6" fmla="*/ 1 w 12"/>
                <a:gd name="T7" fmla="*/ 15 h 21"/>
                <a:gd name="T8" fmla="*/ 4 w 12"/>
                <a:gd name="T9" fmla="*/ 21 h 21"/>
                <a:gd name="T10" fmla="*/ 12 w 12"/>
                <a:gd name="T11" fmla="*/ 13 h 21"/>
                <a:gd name="T12" fmla="*/ 10 w 12"/>
                <a:gd name="T13" fmla="*/ 2 h 21"/>
                <a:gd name="T14" fmla="*/ 6 w 12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1">
                  <a:moveTo>
                    <a:pt x="6" y="0"/>
                  </a:moveTo>
                  <a:cubicBezTo>
                    <a:pt x="4" y="0"/>
                    <a:pt x="3" y="3"/>
                    <a:pt x="0" y="4"/>
                  </a:cubicBezTo>
                  <a:cubicBezTo>
                    <a:pt x="1" y="6"/>
                    <a:pt x="3" y="7"/>
                    <a:pt x="3" y="10"/>
                  </a:cubicBezTo>
                  <a:cubicBezTo>
                    <a:pt x="3" y="12"/>
                    <a:pt x="2" y="13"/>
                    <a:pt x="1" y="15"/>
                  </a:cubicBezTo>
                  <a:cubicBezTo>
                    <a:pt x="1" y="18"/>
                    <a:pt x="1" y="21"/>
                    <a:pt x="4" y="21"/>
                  </a:cubicBezTo>
                  <a:cubicBezTo>
                    <a:pt x="7" y="21"/>
                    <a:pt x="12" y="17"/>
                    <a:pt x="12" y="13"/>
                  </a:cubicBezTo>
                  <a:cubicBezTo>
                    <a:pt x="12" y="9"/>
                    <a:pt x="12" y="6"/>
                    <a:pt x="10" y="2"/>
                  </a:cubicBezTo>
                  <a:cubicBezTo>
                    <a:pt x="9" y="2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160"/>
            <p:cNvSpPr>
              <a:spLocks/>
            </p:cNvSpPr>
            <p:nvPr/>
          </p:nvSpPr>
          <p:spPr bwMode="auto">
            <a:xfrm>
              <a:off x="6180138" y="2925763"/>
              <a:ext cx="22225" cy="14288"/>
            </a:xfrm>
            <a:custGeom>
              <a:avLst/>
              <a:gdLst>
                <a:gd name="T0" fmla="*/ 5 w 6"/>
                <a:gd name="T1" fmla="*/ 0 h 4"/>
                <a:gd name="T2" fmla="*/ 0 w 6"/>
                <a:gd name="T3" fmla="*/ 2 h 4"/>
                <a:gd name="T4" fmla="*/ 4 w 6"/>
                <a:gd name="T5" fmla="*/ 4 h 4"/>
                <a:gd name="T6" fmla="*/ 6 w 6"/>
                <a:gd name="T7" fmla="*/ 3 h 4"/>
                <a:gd name="T8" fmla="*/ 5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3" y="0"/>
                    <a:pt x="2" y="1"/>
                    <a:pt x="0" y="2"/>
                  </a:cubicBezTo>
                  <a:cubicBezTo>
                    <a:pt x="1" y="2"/>
                    <a:pt x="3" y="4"/>
                    <a:pt x="4" y="4"/>
                  </a:cubicBezTo>
                  <a:cubicBezTo>
                    <a:pt x="5" y="4"/>
                    <a:pt x="6" y="4"/>
                    <a:pt x="6" y="3"/>
                  </a:cubicBezTo>
                  <a:cubicBezTo>
                    <a:pt x="6" y="2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61"/>
            <p:cNvSpPr>
              <a:spLocks/>
            </p:cNvSpPr>
            <p:nvPr/>
          </p:nvSpPr>
          <p:spPr bwMode="auto">
            <a:xfrm>
              <a:off x="6400800" y="2309813"/>
              <a:ext cx="30163" cy="33338"/>
            </a:xfrm>
            <a:custGeom>
              <a:avLst/>
              <a:gdLst>
                <a:gd name="T0" fmla="*/ 6 w 8"/>
                <a:gd name="T1" fmla="*/ 0 h 9"/>
                <a:gd name="T2" fmla="*/ 0 w 8"/>
                <a:gd name="T3" fmla="*/ 0 h 9"/>
                <a:gd name="T4" fmla="*/ 0 w 8"/>
                <a:gd name="T5" fmla="*/ 3 h 9"/>
                <a:gd name="T6" fmla="*/ 7 w 8"/>
                <a:gd name="T7" fmla="*/ 7 h 9"/>
                <a:gd name="T8" fmla="*/ 7 w 8"/>
                <a:gd name="T9" fmla="*/ 9 h 9"/>
                <a:gd name="T10" fmla="*/ 8 w 8"/>
                <a:gd name="T11" fmla="*/ 6 h 9"/>
                <a:gd name="T12" fmla="*/ 6 w 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6"/>
                    <a:pt x="3" y="7"/>
                    <a:pt x="7" y="7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8"/>
                    <a:pt x="8" y="8"/>
                    <a:pt x="8" y="6"/>
                  </a:cubicBezTo>
                  <a:cubicBezTo>
                    <a:pt x="8" y="3"/>
                    <a:pt x="6" y="4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62"/>
            <p:cNvSpPr>
              <a:spLocks/>
            </p:cNvSpPr>
            <p:nvPr/>
          </p:nvSpPr>
          <p:spPr bwMode="auto">
            <a:xfrm>
              <a:off x="6434138" y="2279650"/>
              <a:ext cx="49213" cy="71438"/>
            </a:xfrm>
            <a:custGeom>
              <a:avLst/>
              <a:gdLst>
                <a:gd name="T0" fmla="*/ 6 w 13"/>
                <a:gd name="T1" fmla="*/ 0 h 19"/>
                <a:gd name="T2" fmla="*/ 0 w 13"/>
                <a:gd name="T3" fmla="*/ 9 h 19"/>
                <a:gd name="T4" fmla="*/ 6 w 13"/>
                <a:gd name="T5" fmla="*/ 13 h 19"/>
                <a:gd name="T6" fmla="*/ 2 w 13"/>
                <a:gd name="T7" fmla="*/ 17 h 19"/>
                <a:gd name="T8" fmla="*/ 2 w 13"/>
                <a:gd name="T9" fmla="*/ 16 h 19"/>
                <a:gd name="T10" fmla="*/ 0 w 13"/>
                <a:gd name="T11" fmla="*/ 17 h 19"/>
                <a:gd name="T12" fmla="*/ 4 w 13"/>
                <a:gd name="T13" fmla="*/ 19 h 19"/>
                <a:gd name="T14" fmla="*/ 13 w 13"/>
                <a:gd name="T15" fmla="*/ 7 h 19"/>
                <a:gd name="T16" fmla="*/ 6 w 13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9">
                  <a:moveTo>
                    <a:pt x="6" y="0"/>
                  </a:moveTo>
                  <a:cubicBezTo>
                    <a:pt x="4" y="0"/>
                    <a:pt x="0" y="7"/>
                    <a:pt x="0" y="9"/>
                  </a:cubicBezTo>
                  <a:cubicBezTo>
                    <a:pt x="0" y="10"/>
                    <a:pt x="3" y="12"/>
                    <a:pt x="6" y="13"/>
                  </a:cubicBezTo>
                  <a:cubicBezTo>
                    <a:pt x="6" y="14"/>
                    <a:pt x="4" y="16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7"/>
                    <a:pt x="2" y="19"/>
                    <a:pt x="4" y="19"/>
                  </a:cubicBezTo>
                  <a:cubicBezTo>
                    <a:pt x="10" y="19"/>
                    <a:pt x="8" y="9"/>
                    <a:pt x="13" y="7"/>
                  </a:cubicBezTo>
                  <a:cubicBezTo>
                    <a:pt x="12" y="3"/>
                    <a:pt x="11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163"/>
            <p:cNvSpPr>
              <a:spLocks/>
            </p:cNvSpPr>
            <p:nvPr/>
          </p:nvSpPr>
          <p:spPr bwMode="auto">
            <a:xfrm>
              <a:off x="6645275" y="2200275"/>
              <a:ext cx="25400" cy="41275"/>
            </a:xfrm>
            <a:custGeom>
              <a:avLst/>
              <a:gdLst>
                <a:gd name="T0" fmla="*/ 7 w 7"/>
                <a:gd name="T1" fmla="*/ 0 h 11"/>
                <a:gd name="T2" fmla="*/ 1 w 7"/>
                <a:gd name="T3" fmla="*/ 7 h 11"/>
                <a:gd name="T4" fmla="*/ 1 w 7"/>
                <a:gd name="T5" fmla="*/ 11 h 11"/>
                <a:gd name="T6" fmla="*/ 5 w 7"/>
                <a:gd name="T7" fmla="*/ 4 h 11"/>
                <a:gd name="T8" fmla="*/ 7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7" y="0"/>
                  </a:moveTo>
                  <a:cubicBezTo>
                    <a:pt x="2" y="1"/>
                    <a:pt x="1" y="6"/>
                    <a:pt x="1" y="7"/>
                  </a:cubicBezTo>
                  <a:cubicBezTo>
                    <a:pt x="1" y="9"/>
                    <a:pt x="0" y="10"/>
                    <a:pt x="1" y="11"/>
                  </a:cubicBezTo>
                  <a:cubicBezTo>
                    <a:pt x="3" y="8"/>
                    <a:pt x="5" y="7"/>
                    <a:pt x="5" y="4"/>
                  </a:cubicBezTo>
                  <a:cubicBezTo>
                    <a:pt x="5" y="2"/>
                    <a:pt x="7" y="1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164"/>
            <p:cNvSpPr>
              <a:spLocks/>
            </p:cNvSpPr>
            <p:nvPr/>
          </p:nvSpPr>
          <p:spPr bwMode="auto">
            <a:xfrm>
              <a:off x="6757988" y="2147888"/>
              <a:ext cx="36513" cy="49213"/>
            </a:xfrm>
            <a:custGeom>
              <a:avLst/>
              <a:gdLst>
                <a:gd name="T0" fmla="*/ 7 w 10"/>
                <a:gd name="T1" fmla="*/ 0 h 13"/>
                <a:gd name="T2" fmla="*/ 4 w 10"/>
                <a:gd name="T3" fmla="*/ 3 h 13"/>
                <a:gd name="T4" fmla="*/ 6 w 10"/>
                <a:gd name="T5" fmla="*/ 6 h 13"/>
                <a:gd name="T6" fmla="*/ 0 w 10"/>
                <a:gd name="T7" fmla="*/ 9 h 13"/>
                <a:gd name="T8" fmla="*/ 3 w 10"/>
                <a:gd name="T9" fmla="*/ 13 h 13"/>
                <a:gd name="T10" fmla="*/ 8 w 10"/>
                <a:gd name="T11" fmla="*/ 10 h 13"/>
                <a:gd name="T12" fmla="*/ 8 w 10"/>
                <a:gd name="T13" fmla="*/ 7 h 13"/>
                <a:gd name="T14" fmla="*/ 10 w 10"/>
                <a:gd name="T15" fmla="*/ 3 h 13"/>
                <a:gd name="T16" fmla="*/ 7 w 10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3">
                  <a:moveTo>
                    <a:pt x="7" y="0"/>
                  </a:moveTo>
                  <a:cubicBezTo>
                    <a:pt x="7" y="0"/>
                    <a:pt x="4" y="1"/>
                    <a:pt x="4" y="3"/>
                  </a:cubicBezTo>
                  <a:cubicBezTo>
                    <a:pt x="4" y="4"/>
                    <a:pt x="5" y="5"/>
                    <a:pt x="6" y="6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0" y="10"/>
                    <a:pt x="0" y="13"/>
                    <a:pt x="3" y="13"/>
                  </a:cubicBezTo>
                  <a:cubicBezTo>
                    <a:pt x="4" y="13"/>
                    <a:pt x="8" y="11"/>
                    <a:pt x="8" y="10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8" y="6"/>
                    <a:pt x="10" y="4"/>
                    <a:pt x="10" y="3"/>
                  </a:cubicBezTo>
                  <a:cubicBezTo>
                    <a:pt x="9" y="2"/>
                    <a:pt x="8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165"/>
            <p:cNvSpPr>
              <a:spLocks/>
            </p:cNvSpPr>
            <p:nvPr/>
          </p:nvSpPr>
          <p:spPr bwMode="auto">
            <a:xfrm>
              <a:off x="6824663" y="3082925"/>
              <a:ext cx="68263" cy="11113"/>
            </a:xfrm>
            <a:custGeom>
              <a:avLst/>
              <a:gdLst>
                <a:gd name="T0" fmla="*/ 5 w 18"/>
                <a:gd name="T1" fmla="*/ 0 h 3"/>
                <a:gd name="T2" fmla="*/ 0 w 18"/>
                <a:gd name="T3" fmla="*/ 0 h 3"/>
                <a:gd name="T4" fmla="*/ 11 w 18"/>
                <a:gd name="T5" fmla="*/ 3 h 3"/>
                <a:gd name="T6" fmla="*/ 14 w 18"/>
                <a:gd name="T7" fmla="*/ 3 h 3"/>
                <a:gd name="T8" fmla="*/ 18 w 18"/>
                <a:gd name="T9" fmla="*/ 2 h 3"/>
                <a:gd name="T10" fmla="*/ 5 w 18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">
                  <a:moveTo>
                    <a:pt x="5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3" y="2"/>
                    <a:pt x="8" y="3"/>
                    <a:pt x="11" y="3"/>
                  </a:cubicBezTo>
                  <a:cubicBezTo>
                    <a:pt x="12" y="3"/>
                    <a:pt x="13" y="3"/>
                    <a:pt x="14" y="3"/>
                  </a:cubicBezTo>
                  <a:cubicBezTo>
                    <a:pt x="15" y="3"/>
                    <a:pt x="16" y="3"/>
                    <a:pt x="18" y="2"/>
                  </a:cubicBezTo>
                  <a:cubicBezTo>
                    <a:pt x="14" y="1"/>
                    <a:pt x="9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166"/>
            <p:cNvSpPr>
              <a:spLocks/>
            </p:cNvSpPr>
            <p:nvPr/>
          </p:nvSpPr>
          <p:spPr bwMode="auto">
            <a:xfrm>
              <a:off x="7080250" y="3071813"/>
              <a:ext cx="63500" cy="33338"/>
            </a:xfrm>
            <a:custGeom>
              <a:avLst/>
              <a:gdLst>
                <a:gd name="T0" fmla="*/ 17 w 17"/>
                <a:gd name="T1" fmla="*/ 0 h 9"/>
                <a:gd name="T2" fmla="*/ 0 w 17"/>
                <a:gd name="T3" fmla="*/ 6 h 9"/>
                <a:gd name="T4" fmla="*/ 2 w 17"/>
                <a:gd name="T5" fmla="*/ 7 h 9"/>
                <a:gd name="T6" fmla="*/ 4 w 17"/>
                <a:gd name="T7" fmla="*/ 9 h 9"/>
                <a:gd name="T8" fmla="*/ 13 w 17"/>
                <a:gd name="T9" fmla="*/ 5 h 9"/>
                <a:gd name="T10" fmla="*/ 13 w 17"/>
                <a:gd name="T11" fmla="*/ 3 h 9"/>
                <a:gd name="T12" fmla="*/ 17 w 17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9">
                  <a:moveTo>
                    <a:pt x="17" y="0"/>
                  </a:moveTo>
                  <a:cubicBezTo>
                    <a:pt x="12" y="1"/>
                    <a:pt x="5" y="4"/>
                    <a:pt x="0" y="6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6" y="9"/>
                    <a:pt x="12" y="7"/>
                    <a:pt x="13" y="5"/>
                  </a:cubicBezTo>
                  <a:cubicBezTo>
                    <a:pt x="13" y="5"/>
                    <a:pt x="12" y="3"/>
                    <a:pt x="13" y="3"/>
                  </a:cubicBezTo>
                  <a:cubicBezTo>
                    <a:pt x="15" y="2"/>
                    <a:pt x="16" y="3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167"/>
            <p:cNvSpPr>
              <a:spLocks/>
            </p:cNvSpPr>
            <p:nvPr/>
          </p:nvSpPr>
          <p:spPr bwMode="auto">
            <a:xfrm>
              <a:off x="7715250" y="3827463"/>
              <a:ext cx="30163" cy="11113"/>
            </a:xfrm>
            <a:custGeom>
              <a:avLst/>
              <a:gdLst>
                <a:gd name="T0" fmla="*/ 8 w 8"/>
                <a:gd name="T1" fmla="*/ 0 h 3"/>
                <a:gd name="T2" fmla="*/ 0 w 8"/>
                <a:gd name="T3" fmla="*/ 1 h 3"/>
                <a:gd name="T4" fmla="*/ 3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cubicBezTo>
                    <a:pt x="4" y="0"/>
                    <a:pt x="2" y="0"/>
                    <a:pt x="0" y="1"/>
                  </a:cubicBezTo>
                  <a:cubicBezTo>
                    <a:pt x="0" y="2"/>
                    <a:pt x="2" y="3"/>
                    <a:pt x="3" y="3"/>
                  </a:cubicBezTo>
                  <a:cubicBezTo>
                    <a:pt x="5" y="3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168"/>
            <p:cNvSpPr>
              <a:spLocks/>
            </p:cNvSpPr>
            <p:nvPr/>
          </p:nvSpPr>
          <p:spPr bwMode="auto">
            <a:xfrm>
              <a:off x="7550150" y="1633538"/>
              <a:ext cx="63500" cy="47625"/>
            </a:xfrm>
            <a:custGeom>
              <a:avLst/>
              <a:gdLst>
                <a:gd name="T0" fmla="*/ 7 w 17"/>
                <a:gd name="T1" fmla="*/ 0 h 13"/>
                <a:gd name="T2" fmla="*/ 4 w 17"/>
                <a:gd name="T3" fmla="*/ 3 h 13"/>
                <a:gd name="T4" fmla="*/ 0 w 17"/>
                <a:gd name="T5" fmla="*/ 10 h 13"/>
                <a:gd name="T6" fmla="*/ 5 w 17"/>
                <a:gd name="T7" fmla="*/ 13 h 13"/>
                <a:gd name="T8" fmla="*/ 17 w 17"/>
                <a:gd name="T9" fmla="*/ 8 h 13"/>
                <a:gd name="T10" fmla="*/ 17 w 17"/>
                <a:gd name="T11" fmla="*/ 5 h 13"/>
                <a:gd name="T12" fmla="*/ 7 w 17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3">
                  <a:moveTo>
                    <a:pt x="7" y="0"/>
                  </a:moveTo>
                  <a:cubicBezTo>
                    <a:pt x="6" y="0"/>
                    <a:pt x="5" y="3"/>
                    <a:pt x="4" y="3"/>
                  </a:cubicBezTo>
                  <a:cubicBezTo>
                    <a:pt x="3" y="3"/>
                    <a:pt x="0" y="9"/>
                    <a:pt x="0" y="10"/>
                  </a:cubicBezTo>
                  <a:cubicBezTo>
                    <a:pt x="0" y="13"/>
                    <a:pt x="2" y="13"/>
                    <a:pt x="5" y="13"/>
                  </a:cubicBezTo>
                  <a:cubicBezTo>
                    <a:pt x="10" y="13"/>
                    <a:pt x="13" y="10"/>
                    <a:pt x="17" y="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3" y="4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169"/>
            <p:cNvSpPr>
              <a:spLocks/>
            </p:cNvSpPr>
            <p:nvPr/>
          </p:nvSpPr>
          <p:spPr bwMode="auto">
            <a:xfrm>
              <a:off x="7869238" y="1592263"/>
              <a:ext cx="52388" cy="36513"/>
            </a:xfrm>
            <a:custGeom>
              <a:avLst/>
              <a:gdLst>
                <a:gd name="T0" fmla="*/ 3 w 14"/>
                <a:gd name="T1" fmla="*/ 0 h 10"/>
                <a:gd name="T2" fmla="*/ 0 w 14"/>
                <a:gd name="T3" fmla="*/ 2 h 10"/>
                <a:gd name="T4" fmla="*/ 10 w 14"/>
                <a:gd name="T5" fmla="*/ 10 h 10"/>
                <a:gd name="T6" fmla="*/ 11 w 14"/>
                <a:gd name="T7" fmla="*/ 10 h 10"/>
                <a:gd name="T8" fmla="*/ 14 w 14"/>
                <a:gd name="T9" fmla="*/ 8 h 10"/>
                <a:gd name="T10" fmla="*/ 3 w 14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6"/>
                    <a:pt x="7" y="10"/>
                    <a:pt x="10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3" y="10"/>
                    <a:pt x="14" y="9"/>
                    <a:pt x="14" y="8"/>
                  </a:cubicBezTo>
                  <a:cubicBezTo>
                    <a:pt x="14" y="4"/>
                    <a:pt x="7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170"/>
            <p:cNvSpPr>
              <a:spLocks/>
            </p:cNvSpPr>
            <p:nvPr/>
          </p:nvSpPr>
          <p:spPr bwMode="auto">
            <a:xfrm>
              <a:off x="8218488" y="1408113"/>
              <a:ext cx="44450" cy="33338"/>
            </a:xfrm>
            <a:custGeom>
              <a:avLst/>
              <a:gdLst>
                <a:gd name="T0" fmla="*/ 5 w 12"/>
                <a:gd name="T1" fmla="*/ 0 h 9"/>
                <a:gd name="T2" fmla="*/ 1 w 12"/>
                <a:gd name="T3" fmla="*/ 6 h 9"/>
                <a:gd name="T4" fmla="*/ 1 w 12"/>
                <a:gd name="T5" fmla="*/ 9 h 9"/>
                <a:gd name="T6" fmla="*/ 12 w 12"/>
                <a:gd name="T7" fmla="*/ 6 h 9"/>
                <a:gd name="T8" fmla="*/ 5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5" y="0"/>
                  </a:moveTo>
                  <a:cubicBezTo>
                    <a:pt x="2" y="0"/>
                    <a:pt x="1" y="3"/>
                    <a:pt x="1" y="6"/>
                  </a:cubicBezTo>
                  <a:cubicBezTo>
                    <a:pt x="1" y="7"/>
                    <a:pt x="0" y="9"/>
                    <a:pt x="1" y="9"/>
                  </a:cubicBezTo>
                  <a:cubicBezTo>
                    <a:pt x="4" y="9"/>
                    <a:pt x="11" y="7"/>
                    <a:pt x="12" y="6"/>
                  </a:cubicBezTo>
                  <a:cubicBezTo>
                    <a:pt x="9" y="3"/>
                    <a:pt x="8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171"/>
            <p:cNvSpPr>
              <a:spLocks/>
            </p:cNvSpPr>
            <p:nvPr/>
          </p:nvSpPr>
          <p:spPr bwMode="auto">
            <a:xfrm>
              <a:off x="10358438" y="1377950"/>
              <a:ext cx="100013" cy="41275"/>
            </a:xfrm>
            <a:custGeom>
              <a:avLst/>
              <a:gdLst>
                <a:gd name="T0" fmla="*/ 14 w 27"/>
                <a:gd name="T1" fmla="*/ 0 h 11"/>
                <a:gd name="T2" fmla="*/ 0 w 27"/>
                <a:gd name="T3" fmla="*/ 8 h 11"/>
                <a:gd name="T4" fmla="*/ 2 w 27"/>
                <a:gd name="T5" fmla="*/ 7 h 11"/>
                <a:gd name="T6" fmla="*/ 19 w 27"/>
                <a:gd name="T7" fmla="*/ 11 h 11"/>
                <a:gd name="T8" fmla="*/ 27 w 27"/>
                <a:gd name="T9" fmla="*/ 11 h 11"/>
                <a:gd name="T10" fmla="*/ 14 w 27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1">
                  <a:moveTo>
                    <a:pt x="14" y="0"/>
                  </a:moveTo>
                  <a:cubicBezTo>
                    <a:pt x="7" y="0"/>
                    <a:pt x="4" y="4"/>
                    <a:pt x="0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7" y="9"/>
                    <a:pt x="14" y="8"/>
                    <a:pt x="19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4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172"/>
            <p:cNvSpPr>
              <a:spLocks/>
            </p:cNvSpPr>
            <p:nvPr/>
          </p:nvSpPr>
          <p:spPr bwMode="auto">
            <a:xfrm>
              <a:off x="10548938" y="1276350"/>
              <a:ext cx="139700" cy="49213"/>
            </a:xfrm>
            <a:custGeom>
              <a:avLst/>
              <a:gdLst>
                <a:gd name="T0" fmla="*/ 0 w 37"/>
                <a:gd name="T1" fmla="*/ 0 h 13"/>
                <a:gd name="T2" fmla="*/ 3 w 37"/>
                <a:gd name="T3" fmla="*/ 2 h 13"/>
                <a:gd name="T4" fmla="*/ 24 w 37"/>
                <a:gd name="T5" fmla="*/ 13 h 13"/>
                <a:gd name="T6" fmla="*/ 37 w 37"/>
                <a:gd name="T7" fmla="*/ 9 h 13"/>
                <a:gd name="T8" fmla="*/ 34 w 37"/>
                <a:gd name="T9" fmla="*/ 6 h 13"/>
                <a:gd name="T10" fmla="*/ 0 w 37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3">
                  <a:moveTo>
                    <a:pt x="0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10"/>
                    <a:pt x="17" y="13"/>
                    <a:pt x="24" y="13"/>
                  </a:cubicBezTo>
                  <a:cubicBezTo>
                    <a:pt x="29" y="13"/>
                    <a:pt x="37" y="12"/>
                    <a:pt x="37" y="9"/>
                  </a:cubicBezTo>
                  <a:cubicBezTo>
                    <a:pt x="37" y="7"/>
                    <a:pt x="36" y="6"/>
                    <a:pt x="34" y="6"/>
                  </a:cubicBezTo>
                  <a:cubicBezTo>
                    <a:pt x="33" y="6"/>
                    <a:pt x="3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173"/>
            <p:cNvSpPr>
              <a:spLocks/>
            </p:cNvSpPr>
            <p:nvPr/>
          </p:nvSpPr>
          <p:spPr bwMode="auto">
            <a:xfrm>
              <a:off x="10358438" y="1350963"/>
              <a:ext cx="25400" cy="26988"/>
            </a:xfrm>
            <a:custGeom>
              <a:avLst/>
              <a:gdLst>
                <a:gd name="T0" fmla="*/ 3 w 7"/>
                <a:gd name="T1" fmla="*/ 0 h 7"/>
                <a:gd name="T2" fmla="*/ 0 w 7"/>
                <a:gd name="T3" fmla="*/ 3 h 7"/>
                <a:gd name="T4" fmla="*/ 3 w 7"/>
                <a:gd name="T5" fmla="*/ 7 h 7"/>
                <a:gd name="T6" fmla="*/ 7 w 7"/>
                <a:gd name="T7" fmla="*/ 3 h 7"/>
                <a:gd name="T8" fmla="*/ 3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6"/>
                    <a:pt x="0" y="7"/>
                    <a:pt x="3" y="7"/>
                  </a:cubicBezTo>
                  <a:cubicBezTo>
                    <a:pt x="5" y="7"/>
                    <a:pt x="7" y="5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174"/>
            <p:cNvSpPr>
              <a:spLocks/>
            </p:cNvSpPr>
            <p:nvPr/>
          </p:nvSpPr>
          <p:spPr bwMode="auto">
            <a:xfrm>
              <a:off x="4148138" y="2549525"/>
              <a:ext cx="76200" cy="33338"/>
            </a:xfrm>
            <a:custGeom>
              <a:avLst/>
              <a:gdLst>
                <a:gd name="T0" fmla="*/ 4 w 20"/>
                <a:gd name="T1" fmla="*/ 0 h 9"/>
                <a:gd name="T2" fmla="*/ 0 w 20"/>
                <a:gd name="T3" fmla="*/ 1 h 9"/>
                <a:gd name="T4" fmla="*/ 16 w 20"/>
                <a:gd name="T5" fmla="*/ 9 h 9"/>
                <a:gd name="T6" fmla="*/ 20 w 20"/>
                <a:gd name="T7" fmla="*/ 8 h 9"/>
                <a:gd name="T8" fmla="*/ 4 w 2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3" y="3"/>
                    <a:pt x="12" y="9"/>
                    <a:pt x="16" y="9"/>
                  </a:cubicBezTo>
                  <a:cubicBezTo>
                    <a:pt x="18" y="9"/>
                    <a:pt x="19" y="9"/>
                    <a:pt x="20" y="8"/>
                  </a:cubicBezTo>
                  <a:cubicBezTo>
                    <a:pt x="15" y="5"/>
                    <a:pt x="10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175"/>
            <p:cNvSpPr>
              <a:spLocks/>
            </p:cNvSpPr>
            <p:nvPr/>
          </p:nvSpPr>
          <p:spPr bwMode="auto">
            <a:xfrm>
              <a:off x="4152900" y="2670175"/>
              <a:ext cx="60325" cy="33338"/>
            </a:xfrm>
            <a:custGeom>
              <a:avLst/>
              <a:gdLst>
                <a:gd name="T0" fmla="*/ 2 w 16"/>
                <a:gd name="T1" fmla="*/ 0 h 9"/>
                <a:gd name="T2" fmla="*/ 0 w 16"/>
                <a:gd name="T3" fmla="*/ 2 h 9"/>
                <a:gd name="T4" fmla="*/ 13 w 16"/>
                <a:gd name="T5" fmla="*/ 9 h 9"/>
                <a:gd name="T6" fmla="*/ 16 w 16"/>
                <a:gd name="T7" fmla="*/ 6 h 9"/>
                <a:gd name="T8" fmla="*/ 16 w 16"/>
                <a:gd name="T9" fmla="*/ 4 h 9"/>
                <a:gd name="T10" fmla="*/ 8 w 16"/>
                <a:gd name="T11" fmla="*/ 4 h 9"/>
                <a:gd name="T12" fmla="*/ 2 w 16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9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1" y="9"/>
                    <a:pt x="13" y="9"/>
                  </a:cubicBezTo>
                  <a:cubicBezTo>
                    <a:pt x="13" y="9"/>
                    <a:pt x="16" y="7"/>
                    <a:pt x="16" y="6"/>
                  </a:cubicBezTo>
                  <a:cubicBezTo>
                    <a:pt x="16" y="5"/>
                    <a:pt x="16" y="5"/>
                    <a:pt x="1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" y="4"/>
                    <a:pt x="3" y="2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176"/>
            <p:cNvSpPr>
              <a:spLocks/>
            </p:cNvSpPr>
            <p:nvPr/>
          </p:nvSpPr>
          <p:spPr bwMode="auto">
            <a:xfrm>
              <a:off x="4238625" y="2670175"/>
              <a:ext cx="41275" cy="49213"/>
            </a:xfrm>
            <a:custGeom>
              <a:avLst/>
              <a:gdLst>
                <a:gd name="T0" fmla="*/ 7 w 11"/>
                <a:gd name="T1" fmla="*/ 0 h 13"/>
                <a:gd name="T2" fmla="*/ 0 w 11"/>
                <a:gd name="T3" fmla="*/ 9 h 13"/>
                <a:gd name="T4" fmla="*/ 5 w 11"/>
                <a:gd name="T5" fmla="*/ 13 h 13"/>
                <a:gd name="T6" fmla="*/ 11 w 11"/>
                <a:gd name="T7" fmla="*/ 9 h 13"/>
                <a:gd name="T8" fmla="*/ 11 w 11"/>
                <a:gd name="T9" fmla="*/ 7 h 13"/>
                <a:gd name="T10" fmla="*/ 9 w 11"/>
                <a:gd name="T11" fmla="*/ 3 h 13"/>
                <a:gd name="T12" fmla="*/ 7 w 11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7" y="0"/>
                  </a:moveTo>
                  <a:cubicBezTo>
                    <a:pt x="4" y="1"/>
                    <a:pt x="0" y="8"/>
                    <a:pt x="0" y="9"/>
                  </a:cubicBezTo>
                  <a:cubicBezTo>
                    <a:pt x="0" y="11"/>
                    <a:pt x="2" y="13"/>
                    <a:pt x="5" y="13"/>
                  </a:cubicBezTo>
                  <a:cubicBezTo>
                    <a:pt x="8" y="13"/>
                    <a:pt x="11" y="11"/>
                    <a:pt x="11" y="9"/>
                  </a:cubicBezTo>
                  <a:cubicBezTo>
                    <a:pt x="11" y="8"/>
                    <a:pt x="11" y="7"/>
                    <a:pt x="11" y="7"/>
                  </a:cubicBezTo>
                  <a:cubicBezTo>
                    <a:pt x="5" y="7"/>
                    <a:pt x="9" y="5"/>
                    <a:pt x="9" y="3"/>
                  </a:cubicBezTo>
                  <a:cubicBezTo>
                    <a:pt x="9" y="2"/>
                    <a:pt x="8" y="1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177"/>
            <p:cNvSpPr>
              <a:spLocks/>
            </p:cNvSpPr>
            <p:nvPr/>
          </p:nvSpPr>
          <p:spPr bwMode="auto">
            <a:xfrm>
              <a:off x="1025525" y="2114550"/>
              <a:ext cx="49213" cy="17463"/>
            </a:xfrm>
            <a:custGeom>
              <a:avLst/>
              <a:gdLst>
                <a:gd name="T0" fmla="*/ 7 w 13"/>
                <a:gd name="T1" fmla="*/ 0 h 5"/>
                <a:gd name="T2" fmla="*/ 4 w 13"/>
                <a:gd name="T3" fmla="*/ 2 h 5"/>
                <a:gd name="T4" fmla="*/ 0 w 13"/>
                <a:gd name="T5" fmla="*/ 2 h 5"/>
                <a:gd name="T6" fmla="*/ 3 w 13"/>
                <a:gd name="T7" fmla="*/ 5 h 5"/>
                <a:gd name="T8" fmla="*/ 13 w 13"/>
                <a:gd name="T9" fmla="*/ 5 h 5"/>
                <a:gd name="T10" fmla="*/ 8 w 13"/>
                <a:gd name="T11" fmla="*/ 0 h 5"/>
                <a:gd name="T12" fmla="*/ 7 w 13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">
                  <a:moveTo>
                    <a:pt x="7" y="0"/>
                  </a:moveTo>
                  <a:cubicBezTo>
                    <a:pt x="5" y="0"/>
                    <a:pt x="5" y="0"/>
                    <a:pt x="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2"/>
                    <a:pt x="12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178"/>
            <p:cNvSpPr>
              <a:spLocks/>
            </p:cNvSpPr>
            <p:nvPr/>
          </p:nvSpPr>
          <p:spPr bwMode="auto">
            <a:xfrm>
              <a:off x="1377950" y="3624263"/>
              <a:ext cx="26988" cy="22225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4 h 6"/>
                <a:gd name="T4" fmla="*/ 2 w 7"/>
                <a:gd name="T5" fmla="*/ 6 h 6"/>
                <a:gd name="T6" fmla="*/ 7 w 7"/>
                <a:gd name="T7" fmla="*/ 5 h 6"/>
                <a:gd name="T8" fmla="*/ 7 w 7"/>
                <a:gd name="T9" fmla="*/ 3 h 6"/>
                <a:gd name="T10" fmla="*/ 0 w 7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4" y="6"/>
                    <a:pt x="4" y="5"/>
                    <a:pt x="7" y="5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1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179"/>
            <p:cNvSpPr>
              <a:spLocks/>
            </p:cNvSpPr>
            <p:nvPr/>
          </p:nvSpPr>
          <p:spPr bwMode="auto">
            <a:xfrm>
              <a:off x="1355725" y="3590925"/>
              <a:ext cx="14288" cy="11113"/>
            </a:xfrm>
            <a:custGeom>
              <a:avLst/>
              <a:gdLst>
                <a:gd name="T0" fmla="*/ 0 w 4"/>
                <a:gd name="T1" fmla="*/ 0 h 3"/>
                <a:gd name="T2" fmla="*/ 3 w 4"/>
                <a:gd name="T3" fmla="*/ 3 h 3"/>
                <a:gd name="T4" fmla="*/ 4 w 4"/>
                <a:gd name="T5" fmla="*/ 2 h 3"/>
                <a:gd name="T6" fmla="*/ 0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1" y="1"/>
                    <a:pt x="2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 180"/>
            <p:cNvSpPr>
              <a:spLocks/>
            </p:cNvSpPr>
            <p:nvPr/>
          </p:nvSpPr>
          <p:spPr bwMode="auto">
            <a:xfrm>
              <a:off x="1328738" y="3579813"/>
              <a:ext cx="19050" cy="6350"/>
            </a:xfrm>
            <a:custGeom>
              <a:avLst/>
              <a:gdLst>
                <a:gd name="T0" fmla="*/ 5 w 5"/>
                <a:gd name="T1" fmla="*/ 0 h 2"/>
                <a:gd name="T2" fmla="*/ 0 w 5"/>
                <a:gd name="T3" fmla="*/ 0 h 2"/>
                <a:gd name="T4" fmla="*/ 2 w 5"/>
                <a:gd name="T5" fmla="*/ 2 h 2"/>
                <a:gd name="T6" fmla="*/ 5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3" y="2"/>
                    <a:pt x="5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181"/>
            <p:cNvSpPr>
              <a:spLocks/>
            </p:cNvSpPr>
            <p:nvPr/>
          </p:nvSpPr>
          <p:spPr bwMode="auto">
            <a:xfrm>
              <a:off x="1306513" y="3563938"/>
              <a:ext cx="15875" cy="11113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1 h 3"/>
                <a:gd name="T4" fmla="*/ 2 w 4"/>
                <a:gd name="T5" fmla="*/ 1 h 3"/>
                <a:gd name="T6" fmla="*/ 0 w 4"/>
                <a:gd name="T7" fmla="*/ 1 h 3"/>
                <a:gd name="T8" fmla="*/ 2 w 4"/>
                <a:gd name="T9" fmla="*/ 3 h 3"/>
                <a:gd name="T10" fmla="*/ 4 w 4"/>
                <a:gd name="T11" fmla="*/ 2 h 3"/>
                <a:gd name="T12" fmla="*/ 4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2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2"/>
                    <a:pt x="4" y="1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182"/>
            <p:cNvSpPr>
              <a:spLocks/>
            </p:cNvSpPr>
            <p:nvPr/>
          </p:nvSpPr>
          <p:spPr bwMode="auto">
            <a:xfrm>
              <a:off x="1262063" y="3541713"/>
              <a:ext cx="14288" cy="14288"/>
            </a:xfrm>
            <a:custGeom>
              <a:avLst/>
              <a:gdLst>
                <a:gd name="T0" fmla="*/ 2 w 4"/>
                <a:gd name="T1" fmla="*/ 0 h 4"/>
                <a:gd name="T2" fmla="*/ 0 w 4"/>
                <a:gd name="T3" fmla="*/ 2 h 4"/>
                <a:gd name="T4" fmla="*/ 2 w 4"/>
                <a:gd name="T5" fmla="*/ 4 h 4"/>
                <a:gd name="T6" fmla="*/ 4 w 4"/>
                <a:gd name="T7" fmla="*/ 4 h 4"/>
                <a:gd name="T8" fmla="*/ 4 w 4"/>
                <a:gd name="T9" fmla="*/ 1 h 4"/>
                <a:gd name="T10" fmla="*/ 2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1"/>
                    <a:pt x="2" y="1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318056" y="2080208"/>
            <a:ext cx="1572746" cy="1384036"/>
            <a:chOff x="5518712" y="3409383"/>
            <a:chExt cx="1115728" cy="981854"/>
          </a:xfrm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5518712" y="3409383"/>
              <a:ext cx="1115728" cy="981854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5588844" y="3474847"/>
              <a:ext cx="975465" cy="858421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FD2D29"/>
            </a:solidFill>
            <a:ln w="28575" cap="flat">
              <a:noFill/>
              <a:prstDash val="solid"/>
              <a:miter lim="800000"/>
              <a:headEnd/>
              <a:tailEnd/>
            </a:ln>
            <a:effectLst>
              <a:innerShdw blurRad="152400" dist="76200" dir="13500000">
                <a:prstClr val="black">
                  <a:alpha val="2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4934879" y="369833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D2D29"/>
                </a:solidFill>
                <a:latin typeface="Impact" panose="020B0806030902050204" pitchFamily="34" charset="0"/>
              </a:rPr>
              <a:t>工作完成情况</a:t>
            </a:r>
          </a:p>
        </p:txBody>
      </p:sp>
      <p:sp>
        <p:nvSpPr>
          <p:cNvPr id="241" name="文本框 48"/>
          <p:cNvSpPr>
            <a:spLocks noChangeArrowheads="1"/>
          </p:cNvSpPr>
          <p:nvPr/>
        </p:nvSpPr>
        <p:spPr bwMode="auto">
          <a:xfrm>
            <a:off x="4538887" y="4432282"/>
            <a:ext cx="1804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sym typeface="宋体" panose="02010600030101010101" pitchFamily="2" charset="-122"/>
              </a:rPr>
              <a:t>标题输入这里</a:t>
            </a:r>
          </a:p>
        </p:txBody>
      </p:sp>
      <p:sp>
        <p:nvSpPr>
          <p:cNvPr id="242" name="文本框 48"/>
          <p:cNvSpPr>
            <a:spLocks noChangeArrowheads="1"/>
          </p:cNvSpPr>
          <p:nvPr/>
        </p:nvSpPr>
        <p:spPr bwMode="auto">
          <a:xfrm>
            <a:off x="6183250" y="4432282"/>
            <a:ext cx="1804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sym typeface="宋体" panose="02010600030101010101" pitchFamily="2" charset="-122"/>
              </a:rPr>
              <a:t>标题输入这里</a:t>
            </a:r>
          </a:p>
        </p:txBody>
      </p:sp>
      <p:sp>
        <p:nvSpPr>
          <p:cNvPr id="243" name="文本框 48"/>
          <p:cNvSpPr>
            <a:spLocks noChangeArrowheads="1"/>
          </p:cNvSpPr>
          <p:nvPr/>
        </p:nvSpPr>
        <p:spPr bwMode="auto">
          <a:xfrm>
            <a:off x="4538887" y="4822245"/>
            <a:ext cx="1804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sym typeface="宋体" panose="02010600030101010101" pitchFamily="2" charset="-122"/>
              </a:rPr>
              <a:t>标题输入这里</a:t>
            </a:r>
          </a:p>
        </p:txBody>
      </p:sp>
      <p:sp>
        <p:nvSpPr>
          <p:cNvPr id="244" name="文本框 48"/>
          <p:cNvSpPr>
            <a:spLocks noChangeArrowheads="1"/>
          </p:cNvSpPr>
          <p:nvPr/>
        </p:nvSpPr>
        <p:spPr bwMode="auto">
          <a:xfrm>
            <a:off x="6183250" y="4822245"/>
            <a:ext cx="1804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sym typeface="宋体" panose="02010600030101010101" pitchFamily="2" charset="-122"/>
              </a:rPr>
              <a:t>标题输入这里</a:t>
            </a:r>
          </a:p>
        </p:txBody>
      </p:sp>
      <p:sp>
        <p:nvSpPr>
          <p:cNvPr id="245" name="Freeform 17"/>
          <p:cNvSpPr>
            <a:spLocks noEditPoints="1"/>
          </p:cNvSpPr>
          <p:nvPr/>
        </p:nvSpPr>
        <p:spPr bwMode="auto">
          <a:xfrm>
            <a:off x="5916413" y="2466640"/>
            <a:ext cx="395666" cy="639152"/>
          </a:xfrm>
          <a:custGeom>
            <a:avLst/>
            <a:gdLst>
              <a:gd name="T0" fmla="*/ 96 w 96"/>
              <a:gd name="T1" fmla="*/ 48 h 156"/>
              <a:gd name="T2" fmla="*/ 48 w 96"/>
              <a:gd name="T3" fmla="*/ 0 h 156"/>
              <a:gd name="T4" fmla="*/ 0 w 96"/>
              <a:gd name="T5" fmla="*/ 48 h 156"/>
              <a:gd name="T6" fmla="*/ 6 w 96"/>
              <a:gd name="T7" fmla="*/ 72 h 156"/>
              <a:gd name="T8" fmla="*/ 6 w 96"/>
              <a:gd name="T9" fmla="*/ 72 h 156"/>
              <a:gd name="T10" fmla="*/ 48 w 96"/>
              <a:gd name="T11" fmla="*/ 156 h 156"/>
              <a:gd name="T12" fmla="*/ 90 w 96"/>
              <a:gd name="T13" fmla="*/ 72 h 156"/>
              <a:gd name="T14" fmla="*/ 90 w 96"/>
              <a:gd name="T15" fmla="*/ 72 h 156"/>
              <a:gd name="T16" fmla="*/ 96 w 96"/>
              <a:gd name="T17" fmla="*/ 48 h 156"/>
              <a:gd name="T18" fmla="*/ 48 w 96"/>
              <a:gd name="T19" fmla="*/ 72 h 156"/>
              <a:gd name="T20" fmla="*/ 24 w 96"/>
              <a:gd name="T21" fmla="*/ 48 h 156"/>
              <a:gd name="T22" fmla="*/ 48 w 96"/>
              <a:gd name="T23" fmla="*/ 24 h 156"/>
              <a:gd name="T24" fmla="*/ 72 w 96"/>
              <a:gd name="T25" fmla="*/ 48 h 156"/>
              <a:gd name="T26" fmla="*/ 48 w 96"/>
              <a:gd name="T27" fmla="*/ 7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6" h="156">
                <a:moveTo>
                  <a:pt x="96" y="48"/>
                </a:moveTo>
                <a:cubicBezTo>
                  <a:pt x="96" y="21"/>
                  <a:pt x="75" y="0"/>
                  <a:pt x="48" y="0"/>
                </a:cubicBezTo>
                <a:cubicBezTo>
                  <a:pt x="21" y="0"/>
                  <a:pt x="0" y="21"/>
                  <a:pt x="0" y="48"/>
                </a:cubicBezTo>
                <a:cubicBezTo>
                  <a:pt x="0" y="57"/>
                  <a:pt x="2" y="65"/>
                  <a:pt x="6" y="72"/>
                </a:cubicBezTo>
                <a:cubicBezTo>
                  <a:pt x="6" y="72"/>
                  <a:pt x="6" y="72"/>
                  <a:pt x="6" y="72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90" y="72"/>
                  <a:pt x="90" y="72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4" y="65"/>
                  <a:pt x="96" y="57"/>
                  <a:pt x="96" y="48"/>
                </a:cubicBezTo>
                <a:moveTo>
                  <a:pt x="48" y="72"/>
                </a:moveTo>
                <a:cubicBezTo>
                  <a:pt x="35" y="72"/>
                  <a:pt x="24" y="61"/>
                  <a:pt x="24" y="48"/>
                </a:cubicBezTo>
                <a:cubicBezTo>
                  <a:pt x="24" y="35"/>
                  <a:pt x="35" y="24"/>
                  <a:pt x="48" y="24"/>
                </a:cubicBezTo>
                <a:cubicBezTo>
                  <a:pt x="61" y="24"/>
                  <a:pt x="72" y="35"/>
                  <a:pt x="72" y="48"/>
                </a:cubicBezTo>
                <a:cubicBezTo>
                  <a:pt x="72" y="61"/>
                  <a:pt x="61" y="72"/>
                  <a:pt x="48" y="7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6" name="文本框 245"/>
          <p:cNvSpPr txBox="1"/>
          <p:nvPr/>
        </p:nvSpPr>
        <p:spPr>
          <a:xfrm>
            <a:off x="581042" y="203200"/>
            <a:ext cx="1685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目录</a:t>
            </a:r>
          </a:p>
        </p:txBody>
      </p:sp>
      <p:sp>
        <p:nvSpPr>
          <p:cNvPr id="247" name="矩形 246"/>
          <p:cNvSpPr/>
          <p:nvPr/>
        </p:nvSpPr>
        <p:spPr>
          <a:xfrm>
            <a:off x="1731256" y="418751"/>
            <a:ext cx="1983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D2D29"/>
                </a:solidFill>
              </a:rPr>
              <a:t>CONTENTS  &gt;&gt;</a:t>
            </a:r>
            <a:endParaRPr lang="zh-CN" altLang="en-US" sz="2400" dirty="0">
              <a:solidFill>
                <a:srgbClr val="FD2D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7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4491969" y="1787734"/>
            <a:ext cx="2945002" cy="4207525"/>
            <a:chOff x="1201570" y="2078243"/>
            <a:chExt cx="1895197" cy="1895197"/>
          </a:xfrm>
        </p:grpSpPr>
        <p:sp>
          <p:nvSpPr>
            <p:cNvPr id="17" name="圆角矩形 16"/>
            <p:cNvSpPr/>
            <p:nvPr/>
          </p:nvSpPr>
          <p:spPr>
            <a:xfrm>
              <a:off x="1201570" y="2078243"/>
              <a:ext cx="1895197" cy="1895197"/>
            </a:xfrm>
            <a:prstGeom prst="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431800" dist="889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1266844" y="2127535"/>
              <a:ext cx="1764650" cy="1796613"/>
            </a:xfrm>
            <a:prstGeom prst="rect">
              <a:avLst/>
            </a:prstGeom>
            <a:blipFill dpi="0" rotWithShape="1">
              <a:blip r:embed="rId3">
                <a:grayscl/>
              </a:blip>
              <a:srcRect/>
              <a:stretch>
                <a:fillRect/>
              </a:stretch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218457" y="2846029"/>
            <a:ext cx="4115682" cy="2263695"/>
            <a:chOff x="1218457" y="2846029"/>
            <a:chExt cx="4115682" cy="2263695"/>
          </a:xfrm>
        </p:grpSpPr>
        <p:sp>
          <p:nvSpPr>
            <p:cNvPr id="41" name="文本框 48"/>
            <p:cNvSpPr>
              <a:spLocks noChangeArrowheads="1"/>
            </p:cNvSpPr>
            <p:nvPr/>
          </p:nvSpPr>
          <p:spPr bwMode="auto">
            <a:xfrm>
              <a:off x="1218457" y="2846029"/>
              <a:ext cx="41156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标题输入这里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218457" y="3293984"/>
              <a:ext cx="2959843" cy="1815740"/>
              <a:chOff x="1218457" y="3293984"/>
              <a:chExt cx="2959843" cy="1815740"/>
            </a:xfrm>
          </p:grpSpPr>
          <p:sp>
            <p:nvSpPr>
              <p:cNvPr id="40" name="矩形 47"/>
              <p:cNvSpPr>
                <a:spLocks noChangeArrowheads="1"/>
              </p:cNvSpPr>
              <p:nvPr/>
            </p:nvSpPr>
            <p:spPr bwMode="auto">
              <a:xfrm>
                <a:off x="1218457" y="3373864"/>
                <a:ext cx="2959843" cy="867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Arial Unicode MS" panose="020B0604020202020204" pitchFamily="34" charset="-122"/>
                    <a:sym typeface="Calibri" panose="020F0502020204030204" pitchFamily="34" charset="0"/>
                  </a:rPr>
                  <a:t>文字内容添加此处，选中文字删除重新输入，也可以复制您的文字内容粘贴到这里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宋体" panose="02010600030101010101" pitchFamily="2" charset="-122"/>
                </a:endParaRPr>
              </a:p>
            </p:txBody>
          </p:sp>
          <p:cxnSp>
            <p:nvCxnSpPr>
              <p:cNvPr id="42" name="直接连接符 41"/>
              <p:cNvCxnSpPr/>
              <p:nvPr/>
            </p:nvCxnSpPr>
            <p:spPr>
              <a:xfrm>
                <a:off x="1218457" y="3293984"/>
                <a:ext cx="2858243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矩形 47"/>
              <p:cNvSpPr>
                <a:spLocks noChangeArrowheads="1"/>
              </p:cNvSpPr>
              <p:nvPr/>
            </p:nvSpPr>
            <p:spPr bwMode="auto">
              <a:xfrm>
                <a:off x="1218457" y="4241794"/>
                <a:ext cx="2959843" cy="867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Arial Unicode MS" panose="020B0604020202020204" pitchFamily="34" charset="-122"/>
                    <a:sym typeface="Calibri" panose="020F0502020204030204" pitchFamily="34" charset="0"/>
                  </a:rPr>
                  <a:t>文字内容添加此处，选中文字删除重新输入，也可以复制您的文字内容粘贴到这里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7076143" y="2442771"/>
            <a:ext cx="4925357" cy="3397993"/>
            <a:chOff x="7076143" y="2442771"/>
            <a:chExt cx="4925357" cy="3397993"/>
          </a:xfrm>
        </p:grpSpPr>
        <p:grpSp>
          <p:nvGrpSpPr>
            <p:cNvPr id="2" name="组合 1"/>
            <p:cNvGrpSpPr/>
            <p:nvPr/>
          </p:nvGrpSpPr>
          <p:grpSpPr>
            <a:xfrm>
              <a:off x="7076143" y="2442771"/>
              <a:ext cx="721657" cy="721657"/>
              <a:chOff x="1030943" y="2407998"/>
              <a:chExt cx="771017" cy="771017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1030943" y="2407998"/>
                <a:ext cx="771017" cy="771017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1117650" y="2494704"/>
                <a:ext cx="597604" cy="597604"/>
              </a:xfrm>
              <a:prstGeom prst="ellipse">
                <a:avLst/>
              </a:prstGeom>
              <a:gradFill>
                <a:gsLst>
                  <a:gs pos="100000">
                    <a:srgbClr val="FD2D29"/>
                  </a:gs>
                  <a:gs pos="0">
                    <a:srgbClr val="F80E0A"/>
                  </a:gs>
                </a:gsLst>
                <a:lin ang="5400000" scaled="1"/>
              </a:gra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22" name="矩形 47"/>
            <p:cNvSpPr>
              <a:spLocks noChangeArrowheads="1"/>
            </p:cNvSpPr>
            <p:nvPr/>
          </p:nvSpPr>
          <p:spPr bwMode="auto">
            <a:xfrm>
              <a:off x="7885818" y="2936686"/>
              <a:ext cx="3175882" cy="609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文字内容添加此处，选中文字删除重新输入，也可以复制您的文字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7" name="文本框 48"/>
            <p:cNvSpPr>
              <a:spLocks noChangeArrowheads="1"/>
            </p:cNvSpPr>
            <p:nvPr/>
          </p:nvSpPr>
          <p:spPr bwMode="auto">
            <a:xfrm>
              <a:off x="7885818" y="2566548"/>
              <a:ext cx="41156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rgbClr val="FD2D29"/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标题输入这里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7076143" y="3590111"/>
              <a:ext cx="721657" cy="721657"/>
              <a:chOff x="1030943" y="2407998"/>
              <a:chExt cx="771017" cy="771017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1030943" y="2407998"/>
                <a:ext cx="771017" cy="771017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1117650" y="2494704"/>
                <a:ext cx="597604" cy="597604"/>
              </a:xfrm>
              <a:prstGeom prst="ellipse">
                <a:avLst/>
              </a:prstGeom>
              <a:gradFill>
                <a:gsLst>
                  <a:gs pos="100000">
                    <a:srgbClr val="FD2D29"/>
                  </a:gs>
                  <a:gs pos="0">
                    <a:srgbClr val="F80E0A"/>
                  </a:gs>
                </a:gsLst>
                <a:lin ang="13500000" scaled="1"/>
              </a:gra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30" name="矩形 47"/>
            <p:cNvSpPr>
              <a:spLocks noChangeArrowheads="1"/>
            </p:cNvSpPr>
            <p:nvPr/>
          </p:nvSpPr>
          <p:spPr bwMode="auto">
            <a:xfrm>
              <a:off x="7885818" y="4084026"/>
              <a:ext cx="3175882" cy="609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文字内容添加此处，选中文字删除重新输入，也可以复制您的文字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1" name="文本框 48"/>
            <p:cNvSpPr>
              <a:spLocks noChangeArrowheads="1"/>
            </p:cNvSpPr>
            <p:nvPr/>
          </p:nvSpPr>
          <p:spPr bwMode="auto">
            <a:xfrm>
              <a:off x="7885818" y="3713888"/>
              <a:ext cx="41156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rgbClr val="FD2D29"/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标题输入这里</a:t>
              </a: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7076143" y="4737451"/>
              <a:ext cx="721657" cy="721657"/>
              <a:chOff x="1030943" y="2407998"/>
              <a:chExt cx="771017" cy="771017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1030943" y="2407998"/>
                <a:ext cx="771017" cy="771017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1117650" y="2494704"/>
                <a:ext cx="597604" cy="597604"/>
              </a:xfrm>
              <a:prstGeom prst="ellipse">
                <a:avLst/>
              </a:prstGeom>
              <a:gradFill>
                <a:gsLst>
                  <a:gs pos="100000">
                    <a:srgbClr val="FD2D29"/>
                  </a:gs>
                  <a:gs pos="0">
                    <a:srgbClr val="F80E0A"/>
                  </a:gs>
                </a:gsLst>
                <a:lin ang="13500000" scaled="1"/>
              </a:gra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36" name="矩形 47"/>
            <p:cNvSpPr>
              <a:spLocks noChangeArrowheads="1"/>
            </p:cNvSpPr>
            <p:nvPr/>
          </p:nvSpPr>
          <p:spPr bwMode="auto">
            <a:xfrm>
              <a:off x="7885818" y="5231366"/>
              <a:ext cx="3175882" cy="609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文字内容添加此处，选中文字删除重新输入，也可以复制您的文字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7" name="文本框 48"/>
            <p:cNvSpPr>
              <a:spLocks noChangeArrowheads="1"/>
            </p:cNvSpPr>
            <p:nvPr/>
          </p:nvSpPr>
          <p:spPr bwMode="auto">
            <a:xfrm>
              <a:off x="7885818" y="4861228"/>
              <a:ext cx="41156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rgbClr val="FD2D29"/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标题输入这里</a:t>
              </a:r>
            </a:p>
          </p:txBody>
        </p:sp>
        <p:sp>
          <p:nvSpPr>
            <p:cNvPr id="44" name="Freeform 17"/>
            <p:cNvSpPr>
              <a:spLocks noEditPoints="1"/>
            </p:cNvSpPr>
            <p:nvPr/>
          </p:nvSpPr>
          <p:spPr bwMode="auto">
            <a:xfrm>
              <a:off x="7338546" y="3788733"/>
              <a:ext cx="209354" cy="338187"/>
            </a:xfrm>
            <a:custGeom>
              <a:avLst/>
              <a:gdLst>
                <a:gd name="T0" fmla="*/ 96 w 96"/>
                <a:gd name="T1" fmla="*/ 48 h 156"/>
                <a:gd name="T2" fmla="*/ 48 w 96"/>
                <a:gd name="T3" fmla="*/ 0 h 156"/>
                <a:gd name="T4" fmla="*/ 0 w 96"/>
                <a:gd name="T5" fmla="*/ 48 h 156"/>
                <a:gd name="T6" fmla="*/ 6 w 96"/>
                <a:gd name="T7" fmla="*/ 72 h 156"/>
                <a:gd name="T8" fmla="*/ 6 w 96"/>
                <a:gd name="T9" fmla="*/ 72 h 156"/>
                <a:gd name="T10" fmla="*/ 48 w 96"/>
                <a:gd name="T11" fmla="*/ 156 h 156"/>
                <a:gd name="T12" fmla="*/ 90 w 96"/>
                <a:gd name="T13" fmla="*/ 72 h 156"/>
                <a:gd name="T14" fmla="*/ 90 w 96"/>
                <a:gd name="T15" fmla="*/ 72 h 156"/>
                <a:gd name="T16" fmla="*/ 96 w 96"/>
                <a:gd name="T17" fmla="*/ 48 h 156"/>
                <a:gd name="T18" fmla="*/ 48 w 96"/>
                <a:gd name="T19" fmla="*/ 72 h 156"/>
                <a:gd name="T20" fmla="*/ 24 w 96"/>
                <a:gd name="T21" fmla="*/ 48 h 156"/>
                <a:gd name="T22" fmla="*/ 48 w 96"/>
                <a:gd name="T23" fmla="*/ 24 h 156"/>
                <a:gd name="T24" fmla="*/ 72 w 96"/>
                <a:gd name="T25" fmla="*/ 48 h 156"/>
                <a:gd name="T26" fmla="*/ 48 w 96"/>
                <a:gd name="T27" fmla="*/ 7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156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57"/>
                    <a:pt x="2" y="65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4" y="65"/>
                    <a:pt x="96" y="57"/>
                    <a:pt x="96" y="48"/>
                  </a:cubicBezTo>
                  <a:moveTo>
                    <a:pt x="48" y="72"/>
                  </a:moveTo>
                  <a:cubicBezTo>
                    <a:pt x="35" y="72"/>
                    <a:pt x="24" y="61"/>
                    <a:pt x="24" y="48"/>
                  </a:cubicBezTo>
                  <a:cubicBezTo>
                    <a:pt x="24" y="35"/>
                    <a:pt x="35" y="24"/>
                    <a:pt x="48" y="24"/>
                  </a:cubicBezTo>
                  <a:cubicBezTo>
                    <a:pt x="61" y="24"/>
                    <a:pt x="72" y="35"/>
                    <a:pt x="72" y="48"/>
                  </a:cubicBezTo>
                  <a:cubicBezTo>
                    <a:pt x="72" y="61"/>
                    <a:pt x="61" y="72"/>
                    <a:pt x="48" y="7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7239087" y="4948881"/>
              <a:ext cx="402604" cy="272429"/>
            </a:xfrm>
            <a:custGeom>
              <a:avLst/>
              <a:gdLst>
                <a:gd name="T0" fmla="*/ 135 w 186"/>
                <a:gd name="T1" fmla="*/ 9 h 126"/>
                <a:gd name="T2" fmla="*/ 84 w 186"/>
                <a:gd name="T3" fmla="*/ 57 h 126"/>
                <a:gd name="T4" fmla="*/ 84 w 186"/>
                <a:gd name="T5" fmla="*/ 57 h 126"/>
                <a:gd name="T6" fmla="*/ 84 w 186"/>
                <a:gd name="T7" fmla="*/ 60 h 126"/>
                <a:gd name="T8" fmla="*/ 84 w 186"/>
                <a:gd name="T9" fmla="*/ 66 h 126"/>
                <a:gd name="T10" fmla="*/ 51 w 186"/>
                <a:gd name="T11" fmla="*/ 99 h 126"/>
                <a:gd name="T12" fmla="*/ 18 w 186"/>
                <a:gd name="T13" fmla="*/ 66 h 126"/>
                <a:gd name="T14" fmla="*/ 51 w 186"/>
                <a:gd name="T15" fmla="*/ 33 h 126"/>
                <a:gd name="T16" fmla="*/ 51 w 186"/>
                <a:gd name="T17" fmla="*/ 48 h 126"/>
                <a:gd name="T18" fmla="*/ 87 w 186"/>
                <a:gd name="T19" fmla="*/ 24 h 126"/>
                <a:gd name="T20" fmla="*/ 51 w 186"/>
                <a:gd name="T21" fmla="*/ 0 h 126"/>
                <a:gd name="T22" fmla="*/ 51 w 186"/>
                <a:gd name="T23" fmla="*/ 15 h 126"/>
                <a:gd name="T24" fmla="*/ 0 w 186"/>
                <a:gd name="T25" fmla="*/ 66 h 126"/>
                <a:gd name="T26" fmla="*/ 51 w 186"/>
                <a:gd name="T27" fmla="*/ 117 h 126"/>
                <a:gd name="T28" fmla="*/ 102 w 186"/>
                <a:gd name="T29" fmla="*/ 69 h 126"/>
                <a:gd name="T30" fmla="*/ 102 w 186"/>
                <a:gd name="T31" fmla="*/ 69 h 126"/>
                <a:gd name="T32" fmla="*/ 102 w 186"/>
                <a:gd name="T33" fmla="*/ 66 h 126"/>
                <a:gd name="T34" fmla="*/ 102 w 186"/>
                <a:gd name="T35" fmla="*/ 60 h 126"/>
                <a:gd name="T36" fmla="*/ 135 w 186"/>
                <a:gd name="T37" fmla="*/ 27 h 126"/>
                <a:gd name="T38" fmla="*/ 168 w 186"/>
                <a:gd name="T39" fmla="*/ 60 h 126"/>
                <a:gd name="T40" fmla="*/ 135 w 186"/>
                <a:gd name="T41" fmla="*/ 93 h 126"/>
                <a:gd name="T42" fmla="*/ 135 w 186"/>
                <a:gd name="T43" fmla="*/ 78 h 126"/>
                <a:gd name="T44" fmla="*/ 99 w 186"/>
                <a:gd name="T45" fmla="*/ 102 h 126"/>
                <a:gd name="T46" fmla="*/ 135 w 186"/>
                <a:gd name="T47" fmla="*/ 126 h 126"/>
                <a:gd name="T48" fmla="*/ 135 w 186"/>
                <a:gd name="T49" fmla="*/ 111 h 126"/>
                <a:gd name="T50" fmla="*/ 186 w 186"/>
                <a:gd name="T51" fmla="*/ 60 h 126"/>
                <a:gd name="T52" fmla="*/ 135 w 186"/>
                <a:gd name="T53" fmla="*/ 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6" h="126">
                  <a:moveTo>
                    <a:pt x="135" y="9"/>
                  </a:moveTo>
                  <a:cubicBezTo>
                    <a:pt x="108" y="9"/>
                    <a:pt x="86" y="30"/>
                    <a:pt x="84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84"/>
                    <a:pt x="69" y="99"/>
                    <a:pt x="51" y="99"/>
                  </a:cubicBezTo>
                  <a:cubicBezTo>
                    <a:pt x="33" y="99"/>
                    <a:pt x="18" y="84"/>
                    <a:pt x="18" y="66"/>
                  </a:cubicBezTo>
                  <a:cubicBezTo>
                    <a:pt x="18" y="48"/>
                    <a:pt x="33" y="33"/>
                    <a:pt x="51" y="33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23" y="15"/>
                    <a:pt x="0" y="38"/>
                    <a:pt x="0" y="66"/>
                  </a:cubicBezTo>
                  <a:cubicBezTo>
                    <a:pt x="0" y="94"/>
                    <a:pt x="23" y="117"/>
                    <a:pt x="51" y="117"/>
                  </a:cubicBezTo>
                  <a:cubicBezTo>
                    <a:pt x="78" y="117"/>
                    <a:pt x="100" y="96"/>
                    <a:pt x="102" y="69"/>
                  </a:cubicBezTo>
                  <a:cubicBezTo>
                    <a:pt x="102" y="69"/>
                    <a:pt x="102" y="69"/>
                    <a:pt x="102" y="69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2" y="42"/>
                    <a:pt x="117" y="27"/>
                    <a:pt x="135" y="27"/>
                  </a:cubicBezTo>
                  <a:cubicBezTo>
                    <a:pt x="153" y="27"/>
                    <a:pt x="168" y="42"/>
                    <a:pt x="168" y="60"/>
                  </a:cubicBezTo>
                  <a:cubicBezTo>
                    <a:pt x="168" y="78"/>
                    <a:pt x="153" y="93"/>
                    <a:pt x="135" y="93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99" y="102"/>
                    <a:pt x="99" y="102"/>
                    <a:pt x="99" y="102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11"/>
                    <a:pt x="135" y="111"/>
                    <a:pt x="135" y="111"/>
                  </a:cubicBezTo>
                  <a:cubicBezTo>
                    <a:pt x="163" y="111"/>
                    <a:pt x="186" y="88"/>
                    <a:pt x="186" y="60"/>
                  </a:cubicBezTo>
                  <a:cubicBezTo>
                    <a:pt x="186" y="32"/>
                    <a:pt x="163" y="9"/>
                    <a:pt x="135" y="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7282586" y="2679700"/>
              <a:ext cx="312689" cy="260350"/>
              <a:chOff x="1987550" y="2151062"/>
              <a:chExt cx="369888" cy="307975"/>
            </a:xfrm>
            <a:solidFill>
              <a:schemeClr val="bg1"/>
            </a:solidFill>
          </p:grpSpPr>
          <p:sp>
            <p:nvSpPr>
              <p:cNvPr id="48" name="Rectangle 74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Rectangle 75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Rectangle 76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Rectangle 77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78"/>
              <p:cNvSpPr>
                <a:spLocks noEditPoints="1"/>
              </p:cNvSpPr>
              <p:nvPr/>
            </p:nvSpPr>
            <p:spPr bwMode="auto">
              <a:xfrm>
                <a:off x="1987550" y="2151062"/>
                <a:ext cx="369888" cy="307975"/>
              </a:xfrm>
              <a:custGeom>
                <a:avLst/>
                <a:gdLst>
                  <a:gd name="T0" fmla="*/ 132 w 144"/>
                  <a:gd name="T1" fmla="*/ 0 h 120"/>
                  <a:gd name="T2" fmla="*/ 12 w 144"/>
                  <a:gd name="T3" fmla="*/ 0 h 120"/>
                  <a:gd name="T4" fmla="*/ 0 w 144"/>
                  <a:gd name="T5" fmla="*/ 12 h 120"/>
                  <a:gd name="T6" fmla="*/ 0 w 144"/>
                  <a:gd name="T7" fmla="*/ 78 h 120"/>
                  <a:gd name="T8" fmla="*/ 12 w 144"/>
                  <a:gd name="T9" fmla="*/ 90 h 120"/>
                  <a:gd name="T10" fmla="*/ 60 w 144"/>
                  <a:gd name="T11" fmla="*/ 90 h 120"/>
                  <a:gd name="T12" fmla="*/ 60 w 144"/>
                  <a:gd name="T13" fmla="*/ 114 h 120"/>
                  <a:gd name="T14" fmla="*/ 54 w 144"/>
                  <a:gd name="T15" fmla="*/ 114 h 120"/>
                  <a:gd name="T16" fmla="*/ 48 w 144"/>
                  <a:gd name="T17" fmla="*/ 120 h 120"/>
                  <a:gd name="T18" fmla="*/ 96 w 144"/>
                  <a:gd name="T19" fmla="*/ 120 h 120"/>
                  <a:gd name="T20" fmla="*/ 90 w 144"/>
                  <a:gd name="T21" fmla="*/ 114 h 120"/>
                  <a:gd name="T22" fmla="*/ 84 w 144"/>
                  <a:gd name="T23" fmla="*/ 114 h 120"/>
                  <a:gd name="T24" fmla="*/ 84 w 144"/>
                  <a:gd name="T25" fmla="*/ 90 h 120"/>
                  <a:gd name="T26" fmla="*/ 132 w 144"/>
                  <a:gd name="T27" fmla="*/ 90 h 120"/>
                  <a:gd name="T28" fmla="*/ 144 w 144"/>
                  <a:gd name="T29" fmla="*/ 78 h 120"/>
                  <a:gd name="T30" fmla="*/ 144 w 144"/>
                  <a:gd name="T31" fmla="*/ 12 h 120"/>
                  <a:gd name="T32" fmla="*/ 132 w 144"/>
                  <a:gd name="T33" fmla="*/ 0 h 120"/>
                  <a:gd name="T34" fmla="*/ 132 w 144"/>
                  <a:gd name="T35" fmla="*/ 78 h 120"/>
                  <a:gd name="T36" fmla="*/ 12 w 144"/>
                  <a:gd name="T37" fmla="*/ 78 h 120"/>
                  <a:gd name="T38" fmla="*/ 12 w 144"/>
                  <a:gd name="T39" fmla="*/ 12 h 120"/>
                  <a:gd name="T40" fmla="*/ 132 w 144"/>
                  <a:gd name="T41" fmla="*/ 12 h 120"/>
                  <a:gd name="T42" fmla="*/ 132 w 144"/>
                  <a:gd name="T43" fmla="*/ 7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4" h="120">
                    <a:moveTo>
                      <a:pt x="13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85"/>
                      <a:pt x="5" y="90"/>
                      <a:pt x="12" y="90"/>
                    </a:cubicBezTo>
                    <a:cubicBezTo>
                      <a:pt x="60" y="90"/>
                      <a:pt x="60" y="90"/>
                      <a:pt x="60" y="90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54" y="114"/>
                      <a:pt x="54" y="114"/>
                      <a:pt x="54" y="114"/>
                    </a:cubicBezTo>
                    <a:cubicBezTo>
                      <a:pt x="48" y="114"/>
                      <a:pt x="48" y="120"/>
                      <a:pt x="48" y="120"/>
                    </a:cubicBezTo>
                    <a:cubicBezTo>
                      <a:pt x="96" y="120"/>
                      <a:pt x="96" y="120"/>
                      <a:pt x="96" y="120"/>
                    </a:cubicBezTo>
                    <a:cubicBezTo>
                      <a:pt x="96" y="114"/>
                      <a:pt x="90" y="114"/>
                      <a:pt x="90" y="114"/>
                    </a:cubicBezTo>
                    <a:cubicBezTo>
                      <a:pt x="84" y="114"/>
                      <a:pt x="84" y="114"/>
                      <a:pt x="84" y="114"/>
                    </a:cubicBezTo>
                    <a:cubicBezTo>
                      <a:pt x="84" y="90"/>
                      <a:pt x="84" y="90"/>
                      <a:pt x="84" y="90"/>
                    </a:cubicBezTo>
                    <a:cubicBezTo>
                      <a:pt x="132" y="90"/>
                      <a:pt x="132" y="90"/>
                      <a:pt x="132" y="90"/>
                    </a:cubicBezTo>
                    <a:cubicBezTo>
                      <a:pt x="139" y="90"/>
                      <a:pt x="144" y="85"/>
                      <a:pt x="144" y="78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5"/>
                      <a:pt x="139" y="0"/>
                      <a:pt x="132" y="0"/>
                    </a:cubicBezTo>
                    <a:moveTo>
                      <a:pt x="132" y="78"/>
                    </a:moveTo>
                    <a:cubicBezTo>
                      <a:pt x="12" y="78"/>
                      <a:pt x="12" y="78"/>
                      <a:pt x="12" y="78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2" y="12"/>
                      <a:pt x="132" y="12"/>
                      <a:pt x="132" y="12"/>
                    </a:cubicBezTo>
                    <a:lnTo>
                      <a:pt x="132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53" name="文本框 52"/>
          <p:cNvSpPr txBox="1"/>
          <p:nvPr/>
        </p:nvSpPr>
        <p:spPr>
          <a:xfrm>
            <a:off x="581042" y="203200"/>
            <a:ext cx="3521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工作完成情况</a:t>
            </a:r>
          </a:p>
        </p:txBody>
      </p:sp>
      <p:sp>
        <p:nvSpPr>
          <p:cNvPr id="55" name="矩形 54"/>
          <p:cNvSpPr/>
          <p:nvPr/>
        </p:nvSpPr>
        <p:spPr>
          <a:xfrm>
            <a:off x="3877556" y="418751"/>
            <a:ext cx="5101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D2D29"/>
                </a:solidFill>
              </a:rPr>
              <a:t>NIAN DU GONG ZUO GAI SHU  &gt;&gt;</a:t>
            </a:r>
            <a:endParaRPr lang="zh-CN" altLang="en-US" sz="2400" dirty="0">
              <a:solidFill>
                <a:srgbClr val="FD2D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76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5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6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309"/>
  <p:tag name="MH_SECTIONID" val="310,311,"/>
  <p:tag name="ISPRING_PRESENTATION_TITLE" val="2017红色商务通用ppt模板.pptx"/>
</p:tagLst>
</file>

<file path=ppt/theme/theme1.xml><?xml version="1.0" encoding="utf-8"?>
<a:theme xmlns:a="http://schemas.openxmlformats.org/drawingml/2006/main" name="Office 主题">
  <a:themeElements>
    <a:clrScheme name="红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1445</Words>
  <Application>Microsoft Office PowerPoint</Application>
  <PresentationFormat>宽屏</PresentationFormat>
  <Paragraphs>208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Arial Unicode MS</vt:lpstr>
      <vt:lpstr>Batang</vt:lpstr>
      <vt:lpstr>Arial</vt:lpstr>
      <vt:lpstr>Calibri</vt:lpstr>
      <vt:lpstr>Impact</vt:lpstr>
      <vt:lpstr>Tahoma</vt:lpstr>
      <vt:lpstr>Wingdings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2017-03-13T13:34:46Z</dcterms:created>
  <dcterms:modified xsi:type="dcterms:W3CDTF">2019-07-23T03:53:51Z</dcterms:modified>
</cp:coreProperties>
</file>