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9" r:id="rId4"/>
    <p:sldId id="289" r:id="rId5"/>
    <p:sldId id="260" r:id="rId6"/>
    <p:sldId id="261" r:id="rId7"/>
    <p:sldId id="262" r:id="rId8"/>
    <p:sldId id="263" r:id="rId9"/>
    <p:sldId id="264" r:id="rId10"/>
    <p:sldId id="265" r:id="rId11"/>
    <p:sldId id="266" r:id="rId12"/>
    <p:sldId id="269" r:id="rId13"/>
    <p:sldId id="290" r:id="rId14"/>
    <p:sldId id="267" r:id="rId15"/>
    <p:sldId id="270" r:id="rId16"/>
    <p:sldId id="271" r:id="rId17"/>
    <p:sldId id="291" r:id="rId18"/>
    <p:sldId id="273" r:id="rId19"/>
    <p:sldId id="274" r:id="rId20"/>
    <p:sldId id="275" r:id="rId21"/>
    <p:sldId id="292" r:id="rId22"/>
    <p:sldId id="277" r:id="rId23"/>
    <p:sldId id="278" r:id="rId24"/>
    <p:sldId id="279" r:id="rId25"/>
    <p:sldId id="281" r:id="rId26"/>
    <p:sldId id="257"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57" d="100"/>
          <a:sy n="57" d="100"/>
        </p:scale>
        <p:origin x="78"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15160-9507-4DBC-9681-3A4199A4D2C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CN" altLang="en-US"/>
        </a:p>
      </dgm:t>
    </dgm:pt>
    <dgm:pt modelId="{93060F45-919D-4D58-975B-CC147A1AADAD}">
      <dgm:prSet phldrT="[文本]"/>
      <dgm:spPr>
        <a:solidFill>
          <a:srgbClr val="C00000"/>
        </a:solidFill>
      </dgm:spPr>
      <dgm:t>
        <a:bodyPr/>
        <a:lstStyle/>
        <a:p>
          <a:r>
            <a:rPr lang="zh-CN" altLang="en-US" dirty="0"/>
            <a:t>关键词</a:t>
          </a:r>
        </a:p>
      </dgm:t>
    </dgm:pt>
    <dgm:pt modelId="{5E5440FD-5460-439C-8F59-D789CC1BA756}" type="parTrans" cxnId="{FCC1B32E-1D97-4C8E-9E1D-3F54E8DAE0E7}">
      <dgm:prSet/>
      <dgm:spPr/>
      <dgm:t>
        <a:bodyPr/>
        <a:lstStyle/>
        <a:p>
          <a:endParaRPr lang="zh-CN" altLang="en-US"/>
        </a:p>
      </dgm:t>
    </dgm:pt>
    <dgm:pt modelId="{C882D382-507F-4780-8D60-B40F0B447560}" type="sibTrans" cxnId="{FCC1B32E-1D97-4C8E-9E1D-3F54E8DAE0E7}">
      <dgm:prSet/>
      <dgm:spPr/>
      <dgm:t>
        <a:bodyPr/>
        <a:lstStyle/>
        <a:p>
          <a:endParaRPr lang="zh-CN" altLang="en-US"/>
        </a:p>
      </dgm:t>
    </dgm:pt>
    <dgm:pt modelId="{94FA53C9-AED4-4559-8706-36435FDD0B34}">
      <dgm:prSet phldrT="[文本]"/>
      <dgm:spPr/>
      <dgm:t>
        <a:bodyPr/>
        <a:lstStyle/>
        <a:p>
          <a:r>
            <a:rPr lang="zh-CN" altLang="en-US" dirty="0"/>
            <a:t>关键词</a:t>
          </a:r>
        </a:p>
      </dgm:t>
    </dgm:pt>
    <dgm:pt modelId="{17AF160B-1C63-4E89-8B63-CB9F8EF78249}" type="parTrans" cxnId="{1C6BF1BC-164B-42C5-B226-5077075A1146}">
      <dgm:prSet/>
      <dgm:spPr/>
      <dgm:t>
        <a:bodyPr/>
        <a:lstStyle/>
        <a:p>
          <a:endParaRPr lang="zh-CN" altLang="en-US"/>
        </a:p>
      </dgm:t>
    </dgm:pt>
    <dgm:pt modelId="{3E3FF874-7987-4C7B-884A-1F4452E40150}" type="sibTrans" cxnId="{1C6BF1BC-164B-42C5-B226-5077075A1146}">
      <dgm:prSet/>
      <dgm:spPr/>
      <dgm:t>
        <a:bodyPr/>
        <a:lstStyle/>
        <a:p>
          <a:endParaRPr lang="zh-CN" altLang="en-US"/>
        </a:p>
      </dgm:t>
    </dgm:pt>
    <dgm:pt modelId="{C6366E98-44E6-4423-B65E-E94FEA8B46C3}">
      <dgm:prSet phldrT="[文本]"/>
      <dgm:spPr>
        <a:solidFill>
          <a:srgbClr val="C00000"/>
        </a:solidFill>
      </dgm:spPr>
      <dgm:t>
        <a:bodyPr/>
        <a:lstStyle/>
        <a:p>
          <a:r>
            <a:rPr lang="zh-CN" altLang="en-US" dirty="0"/>
            <a:t>关键词</a:t>
          </a:r>
        </a:p>
      </dgm:t>
    </dgm:pt>
    <dgm:pt modelId="{25DD20C5-C21B-499E-BBC0-088BA8F38551}" type="parTrans" cxnId="{6CFB7EA8-B6EF-4CFD-9C55-79AC45774EC9}">
      <dgm:prSet/>
      <dgm:spPr/>
      <dgm:t>
        <a:bodyPr/>
        <a:lstStyle/>
        <a:p>
          <a:endParaRPr lang="zh-CN" altLang="en-US"/>
        </a:p>
      </dgm:t>
    </dgm:pt>
    <dgm:pt modelId="{ED0CCF21-A330-4824-97FA-0E1A37FA1B28}" type="sibTrans" cxnId="{6CFB7EA8-B6EF-4CFD-9C55-79AC45774EC9}">
      <dgm:prSet/>
      <dgm:spPr/>
      <dgm:t>
        <a:bodyPr/>
        <a:lstStyle/>
        <a:p>
          <a:endParaRPr lang="zh-CN" altLang="en-US"/>
        </a:p>
      </dgm:t>
    </dgm:pt>
    <dgm:pt modelId="{1C63D2D1-0DEE-4629-A066-48DBDB506553}">
      <dgm:prSet phldrT="[文本]"/>
      <dgm:spPr>
        <a:solidFill>
          <a:srgbClr val="C00000"/>
        </a:solidFill>
      </dgm:spPr>
      <dgm:t>
        <a:bodyPr/>
        <a:lstStyle/>
        <a:p>
          <a:r>
            <a:rPr lang="zh-CN" altLang="en-US" dirty="0"/>
            <a:t>关键词</a:t>
          </a:r>
        </a:p>
      </dgm:t>
    </dgm:pt>
    <dgm:pt modelId="{E3F0DF70-B461-4BB9-B2B3-DF8FF9A63175}" type="parTrans" cxnId="{4A05BDAC-D289-4D6A-941D-6555351699CC}">
      <dgm:prSet/>
      <dgm:spPr/>
      <dgm:t>
        <a:bodyPr/>
        <a:lstStyle/>
        <a:p>
          <a:endParaRPr lang="zh-CN" altLang="en-US"/>
        </a:p>
      </dgm:t>
    </dgm:pt>
    <dgm:pt modelId="{6DD28086-A29D-46E5-B760-9088CFFC8436}" type="sibTrans" cxnId="{4A05BDAC-D289-4D6A-941D-6555351699CC}">
      <dgm:prSet/>
      <dgm:spPr/>
      <dgm:t>
        <a:bodyPr/>
        <a:lstStyle/>
        <a:p>
          <a:endParaRPr lang="zh-CN" altLang="en-US"/>
        </a:p>
      </dgm:t>
    </dgm:pt>
    <dgm:pt modelId="{675E5390-79A8-49E5-9A88-48F139139DEA}">
      <dgm:prSet phldrT="[文本]"/>
      <dgm:spPr/>
      <dgm:t>
        <a:bodyPr/>
        <a:lstStyle/>
        <a:p>
          <a:r>
            <a:rPr lang="zh-CN" altLang="en-US" dirty="0"/>
            <a:t>关键词</a:t>
          </a:r>
        </a:p>
      </dgm:t>
    </dgm:pt>
    <dgm:pt modelId="{CE22CF6B-08B5-4AAA-BA38-891CB695DD3E}" type="parTrans" cxnId="{8A063E1A-EC52-4F9F-94C0-87EF43236833}">
      <dgm:prSet/>
      <dgm:spPr/>
      <dgm:t>
        <a:bodyPr/>
        <a:lstStyle/>
        <a:p>
          <a:endParaRPr lang="zh-CN" altLang="en-US"/>
        </a:p>
      </dgm:t>
    </dgm:pt>
    <dgm:pt modelId="{1DE17F91-9D9A-4BE2-BDF8-558D6EFCF6C1}" type="sibTrans" cxnId="{8A063E1A-EC52-4F9F-94C0-87EF43236833}">
      <dgm:prSet/>
      <dgm:spPr/>
      <dgm:t>
        <a:bodyPr/>
        <a:lstStyle/>
        <a:p>
          <a:endParaRPr lang="zh-CN" altLang="en-US"/>
        </a:p>
      </dgm:t>
    </dgm:pt>
    <dgm:pt modelId="{BB1B1DC8-2E32-433C-B724-93274DC3419A}" type="pres">
      <dgm:prSet presAssocID="{F2C15160-9507-4DBC-9681-3A4199A4D2C1}" presName="cycle" presStyleCnt="0">
        <dgm:presLayoutVars>
          <dgm:dir/>
          <dgm:resizeHandles val="exact"/>
        </dgm:presLayoutVars>
      </dgm:prSet>
      <dgm:spPr/>
    </dgm:pt>
    <dgm:pt modelId="{8BA763C4-6422-4669-8B38-9A1CA5B9DD0C}" type="pres">
      <dgm:prSet presAssocID="{93060F45-919D-4D58-975B-CC147A1AADAD}" presName="node" presStyleLbl="node1" presStyleIdx="0" presStyleCnt="5">
        <dgm:presLayoutVars>
          <dgm:bulletEnabled val="1"/>
        </dgm:presLayoutVars>
      </dgm:prSet>
      <dgm:spPr/>
    </dgm:pt>
    <dgm:pt modelId="{C660E2DF-2A9C-4317-888E-EFE8EA7E2741}" type="pres">
      <dgm:prSet presAssocID="{C882D382-507F-4780-8D60-B40F0B447560}" presName="sibTrans" presStyleLbl="sibTrans2D1" presStyleIdx="0" presStyleCnt="5"/>
      <dgm:spPr/>
    </dgm:pt>
    <dgm:pt modelId="{2C7732CE-93F5-4F0A-B743-3D99B1ED7D77}" type="pres">
      <dgm:prSet presAssocID="{C882D382-507F-4780-8D60-B40F0B447560}" presName="connectorText" presStyleLbl="sibTrans2D1" presStyleIdx="0" presStyleCnt="5"/>
      <dgm:spPr/>
    </dgm:pt>
    <dgm:pt modelId="{C0E96CAE-2475-4858-A962-73905F143D5E}" type="pres">
      <dgm:prSet presAssocID="{94FA53C9-AED4-4559-8706-36435FDD0B34}" presName="node" presStyleLbl="node1" presStyleIdx="1" presStyleCnt="5">
        <dgm:presLayoutVars>
          <dgm:bulletEnabled val="1"/>
        </dgm:presLayoutVars>
      </dgm:prSet>
      <dgm:spPr/>
    </dgm:pt>
    <dgm:pt modelId="{CD05F19B-02C9-4041-9A79-0B80A6EDF92E}" type="pres">
      <dgm:prSet presAssocID="{3E3FF874-7987-4C7B-884A-1F4452E40150}" presName="sibTrans" presStyleLbl="sibTrans2D1" presStyleIdx="1" presStyleCnt="5"/>
      <dgm:spPr/>
    </dgm:pt>
    <dgm:pt modelId="{31E6BE1B-800E-42C7-8818-DED8F1E1D968}" type="pres">
      <dgm:prSet presAssocID="{3E3FF874-7987-4C7B-884A-1F4452E40150}" presName="connectorText" presStyleLbl="sibTrans2D1" presStyleIdx="1" presStyleCnt="5"/>
      <dgm:spPr/>
    </dgm:pt>
    <dgm:pt modelId="{55D5424A-9A8C-47E9-B7FB-A578A1C6233C}" type="pres">
      <dgm:prSet presAssocID="{C6366E98-44E6-4423-B65E-E94FEA8B46C3}" presName="node" presStyleLbl="node1" presStyleIdx="2" presStyleCnt="5">
        <dgm:presLayoutVars>
          <dgm:bulletEnabled val="1"/>
        </dgm:presLayoutVars>
      </dgm:prSet>
      <dgm:spPr/>
    </dgm:pt>
    <dgm:pt modelId="{91EB4910-1C87-444A-BF58-76F7822488D3}" type="pres">
      <dgm:prSet presAssocID="{ED0CCF21-A330-4824-97FA-0E1A37FA1B28}" presName="sibTrans" presStyleLbl="sibTrans2D1" presStyleIdx="2" presStyleCnt="5"/>
      <dgm:spPr/>
    </dgm:pt>
    <dgm:pt modelId="{E2928EE2-1BC0-4F7A-8A28-7CEA9BB7B24A}" type="pres">
      <dgm:prSet presAssocID="{ED0CCF21-A330-4824-97FA-0E1A37FA1B28}" presName="connectorText" presStyleLbl="sibTrans2D1" presStyleIdx="2" presStyleCnt="5"/>
      <dgm:spPr/>
    </dgm:pt>
    <dgm:pt modelId="{8CE14DC4-CB85-486F-B453-0BCC71CF66BE}" type="pres">
      <dgm:prSet presAssocID="{1C63D2D1-0DEE-4629-A066-48DBDB506553}" presName="node" presStyleLbl="node1" presStyleIdx="3" presStyleCnt="5">
        <dgm:presLayoutVars>
          <dgm:bulletEnabled val="1"/>
        </dgm:presLayoutVars>
      </dgm:prSet>
      <dgm:spPr/>
    </dgm:pt>
    <dgm:pt modelId="{F1F9B4E9-03E9-4DB9-A1C2-02C8A2306C96}" type="pres">
      <dgm:prSet presAssocID="{6DD28086-A29D-46E5-B760-9088CFFC8436}" presName="sibTrans" presStyleLbl="sibTrans2D1" presStyleIdx="3" presStyleCnt="5"/>
      <dgm:spPr/>
    </dgm:pt>
    <dgm:pt modelId="{E92D7912-2B8C-4B18-9B23-26F651B2F16A}" type="pres">
      <dgm:prSet presAssocID="{6DD28086-A29D-46E5-B760-9088CFFC8436}" presName="connectorText" presStyleLbl="sibTrans2D1" presStyleIdx="3" presStyleCnt="5"/>
      <dgm:spPr/>
    </dgm:pt>
    <dgm:pt modelId="{92B852AE-38E6-4591-9483-113663834D7B}" type="pres">
      <dgm:prSet presAssocID="{675E5390-79A8-49E5-9A88-48F139139DEA}" presName="node" presStyleLbl="node1" presStyleIdx="4" presStyleCnt="5">
        <dgm:presLayoutVars>
          <dgm:bulletEnabled val="1"/>
        </dgm:presLayoutVars>
      </dgm:prSet>
      <dgm:spPr/>
    </dgm:pt>
    <dgm:pt modelId="{EC1084AC-75AA-407A-B531-27F4FC9F9B76}" type="pres">
      <dgm:prSet presAssocID="{1DE17F91-9D9A-4BE2-BDF8-558D6EFCF6C1}" presName="sibTrans" presStyleLbl="sibTrans2D1" presStyleIdx="4" presStyleCnt="5"/>
      <dgm:spPr/>
    </dgm:pt>
    <dgm:pt modelId="{0FD193AB-9F5E-45EB-A03D-E850C495A4C6}" type="pres">
      <dgm:prSet presAssocID="{1DE17F91-9D9A-4BE2-BDF8-558D6EFCF6C1}" presName="connectorText" presStyleLbl="sibTrans2D1" presStyleIdx="4" presStyleCnt="5"/>
      <dgm:spPr/>
    </dgm:pt>
  </dgm:ptLst>
  <dgm:cxnLst>
    <dgm:cxn modelId="{B545940A-F32F-4639-98FA-08D2B58B1CCB}" type="presOf" srcId="{ED0CCF21-A330-4824-97FA-0E1A37FA1B28}" destId="{91EB4910-1C87-444A-BF58-76F7822488D3}" srcOrd="0" destOrd="0" presId="urn:microsoft.com/office/officeart/2005/8/layout/cycle2"/>
    <dgm:cxn modelId="{8A063E1A-EC52-4F9F-94C0-87EF43236833}" srcId="{F2C15160-9507-4DBC-9681-3A4199A4D2C1}" destId="{675E5390-79A8-49E5-9A88-48F139139DEA}" srcOrd="4" destOrd="0" parTransId="{CE22CF6B-08B5-4AAA-BA38-891CB695DD3E}" sibTransId="{1DE17F91-9D9A-4BE2-BDF8-558D6EFCF6C1}"/>
    <dgm:cxn modelId="{D9DB7A23-CFF4-46F9-8431-04D6D44F5458}" type="presOf" srcId="{93060F45-919D-4D58-975B-CC147A1AADAD}" destId="{8BA763C4-6422-4669-8B38-9A1CA5B9DD0C}" srcOrd="0" destOrd="0" presId="urn:microsoft.com/office/officeart/2005/8/layout/cycle2"/>
    <dgm:cxn modelId="{FCC1B32E-1D97-4C8E-9E1D-3F54E8DAE0E7}" srcId="{F2C15160-9507-4DBC-9681-3A4199A4D2C1}" destId="{93060F45-919D-4D58-975B-CC147A1AADAD}" srcOrd="0" destOrd="0" parTransId="{5E5440FD-5460-439C-8F59-D789CC1BA756}" sibTransId="{C882D382-507F-4780-8D60-B40F0B447560}"/>
    <dgm:cxn modelId="{01CC102F-0A1F-43BE-B66D-061488628802}" type="presOf" srcId="{ED0CCF21-A330-4824-97FA-0E1A37FA1B28}" destId="{E2928EE2-1BC0-4F7A-8A28-7CEA9BB7B24A}" srcOrd="1" destOrd="0" presId="urn:microsoft.com/office/officeart/2005/8/layout/cycle2"/>
    <dgm:cxn modelId="{1174BC36-DA8F-4F9F-8B3E-AF56F27F5386}" type="presOf" srcId="{F2C15160-9507-4DBC-9681-3A4199A4D2C1}" destId="{BB1B1DC8-2E32-433C-B724-93274DC3419A}" srcOrd="0" destOrd="0" presId="urn:microsoft.com/office/officeart/2005/8/layout/cycle2"/>
    <dgm:cxn modelId="{3A00F45F-2D97-4F47-8A6B-2D79C3E83C12}" type="presOf" srcId="{C882D382-507F-4780-8D60-B40F0B447560}" destId="{2C7732CE-93F5-4F0A-B743-3D99B1ED7D77}" srcOrd="1" destOrd="0" presId="urn:microsoft.com/office/officeart/2005/8/layout/cycle2"/>
    <dgm:cxn modelId="{F63E6C66-CF59-4343-86E6-5713F91D90FD}" type="presOf" srcId="{1DE17F91-9D9A-4BE2-BDF8-558D6EFCF6C1}" destId="{EC1084AC-75AA-407A-B531-27F4FC9F9B76}" srcOrd="0" destOrd="0" presId="urn:microsoft.com/office/officeart/2005/8/layout/cycle2"/>
    <dgm:cxn modelId="{A143CD67-E849-4063-9091-5FE9C89DC327}" type="presOf" srcId="{6DD28086-A29D-46E5-B760-9088CFFC8436}" destId="{F1F9B4E9-03E9-4DB9-A1C2-02C8A2306C96}" srcOrd="0" destOrd="0" presId="urn:microsoft.com/office/officeart/2005/8/layout/cycle2"/>
    <dgm:cxn modelId="{55DE0148-1D98-44E4-8C06-9D768C42659D}" type="presOf" srcId="{C6366E98-44E6-4423-B65E-E94FEA8B46C3}" destId="{55D5424A-9A8C-47E9-B7FB-A578A1C6233C}" srcOrd="0" destOrd="0" presId="urn:microsoft.com/office/officeart/2005/8/layout/cycle2"/>
    <dgm:cxn modelId="{5B4EE373-4BAD-447D-891B-1E0269508E6D}" type="presOf" srcId="{6DD28086-A29D-46E5-B760-9088CFFC8436}" destId="{E92D7912-2B8C-4B18-9B23-26F651B2F16A}" srcOrd="1" destOrd="0" presId="urn:microsoft.com/office/officeart/2005/8/layout/cycle2"/>
    <dgm:cxn modelId="{D8A44574-1F9D-43CE-A2B3-0A64469EF093}" type="presOf" srcId="{3E3FF874-7987-4C7B-884A-1F4452E40150}" destId="{31E6BE1B-800E-42C7-8818-DED8F1E1D968}" srcOrd="1" destOrd="0" presId="urn:microsoft.com/office/officeart/2005/8/layout/cycle2"/>
    <dgm:cxn modelId="{80AD1F56-86A6-4886-8772-1829E92807B2}" type="presOf" srcId="{3E3FF874-7987-4C7B-884A-1F4452E40150}" destId="{CD05F19B-02C9-4041-9A79-0B80A6EDF92E}" srcOrd="0" destOrd="0" presId="urn:microsoft.com/office/officeart/2005/8/layout/cycle2"/>
    <dgm:cxn modelId="{ED47C778-A46A-4CD8-B813-186F67D777E3}" type="presOf" srcId="{1DE17F91-9D9A-4BE2-BDF8-558D6EFCF6C1}" destId="{0FD193AB-9F5E-45EB-A03D-E850C495A4C6}" srcOrd="1" destOrd="0" presId="urn:microsoft.com/office/officeart/2005/8/layout/cycle2"/>
    <dgm:cxn modelId="{E0FCFCA1-2905-46E9-8DD7-836FABC97E7D}" type="presOf" srcId="{1C63D2D1-0DEE-4629-A066-48DBDB506553}" destId="{8CE14DC4-CB85-486F-B453-0BCC71CF66BE}" srcOrd="0" destOrd="0" presId="urn:microsoft.com/office/officeart/2005/8/layout/cycle2"/>
    <dgm:cxn modelId="{6CFB7EA8-B6EF-4CFD-9C55-79AC45774EC9}" srcId="{F2C15160-9507-4DBC-9681-3A4199A4D2C1}" destId="{C6366E98-44E6-4423-B65E-E94FEA8B46C3}" srcOrd="2" destOrd="0" parTransId="{25DD20C5-C21B-499E-BBC0-088BA8F38551}" sibTransId="{ED0CCF21-A330-4824-97FA-0E1A37FA1B28}"/>
    <dgm:cxn modelId="{4A05BDAC-D289-4D6A-941D-6555351699CC}" srcId="{F2C15160-9507-4DBC-9681-3A4199A4D2C1}" destId="{1C63D2D1-0DEE-4629-A066-48DBDB506553}" srcOrd="3" destOrd="0" parTransId="{E3F0DF70-B461-4BB9-B2B3-DF8FF9A63175}" sibTransId="{6DD28086-A29D-46E5-B760-9088CFFC8436}"/>
    <dgm:cxn modelId="{D8AB84B1-8314-4395-AF67-5E8609902418}" type="presOf" srcId="{675E5390-79A8-49E5-9A88-48F139139DEA}" destId="{92B852AE-38E6-4591-9483-113663834D7B}" srcOrd="0" destOrd="0" presId="urn:microsoft.com/office/officeart/2005/8/layout/cycle2"/>
    <dgm:cxn modelId="{1C6BF1BC-164B-42C5-B226-5077075A1146}" srcId="{F2C15160-9507-4DBC-9681-3A4199A4D2C1}" destId="{94FA53C9-AED4-4559-8706-36435FDD0B34}" srcOrd="1" destOrd="0" parTransId="{17AF160B-1C63-4E89-8B63-CB9F8EF78249}" sibTransId="{3E3FF874-7987-4C7B-884A-1F4452E40150}"/>
    <dgm:cxn modelId="{EAED82EB-BE64-448B-9176-206C39AE2FE5}" type="presOf" srcId="{94FA53C9-AED4-4559-8706-36435FDD0B34}" destId="{C0E96CAE-2475-4858-A962-73905F143D5E}" srcOrd="0" destOrd="0" presId="urn:microsoft.com/office/officeart/2005/8/layout/cycle2"/>
    <dgm:cxn modelId="{C1A885FE-0E05-440E-99E1-DFDFBB9BF114}" type="presOf" srcId="{C882D382-507F-4780-8D60-B40F0B447560}" destId="{C660E2DF-2A9C-4317-888E-EFE8EA7E2741}" srcOrd="0" destOrd="0" presId="urn:microsoft.com/office/officeart/2005/8/layout/cycle2"/>
    <dgm:cxn modelId="{BF8C5E98-5161-40A0-A6E3-57C4F67C39A7}" type="presParOf" srcId="{BB1B1DC8-2E32-433C-B724-93274DC3419A}" destId="{8BA763C4-6422-4669-8B38-9A1CA5B9DD0C}" srcOrd="0" destOrd="0" presId="urn:microsoft.com/office/officeart/2005/8/layout/cycle2"/>
    <dgm:cxn modelId="{1141AA68-3A6A-4EE8-8751-E09BA7711236}" type="presParOf" srcId="{BB1B1DC8-2E32-433C-B724-93274DC3419A}" destId="{C660E2DF-2A9C-4317-888E-EFE8EA7E2741}" srcOrd="1" destOrd="0" presId="urn:microsoft.com/office/officeart/2005/8/layout/cycle2"/>
    <dgm:cxn modelId="{DE5365B9-D908-4762-8E15-54CEBF8EDC44}" type="presParOf" srcId="{C660E2DF-2A9C-4317-888E-EFE8EA7E2741}" destId="{2C7732CE-93F5-4F0A-B743-3D99B1ED7D77}" srcOrd="0" destOrd="0" presId="urn:microsoft.com/office/officeart/2005/8/layout/cycle2"/>
    <dgm:cxn modelId="{46630A1F-2BEC-461E-BDBD-36B4E85974E2}" type="presParOf" srcId="{BB1B1DC8-2E32-433C-B724-93274DC3419A}" destId="{C0E96CAE-2475-4858-A962-73905F143D5E}" srcOrd="2" destOrd="0" presId="urn:microsoft.com/office/officeart/2005/8/layout/cycle2"/>
    <dgm:cxn modelId="{46C5DBB8-6618-4A2C-A209-2456DF83BD2C}" type="presParOf" srcId="{BB1B1DC8-2E32-433C-B724-93274DC3419A}" destId="{CD05F19B-02C9-4041-9A79-0B80A6EDF92E}" srcOrd="3" destOrd="0" presId="urn:microsoft.com/office/officeart/2005/8/layout/cycle2"/>
    <dgm:cxn modelId="{AE3F3A75-6EA0-4388-B25E-53E7F71C17F8}" type="presParOf" srcId="{CD05F19B-02C9-4041-9A79-0B80A6EDF92E}" destId="{31E6BE1B-800E-42C7-8818-DED8F1E1D968}" srcOrd="0" destOrd="0" presId="urn:microsoft.com/office/officeart/2005/8/layout/cycle2"/>
    <dgm:cxn modelId="{8E3A33FB-3AAF-4D7B-8C20-7A73B2E0E3D4}" type="presParOf" srcId="{BB1B1DC8-2E32-433C-B724-93274DC3419A}" destId="{55D5424A-9A8C-47E9-B7FB-A578A1C6233C}" srcOrd="4" destOrd="0" presId="urn:microsoft.com/office/officeart/2005/8/layout/cycle2"/>
    <dgm:cxn modelId="{CB2A352C-F416-45BD-AFF4-FDD29DF121FA}" type="presParOf" srcId="{BB1B1DC8-2E32-433C-B724-93274DC3419A}" destId="{91EB4910-1C87-444A-BF58-76F7822488D3}" srcOrd="5" destOrd="0" presId="urn:microsoft.com/office/officeart/2005/8/layout/cycle2"/>
    <dgm:cxn modelId="{2C633625-CBCF-45C0-8AE6-1E09599B9950}" type="presParOf" srcId="{91EB4910-1C87-444A-BF58-76F7822488D3}" destId="{E2928EE2-1BC0-4F7A-8A28-7CEA9BB7B24A}" srcOrd="0" destOrd="0" presId="urn:microsoft.com/office/officeart/2005/8/layout/cycle2"/>
    <dgm:cxn modelId="{2F4600BE-D84A-4FCD-82A7-6F2153B91115}" type="presParOf" srcId="{BB1B1DC8-2E32-433C-B724-93274DC3419A}" destId="{8CE14DC4-CB85-486F-B453-0BCC71CF66BE}" srcOrd="6" destOrd="0" presId="urn:microsoft.com/office/officeart/2005/8/layout/cycle2"/>
    <dgm:cxn modelId="{AF772B99-9B97-4A99-A08D-36938BBA22F0}" type="presParOf" srcId="{BB1B1DC8-2E32-433C-B724-93274DC3419A}" destId="{F1F9B4E9-03E9-4DB9-A1C2-02C8A2306C96}" srcOrd="7" destOrd="0" presId="urn:microsoft.com/office/officeart/2005/8/layout/cycle2"/>
    <dgm:cxn modelId="{4608F3C0-6150-487E-A5BF-B132CB6E0033}" type="presParOf" srcId="{F1F9B4E9-03E9-4DB9-A1C2-02C8A2306C96}" destId="{E92D7912-2B8C-4B18-9B23-26F651B2F16A}" srcOrd="0" destOrd="0" presId="urn:microsoft.com/office/officeart/2005/8/layout/cycle2"/>
    <dgm:cxn modelId="{8B1C4B6A-3C69-42E7-A214-35F1FDF0B322}" type="presParOf" srcId="{BB1B1DC8-2E32-433C-B724-93274DC3419A}" destId="{92B852AE-38E6-4591-9483-113663834D7B}" srcOrd="8" destOrd="0" presId="urn:microsoft.com/office/officeart/2005/8/layout/cycle2"/>
    <dgm:cxn modelId="{75AB15DB-05D4-41A0-A69D-D27BB29B70EE}" type="presParOf" srcId="{BB1B1DC8-2E32-433C-B724-93274DC3419A}" destId="{EC1084AC-75AA-407A-B531-27F4FC9F9B76}" srcOrd="9" destOrd="0" presId="urn:microsoft.com/office/officeart/2005/8/layout/cycle2"/>
    <dgm:cxn modelId="{18F4DB4D-96AB-4917-9602-FDF0C0432698}" type="presParOf" srcId="{EC1084AC-75AA-407A-B531-27F4FC9F9B76}" destId="{0FD193AB-9F5E-45EB-A03D-E850C495A4C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763C4-6422-4669-8B38-9A1CA5B9DD0C}">
      <dsp:nvSpPr>
        <dsp:cNvPr id="0" name=""/>
        <dsp:cNvSpPr/>
      </dsp:nvSpPr>
      <dsp:spPr>
        <a:xfrm>
          <a:off x="3124796" y="1520"/>
          <a:ext cx="1491057" cy="1491057"/>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关键词</a:t>
          </a:r>
        </a:p>
      </dsp:txBody>
      <dsp:txXfrm>
        <a:off x="3343156" y="219880"/>
        <a:ext cx="1054337" cy="1054337"/>
      </dsp:txXfrm>
    </dsp:sp>
    <dsp:sp modelId="{C660E2DF-2A9C-4317-888E-EFE8EA7E2741}">
      <dsp:nvSpPr>
        <dsp:cNvPr id="0" name=""/>
        <dsp:cNvSpPr/>
      </dsp:nvSpPr>
      <dsp:spPr>
        <a:xfrm rot="2160000">
          <a:off x="4568623" y="1146608"/>
          <a:ext cx="395933" cy="503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4579965" y="1212345"/>
        <a:ext cx="277153" cy="301940"/>
      </dsp:txXfrm>
    </dsp:sp>
    <dsp:sp modelId="{C0E96CAE-2475-4858-A962-73905F143D5E}">
      <dsp:nvSpPr>
        <dsp:cNvPr id="0" name=""/>
        <dsp:cNvSpPr/>
      </dsp:nvSpPr>
      <dsp:spPr>
        <a:xfrm>
          <a:off x="4935458" y="1317044"/>
          <a:ext cx="1491057" cy="1491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关键词</a:t>
          </a:r>
        </a:p>
      </dsp:txBody>
      <dsp:txXfrm>
        <a:off x="5153818" y="1535404"/>
        <a:ext cx="1054337" cy="1054337"/>
      </dsp:txXfrm>
    </dsp:sp>
    <dsp:sp modelId="{CD05F19B-02C9-4041-9A79-0B80A6EDF92E}">
      <dsp:nvSpPr>
        <dsp:cNvPr id="0" name=""/>
        <dsp:cNvSpPr/>
      </dsp:nvSpPr>
      <dsp:spPr>
        <a:xfrm rot="6480000">
          <a:off x="5140677" y="2864580"/>
          <a:ext cx="395933" cy="503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rot="10800000">
        <a:off x="5218420" y="2908743"/>
        <a:ext cx="277153" cy="301940"/>
      </dsp:txXfrm>
    </dsp:sp>
    <dsp:sp modelId="{55D5424A-9A8C-47E9-B7FB-A578A1C6233C}">
      <dsp:nvSpPr>
        <dsp:cNvPr id="0" name=""/>
        <dsp:cNvSpPr/>
      </dsp:nvSpPr>
      <dsp:spPr>
        <a:xfrm>
          <a:off x="4243846" y="3445605"/>
          <a:ext cx="1491057" cy="1491057"/>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关键词</a:t>
          </a:r>
        </a:p>
      </dsp:txBody>
      <dsp:txXfrm>
        <a:off x="4462206" y="3663965"/>
        <a:ext cx="1054337" cy="1054337"/>
      </dsp:txXfrm>
    </dsp:sp>
    <dsp:sp modelId="{91EB4910-1C87-444A-BF58-76F7822488D3}">
      <dsp:nvSpPr>
        <dsp:cNvPr id="0" name=""/>
        <dsp:cNvSpPr/>
      </dsp:nvSpPr>
      <dsp:spPr>
        <a:xfrm rot="10800000">
          <a:off x="3683564" y="3939518"/>
          <a:ext cx="395933" cy="503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rot="10800000">
        <a:off x="3802344" y="4040164"/>
        <a:ext cx="277153" cy="301940"/>
      </dsp:txXfrm>
    </dsp:sp>
    <dsp:sp modelId="{8CE14DC4-CB85-486F-B453-0BCC71CF66BE}">
      <dsp:nvSpPr>
        <dsp:cNvPr id="0" name=""/>
        <dsp:cNvSpPr/>
      </dsp:nvSpPr>
      <dsp:spPr>
        <a:xfrm>
          <a:off x="2005745" y="3445605"/>
          <a:ext cx="1491057" cy="1491057"/>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关键词</a:t>
          </a:r>
        </a:p>
      </dsp:txBody>
      <dsp:txXfrm>
        <a:off x="2224105" y="3663965"/>
        <a:ext cx="1054337" cy="1054337"/>
      </dsp:txXfrm>
    </dsp:sp>
    <dsp:sp modelId="{F1F9B4E9-03E9-4DB9-A1C2-02C8A2306C96}">
      <dsp:nvSpPr>
        <dsp:cNvPr id="0" name=""/>
        <dsp:cNvSpPr/>
      </dsp:nvSpPr>
      <dsp:spPr>
        <a:xfrm rot="15120000">
          <a:off x="2210964" y="2885894"/>
          <a:ext cx="395933" cy="503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rot="10800000">
        <a:off x="2288707" y="3043023"/>
        <a:ext cx="277153" cy="301940"/>
      </dsp:txXfrm>
    </dsp:sp>
    <dsp:sp modelId="{92B852AE-38E6-4591-9483-113663834D7B}">
      <dsp:nvSpPr>
        <dsp:cNvPr id="0" name=""/>
        <dsp:cNvSpPr/>
      </dsp:nvSpPr>
      <dsp:spPr>
        <a:xfrm>
          <a:off x="1314133" y="1317044"/>
          <a:ext cx="1491057" cy="1491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关键词</a:t>
          </a:r>
        </a:p>
      </dsp:txBody>
      <dsp:txXfrm>
        <a:off x="1532493" y="1535404"/>
        <a:ext cx="1054337" cy="1054337"/>
      </dsp:txXfrm>
    </dsp:sp>
    <dsp:sp modelId="{EC1084AC-75AA-407A-B531-27F4FC9F9B76}">
      <dsp:nvSpPr>
        <dsp:cNvPr id="0" name=""/>
        <dsp:cNvSpPr/>
      </dsp:nvSpPr>
      <dsp:spPr>
        <a:xfrm rot="19440000">
          <a:off x="2757961" y="1159781"/>
          <a:ext cx="395933" cy="503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2769303" y="1295336"/>
        <a:ext cx="277153" cy="30194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95297-4A5F-4A21-B50E-C78A911AC086}" type="datetimeFigureOut">
              <a:rPr lang="zh-CN" altLang="en-US" smtClean="0"/>
              <a:t>2017/8/9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E9705-86F4-41CC-9882-819D4FC5A981}" type="slidenum">
              <a:rPr lang="zh-CN" altLang="en-US" smtClean="0"/>
              <a:t>‹#›</a:t>
            </a:fld>
            <a:endParaRPr lang="zh-CN" altLang="en-US"/>
          </a:p>
        </p:txBody>
      </p:sp>
    </p:spTree>
    <p:extLst>
      <p:ext uri="{BB962C8B-B14F-4D97-AF65-F5344CB8AC3E}">
        <p14:creationId xmlns:p14="http://schemas.microsoft.com/office/powerpoint/2010/main" val="2696201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1</a:t>
            </a:fld>
            <a:endParaRPr lang="zh-CN" altLang="en-US"/>
          </a:p>
        </p:txBody>
      </p:sp>
    </p:spTree>
    <p:extLst>
      <p:ext uri="{BB962C8B-B14F-4D97-AF65-F5344CB8AC3E}">
        <p14:creationId xmlns:p14="http://schemas.microsoft.com/office/powerpoint/2010/main" val="849726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10</a:t>
            </a:fld>
            <a:endParaRPr lang="zh-CN" altLang="en-US"/>
          </a:p>
        </p:txBody>
      </p:sp>
    </p:spTree>
    <p:extLst>
      <p:ext uri="{BB962C8B-B14F-4D97-AF65-F5344CB8AC3E}">
        <p14:creationId xmlns:p14="http://schemas.microsoft.com/office/powerpoint/2010/main" val="3886834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11</a:t>
            </a:fld>
            <a:endParaRPr lang="zh-CN" altLang="en-US"/>
          </a:p>
        </p:txBody>
      </p:sp>
    </p:spTree>
    <p:extLst>
      <p:ext uri="{BB962C8B-B14F-4D97-AF65-F5344CB8AC3E}">
        <p14:creationId xmlns:p14="http://schemas.microsoft.com/office/powerpoint/2010/main" val="292901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12</a:t>
            </a:fld>
            <a:endParaRPr lang="zh-CN" altLang="en-US"/>
          </a:p>
        </p:txBody>
      </p:sp>
    </p:spTree>
    <p:extLst>
      <p:ext uri="{BB962C8B-B14F-4D97-AF65-F5344CB8AC3E}">
        <p14:creationId xmlns:p14="http://schemas.microsoft.com/office/powerpoint/2010/main" val="1034693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13</a:t>
            </a:fld>
            <a:endParaRPr lang="zh-CN" altLang="en-US"/>
          </a:p>
        </p:txBody>
      </p:sp>
    </p:spTree>
    <p:extLst>
      <p:ext uri="{BB962C8B-B14F-4D97-AF65-F5344CB8AC3E}">
        <p14:creationId xmlns:p14="http://schemas.microsoft.com/office/powerpoint/2010/main" val="1231138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14</a:t>
            </a:fld>
            <a:endParaRPr lang="zh-CN" altLang="en-US"/>
          </a:p>
        </p:txBody>
      </p:sp>
    </p:spTree>
    <p:extLst>
      <p:ext uri="{BB962C8B-B14F-4D97-AF65-F5344CB8AC3E}">
        <p14:creationId xmlns:p14="http://schemas.microsoft.com/office/powerpoint/2010/main" val="296746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15</a:t>
            </a:fld>
            <a:endParaRPr lang="zh-CN" altLang="en-US"/>
          </a:p>
        </p:txBody>
      </p:sp>
    </p:spTree>
    <p:extLst>
      <p:ext uri="{BB962C8B-B14F-4D97-AF65-F5344CB8AC3E}">
        <p14:creationId xmlns:p14="http://schemas.microsoft.com/office/powerpoint/2010/main" val="4169004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16</a:t>
            </a:fld>
            <a:endParaRPr lang="zh-CN" altLang="en-US"/>
          </a:p>
        </p:txBody>
      </p:sp>
    </p:spTree>
    <p:extLst>
      <p:ext uri="{BB962C8B-B14F-4D97-AF65-F5344CB8AC3E}">
        <p14:creationId xmlns:p14="http://schemas.microsoft.com/office/powerpoint/2010/main" val="2705718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17</a:t>
            </a:fld>
            <a:endParaRPr lang="zh-CN" altLang="en-US"/>
          </a:p>
        </p:txBody>
      </p:sp>
    </p:spTree>
    <p:extLst>
      <p:ext uri="{BB962C8B-B14F-4D97-AF65-F5344CB8AC3E}">
        <p14:creationId xmlns:p14="http://schemas.microsoft.com/office/powerpoint/2010/main" val="2556738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18</a:t>
            </a:fld>
            <a:endParaRPr lang="zh-CN" altLang="en-US"/>
          </a:p>
        </p:txBody>
      </p:sp>
    </p:spTree>
    <p:extLst>
      <p:ext uri="{BB962C8B-B14F-4D97-AF65-F5344CB8AC3E}">
        <p14:creationId xmlns:p14="http://schemas.microsoft.com/office/powerpoint/2010/main" val="3806789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19</a:t>
            </a:fld>
            <a:endParaRPr lang="zh-CN" altLang="en-US"/>
          </a:p>
        </p:txBody>
      </p:sp>
    </p:spTree>
    <p:extLst>
      <p:ext uri="{BB962C8B-B14F-4D97-AF65-F5344CB8AC3E}">
        <p14:creationId xmlns:p14="http://schemas.microsoft.com/office/powerpoint/2010/main" val="338654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2</a:t>
            </a:fld>
            <a:endParaRPr lang="zh-CN" altLang="en-US"/>
          </a:p>
        </p:txBody>
      </p:sp>
    </p:spTree>
    <p:extLst>
      <p:ext uri="{BB962C8B-B14F-4D97-AF65-F5344CB8AC3E}">
        <p14:creationId xmlns:p14="http://schemas.microsoft.com/office/powerpoint/2010/main" val="4080000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20</a:t>
            </a:fld>
            <a:endParaRPr lang="zh-CN" altLang="en-US"/>
          </a:p>
        </p:txBody>
      </p:sp>
    </p:spTree>
    <p:extLst>
      <p:ext uri="{BB962C8B-B14F-4D97-AF65-F5344CB8AC3E}">
        <p14:creationId xmlns:p14="http://schemas.microsoft.com/office/powerpoint/2010/main" val="1775072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21</a:t>
            </a:fld>
            <a:endParaRPr lang="zh-CN" altLang="en-US"/>
          </a:p>
        </p:txBody>
      </p:sp>
    </p:spTree>
    <p:extLst>
      <p:ext uri="{BB962C8B-B14F-4D97-AF65-F5344CB8AC3E}">
        <p14:creationId xmlns:p14="http://schemas.microsoft.com/office/powerpoint/2010/main" val="235378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22</a:t>
            </a:fld>
            <a:endParaRPr lang="zh-CN" altLang="en-US"/>
          </a:p>
        </p:txBody>
      </p:sp>
    </p:spTree>
    <p:extLst>
      <p:ext uri="{BB962C8B-B14F-4D97-AF65-F5344CB8AC3E}">
        <p14:creationId xmlns:p14="http://schemas.microsoft.com/office/powerpoint/2010/main" val="1908592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23</a:t>
            </a:fld>
            <a:endParaRPr lang="zh-CN" altLang="en-US"/>
          </a:p>
        </p:txBody>
      </p:sp>
    </p:spTree>
    <p:extLst>
      <p:ext uri="{BB962C8B-B14F-4D97-AF65-F5344CB8AC3E}">
        <p14:creationId xmlns:p14="http://schemas.microsoft.com/office/powerpoint/2010/main" val="4273809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24</a:t>
            </a:fld>
            <a:endParaRPr lang="zh-CN" altLang="en-US"/>
          </a:p>
        </p:txBody>
      </p:sp>
    </p:spTree>
    <p:extLst>
      <p:ext uri="{BB962C8B-B14F-4D97-AF65-F5344CB8AC3E}">
        <p14:creationId xmlns:p14="http://schemas.microsoft.com/office/powerpoint/2010/main" val="2138566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25</a:t>
            </a:fld>
            <a:endParaRPr lang="zh-CN" altLang="en-US"/>
          </a:p>
        </p:txBody>
      </p:sp>
    </p:spTree>
    <p:extLst>
      <p:ext uri="{BB962C8B-B14F-4D97-AF65-F5344CB8AC3E}">
        <p14:creationId xmlns:p14="http://schemas.microsoft.com/office/powerpoint/2010/main" val="460255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26</a:t>
            </a:fld>
            <a:endParaRPr lang="zh-CN" altLang="en-US"/>
          </a:p>
        </p:txBody>
      </p:sp>
    </p:spTree>
    <p:extLst>
      <p:ext uri="{BB962C8B-B14F-4D97-AF65-F5344CB8AC3E}">
        <p14:creationId xmlns:p14="http://schemas.microsoft.com/office/powerpoint/2010/main" val="380053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3</a:t>
            </a:fld>
            <a:endParaRPr lang="zh-CN" altLang="en-US"/>
          </a:p>
        </p:txBody>
      </p:sp>
    </p:spTree>
    <p:extLst>
      <p:ext uri="{BB962C8B-B14F-4D97-AF65-F5344CB8AC3E}">
        <p14:creationId xmlns:p14="http://schemas.microsoft.com/office/powerpoint/2010/main" val="2979758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4</a:t>
            </a:fld>
            <a:endParaRPr lang="zh-CN" altLang="en-US"/>
          </a:p>
        </p:txBody>
      </p:sp>
    </p:spTree>
    <p:extLst>
      <p:ext uri="{BB962C8B-B14F-4D97-AF65-F5344CB8AC3E}">
        <p14:creationId xmlns:p14="http://schemas.microsoft.com/office/powerpoint/2010/main" val="84842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5</a:t>
            </a:fld>
            <a:endParaRPr lang="zh-CN" altLang="en-US"/>
          </a:p>
        </p:txBody>
      </p:sp>
    </p:spTree>
    <p:extLst>
      <p:ext uri="{BB962C8B-B14F-4D97-AF65-F5344CB8AC3E}">
        <p14:creationId xmlns:p14="http://schemas.microsoft.com/office/powerpoint/2010/main" val="277657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6</a:t>
            </a:fld>
            <a:endParaRPr lang="zh-CN" altLang="en-US"/>
          </a:p>
        </p:txBody>
      </p:sp>
    </p:spTree>
    <p:extLst>
      <p:ext uri="{BB962C8B-B14F-4D97-AF65-F5344CB8AC3E}">
        <p14:creationId xmlns:p14="http://schemas.microsoft.com/office/powerpoint/2010/main" val="200605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7</a:t>
            </a:fld>
            <a:endParaRPr lang="zh-CN" altLang="en-US"/>
          </a:p>
        </p:txBody>
      </p:sp>
    </p:spTree>
    <p:extLst>
      <p:ext uri="{BB962C8B-B14F-4D97-AF65-F5344CB8AC3E}">
        <p14:creationId xmlns:p14="http://schemas.microsoft.com/office/powerpoint/2010/main" val="84937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8</a:t>
            </a:fld>
            <a:endParaRPr lang="zh-CN" altLang="en-US"/>
          </a:p>
        </p:txBody>
      </p:sp>
    </p:spTree>
    <p:extLst>
      <p:ext uri="{BB962C8B-B14F-4D97-AF65-F5344CB8AC3E}">
        <p14:creationId xmlns:p14="http://schemas.microsoft.com/office/powerpoint/2010/main" val="1875476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E9705-86F4-41CC-9882-819D4FC5A981}" type="slidenum">
              <a:rPr lang="zh-CN" altLang="en-US" smtClean="0"/>
              <a:t>9</a:t>
            </a:fld>
            <a:endParaRPr lang="zh-CN" altLang="en-US"/>
          </a:p>
        </p:txBody>
      </p:sp>
    </p:spTree>
    <p:extLst>
      <p:ext uri="{BB962C8B-B14F-4D97-AF65-F5344CB8AC3E}">
        <p14:creationId xmlns:p14="http://schemas.microsoft.com/office/powerpoint/2010/main" val="118554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1DEBD3-94F3-427A-AA55-0BBEF2E0CD6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75ABCFC-36EC-4837-A42C-7083C9C152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81FC18C6-0191-4EFF-B8AB-6B14C08335D1}"/>
              </a:ext>
            </a:extLst>
          </p:cNvPr>
          <p:cNvSpPr>
            <a:spLocks noGrp="1"/>
          </p:cNvSpPr>
          <p:nvPr>
            <p:ph type="dt" sz="half" idx="10"/>
          </p:nvPr>
        </p:nvSpPr>
        <p:spPr/>
        <p:txBody>
          <a:bodyPr/>
          <a:lstStyle/>
          <a:p>
            <a:fld id="{9029D414-769F-41D1-804E-33FC5A71E46F}" type="datetimeFigureOut">
              <a:rPr lang="zh-CN" altLang="en-US" smtClean="0"/>
              <a:t>2017/8/9</a:t>
            </a:fld>
            <a:endParaRPr lang="zh-CN" altLang="en-US"/>
          </a:p>
        </p:txBody>
      </p:sp>
      <p:sp>
        <p:nvSpPr>
          <p:cNvPr id="5" name="页脚占位符 4">
            <a:extLst>
              <a:ext uri="{FF2B5EF4-FFF2-40B4-BE49-F238E27FC236}">
                <a16:creationId xmlns:a16="http://schemas.microsoft.com/office/drawing/2014/main" id="{9ED56067-EF67-4D15-830B-FE3B8E9AB4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B0AA20-9221-445E-A6EA-29B49C0A73A1}"/>
              </a:ext>
            </a:extLst>
          </p:cNvPr>
          <p:cNvSpPr>
            <a:spLocks noGrp="1"/>
          </p:cNvSpPr>
          <p:nvPr>
            <p:ph type="sldNum" sz="quarter" idx="12"/>
          </p:nvPr>
        </p:nvSpPr>
        <p:spPr/>
        <p:txBody>
          <a:bodyPr/>
          <a:lstStyle/>
          <a:p>
            <a:fld id="{DC72CEC1-A748-4D4F-9B3D-F07254821DBA}" type="slidenum">
              <a:rPr lang="zh-CN" altLang="en-US" smtClean="0"/>
              <a:t>‹#›</a:t>
            </a:fld>
            <a:endParaRPr lang="zh-CN" altLang="en-US"/>
          </a:p>
        </p:txBody>
      </p:sp>
    </p:spTree>
    <p:extLst>
      <p:ext uri="{BB962C8B-B14F-4D97-AF65-F5344CB8AC3E}">
        <p14:creationId xmlns:p14="http://schemas.microsoft.com/office/powerpoint/2010/main" val="25388623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5B4642-A60C-4220-B5E7-216874F3F0C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EA33804-8B9F-449C-B1CE-A77D2C9A531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FC14C8-C246-413D-B4C3-870B1A9F74EE}"/>
              </a:ext>
            </a:extLst>
          </p:cNvPr>
          <p:cNvSpPr>
            <a:spLocks noGrp="1"/>
          </p:cNvSpPr>
          <p:nvPr>
            <p:ph type="dt" sz="half" idx="10"/>
          </p:nvPr>
        </p:nvSpPr>
        <p:spPr/>
        <p:txBody>
          <a:bodyPr/>
          <a:lstStyle/>
          <a:p>
            <a:fld id="{9029D414-769F-41D1-804E-33FC5A71E46F}" type="datetimeFigureOut">
              <a:rPr lang="zh-CN" altLang="en-US" smtClean="0"/>
              <a:t>2017/8/9</a:t>
            </a:fld>
            <a:endParaRPr lang="zh-CN" altLang="en-US"/>
          </a:p>
        </p:txBody>
      </p:sp>
      <p:sp>
        <p:nvSpPr>
          <p:cNvPr id="5" name="页脚占位符 4">
            <a:extLst>
              <a:ext uri="{FF2B5EF4-FFF2-40B4-BE49-F238E27FC236}">
                <a16:creationId xmlns:a16="http://schemas.microsoft.com/office/drawing/2014/main" id="{33995C23-78C1-4D6B-AFD9-9D8F324D9D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069077-1FD0-43A2-93AD-2694FD1C36E4}"/>
              </a:ext>
            </a:extLst>
          </p:cNvPr>
          <p:cNvSpPr>
            <a:spLocks noGrp="1"/>
          </p:cNvSpPr>
          <p:nvPr>
            <p:ph type="sldNum" sz="quarter" idx="12"/>
          </p:nvPr>
        </p:nvSpPr>
        <p:spPr/>
        <p:txBody>
          <a:bodyPr/>
          <a:lstStyle/>
          <a:p>
            <a:fld id="{DC72CEC1-A748-4D4F-9B3D-F07254821DBA}" type="slidenum">
              <a:rPr lang="zh-CN" altLang="en-US" smtClean="0"/>
              <a:t>‹#›</a:t>
            </a:fld>
            <a:endParaRPr lang="zh-CN" altLang="en-US"/>
          </a:p>
        </p:txBody>
      </p:sp>
    </p:spTree>
    <p:extLst>
      <p:ext uri="{BB962C8B-B14F-4D97-AF65-F5344CB8AC3E}">
        <p14:creationId xmlns:p14="http://schemas.microsoft.com/office/powerpoint/2010/main" val="285977175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718F724-E5F3-47BF-B62D-3F0D18F1048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C6A2D3F-78F4-446B-9CAB-0EF484E6ECF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9FDBAC-54EF-4797-ACBB-F67E50FED69E}"/>
              </a:ext>
            </a:extLst>
          </p:cNvPr>
          <p:cNvSpPr>
            <a:spLocks noGrp="1"/>
          </p:cNvSpPr>
          <p:nvPr>
            <p:ph type="dt" sz="half" idx="10"/>
          </p:nvPr>
        </p:nvSpPr>
        <p:spPr/>
        <p:txBody>
          <a:bodyPr/>
          <a:lstStyle/>
          <a:p>
            <a:fld id="{9029D414-769F-41D1-804E-33FC5A71E46F}" type="datetimeFigureOut">
              <a:rPr lang="zh-CN" altLang="en-US" smtClean="0"/>
              <a:t>2017/8/9</a:t>
            </a:fld>
            <a:endParaRPr lang="zh-CN" altLang="en-US"/>
          </a:p>
        </p:txBody>
      </p:sp>
      <p:sp>
        <p:nvSpPr>
          <p:cNvPr id="5" name="页脚占位符 4">
            <a:extLst>
              <a:ext uri="{FF2B5EF4-FFF2-40B4-BE49-F238E27FC236}">
                <a16:creationId xmlns:a16="http://schemas.microsoft.com/office/drawing/2014/main" id="{06FBDFAD-32D6-4228-B810-58F459E549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88057C-6F81-452F-A6FD-14D7B9044CA1}"/>
              </a:ext>
            </a:extLst>
          </p:cNvPr>
          <p:cNvSpPr>
            <a:spLocks noGrp="1"/>
          </p:cNvSpPr>
          <p:nvPr>
            <p:ph type="sldNum" sz="quarter" idx="12"/>
          </p:nvPr>
        </p:nvSpPr>
        <p:spPr/>
        <p:txBody>
          <a:bodyPr/>
          <a:lstStyle/>
          <a:p>
            <a:fld id="{DC72CEC1-A748-4D4F-9B3D-F07254821DBA}" type="slidenum">
              <a:rPr lang="zh-CN" altLang="en-US" smtClean="0"/>
              <a:t>‹#›</a:t>
            </a:fld>
            <a:endParaRPr lang="zh-CN" altLang="en-US"/>
          </a:p>
        </p:txBody>
      </p:sp>
    </p:spTree>
    <p:extLst>
      <p:ext uri="{BB962C8B-B14F-4D97-AF65-F5344CB8AC3E}">
        <p14:creationId xmlns:p14="http://schemas.microsoft.com/office/powerpoint/2010/main" val="18620696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gradFill>
          <a:gsLst>
            <a:gs pos="0">
              <a:schemeClr val="accent1">
                <a:lumMod val="5000"/>
                <a:lumOff val="95000"/>
              </a:schemeClr>
            </a:gs>
            <a:gs pos="100000">
              <a:schemeClr val="bg1">
                <a:lumMod val="75000"/>
              </a:schemeClr>
            </a:gs>
            <a:gs pos="78000">
              <a:schemeClr val="bg1"/>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2942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2A690C-2C4C-43C8-9753-4BD8FED0E1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0C2819-8272-48FC-A5C2-99B32B79F87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E7A352D-346C-4C19-8019-2ED9821F0BD0}"/>
              </a:ext>
            </a:extLst>
          </p:cNvPr>
          <p:cNvSpPr>
            <a:spLocks noGrp="1"/>
          </p:cNvSpPr>
          <p:nvPr>
            <p:ph type="dt" sz="half" idx="10"/>
          </p:nvPr>
        </p:nvSpPr>
        <p:spPr/>
        <p:txBody>
          <a:bodyPr/>
          <a:lstStyle/>
          <a:p>
            <a:fld id="{9029D414-769F-41D1-804E-33FC5A71E46F}" type="datetimeFigureOut">
              <a:rPr lang="zh-CN" altLang="en-US" smtClean="0"/>
              <a:t>2017/8/9</a:t>
            </a:fld>
            <a:endParaRPr lang="zh-CN" altLang="en-US"/>
          </a:p>
        </p:txBody>
      </p:sp>
      <p:sp>
        <p:nvSpPr>
          <p:cNvPr id="5" name="页脚占位符 4">
            <a:extLst>
              <a:ext uri="{FF2B5EF4-FFF2-40B4-BE49-F238E27FC236}">
                <a16:creationId xmlns:a16="http://schemas.microsoft.com/office/drawing/2014/main" id="{93698D42-5E44-4B3A-AFF4-89EB312522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3E975E0-8618-46BD-9788-026A90FF9B29}"/>
              </a:ext>
            </a:extLst>
          </p:cNvPr>
          <p:cNvSpPr>
            <a:spLocks noGrp="1"/>
          </p:cNvSpPr>
          <p:nvPr>
            <p:ph type="sldNum" sz="quarter" idx="12"/>
          </p:nvPr>
        </p:nvSpPr>
        <p:spPr/>
        <p:txBody>
          <a:bodyPr/>
          <a:lstStyle/>
          <a:p>
            <a:fld id="{DC72CEC1-A748-4D4F-9B3D-F07254821DBA}" type="slidenum">
              <a:rPr lang="zh-CN" altLang="en-US" smtClean="0"/>
              <a:t>‹#›</a:t>
            </a:fld>
            <a:endParaRPr lang="zh-CN" altLang="en-US"/>
          </a:p>
        </p:txBody>
      </p:sp>
    </p:spTree>
    <p:extLst>
      <p:ext uri="{BB962C8B-B14F-4D97-AF65-F5344CB8AC3E}">
        <p14:creationId xmlns:p14="http://schemas.microsoft.com/office/powerpoint/2010/main" val="10550096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2DC34F-E06F-4A26-BA51-AF52CA5B6F5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7080239-3389-425A-A2C7-8FAAB5970A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2923C67-3E95-4EF0-885B-57B951118D64}"/>
              </a:ext>
            </a:extLst>
          </p:cNvPr>
          <p:cNvSpPr>
            <a:spLocks noGrp="1"/>
          </p:cNvSpPr>
          <p:nvPr>
            <p:ph type="dt" sz="half" idx="10"/>
          </p:nvPr>
        </p:nvSpPr>
        <p:spPr/>
        <p:txBody>
          <a:bodyPr/>
          <a:lstStyle/>
          <a:p>
            <a:fld id="{9029D414-769F-41D1-804E-33FC5A71E46F}" type="datetimeFigureOut">
              <a:rPr lang="zh-CN" altLang="en-US" smtClean="0"/>
              <a:t>2017/8/9</a:t>
            </a:fld>
            <a:endParaRPr lang="zh-CN" altLang="en-US"/>
          </a:p>
        </p:txBody>
      </p:sp>
      <p:sp>
        <p:nvSpPr>
          <p:cNvPr id="5" name="页脚占位符 4">
            <a:extLst>
              <a:ext uri="{FF2B5EF4-FFF2-40B4-BE49-F238E27FC236}">
                <a16:creationId xmlns:a16="http://schemas.microsoft.com/office/drawing/2014/main" id="{9F027FAC-6E4F-429B-A63D-59ECB13650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86EBC7B-2F82-4742-8FE9-67494A0DCF80}"/>
              </a:ext>
            </a:extLst>
          </p:cNvPr>
          <p:cNvSpPr>
            <a:spLocks noGrp="1"/>
          </p:cNvSpPr>
          <p:nvPr>
            <p:ph type="sldNum" sz="quarter" idx="12"/>
          </p:nvPr>
        </p:nvSpPr>
        <p:spPr/>
        <p:txBody>
          <a:bodyPr/>
          <a:lstStyle/>
          <a:p>
            <a:fld id="{DC72CEC1-A748-4D4F-9B3D-F07254821DBA}" type="slidenum">
              <a:rPr lang="zh-CN" altLang="en-US" smtClean="0"/>
              <a:t>‹#›</a:t>
            </a:fld>
            <a:endParaRPr lang="zh-CN" altLang="en-US"/>
          </a:p>
        </p:txBody>
      </p:sp>
    </p:spTree>
    <p:extLst>
      <p:ext uri="{BB962C8B-B14F-4D97-AF65-F5344CB8AC3E}">
        <p14:creationId xmlns:p14="http://schemas.microsoft.com/office/powerpoint/2010/main" val="23298999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3462A2-817E-4A58-BAB8-698233F5A1C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F2B007-AC4B-4362-9793-DB91C09C835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812F36DA-16B8-4D40-BCD0-9C3C7665EB76}"/>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FF86FA3-3491-4C5A-A0C3-C38AD03CAB75}"/>
              </a:ext>
            </a:extLst>
          </p:cNvPr>
          <p:cNvSpPr>
            <a:spLocks noGrp="1"/>
          </p:cNvSpPr>
          <p:nvPr>
            <p:ph type="dt" sz="half" idx="10"/>
          </p:nvPr>
        </p:nvSpPr>
        <p:spPr/>
        <p:txBody>
          <a:bodyPr/>
          <a:lstStyle/>
          <a:p>
            <a:fld id="{9029D414-769F-41D1-804E-33FC5A71E46F}" type="datetimeFigureOut">
              <a:rPr lang="zh-CN" altLang="en-US" smtClean="0"/>
              <a:t>2017/8/9</a:t>
            </a:fld>
            <a:endParaRPr lang="zh-CN" altLang="en-US"/>
          </a:p>
        </p:txBody>
      </p:sp>
      <p:sp>
        <p:nvSpPr>
          <p:cNvPr id="6" name="页脚占位符 5">
            <a:extLst>
              <a:ext uri="{FF2B5EF4-FFF2-40B4-BE49-F238E27FC236}">
                <a16:creationId xmlns:a16="http://schemas.microsoft.com/office/drawing/2014/main" id="{C322E3EB-130C-4CD2-9EE6-5DB94A9FA0E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B6BC00-C229-482D-8CF3-912D31F7AD7E}"/>
              </a:ext>
            </a:extLst>
          </p:cNvPr>
          <p:cNvSpPr>
            <a:spLocks noGrp="1"/>
          </p:cNvSpPr>
          <p:nvPr>
            <p:ph type="sldNum" sz="quarter" idx="12"/>
          </p:nvPr>
        </p:nvSpPr>
        <p:spPr/>
        <p:txBody>
          <a:bodyPr/>
          <a:lstStyle/>
          <a:p>
            <a:fld id="{DC72CEC1-A748-4D4F-9B3D-F07254821DBA}" type="slidenum">
              <a:rPr lang="zh-CN" altLang="en-US" smtClean="0"/>
              <a:t>‹#›</a:t>
            </a:fld>
            <a:endParaRPr lang="zh-CN" altLang="en-US"/>
          </a:p>
        </p:txBody>
      </p:sp>
    </p:spTree>
    <p:extLst>
      <p:ext uri="{BB962C8B-B14F-4D97-AF65-F5344CB8AC3E}">
        <p14:creationId xmlns:p14="http://schemas.microsoft.com/office/powerpoint/2010/main" val="22686450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2DE789-DF1A-4C9C-BE17-B03A82ECFE3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E0A86D0-1E91-487F-AB4A-A7085DAE9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F7BAA90-F619-45D6-A557-668DF626971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3AC1F92-411D-4204-818F-3912750AE7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10E6A3C-F056-4FB9-BC8B-B9AE19CD662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9FD8100-2ED6-4E47-AAA6-5EFDF7F66109}"/>
              </a:ext>
            </a:extLst>
          </p:cNvPr>
          <p:cNvSpPr>
            <a:spLocks noGrp="1"/>
          </p:cNvSpPr>
          <p:nvPr>
            <p:ph type="dt" sz="half" idx="10"/>
          </p:nvPr>
        </p:nvSpPr>
        <p:spPr/>
        <p:txBody>
          <a:bodyPr/>
          <a:lstStyle/>
          <a:p>
            <a:fld id="{9029D414-769F-41D1-804E-33FC5A71E46F}" type="datetimeFigureOut">
              <a:rPr lang="zh-CN" altLang="en-US" smtClean="0"/>
              <a:t>2017/8/9</a:t>
            </a:fld>
            <a:endParaRPr lang="zh-CN" altLang="en-US"/>
          </a:p>
        </p:txBody>
      </p:sp>
      <p:sp>
        <p:nvSpPr>
          <p:cNvPr id="8" name="页脚占位符 7">
            <a:extLst>
              <a:ext uri="{FF2B5EF4-FFF2-40B4-BE49-F238E27FC236}">
                <a16:creationId xmlns:a16="http://schemas.microsoft.com/office/drawing/2014/main" id="{93BB1C8B-0B67-4512-A676-38A53D279E8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957420B-FE12-42DE-8B98-BBF2D0FF4DF8}"/>
              </a:ext>
            </a:extLst>
          </p:cNvPr>
          <p:cNvSpPr>
            <a:spLocks noGrp="1"/>
          </p:cNvSpPr>
          <p:nvPr>
            <p:ph type="sldNum" sz="quarter" idx="12"/>
          </p:nvPr>
        </p:nvSpPr>
        <p:spPr/>
        <p:txBody>
          <a:bodyPr/>
          <a:lstStyle/>
          <a:p>
            <a:fld id="{DC72CEC1-A748-4D4F-9B3D-F07254821DBA}" type="slidenum">
              <a:rPr lang="zh-CN" altLang="en-US" smtClean="0"/>
              <a:t>‹#›</a:t>
            </a:fld>
            <a:endParaRPr lang="zh-CN" altLang="en-US"/>
          </a:p>
        </p:txBody>
      </p:sp>
    </p:spTree>
    <p:extLst>
      <p:ext uri="{BB962C8B-B14F-4D97-AF65-F5344CB8AC3E}">
        <p14:creationId xmlns:p14="http://schemas.microsoft.com/office/powerpoint/2010/main" val="31407485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01FD2C-5057-4050-BCF8-31969B48869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8CCCCDD-3BCE-4450-9E6F-B23F41390DDF}"/>
              </a:ext>
            </a:extLst>
          </p:cNvPr>
          <p:cNvSpPr>
            <a:spLocks noGrp="1"/>
          </p:cNvSpPr>
          <p:nvPr>
            <p:ph type="dt" sz="half" idx="10"/>
          </p:nvPr>
        </p:nvSpPr>
        <p:spPr/>
        <p:txBody>
          <a:bodyPr/>
          <a:lstStyle/>
          <a:p>
            <a:fld id="{9029D414-769F-41D1-804E-33FC5A71E46F}" type="datetimeFigureOut">
              <a:rPr lang="zh-CN" altLang="en-US" smtClean="0"/>
              <a:t>2017/8/9</a:t>
            </a:fld>
            <a:endParaRPr lang="zh-CN" altLang="en-US"/>
          </a:p>
        </p:txBody>
      </p:sp>
      <p:sp>
        <p:nvSpPr>
          <p:cNvPr id="4" name="页脚占位符 3">
            <a:extLst>
              <a:ext uri="{FF2B5EF4-FFF2-40B4-BE49-F238E27FC236}">
                <a16:creationId xmlns:a16="http://schemas.microsoft.com/office/drawing/2014/main" id="{C4F54360-2CF5-49A7-A359-1711FDF04F4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4E945A6-A4CD-49FB-B783-7ED5BAC3CC6C}"/>
              </a:ext>
            </a:extLst>
          </p:cNvPr>
          <p:cNvSpPr>
            <a:spLocks noGrp="1"/>
          </p:cNvSpPr>
          <p:nvPr>
            <p:ph type="sldNum" sz="quarter" idx="12"/>
          </p:nvPr>
        </p:nvSpPr>
        <p:spPr/>
        <p:txBody>
          <a:bodyPr/>
          <a:lstStyle/>
          <a:p>
            <a:fld id="{DC72CEC1-A748-4D4F-9B3D-F07254821DBA}" type="slidenum">
              <a:rPr lang="zh-CN" altLang="en-US" smtClean="0"/>
              <a:t>‹#›</a:t>
            </a:fld>
            <a:endParaRPr lang="zh-CN" altLang="en-US"/>
          </a:p>
        </p:txBody>
      </p:sp>
    </p:spTree>
    <p:extLst>
      <p:ext uri="{BB962C8B-B14F-4D97-AF65-F5344CB8AC3E}">
        <p14:creationId xmlns:p14="http://schemas.microsoft.com/office/powerpoint/2010/main" val="19983808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F925DB9-2526-4FB7-9C72-741AF753E0B6}"/>
              </a:ext>
            </a:extLst>
          </p:cNvPr>
          <p:cNvSpPr>
            <a:spLocks noGrp="1"/>
          </p:cNvSpPr>
          <p:nvPr>
            <p:ph type="dt" sz="half" idx="10"/>
          </p:nvPr>
        </p:nvSpPr>
        <p:spPr/>
        <p:txBody>
          <a:bodyPr/>
          <a:lstStyle/>
          <a:p>
            <a:fld id="{9029D414-769F-41D1-804E-33FC5A71E46F}" type="datetimeFigureOut">
              <a:rPr lang="zh-CN" altLang="en-US" smtClean="0"/>
              <a:t>2017/8/9</a:t>
            </a:fld>
            <a:endParaRPr lang="zh-CN" altLang="en-US"/>
          </a:p>
        </p:txBody>
      </p:sp>
      <p:sp>
        <p:nvSpPr>
          <p:cNvPr id="3" name="页脚占位符 2">
            <a:extLst>
              <a:ext uri="{FF2B5EF4-FFF2-40B4-BE49-F238E27FC236}">
                <a16:creationId xmlns:a16="http://schemas.microsoft.com/office/drawing/2014/main" id="{97A9E682-8150-4318-807E-44D8396B6B2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B4B1F07-1A2B-4846-9C2B-5B0C32B44914}"/>
              </a:ext>
            </a:extLst>
          </p:cNvPr>
          <p:cNvSpPr>
            <a:spLocks noGrp="1"/>
          </p:cNvSpPr>
          <p:nvPr>
            <p:ph type="sldNum" sz="quarter" idx="12"/>
          </p:nvPr>
        </p:nvSpPr>
        <p:spPr/>
        <p:txBody>
          <a:bodyPr/>
          <a:lstStyle/>
          <a:p>
            <a:fld id="{DC72CEC1-A748-4D4F-9B3D-F07254821DBA}" type="slidenum">
              <a:rPr lang="zh-CN" altLang="en-US" smtClean="0"/>
              <a:t>‹#›</a:t>
            </a:fld>
            <a:endParaRPr lang="zh-CN" altLang="en-US"/>
          </a:p>
        </p:txBody>
      </p:sp>
    </p:spTree>
    <p:extLst>
      <p:ext uri="{BB962C8B-B14F-4D97-AF65-F5344CB8AC3E}">
        <p14:creationId xmlns:p14="http://schemas.microsoft.com/office/powerpoint/2010/main" val="6071198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7D0974-FF8D-473C-A84F-67450F5CBCF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1C203DF-C201-4440-B107-EA54428552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7BFA105-0E7B-4E40-89B0-1401B13B2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3397C65-DDF3-4E55-8AC8-1D80212946B0}"/>
              </a:ext>
            </a:extLst>
          </p:cNvPr>
          <p:cNvSpPr>
            <a:spLocks noGrp="1"/>
          </p:cNvSpPr>
          <p:nvPr>
            <p:ph type="dt" sz="half" idx="10"/>
          </p:nvPr>
        </p:nvSpPr>
        <p:spPr/>
        <p:txBody>
          <a:bodyPr/>
          <a:lstStyle/>
          <a:p>
            <a:fld id="{9029D414-769F-41D1-804E-33FC5A71E46F}" type="datetimeFigureOut">
              <a:rPr lang="zh-CN" altLang="en-US" smtClean="0"/>
              <a:t>2017/8/9</a:t>
            </a:fld>
            <a:endParaRPr lang="zh-CN" altLang="en-US"/>
          </a:p>
        </p:txBody>
      </p:sp>
      <p:sp>
        <p:nvSpPr>
          <p:cNvPr id="6" name="页脚占位符 5">
            <a:extLst>
              <a:ext uri="{FF2B5EF4-FFF2-40B4-BE49-F238E27FC236}">
                <a16:creationId xmlns:a16="http://schemas.microsoft.com/office/drawing/2014/main" id="{F4D68281-BFA3-4469-BBA3-12355372041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0FCB098-004D-4AD1-BE8C-E926C7440D18}"/>
              </a:ext>
            </a:extLst>
          </p:cNvPr>
          <p:cNvSpPr>
            <a:spLocks noGrp="1"/>
          </p:cNvSpPr>
          <p:nvPr>
            <p:ph type="sldNum" sz="quarter" idx="12"/>
          </p:nvPr>
        </p:nvSpPr>
        <p:spPr/>
        <p:txBody>
          <a:bodyPr/>
          <a:lstStyle/>
          <a:p>
            <a:fld id="{DC72CEC1-A748-4D4F-9B3D-F07254821DBA}" type="slidenum">
              <a:rPr lang="zh-CN" altLang="en-US" smtClean="0"/>
              <a:t>‹#›</a:t>
            </a:fld>
            <a:endParaRPr lang="zh-CN" altLang="en-US"/>
          </a:p>
        </p:txBody>
      </p:sp>
    </p:spTree>
    <p:extLst>
      <p:ext uri="{BB962C8B-B14F-4D97-AF65-F5344CB8AC3E}">
        <p14:creationId xmlns:p14="http://schemas.microsoft.com/office/powerpoint/2010/main" val="21292417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6546AF-5839-44BA-A584-8951AB5B8E6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2CD5D1B-048A-403C-B31E-79C01CADD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AD42172-3889-4D6B-8A22-51D6D9F58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764C5CA-8846-428C-B361-BCF7EA56B75F}"/>
              </a:ext>
            </a:extLst>
          </p:cNvPr>
          <p:cNvSpPr>
            <a:spLocks noGrp="1"/>
          </p:cNvSpPr>
          <p:nvPr>
            <p:ph type="dt" sz="half" idx="10"/>
          </p:nvPr>
        </p:nvSpPr>
        <p:spPr/>
        <p:txBody>
          <a:bodyPr/>
          <a:lstStyle/>
          <a:p>
            <a:fld id="{9029D414-769F-41D1-804E-33FC5A71E46F}" type="datetimeFigureOut">
              <a:rPr lang="zh-CN" altLang="en-US" smtClean="0"/>
              <a:t>2017/8/9</a:t>
            </a:fld>
            <a:endParaRPr lang="zh-CN" altLang="en-US"/>
          </a:p>
        </p:txBody>
      </p:sp>
      <p:sp>
        <p:nvSpPr>
          <p:cNvPr id="6" name="页脚占位符 5">
            <a:extLst>
              <a:ext uri="{FF2B5EF4-FFF2-40B4-BE49-F238E27FC236}">
                <a16:creationId xmlns:a16="http://schemas.microsoft.com/office/drawing/2014/main" id="{208041FF-C6BF-476B-A94B-81012E12AE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1A342E-8951-41E7-9DF0-A6CBB36645D3}"/>
              </a:ext>
            </a:extLst>
          </p:cNvPr>
          <p:cNvSpPr>
            <a:spLocks noGrp="1"/>
          </p:cNvSpPr>
          <p:nvPr>
            <p:ph type="sldNum" sz="quarter" idx="12"/>
          </p:nvPr>
        </p:nvSpPr>
        <p:spPr/>
        <p:txBody>
          <a:bodyPr/>
          <a:lstStyle/>
          <a:p>
            <a:fld id="{DC72CEC1-A748-4D4F-9B3D-F07254821DBA}" type="slidenum">
              <a:rPr lang="zh-CN" altLang="en-US" smtClean="0"/>
              <a:t>‹#›</a:t>
            </a:fld>
            <a:endParaRPr lang="zh-CN" altLang="en-US"/>
          </a:p>
        </p:txBody>
      </p:sp>
    </p:spTree>
    <p:extLst>
      <p:ext uri="{BB962C8B-B14F-4D97-AF65-F5344CB8AC3E}">
        <p14:creationId xmlns:p14="http://schemas.microsoft.com/office/powerpoint/2010/main" val="291819630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F7FECB5-C18F-4FB6-9BCC-8796E1226D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F9DD391-77FC-4857-AE6B-7FD2F69B4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C937EA6-B964-4D14-8F02-560D6AADD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D414-769F-41D1-804E-33FC5A71E46F}" type="datetimeFigureOut">
              <a:rPr lang="zh-CN" altLang="en-US" smtClean="0"/>
              <a:t>2017/8/9</a:t>
            </a:fld>
            <a:endParaRPr lang="zh-CN" altLang="en-US"/>
          </a:p>
        </p:txBody>
      </p:sp>
      <p:sp>
        <p:nvSpPr>
          <p:cNvPr id="5" name="页脚占位符 4">
            <a:extLst>
              <a:ext uri="{FF2B5EF4-FFF2-40B4-BE49-F238E27FC236}">
                <a16:creationId xmlns:a16="http://schemas.microsoft.com/office/drawing/2014/main" id="{8E31E73F-1289-401F-88AA-95B6C57F57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ED8E73C-B273-4B39-8C9B-509EFE7EB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2CEC1-A748-4D4F-9B3D-F07254821DBA}" type="slidenum">
              <a:rPr lang="zh-CN" altLang="en-US" smtClean="0"/>
              <a:t>‹#›</a:t>
            </a:fld>
            <a:endParaRPr lang="zh-CN" altLang="en-US"/>
          </a:p>
        </p:txBody>
      </p:sp>
    </p:spTree>
    <p:extLst>
      <p:ext uri="{BB962C8B-B14F-4D97-AF65-F5344CB8AC3E}">
        <p14:creationId xmlns:p14="http://schemas.microsoft.com/office/powerpoint/2010/main" val="2583776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456BE06C-B8C4-44D7-B360-92BB91A9F112}"/>
              </a:ext>
            </a:extLst>
          </p:cNvPr>
          <p:cNvGrpSpPr/>
          <p:nvPr/>
        </p:nvGrpSpPr>
        <p:grpSpPr>
          <a:xfrm>
            <a:off x="2097228" y="1114425"/>
            <a:ext cx="2144218" cy="2144218"/>
            <a:chOff x="2109238" y="1388710"/>
            <a:chExt cx="2648292" cy="2648292"/>
          </a:xfrm>
        </p:grpSpPr>
        <p:grpSp>
          <p:nvGrpSpPr>
            <p:cNvPr id="4" name="组合 3">
              <a:extLst>
                <a:ext uri="{FF2B5EF4-FFF2-40B4-BE49-F238E27FC236}">
                  <a16:creationId xmlns:a16="http://schemas.microsoft.com/office/drawing/2014/main" id="{EE7F624F-0F19-40DA-90A2-6F05C6952937}"/>
                </a:ext>
              </a:extLst>
            </p:cNvPr>
            <p:cNvGrpSpPr/>
            <p:nvPr/>
          </p:nvGrpSpPr>
          <p:grpSpPr>
            <a:xfrm>
              <a:off x="2109238" y="1388710"/>
              <a:ext cx="2648292" cy="2648292"/>
              <a:chOff x="304800" y="673100"/>
              <a:chExt cx="4000500" cy="4000500"/>
            </a:xfrm>
            <a:effectLst>
              <a:outerShdw blurRad="381000" dist="152400" dir="8100000" algn="tr" rotWithShape="0">
                <a:prstClr val="black">
                  <a:alpha val="70000"/>
                </a:prstClr>
              </a:outerShdw>
            </a:effectLst>
          </p:grpSpPr>
          <p:sp>
            <p:nvSpPr>
              <p:cNvPr id="5" name="同心圆 15">
                <a:extLst>
                  <a:ext uri="{FF2B5EF4-FFF2-40B4-BE49-F238E27FC236}">
                    <a16:creationId xmlns:a16="http://schemas.microsoft.com/office/drawing/2014/main" id="{D995FEE6-554A-446C-AC10-C9110016B138}"/>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a:extLst>
                  <a:ext uri="{FF2B5EF4-FFF2-40B4-BE49-F238E27FC236}">
                    <a16:creationId xmlns:a16="http://schemas.microsoft.com/office/drawing/2014/main" id="{DC17C1F5-2A9C-4632-954F-5D73558260F6}"/>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dirty="0">
                  <a:solidFill>
                    <a:srgbClr val="C00000"/>
                  </a:solidFill>
                  <a:latin typeface="微软雅黑" panose="020B0503020204020204" pitchFamily="34" charset="-122"/>
                  <a:ea typeface="微软雅黑" panose="020B0503020204020204" pitchFamily="34" charset="-122"/>
                </a:endParaRPr>
              </a:p>
            </p:txBody>
          </p:sp>
        </p:grpSp>
        <p:sp>
          <p:nvSpPr>
            <p:cNvPr id="16" name="矩形 15">
              <a:extLst>
                <a:ext uri="{FF2B5EF4-FFF2-40B4-BE49-F238E27FC236}">
                  <a16:creationId xmlns:a16="http://schemas.microsoft.com/office/drawing/2014/main" id="{32EB80D4-461E-4D7E-A421-EA0DA5A9BAC2}"/>
                </a:ext>
              </a:extLst>
            </p:cNvPr>
            <p:cNvSpPr/>
            <p:nvPr/>
          </p:nvSpPr>
          <p:spPr>
            <a:xfrm>
              <a:off x="2726986" y="2112691"/>
              <a:ext cx="1107997" cy="1200329"/>
            </a:xfrm>
            <a:prstGeom prst="rect">
              <a:avLst/>
            </a:prstGeom>
          </p:spPr>
          <p:txBody>
            <a:bodyPr wrap="none">
              <a:spAutoFit/>
            </a:bodyPr>
            <a:lstStyle/>
            <a:p>
              <a:pPr algn="ctr"/>
              <a:r>
                <a:rPr lang="zh-CN" altLang="en-US" sz="7200" b="1" dirty="0">
                  <a:solidFill>
                    <a:srgbClr val="C00000"/>
                  </a:solidFill>
                  <a:latin typeface="微软雅黑" panose="020B0503020204020204" pitchFamily="34" charset="-122"/>
                  <a:ea typeface="微软雅黑" panose="020B0503020204020204" pitchFamily="34" charset="-122"/>
                </a:rPr>
                <a:t>述</a:t>
              </a:r>
            </a:p>
          </p:txBody>
        </p:sp>
      </p:grpSp>
      <p:grpSp>
        <p:nvGrpSpPr>
          <p:cNvPr id="22" name="组合 21">
            <a:extLst>
              <a:ext uri="{FF2B5EF4-FFF2-40B4-BE49-F238E27FC236}">
                <a16:creationId xmlns:a16="http://schemas.microsoft.com/office/drawing/2014/main" id="{CAF194B1-5FEA-4B25-A287-D8985C4B5178}"/>
              </a:ext>
            </a:extLst>
          </p:cNvPr>
          <p:cNvGrpSpPr/>
          <p:nvPr/>
        </p:nvGrpSpPr>
        <p:grpSpPr>
          <a:xfrm>
            <a:off x="3985663" y="1114425"/>
            <a:ext cx="2144218" cy="2144218"/>
            <a:chOff x="3997673" y="1388710"/>
            <a:chExt cx="2648292" cy="2648292"/>
          </a:xfrm>
        </p:grpSpPr>
        <p:grpSp>
          <p:nvGrpSpPr>
            <p:cNvPr id="7" name="组合 6">
              <a:extLst>
                <a:ext uri="{FF2B5EF4-FFF2-40B4-BE49-F238E27FC236}">
                  <a16:creationId xmlns:a16="http://schemas.microsoft.com/office/drawing/2014/main" id="{8C6AA863-471F-435A-A6E1-542A63F1F74E}"/>
                </a:ext>
              </a:extLst>
            </p:cNvPr>
            <p:cNvGrpSpPr/>
            <p:nvPr/>
          </p:nvGrpSpPr>
          <p:grpSpPr>
            <a:xfrm>
              <a:off x="3997673" y="1388710"/>
              <a:ext cx="2648292" cy="2648292"/>
              <a:chOff x="304800" y="673100"/>
              <a:chExt cx="4000500" cy="4000500"/>
            </a:xfrm>
            <a:effectLst>
              <a:outerShdw blurRad="381000" dist="152400" dir="8100000" algn="tr" rotWithShape="0">
                <a:prstClr val="black">
                  <a:alpha val="70000"/>
                </a:prstClr>
              </a:outerShdw>
            </a:effectLst>
          </p:grpSpPr>
          <p:sp>
            <p:nvSpPr>
              <p:cNvPr id="8" name="同心圆 15">
                <a:extLst>
                  <a:ext uri="{FF2B5EF4-FFF2-40B4-BE49-F238E27FC236}">
                    <a16:creationId xmlns:a16="http://schemas.microsoft.com/office/drawing/2014/main" id="{238A9D17-2C15-475A-9F42-91014DC3FA4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a:extLst>
                  <a:ext uri="{FF2B5EF4-FFF2-40B4-BE49-F238E27FC236}">
                    <a16:creationId xmlns:a16="http://schemas.microsoft.com/office/drawing/2014/main" id="{4DC85990-F975-48B1-9363-3049C271C53E}"/>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a16="http://schemas.microsoft.com/office/drawing/2014/main" id="{F9CAF7AD-F8D3-4806-8FC2-1E7D1BA136C8}"/>
                </a:ext>
              </a:extLst>
            </p:cNvPr>
            <p:cNvSpPr/>
            <p:nvPr/>
          </p:nvSpPr>
          <p:spPr>
            <a:xfrm>
              <a:off x="4608344" y="2112691"/>
              <a:ext cx="1107997" cy="1200329"/>
            </a:xfrm>
            <a:prstGeom prst="rect">
              <a:avLst/>
            </a:prstGeom>
          </p:spPr>
          <p:txBody>
            <a:bodyPr wrap="none">
              <a:spAutoFit/>
            </a:bodyPr>
            <a:lstStyle/>
            <a:p>
              <a:pPr algn="ctr"/>
              <a:r>
                <a:rPr lang="zh-CN" altLang="en-US" sz="7200" b="1" dirty="0">
                  <a:solidFill>
                    <a:srgbClr val="C00000"/>
                  </a:solidFill>
                  <a:latin typeface="微软雅黑" panose="020B0503020204020204" pitchFamily="34" charset="-122"/>
                  <a:ea typeface="微软雅黑" panose="020B0503020204020204" pitchFamily="34" charset="-122"/>
                </a:rPr>
                <a:t>职</a:t>
              </a:r>
            </a:p>
          </p:txBody>
        </p:sp>
      </p:grpSp>
      <p:grpSp>
        <p:nvGrpSpPr>
          <p:cNvPr id="23" name="组合 22">
            <a:extLst>
              <a:ext uri="{FF2B5EF4-FFF2-40B4-BE49-F238E27FC236}">
                <a16:creationId xmlns:a16="http://schemas.microsoft.com/office/drawing/2014/main" id="{7CD2E4CE-20E3-43A5-A964-47AB9660469B}"/>
              </a:ext>
            </a:extLst>
          </p:cNvPr>
          <p:cNvGrpSpPr/>
          <p:nvPr/>
        </p:nvGrpSpPr>
        <p:grpSpPr>
          <a:xfrm>
            <a:off x="5923114" y="1114425"/>
            <a:ext cx="2144218" cy="2144218"/>
            <a:chOff x="6084890" y="1388710"/>
            <a:chExt cx="2648292" cy="2648292"/>
          </a:xfrm>
        </p:grpSpPr>
        <p:grpSp>
          <p:nvGrpSpPr>
            <p:cNvPr id="10" name="组合 9">
              <a:extLst>
                <a:ext uri="{FF2B5EF4-FFF2-40B4-BE49-F238E27FC236}">
                  <a16:creationId xmlns:a16="http://schemas.microsoft.com/office/drawing/2014/main" id="{CEDBF51D-9C5F-4E0E-B0C4-A15DDB48A127}"/>
                </a:ext>
              </a:extLst>
            </p:cNvPr>
            <p:cNvGrpSpPr/>
            <p:nvPr/>
          </p:nvGrpSpPr>
          <p:grpSpPr>
            <a:xfrm>
              <a:off x="6084890" y="1388710"/>
              <a:ext cx="2648292" cy="2648292"/>
              <a:chOff x="304800" y="673100"/>
              <a:chExt cx="4000500" cy="4000500"/>
            </a:xfrm>
            <a:effectLst>
              <a:outerShdw blurRad="381000" dist="152400" dir="8100000" algn="tr" rotWithShape="0">
                <a:prstClr val="black">
                  <a:alpha val="70000"/>
                </a:prstClr>
              </a:outerShdw>
            </a:effectLst>
          </p:grpSpPr>
          <p:sp>
            <p:nvSpPr>
              <p:cNvPr id="11" name="同心圆 15">
                <a:extLst>
                  <a:ext uri="{FF2B5EF4-FFF2-40B4-BE49-F238E27FC236}">
                    <a16:creationId xmlns:a16="http://schemas.microsoft.com/office/drawing/2014/main" id="{03765DD7-036D-43E4-A66B-2CDA1263DD24}"/>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a:extLst>
                  <a:ext uri="{FF2B5EF4-FFF2-40B4-BE49-F238E27FC236}">
                    <a16:creationId xmlns:a16="http://schemas.microsoft.com/office/drawing/2014/main" id="{43B5C25A-45DB-47F3-818A-DC4A5208DB88}"/>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a:extLst>
                <a:ext uri="{FF2B5EF4-FFF2-40B4-BE49-F238E27FC236}">
                  <a16:creationId xmlns:a16="http://schemas.microsoft.com/office/drawing/2014/main" id="{B8A588B5-A22D-4634-A6CE-472E1823897A}"/>
                </a:ext>
              </a:extLst>
            </p:cNvPr>
            <p:cNvSpPr/>
            <p:nvPr/>
          </p:nvSpPr>
          <p:spPr>
            <a:xfrm>
              <a:off x="6653042" y="2112691"/>
              <a:ext cx="1107997" cy="1200329"/>
            </a:xfrm>
            <a:prstGeom prst="rect">
              <a:avLst/>
            </a:prstGeom>
          </p:spPr>
          <p:txBody>
            <a:bodyPr wrap="none">
              <a:spAutoFit/>
            </a:bodyPr>
            <a:lstStyle/>
            <a:p>
              <a:pPr algn="ctr"/>
              <a:r>
                <a:rPr lang="zh-CN" altLang="en-US" sz="7200" b="1" dirty="0">
                  <a:solidFill>
                    <a:srgbClr val="C00000"/>
                  </a:solidFill>
                  <a:latin typeface="微软雅黑" panose="020B0503020204020204" pitchFamily="34" charset="-122"/>
                  <a:ea typeface="微软雅黑" panose="020B0503020204020204" pitchFamily="34" charset="-122"/>
                </a:rPr>
                <a:t>报</a:t>
              </a:r>
            </a:p>
          </p:txBody>
        </p:sp>
      </p:grpSp>
      <p:grpSp>
        <p:nvGrpSpPr>
          <p:cNvPr id="24" name="组合 23">
            <a:extLst>
              <a:ext uri="{FF2B5EF4-FFF2-40B4-BE49-F238E27FC236}">
                <a16:creationId xmlns:a16="http://schemas.microsoft.com/office/drawing/2014/main" id="{77BDC0D6-0766-45F6-9C9D-C5C6934C76C7}"/>
              </a:ext>
            </a:extLst>
          </p:cNvPr>
          <p:cNvGrpSpPr/>
          <p:nvPr/>
        </p:nvGrpSpPr>
        <p:grpSpPr>
          <a:xfrm>
            <a:off x="7924719" y="1114425"/>
            <a:ext cx="2144218" cy="2144218"/>
            <a:chOff x="8079342" y="1388710"/>
            <a:chExt cx="2648292" cy="2648292"/>
          </a:xfrm>
        </p:grpSpPr>
        <p:grpSp>
          <p:nvGrpSpPr>
            <p:cNvPr id="13" name="组合 12">
              <a:extLst>
                <a:ext uri="{FF2B5EF4-FFF2-40B4-BE49-F238E27FC236}">
                  <a16:creationId xmlns:a16="http://schemas.microsoft.com/office/drawing/2014/main" id="{92E6EB54-44D5-4BB3-B76C-A850474C0F64}"/>
                </a:ext>
              </a:extLst>
            </p:cNvPr>
            <p:cNvGrpSpPr/>
            <p:nvPr/>
          </p:nvGrpSpPr>
          <p:grpSpPr>
            <a:xfrm>
              <a:off x="8079342" y="1388710"/>
              <a:ext cx="2648292" cy="2648292"/>
              <a:chOff x="304800" y="673100"/>
              <a:chExt cx="4000500" cy="4000500"/>
            </a:xfrm>
            <a:effectLst>
              <a:outerShdw blurRad="381000" dist="152400" dir="8100000" algn="tr" rotWithShape="0">
                <a:prstClr val="black">
                  <a:alpha val="70000"/>
                </a:prstClr>
              </a:outerShdw>
            </a:effectLst>
          </p:grpSpPr>
          <p:sp>
            <p:nvSpPr>
              <p:cNvPr id="14" name="同心圆 15">
                <a:extLst>
                  <a:ext uri="{FF2B5EF4-FFF2-40B4-BE49-F238E27FC236}">
                    <a16:creationId xmlns:a16="http://schemas.microsoft.com/office/drawing/2014/main" id="{1330599E-3130-4D7C-B128-5B6320FBDE48}"/>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a:extLst>
                  <a:ext uri="{FF2B5EF4-FFF2-40B4-BE49-F238E27FC236}">
                    <a16:creationId xmlns:a16="http://schemas.microsoft.com/office/drawing/2014/main" id="{9014B86D-5391-45B3-9F3C-261F81643122}"/>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a:extLst>
                <a:ext uri="{FF2B5EF4-FFF2-40B4-BE49-F238E27FC236}">
                  <a16:creationId xmlns:a16="http://schemas.microsoft.com/office/drawing/2014/main" id="{1A5B8282-8AA7-4E6F-AFAD-66F472BB72E3}"/>
                </a:ext>
              </a:extLst>
            </p:cNvPr>
            <p:cNvSpPr/>
            <p:nvPr/>
          </p:nvSpPr>
          <p:spPr>
            <a:xfrm>
              <a:off x="8733182" y="2112690"/>
              <a:ext cx="1107997" cy="1200329"/>
            </a:xfrm>
            <a:prstGeom prst="rect">
              <a:avLst/>
            </a:prstGeom>
          </p:spPr>
          <p:txBody>
            <a:bodyPr wrap="none">
              <a:spAutoFit/>
            </a:bodyPr>
            <a:lstStyle/>
            <a:p>
              <a:pPr algn="ctr"/>
              <a:r>
                <a:rPr lang="zh-CN" altLang="en-US" sz="7200" b="1" dirty="0">
                  <a:solidFill>
                    <a:srgbClr val="C00000"/>
                  </a:solidFill>
                  <a:latin typeface="微软雅黑" panose="020B0503020204020204" pitchFamily="34" charset="-122"/>
                  <a:ea typeface="微软雅黑" panose="020B0503020204020204" pitchFamily="34" charset="-122"/>
                </a:rPr>
                <a:t>告</a:t>
              </a:r>
            </a:p>
          </p:txBody>
        </p:sp>
      </p:grpSp>
      <p:sp>
        <p:nvSpPr>
          <p:cNvPr id="25" name="矩形 24">
            <a:extLst>
              <a:ext uri="{FF2B5EF4-FFF2-40B4-BE49-F238E27FC236}">
                <a16:creationId xmlns:a16="http://schemas.microsoft.com/office/drawing/2014/main" id="{6C69E570-39A6-4E6C-80A1-EBB48A4D7C7B}"/>
              </a:ext>
            </a:extLst>
          </p:cNvPr>
          <p:cNvSpPr/>
          <p:nvPr/>
        </p:nvSpPr>
        <p:spPr>
          <a:xfrm>
            <a:off x="1876163" y="3728365"/>
            <a:ext cx="6382012" cy="45719"/>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A5F0FF52-2046-41CA-910A-AD0484826FEA}"/>
              </a:ext>
            </a:extLst>
          </p:cNvPr>
          <p:cNvSpPr/>
          <p:nvPr/>
        </p:nvSpPr>
        <p:spPr>
          <a:xfrm flipV="1">
            <a:off x="3985663" y="4918737"/>
            <a:ext cx="6254658" cy="45719"/>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EEBBCB15-EDAE-495D-AF60-B137CFBA3E3C}"/>
              </a:ext>
            </a:extLst>
          </p:cNvPr>
          <p:cNvSpPr txBox="1"/>
          <p:nvPr/>
        </p:nvSpPr>
        <p:spPr>
          <a:xfrm>
            <a:off x="3945783" y="4002370"/>
            <a:ext cx="4874681" cy="523220"/>
          </a:xfrm>
          <a:prstGeom prst="rect">
            <a:avLst/>
          </a:prstGeom>
          <a:noFill/>
        </p:spPr>
        <p:txBody>
          <a:bodyPr wrap="square" rtlCol="0">
            <a:spAutoFit/>
          </a:bodyPr>
          <a:lstStyle/>
          <a:p>
            <a:r>
              <a:rPr lang="zh-CN" altLang="en-US" sz="2800" dirty="0">
                <a:solidFill>
                  <a:srgbClr val="C00000"/>
                </a:solidFill>
                <a:latin typeface="微软雅黑" panose="020B0503020204020204" pitchFamily="34" charset="-122"/>
                <a:ea typeface="微软雅黑" panose="020B0503020204020204" pitchFamily="34" charset="-122"/>
              </a:rPr>
              <a:t>汇报人：</a:t>
            </a:r>
            <a:r>
              <a:rPr lang="en-US" altLang="zh-CN" sz="2800" dirty="0">
                <a:solidFill>
                  <a:srgbClr val="C00000"/>
                </a:solidFill>
                <a:latin typeface="微软雅黑" panose="020B0503020204020204" pitchFamily="34" charset="-122"/>
                <a:ea typeface="微软雅黑" panose="020B0503020204020204" pitchFamily="34" charset="-122"/>
              </a:rPr>
              <a:t>xxx     </a:t>
            </a:r>
            <a:r>
              <a:rPr lang="zh-CN" altLang="en-US" sz="2800" dirty="0">
                <a:solidFill>
                  <a:srgbClr val="C00000"/>
                </a:solidFill>
                <a:latin typeface="微软雅黑" panose="020B0503020204020204" pitchFamily="34" charset="-122"/>
                <a:ea typeface="微软雅黑" panose="020B0503020204020204" pitchFamily="34" charset="-122"/>
              </a:rPr>
              <a:t>部门：</a:t>
            </a:r>
            <a:r>
              <a:rPr lang="en-US" altLang="zh-CN" sz="2800" dirty="0">
                <a:solidFill>
                  <a:srgbClr val="C00000"/>
                </a:solidFill>
                <a:latin typeface="微软雅黑" panose="020B0503020204020204" pitchFamily="34" charset="-122"/>
                <a:ea typeface="微软雅黑" panose="020B0503020204020204" pitchFamily="34" charset="-122"/>
              </a:rPr>
              <a:t>xxx</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13016462"/>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2"/>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3"/>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21"/>
                                        </p:tgtEl>
                                      </p:cBhvr>
                                    </p:animEffect>
                                    <p:animScale>
                                      <p:cBhvr>
                                        <p:cTn id="32" dur="250" autoRev="1" fill="hold"/>
                                        <p:tgtEl>
                                          <p:spTgt spid="21"/>
                                        </p:tgtEl>
                                      </p:cBhvr>
                                      <p:by x="105000" y="105000"/>
                                    </p:animScale>
                                  </p:childTnLst>
                                </p:cTn>
                              </p:par>
                            </p:childTnLst>
                          </p:cTn>
                        </p:par>
                        <p:par>
                          <p:cTn id="33" fill="hold">
                            <p:stCondLst>
                              <p:cond delay="1500"/>
                            </p:stCondLst>
                            <p:childTnLst>
                              <p:par>
                                <p:cTn id="34" presetID="26" presetClass="emph" presetSubtype="0" fill="hold" nodeType="afterEffect">
                                  <p:stCondLst>
                                    <p:cond delay="0"/>
                                  </p:stCondLst>
                                  <p:childTnLst>
                                    <p:animEffect transition="out" filter="fade">
                                      <p:cBhvr>
                                        <p:cTn id="35" dur="500" tmFilter="0, 0; .2, .5; .8, .5; 1, 0"/>
                                        <p:tgtEl>
                                          <p:spTgt spid="22"/>
                                        </p:tgtEl>
                                      </p:cBhvr>
                                    </p:animEffect>
                                    <p:animScale>
                                      <p:cBhvr>
                                        <p:cTn id="36" dur="250" autoRev="1" fill="hold"/>
                                        <p:tgtEl>
                                          <p:spTgt spid="22"/>
                                        </p:tgtEl>
                                      </p:cBhvr>
                                      <p:by x="105000" y="105000"/>
                                    </p:animScale>
                                  </p:childTnLst>
                                </p:cTn>
                              </p:par>
                            </p:childTnLst>
                          </p:cTn>
                        </p:par>
                        <p:par>
                          <p:cTn id="37" fill="hold">
                            <p:stCondLst>
                              <p:cond delay="2000"/>
                            </p:stCondLst>
                            <p:childTnLst>
                              <p:par>
                                <p:cTn id="38" presetID="26" presetClass="emph" presetSubtype="0" fill="hold" nodeType="afterEffect">
                                  <p:stCondLst>
                                    <p:cond delay="0"/>
                                  </p:stCondLst>
                                  <p:childTnLst>
                                    <p:animEffect transition="out" filter="fade">
                                      <p:cBhvr>
                                        <p:cTn id="39" dur="500" tmFilter="0, 0; .2, .5; .8, .5; 1, 0"/>
                                        <p:tgtEl>
                                          <p:spTgt spid="23"/>
                                        </p:tgtEl>
                                      </p:cBhvr>
                                    </p:animEffect>
                                    <p:animScale>
                                      <p:cBhvr>
                                        <p:cTn id="40" dur="250" autoRev="1" fill="hold"/>
                                        <p:tgtEl>
                                          <p:spTgt spid="23"/>
                                        </p:tgtEl>
                                      </p:cBhvr>
                                      <p:by x="105000" y="105000"/>
                                    </p:animScale>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24"/>
                                        </p:tgtEl>
                                      </p:cBhvr>
                                    </p:animEffect>
                                    <p:animScale>
                                      <p:cBhvr>
                                        <p:cTn id="44" dur="250" autoRev="1" fill="hold"/>
                                        <p:tgtEl>
                                          <p:spTgt spid="24"/>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06067B7F-DE01-40F3-A12F-E4AC5DE36001}"/>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5FE63EE7-58AF-467A-9EF3-FFD99E0DFD2B}"/>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9F443E74-DB73-4DA7-B745-688206024D2E}"/>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436BEBD4-575F-429B-993A-979CFAE1DE5C}"/>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部门活动组织</a:t>
            </a:r>
          </a:p>
        </p:txBody>
      </p:sp>
      <p:grpSp>
        <p:nvGrpSpPr>
          <p:cNvPr id="18" name="1      _3">
            <a:extLst>
              <a:ext uri="{FF2B5EF4-FFF2-40B4-BE49-F238E27FC236}">
                <a16:creationId xmlns:a16="http://schemas.microsoft.com/office/drawing/2014/main" id="{E2F8F6B3-399F-43F8-B4F1-826DCFE5E15D}"/>
              </a:ext>
            </a:extLst>
          </p:cNvPr>
          <p:cNvGrpSpPr/>
          <p:nvPr/>
        </p:nvGrpSpPr>
        <p:grpSpPr>
          <a:xfrm>
            <a:off x="2158259" y="2823206"/>
            <a:ext cx="2417762" cy="2273300"/>
            <a:chOff x="2125014" y="2603990"/>
            <a:chExt cx="2417762" cy="2273300"/>
          </a:xfrm>
        </p:grpSpPr>
        <p:sp>
          <p:nvSpPr>
            <p:cNvPr id="43" name="Freeform 7">
              <a:extLst>
                <a:ext uri="{FF2B5EF4-FFF2-40B4-BE49-F238E27FC236}">
                  <a16:creationId xmlns:a16="http://schemas.microsoft.com/office/drawing/2014/main" id="{2A380DEB-A86D-492E-8E44-E8216D34D37E}"/>
                </a:ext>
              </a:extLst>
            </p:cNvPr>
            <p:cNvSpPr/>
            <p:nvPr/>
          </p:nvSpPr>
          <p:spPr bwMode="auto">
            <a:xfrm>
              <a:off x="2125014" y="2603990"/>
              <a:ext cx="2417762" cy="2273300"/>
            </a:xfrm>
            <a:custGeom>
              <a:avLst/>
              <a:gdLst>
                <a:gd name="T0" fmla="*/ 188 w 215"/>
                <a:gd name="T1" fmla="*/ 67 h 202"/>
                <a:gd name="T2" fmla="*/ 200 w 215"/>
                <a:gd name="T3" fmla="*/ 54 h 202"/>
                <a:gd name="T4" fmla="*/ 208 w 215"/>
                <a:gd name="T5" fmla="*/ 49 h 202"/>
                <a:gd name="T6" fmla="*/ 215 w 215"/>
                <a:gd name="T7" fmla="*/ 52 h 202"/>
                <a:gd name="T8" fmla="*/ 188 w 215"/>
                <a:gd name="T9" fmla="*/ 25 h 202"/>
                <a:gd name="T10" fmla="*/ 191 w 215"/>
                <a:gd name="T11" fmla="*/ 32 h 202"/>
                <a:gd name="T12" fmla="*/ 185 w 215"/>
                <a:gd name="T13" fmla="*/ 43 h 202"/>
                <a:gd name="T14" fmla="*/ 173 w 215"/>
                <a:gd name="T15" fmla="*/ 56 h 202"/>
                <a:gd name="T16" fmla="*/ 168 w 215"/>
                <a:gd name="T17" fmla="*/ 57 h 202"/>
                <a:gd name="T18" fmla="*/ 163 w 215"/>
                <a:gd name="T19" fmla="*/ 56 h 202"/>
                <a:gd name="T20" fmla="*/ 111 w 215"/>
                <a:gd name="T21" fmla="*/ 6 h 202"/>
                <a:gd name="T22" fmla="*/ 87 w 215"/>
                <a:gd name="T23" fmla="*/ 7 h 202"/>
                <a:gd name="T24" fmla="*/ 6 w 215"/>
                <a:gd name="T25" fmla="*/ 91 h 202"/>
                <a:gd name="T26" fmla="*/ 7 w 215"/>
                <a:gd name="T27" fmla="*/ 115 h 202"/>
                <a:gd name="T28" fmla="*/ 91 w 215"/>
                <a:gd name="T29" fmla="*/ 196 h 202"/>
                <a:gd name="T30" fmla="*/ 115 w 215"/>
                <a:gd name="T31" fmla="*/ 195 h 202"/>
                <a:gd name="T32" fmla="*/ 196 w 215"/>
                <a:gd name="T33" fmla="*/ 111 h 202"/>
                <a:gd name="T34" fmla="*/ 195 w 215"/>
                <a:gd name="T35" fmla="*/ 87 h 202"/>
                <a:gd name="T36" fmla="*/ 186 w 215"/>
                <a:gd name="T37" fmla="*/ 78 h 202"/>
                <a:gd name="T38" fmla="*/ 185 w 215"/>
                <a:gd name="T39" fmla="*/ 74 h 202"/>
                <a:gd name="T40" fmla="*/ 188 w 215"/>
                <a:gd name="T41" fmla="*/ 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02">
                  <a:moveTo>
                    <a:pt x="188" y="67"/>
                  </a:moveTo>
                  <a:cubicBezTo>
                    <a:pt x="200" y="54"/>
                    <a:pt x="200" y="54"/>
                    <a:pt x="200" y="54"/>
                  </a:cubicBezTo>
                  <a:cubicBezTo>
                    <a:pt x="201" y="53"/>
                    <a:pt x="206" y="49"/>
                    <a:pt x="208" y="49"/>
                  </a:cubicBezTo>
                  <a:cubicBezTo>
                    <a:pt x="211" y="49"/>
                    <a:pt x="214" y="50"/>
                    <a:pt x="215" y="52"/>
                  </a:cubicBezTo>
                  <a:cubicBezTo>
                    <a:pt x="188" y="25"/>
                    <a:pt x="188" y="25"/>
                    <a:pt x="188" y="25"/>
                  </a:cubicBezTo>
                  <a:cubicBezTo>
                    <a:pt x="190" y="27"/>
                    <a:pt x="191" y="30"/>
                    <a:pt x="191" y="32"/>
                  </a:cubicBezTo>
                  <a:cubicBezTo>
                    <a:pt x="192" y="35"/>
                    <a:pt x="187" y="41"/>
                    <a:pt x="185" y="43"/>
                  </a:cubicBezTo>
                  <a:cubicBezTo>
                    <a:pt x="173" y="56"/>
                    <a:pt x="173" y="56"/>
                    <a:pt x="173" y="56"/>
                  </a:cubicBezTo>
                  <a:cubicBezTo>
                    <a:pt x="172" y="57"/>
                    <a:pt x="170" y="57"/>
                    <a:pt x="168" y="57"/>
                  </a:cubicBezTo>
                  <a:cubicBezTo>
                    <a:pt x="166" y="57"/>
                    <a:pt x="164" y="57"/>
                    <a:pt x="163" y="56"/>
                  </a:cubicBezTo>
                  <a:cubicBezTo>
                    <a:pt x="111" y="6"/>
                    <a:pt x="111" y="6"/>
                    <a:pt x="111" y="6"/>
                  </a:cubicBezTo>
                  <a:cubicBezTo>
                    <a:pt x="104" y="0"/>
                    <a:pt x="93" y="0"/>
                    <a:pt x="87" y="7"/>
                  </a:cubicBezTo>
                  <a:cubicBezTo>
                    <a:pt x="6" y="91"/>
                    <a:pt x="6" y="91"/>
                    <a:pt x="6" y="91"/>
                  </a:cubicBezTo>
                  <a:cubicBezTo>
                    <a:pt x="0" y="98"/>
                    <a:pt x="0" y="109"/>
                    <a:pt x="7" y="115"/>
                  </a:cubicBezTo>
                  <a:cubicBezTo>
                    <a:pt x="91" y="196"/>
                    <a:pt x="91" y="196"/>
                    <a:pt x="91" y="196"/>
                  </a:cubicBezTo>
                  <a:cubicBezTo>
                    <a:pt x="98" y="202"/>
                    <a:pt x="109" y="202"/>
                    <a:pt x="115" y="195"/>
                  </a:cubicBezTo>
                  <a:cubicBezTo>
                    <a:pt x="196" y="111"/>
                    <a:pt x="196" y="111"/>
                    <a:pt x="196" y="111"/>
                  </a:cubicBezTo>
                  <a:cubicBezTo>
                    <a:pt x="202" y="104"/>
                    <a:pt x="202" y="93"/>
                    <a:pt x="195" y="87"/>
                  </a:cubicBezTo>
                  <a:cubicBezTo>
                    <a:pt x="186" y="78"/>
                    <a:pt x="186" y="78"/>
                    <a:pt x="186" y="78"/>
                  </a:cubicBezTo>
                  <a:cubicBezTo>
                    <a:pt x="185" y="77"/>
                    <a:pt x="185" y="75"/>
                    <a:pt x="185" y="74"/>
                  </a:cubicBezTo>
                  <a:cubicBezTo>
                    <a:pt x="185" y="71"/>
                    <a:pt x="186" y="68"/>
                    <a:pt x="188" y="67"/>
                  </a:cubicBezTo>
                  <a:close/>
                </a:path>
              </a:pathLst>
            </a:custGeom>
            <a:solidFill>
              <a:srgbClr val="0070C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pic>
          <p:nvPicPr>
            <p:cNvPr id="44" name="图片 43">
              <a:extLst>
                <a:ext uri="{FF2B5EF4-FFF2-40B4-BE49-F238E27FC236}">
                  <a16:creationId xmlns:a16="http://schemas.microsoft.com/office/drawing/2014/main" id="{3588C11C-EB5C-4EC4-8523-21B0B2FF1249}"/>
                </a:ext>
              </a:extLst>
            </p:cNvPr>
            <p:cNvPicPr>
              <a:picLocks noChangeAspect="1"/>
            </p:cNvPicPr>
            <p:nvPr/>
          </p:nvPicPr>
          <p:blipFill>
            <a:blip r:embed="rId3" cstate="screen"/>
            <a:stretch>
              <a:fillRect/>
            </a:stretch>
          </p:blipFill>
          <p:spPr>
            <a:xfrm>
              <a:off x="2250788" y="2787641"/>
              <a:ext cx="2064787" cy="1990431"/>
            </a:xfrm>
            <a:prstGeom prst="rect">
              <a:avLst/>
            </a:prstGeom>
          </p:spPr>
        </p:pic>
        <p:grpSp>
          <p:nvGrpSpPr>
            <p:cNvPr id="45" name="组合 44">
              <a:extLst>
                <a:ext uri="{FF2B5EF4-FFF2-40B4-BE49-F238E27FC236}">
                  <a16:creationId xmlns:a16="http://schemas.microsoft.com/office/drawing/2014/main" id="{4D9E1F73-2991-4276-85E2-3DE6C987D9CE}"/>
                </a:ext>
              </a:extLst>
            </p:cNvPr>
            <p:cNvGrpSpPr/>
            <p:nvPr/>
          </p:nvGrpSpPr>
          <p:grpSpPr>
            <a:xfrm>
              <a:off x="2895903" y="3437421"/>
              <a:ext cx="753080" cy="671899"/>
              <a:chOff x="3376613" y="2879725"/>
              <a:chExt cx="558800" cy="460375"/>
            </a:xfrm>
            <a:solidFill>
              <a:schemeClr val="tx1"/>
            </a:solidFill>
          </p:grpSpPr>
          <p:sp>
            <p:nvSpPr>
              <p:cNvPr id="46" name="Freeform 10">
                <a:extLst>
                  <a:ext uri="{FF2B5EF4-FFF2-40B4-BE49-F238E27FC236}">
                    <a16:creationId xmlns:a16="http://schemas.microsoft.com/office/drawing/2014/main" id="{CF3B6945-AB1F-413D-A52E-DC9F0D5C7313}"/>
                  </a:ext>
                </a:extLst>
              </p:cNvPr>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11">
                <a:extLst>
                  <a:ext uri="{FF2B5EF4-FFF2-40B4-BE49-F238E27FC236}">
                    <a16:creationId xmlns:a16="http://schemas.microsoft.com/office/drawing/2014/main" id="{C7C39304-F82D-4F7F-AA8F-F1841F6D58AF}"/>
                  </a:ext>
                </a:extLst>
              </p:cNvPr>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9" name="1         _4">
            <a:extLst>
              <a:ext uri="{FF2B5EF4-FFF2-40B4-BE49-F238E27FC236}">
                <a16:creationId xmlns:a16="http://schemas.microsoft.com/office/drawing/2014/main" id="{A718DD65-3E37-40AC-8E58-AFC482EEC142}"/>
              </a:ext>
            </a:extLst>
          </p:cNvPr>
          <p:cNvGrpSpPr/>
          <p:nvPr/>
        </p:nvGrpSpPr>
        <p:grpSpPr>
          <a:xfrm>
            <a:off x="4182321" y="1800856"/>
            <a:ext cx="2271712" cy="2451100"/>
            <a:chOff x="4149076" y="1581640"/>
            <a:chExt cx="2271712" cy="2451100"/>
          </a:xfrm>
        </p:grpSpPr>
        <p:sp>
          <p:nvSpPr>
            <p:cNvPr id="40" name="Freeform 8">
              <a:extLst>
                <a:ext uri="{FF2B5EF4-FFF2-40B4-BE49-F238E27FC236}">
                  <a16:creationId xmlns:a16="http://schemas.microsoft.com/office/drawing/2014/main" id="{1162EE16-2373-40CA-AF23-4489983336EF}"/>
                </a:ext>
              </a:extLst>
            </p:cNvPr>
            <p:cNvSpPr/>
            <p:nvPr/>
          </p:nvSpPr>
          <p:spPr bwMode="auto">
            <a:xfrm>
              <a:off x="4149076" y="1581640"/>
              <a:ext cx="2271712" cy="2451100"/>
            </a:xfrm>
            <a:custGeom>
              <a:avLst/>
              <a:gdLst>
                <a:gd name="T0" fmla="*/ 195 w 202"/>
                <a:gd name="T1" fmla="*/ 87 h 218"/>
                <a:gd name="T2" fmla="*/ 111 w 202"/>
                <a:gd name="T3" fmla="*/ 7 h 218"/>
                <a:gd name="T4" fmla="*/ 87 w 202"/>
                <a:gd name="T5" fmla="*/ 7 h 218"/>
                <a:gd name="T6" fmla="*/ 7 w 202"/>
                <a:gd name="T7" fmla="*/ 91 h 218"/>
                <a:gd name="T8" fmla="*/ 7 w 202"/>
                <a:gd name="T9" fmla="*/ 115 h 218"/>
                <a:gd name="T10" fmla="*/ 91 w 202"/>
                <a:gd name="T11" fmla="*/ 196 h 218"/>
                <a:gd name="T12" fmla="*/ 116 w 202"/>
                <a:gd name="T13" fmla="*/ 195 h 218"/>
                <a:gd name="T14" fmla="*/ 121 w 202"/>
                <a:gd name="T15" fmla="*/ 189 h 218"/>
                <a:gd name="T16" fmla="*/ 127 w 202"/>
                <a:gd name="T17" fmla="*/ 187 h 218"/>
                <a:gd name="T18" fmla="*/ 134 w 202"/>
                <a:gd name="T19" fmla="*/ 190 h 218"/>
                <a:gd name="T20" fmla="*/ 147 w 202"/>
                <a:gd name="T21" fmla="*/ 202 h 218"/>
                <a:gd name="T22" fmla="*/ 152 w 202"/>
                <a:gd name="T23" fmla="*/ 211 h 218"/>
                <a:gd name="T24" fmla="*/ 149 w 202"/>
                <a:gd name="T25" fmla="*/ 218 h 218"/>
                <a:gd name="T26" fmla="*/ 175 w 202"/>
                <a:gd name="T27" fmla="*/ 191 h 218"/>
                <a:gd name="T28" fmla="*/ 168 w 202"/>
                <a:gd name="T29" fmla="*/ 194 h 218"/>
                <a:gd name="T30" fmla="*/ 158 w 202"/>
                <a:gd name="T31" fmla="*/ 188 h 218"/>
                <a:gd name="T32" fmla="*/ 145 w 202"/>
                <a:gd name="T33" fmla="*/ 176 h 218"/>
                <a:gd name="T34" fmla="*/ 143 w 202"/>
                <a:gd name="T35" fmla="*/ 170 h 218"/>
                <a:gd name="T36" fmla="*/ 145 w 202"/>
                <a:gd name="T37" fmla="*/ 164 h 218"/>
                <a:gd name="T38" fmla="*/ 129 w 202"/>
                <a:gd name="T39" fmla="*/ 181 h 218"/>
                <a:gd name="T40" fmla="*/ 196 w 202"/>
                <a:gd name="T41" fmla="*/ 111 h 218"/>
                <a:gd name="T42" fmla="*/ 195 w 202"/>
                <a:gd name="T43" fmla="*/ 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218">
                  <a:moveTo>
                    <a:pt x="195" y="87"/>
                  </a:moveTo>
                  <a:cubicBezTo>
                    <a:pt x="111" y="7"/>
                    <a:pt x="111" y="7"/>
                    <a:pt x="111" y="7"/>
                  </a:cubicBezTo>
                  <a:cubicBezTo>
                    <a:pt x="104" y="0"/>
                    <a:pt x="94" y="0"/>
                    <a:pt x="87" y="7"/>
                  </a:cubicBezTo>
                  <a:cubicBezTo>
                    <a:pt x="7" y="91"/>
                    <a:pt x="7" y="91"/>
                    <a:pt x="7" y="91"/>
                  </a:cubicBezTo>
                  <a:cubicBezTo>
                    <a:pt x="0" y="98"/>
                    <a:pt x="0" y="109"/>
                    <a:pt x="7" y="115"/>
                  </a:cubicBezTo>
                  <a:cubicBezTo>
                    <a:pt x="91" y="196"/>
                    <a:pt x="91" y="196"/>
                    <a:pt x="91" y="196"/>
                  </a:cubicBezTo>
                  <a:cubicBezTo>
                    <a:pt x="98" y="202"/>
                    <a:pt x="109" y="202"/>
                    <a:pt x="116" y="195"/>
                  </a:cubicBezTo>
                  <a:cubicBezTo>
                    <a:pt x="121" y="189"/>
                    <a:pt x="121" y="189"/>
                    <a:pt x="121" y="189"/>
                  </a:cubicBezTo>
                  <a:cubicBezTo>
                    <a:pt x="123" y="188"/>
                    <a:pt x="125" y="187"/>
                    <a:pt x="127" y="187"/>
                  </a:cubicBezTo>
                  <a:cubicBezTo>
                    <a:pt x="130" y="187"/>
                    <a:pt x="132" y="188"/>
                    <a:pt x="134" y="190"/>
                  </a:cubicBezTo>
                  <a:cubicBezTo>
                    <a:pt x="147" y="202"/>
                    <a:pt x="147" y="202"/>
                    <a:pt x="147" y="202"/>
                  </a:cubicBezTo>
                  <a:cubicBezTo>
                    <a:pt x="148" y="204"/>
                    <a:pt x="152" y="209"/>
                    <a:pt x="152" y="211"/>
                  </a:cubicBezTo>
                  <a:cubicBezTo>
                    <a:pt x="152" y="213"/>
                    <a:pt x="151" y="216"/>
                    <a:pt x="149" y="218"/>
                  </a:cubicBezTo>
                  <a:cubicBezTo>
                    <a:pt x="175" y="191"/>
                    <a:pt x="175" y="191"/>
                    <a:pt x="175" y="191"/>
                  </a:cubicBezTo>
                  <a:cubicBezTo>
                    <a:pt x="174" y="193"/>
                    <a:pt x="171" y="194"/>
                    <a:pt x="168" y="194"/>
                  </a:cubicBezTo>
                  <a:cubicBezTo>
                    <a:pt x="166" y="194"/>
                    <a:pt x="160" y="190"/>
                    <a:pt x="158" y="188"/>
                  </a:cubicBezTo>
                  <a:cubicBezTo>
                    <a:pt x="145" y="176"/>
                    <a:pt x="145" y="176"/>
                    <a:pt x="145" y="176"/>
                  </a:cubicBezTo>
                  <a:cubicBezTo>
                    <a:pt x="144" y="174"/>
                    <a:pt x="143" y="172"/>
                    <a:pt x="143" y="170"/>
                  </a:cubicBezTo>
                  <a:cubicBezTo>
                    <a:pt x="143" y="168"/>
                    <a:pt x="144" y="166"/>
                    <a:pt x="145" y="164"/>
                  </a:cubicBezTo>
                  <a:cubicBezTo>
                    <a:pt x="129" y="181"/>
                    <a:pt x="129" y="181"/>
                    <a:pt x="129" y="181"/>
                  </a:cubicBezTo>
                  <a:cubicBezTo>
                    <a:pt x="196" y="111"/>
                    <a:pt x="196" y="111"/>
                    <a:pt x="196" y="111"/>
                  </a:cubicBezTo>
                  <a:cubicBezTo>
                    <a:pt x="202" y="104"/>
                    <a:pt x="202" y="93"/>
                    <a:pt x="195" y="87"/>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41" name="图片 40">
              <a:extLst>
                <a:ext uri="{FF2B5EF4-FFF2-40B4-BE49-F238E27FC236}">
                  <a16:creationId xmlns:a16="http://schemas.microsoft.com/office/drawing/2014/main" id="{729C3B9B-145E-476B-BB0D-AE2CADB10DF2}"/>
                </a:ext>
              </a:extLst>
            </p:cNvPr>
            <p:cNvPicPr>
              <a:picLocks noChangeAspect="1"/>
            </p:cNvPicPr>
            <p:nvPr/>
          </p:nvPicPr>
          <p:blipFill>
            <a:blip r:embed="rId3" cstate="screen"/>
            <a:stretch>
              <a:fillRect/>
            </a:stretch>
          </p:blipFill>
          <p:spPr>
            <a:xfrm>
              <a:off x="4297782" y="1786282"/>
              <a:ext cx="2064787" cy="1990431"/>
            </a:xfrm>
            <a:prstGeom prst="rect">
              <a:avLst/>
            </a:prstGeom>
          </p:spPr>
        </p:pic>
        <p:sp>
          <p:nvSpPr>
            <p:cNvPr id="42" name="Freeform 12">
              <a:extLst>
                <a:ext uri="{FF2B5EF4-FFF2-40B4-BE49-F238E27FC236}">
                  <a16:creationId xmlns:a16="http://schemas.microsoft.com/office/drawing/2014/main" id="{D46B5BA8-CA8A-431B-BD7A-09D8FA91C9BB}"/>
                </a:ext>
              </a:extLst>
            </p:cNvPr>
            <p:cNvSpPr/>
            <p:nvPr/>
          </p:nvSpPr>
          <p:spPr bwMode="auto">
            <a:xfrm>
              <a:off x="4932066" y="2357601"/>
              <a:ext cx="715699" cy="680013"/>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 name="1          _5">
            <a:extLst>
              <a:ext uri="{FF2B5EF4-FFF2-40B4-BE49-F238E27FC236}">
                <a16:creationId xmlns:a16="http://schemas.microsoft.com/office/drawing/2014/main" id="{685EAC63-5A53-4210-8880-F675111139AF}"/>
              </a:ext>
            </a:extLst>
          </p:cNvPr>
          <p:cNvGrpSpPr/>
          <p:nvPr/>
        </p:nvGrpSpPr>
        <p:grpSpPr>
          <a:xfrm>
            <a:off x="5363421" y="3656643"/>
            <a:ext cx="2327275" cy="2282825"/>
            <a:chOff x="5330176" y="3437427"/>
            <a:chExt cx="2327275" cy="2282825"/>
          </a:xfrm>
        </p:grpSpPr>
        <p:sp>
          <p:nvSpPr>
            <p:cNvPr id="33" name="Freeform 9">
              <a:extLst>
                <a:ext uri="{FF2B5EF4-FFF2-40B4-BE49-F238E27FC236}">
                  <a16:creationId xmlns:a16="http://schemas.microsoft.com/office/drawing/2014/main" id="{D66DF015-0EDC-424D-A064-97A73FA0A26C}"/>
                </a:ext>
              </a:extLst>
            </p:cNvPr>
            <p:cNvSpPr/>
            <p:nvPr/>
          </p:nvSpPr>
          <p:spPr bwMode="auto">
            <a:xfrm>
              <a:off x="5330176" y="3437427"/>
              <a:ext cx="2327275" cy="2282825"/>
            </a:xfrm>
            <a:custGeom>
              <a:avLst/>
              <a:gdLst>
                <a:gd name="T0" fmla="*/ 177 w 207"/>
                <a:gd name="T1" fmla="*/ 70 h 203"/>
                <a:gd name="T2" fmla="*/ 176 w 207"/>
                <a:gd name="T3" fmla="*/ 66 h 203"/>
                <a:gd name="T4" fmla="*/ 179 w 207"/>
                <a:gd name="T5" fmla="*/ 58 h 203"/>
                <a:gd name="T6" fmla="*/ 191 w 207"/>
                <a:gd name="T7" fmla="*/ 46 h 203"/>
                <a:gd name="T8" fmla="*/ 200 w 207"/>
                <a:gd name="T9" fmla="*/ 41 h 203"/>
                <a:gd name="T10" fmla="*/ 207 w 207"/>
                <a:gd name="T11" fmla="*/ 43 h 203"/>
                <a:gd name="T12" fmla="*/ 180 w 207"/>
                <a:gd name="T13" fmla="*/ 17 h 203"/>
                <a:gd name="T14" fmla="*/ 183 w 207"/>
                <a:gd name="T15" fmla="*/ 24 h 203"/>
                <a:gd name="T16" fmla="*/ 177 w 207"/>
                <a:gd name="T17" fmla="*/ 35 h 203"/>
                <a:gd name="T18" fmla="*/ 165 w 207"/>
                <a:gd name="T19" fmla="*/ 48 h 203"/>
                <a:gd name="T20" fmla="*/ 159 w 207"/>
                <a:gd name="T21" fmla="*/ 49 h 203"/>
                <a:gd name="T22" fmla="*/ 154 w 207"/>
                <a:gd name="T23" fmla="*/ 48 h 203"/>
                <a:gd name="T24" fmla="*/ 111 w 207"/>
                <a:gd name="T25" fmla="*/ 7 h 203"/>
                <a:gd name="T26" fmla="*/ 87 w 207"/>
                <a:gd name="T27" fmla="*/ 7 h 203"/>
                <a:gd name="T28" fmla="*/ 7 w 207"/>
                <a:gd name="T29" fmla="*/ 92 h 203"/>
                <a:gd name="T30" fmla="*/ 7 w 207"/>
                <a:gd name="T31" fmla="*/ 116 h 203"/>
                <a:gd name="T32" fmla="*/ 92 w 207"/>
                <a:gd name="T33" fmla="*/ 196 h 203"/>
                <a:gd name="T34" fmla="*/ 116 w 207"/>
                <a:gd name="T35" fmla="*/ 196 h 203"/>
                <a:gd name="T36" fmla="*/ 196 w 207"/>
                <a:gd name="T37" fmla="*/ 111 h 203"/>
                <a:gd name="T38" fmla="*/ 195 w 207"/>
                <a:gd name="T39" fmla="*/ 87 h 203"/>
                <a:gd name="T40" fmla="*/ 177 w 207"/>
                <a:gd name="T41" fmla="*/ 7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7" h="203">
                  <a:moveTo>
                    <a:pt x="177" y="70"/>
                  </a:moveTo>
                  <a:cubicBezTo>
                    <a:pt x="177" y="69"/>
                    <a:pt x="176" y="67"/>
                    <a:pt x="176" y="66"/>
                  </a:cubicBezTo>
                  <a:cubicBezTo>
                    <a:pt x="176" y="63"/>
                    <a:pt x="177" y="60"/>
                    <a:pt x="179" y="58"/>
                  </a:cubicBezTo>
                  <a:cubicBezTo>
                    <a:pt x="191" y="46"/>
                    <a:pt x="191" y="46"/>
                    <a:pt x="191" y="46"/>
                  </a:cubicBezTo>
                  <a:cubicBezTo>
                    <a:pt x="193" y="45"/>
                    <a:pt x="198" y="41"/>
                    <a:pt x="200" y="41"/>
                  </a:cubicBezTo>
                  <a:cubicBezTo>
                    <a:pt x="203" y="41"/>
                    <a:pt x="205" y="42"/>
                    <a:pt x="207" y="43"/>
                  </a:cubicBezTo>
                  <a:cubicBezTo>
                    <a:pt x="180" y="17"/>
                    <a:pt x="180" y="17"/>
                    <a:pt x="180" y="17"/>
                  </a:cubicBezTo>
                  <a:cubicBezTo>
                    <a:pt x="182" y="19"/>
                    <a:pt x="183" y="21"/>
                    <a:pt x="183" y="24"/>
                  </a:cubicBezTo>
                  <a:cubicBezTo>
                    <a:pt x="183" y="27"/>
                    <a:pt x="179" y="33"/>
                    <a:pt x="177" y="35"/>
                  </a:cubicBezTo>
                  <a:cubicBezTo>
                    <a:pt x="165" y="48"/>
                    <a:pt x="165" y="48"/>
                    <a:pt x="165" y="48"/>
                  </a:cubicBezTo>
                  <a:cubicBezTo>
                    <a:pt x="163" y="49"/>
                    <a:pt x="161" y="49"/>
                    <a:pt x="159" y="49"/>
                  </a:cubicBezTo>
                  <a:cubicBezTo>
                    <a:pt x="157" y="49"/>
                    <a:pt x="155" y="49"/>
                    <a:pt x="154" y="48"/>
                  </a:cubicBezTo>
                  <a:cubicBezTo>
                    <a:pt x="111" y="7"/>
                    <a:pt x="111" y="7"/>
                    <a:pt x="111" y="7"/>
                  </a:cubicBezTo>
                  <a:cubicBezTo>
                    <a:pt x="105" y="0"/>
                    <a:pt x="94" y="1"/>
                    <a:pt x="87" y="7"/>
                  </a:cubicBezTo>
                  <a:cubicBezTo>
                    <a:pt x="7" y="92"/>
                    <a:pt x="7" y="92"/>
                    <a:pt x="7" y="92"/>
                  </a:cubicBezTo>
                  <a:cubicBezTo>
                    <a:pt x="0" y="98"/>
                    <a:pt x="1" y="109"/>
                    <a:pt x="7" y="116"/>
                  </a:cubicBezTo>
                  <a:cubicBezTo>
                    <a:pt x="92" y="196"/>
                    <a:pt x="92" y="196"/>
                    <a:pt x="92" y="196"/>
                  </a:cubicBezTo>
                  <a:cubicBezTo>
                    <a:pt x="98" y="203"/>
                    <a:pt x="109" y="202"/>
                    <a:pt x="116" y="196"/>
                  </a:cubicBezTo>
                  <a:cubicBezTo>
                    <a:pt x="196" y="111"/>
                    <a:pt x="196" y="111"/>
                    <a:pt x="196" y="111"/>
                  </a:cubicBezTo>
                  <a:cubicBezTo>
                    <a:pt x="203" y="105"/>
                    <a:pt x="202" y="94"/>
                    <a:pt x="195" y="87"/>
                  </a:cubicBezTo>
                  <a:lnTo>
                    <a:pt x="177" y="70"/>
                  </a:lnTo>
                  <a:close/>
                </a:path>
              </a:pathLst>
            </a:custGeom>
            <a:solidFill>
              <a:srgbClr val="0070C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34" name="图片 33">
              <a:extLst>
                <a:ext uri="{FF2B5EF4-FFF2-40B4-BE49-F238E27FC236}">
                  <a16:creationId xmlns:a16="http://schemas.microsoft.com/office/drawing/2014/main" id="{D4DDD826-A925-4718-A963-5DD4FC1CAF7C}"/>
                </a:ext>
              </a:extLst>
            </p:cNvPr>
            <p:cNvPicPr>
              <a:picLocks noChangeAspect="1"/>
            </p:cNvPicPr>
            <p:nvPr/>
          </p:nvPicPr>
          <p:blipFill>
            <a:blip r:embed="rId3" cstate="screen"/>
            <a:stretch>
              <a:fillRect/>
            </a:stretch>
          </p:blipFill>
          <p:spPr>
            <a:xfrm>
              <a:off x="5486741" y="3650249"/>
              <a:ext cx="2064787" cy="1990431"/>
            </a:xfrm>
            <a:prstGeom prst="rect">
              <a:avLst/>
            </a:prstGeom>
          </p:spPr>
        </p:pic>
        <p:grpSp>
          <p:nvGrpSpPr>
            <p:cNvPr id="35" name="组合 34">
              <a:extLst>
                <a:ext uri="{FF2B5EF4-FFF2-40B4-BE49-F238E27FC236}">
                  <a16:creationId xmlns:a16="http://schemas.microsoft.com/office/drawing/2014/main" id="{36C96B88-5308-421C-BC04-BC393367D10D}"/>
                </a:ext>
              </a:extLst>
            </p:cNvPr>
            <p:cNvGrpSpPr/>
            <p:nvPr/>
          </p:nvGrpSpPr>
          <p:grpSpPr>
            <a:xfrm>
              <a:off x="6085040" y="4199958"/>
              <a:ext cx="778331" cy="670164"/>
              <a:chOff x="3379788" y="4325938"/>
              <a:chExt cx="525462" cy="452437"/>
            </a:xfrm>
            <a:solidFill>
              <a:srgbClr val="C00000"/>
            </a:solidFill>
          </p:grpSpPr>
          <p:sp>
            <p:nvSpPr>
              <p:cNvPr id="36" name="Freeform 14">
                <a:extLst>
                  <a:ext uri="{FF2B5EF4-FFF2-40B4-BE49-F238E27FC236}">
                    <a16:creationId xmlns:a16="http://schemas.microsoft.com/office/drawing/2014/main" id="{3227CCE5-6644-46E9-ABAE-10B19C7A25D8}"/>
                  </a:ext>
                </a:extLst>
              </p:cNvPr>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15">
                <a:extLst>
                  <a:ext uri="{FF2B5EF4-FFF2-40B4-BE49-F238E27FC236}">
                    <a16:creationId xmlns:a16="http://schemas.microsoft.com/office/drawing/2014/main" id="{673336C0-E999-4911-B7CD-A2EE5E595CE6}"/>
                  </a:ext>
                </a:extLst>
              </p:cNvPr>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16">
                <a:extLst>
                  <a:ext uri="{FF2B5EF4-FFF2-40B4-BE49-F238E27FC236}">
                    <a16:creationId xmlns:a16="http://schemas.microsoft.com/office/drawing/2014/main" id="{EF0DACB3-8B09-43A4-830D-943B92B4F74B}"/>
                  </a:ext>
                </a:extLst>
              </p:cNvPr>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17">
                <a:extLst>
                  <a:ext uri="{FF2B5EF4-FFF2-40B4-BE49-F238E27FC236}">
                    <a16:creationId xmlns:a16="http://schemas.microsoft.com/office/drawing/2014/main" id="{A7610BD8-32E9-482B-8FD3-2AA0EFABCBE2}"/>
                  </a:ext>
                </a:extLst>
              </p:cNvPr>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1" name="1        _6">
            <a:extLst>
              <a:ext uri="{FF2B5EF4-FFF2-40B4-BE49-F238E27FC236}">
                <a16:creationId xmlns:a16="http://schemas.microsoft.com/office/drawing/2014/main" id="{1C98840F-134F-41B6-B7C6-A1CAF1D91A85}"/>
              </a:ext>
            </a:extLst>
          </p:cNvPr>
          <p:cNvGrpSpPr/>
          <p:nvPr/>
        </p:nvGrpSpPr>
        <p:grpSpPr>
          <a:xfrm>
            <a:off x="7274771" y="2531106"/>
            <a:ext cx="2282825" cy="2273300"/>
            <a:chOff x="7241526" y="2311890"/>
            <a:chExt cx="2282825" cy="2273300"/>
          </a:xfrm>
        </p:grpSpPr>
        <p:sp>
          <p:nvSpPr>
            <p:cNvPr id="30" name="Freeform 10">
              <a:extLst>
                <a:ext uri="{FF2B5EF4-FFF2-40B4-BE49-F238E27FC236}">
                  <a16:creationId xmlns:a16="http://schemas.microsoft.com/office/drawing/2014/main" id="{BB757423-D274-4E36-AAC7-DFD5404BA109}"/>
                </a:ext>
              </a:extLst>
            </p:cNvPr>
            <p:cNvSpPr/>
            <p:nvPr/>
          </p:nvSpPr>
          <p:spPr bwMode="auto">
            <a:xfrm>
              <a:off x="7241526" y="2311890"/>
              <a:ext cx="2282825" cy="2273300"/>
            </a:xfrm>
            <a:custGeom>
              <a:avLst/>
              <a:gdLst>
                <a:gd name="T0" fmla="*/ 116 w 203"/>
                <a:gd name="T1" fmla="*/ 195 h 202"/>
                <a:gd name="T2" fmla="*/ 92 w 203"/>
                <a:gd name="T3" fmla="*/ 196 h 202"/>
                <a:gd name="T4" fmla="*/ 8 w 203"/>
                <a:gd name="T5" fmla="*/ 115 h 202"/>
                <a:gd name="T6" fmla="*/ 7 w 203"/>
                <a:gd name="T7" fmla="*/ 91 h 202"/>
                <a:gd name="T8" fmla="*/ 87 w 203"/>
                <a:gd name="T9" fmla="*/ 7 h 202"/>
                <a:gd name="T10" fmla="*/ 111 w 203"/>
                <a:gd name="T11" fmla="*/ 6 h 202"/>
                <a:gd name="T12" fmla="*/ 196 w 203"/>
                <a:gd name="T13" fmla="*/ 87 h 202"/>
                <a:gd name="T14" fmla="*/ 196 w 203"/>
                <a:gd name="T15" fmla="*/ 111 h 202"/>
                <a:gd name="T16" fmla="*/ 116 w 203"/>
                <a:gd name="T17"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2">
                  <a:moveTo>
                    <a:pt x="116" y="195"/>
                  </a:moveTo>
                  <a:cubicBezTo>
                    <a:pt x="109" y="202"/>
                    <a:pt x="98" y="202"/>
                    <a:pt x="92" y="196"/>
                  </a:cubicBezTo>
                  <a:cubicBezTo>
                    <a:pt x="8" y="115"/>
                    <a:pt x="8" y="115"/>
                    <a:pt x="8" y="115"/>
                  </a:cubicBezTo>
                  <a:cubicBezTo>
                    <a:pt x="1" y="109"/>
                    <a:pt x="0" y="98"/>
                    <a:pt x="7" y="91"/>
                  </a:cubicBezTo>
                  <a:cubicBezTo>
                    <a:pt x="87" y="7"/>
                    <a:pt x="87" y="7"/>
                    <a:pt x="87" y="7"/>
                  </a:cubicBezTo>
                  <a:cubicBezTo>
                    <a:pt x="94" y="0"/>
                    <a:pt x="105" y="0"/>
                    <a:pt x="111" y="6"/>
                  </a:cubicBezTo>
                  <a:cubicBezTo>
                    <a:pt x="196" y="87"/>
                    <a:pt x="196" y="87"/>
                    <a:pt x="196" y="87"/>
                  </a:cubicBezTo>
                  <a:cubicBezTo>
                    <a:pt x="202" y="93"/>
                    <a:pt x="203" y="104"/>
                    <a:pt x="196" y="111"/>
                  </a:cubicBezTo>
                  <a:lnTo>
                    <a:pt x="116" y="195"/>
                  </a:ln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pic>
          <p:nvPicPr>
            <p:cNvPr id="31" name="图片 30">
              <a:extLst>
                <a:ext uri="{FF2B5EF4-FFF2-40B4-BE49-F238E27FC236}">
                  <a16:creationId xmlns:a16="http://schemas.microsoft.com/office/drawing/2014/main" id="{C3AEFE97-5862-4F9C-829C-16E39AE46CAD}"/>
                </a:ext>
              </a:extLst>
            </p:cNvPr>
            <p:cNvPicPr>
              <a:picLocks noChangeAspect="1"/>
            </p:cNvPicPr>
            <p:nvPr/>
          </p:nvPicPr>
          <p:blipFill>
            <a:blip r:embed="rId3" cstate="screen"/>
            <a:stretch>
              <a:fillRect/>
            </a:stretch>
          </p:blipFill>
          <p:spPr>
            <a:xfrm>
              <a:off x="7391837" y="2505556"/>
              <a:ext cx="2064787" cy="1990431"/>
            </a:xfrm>
            <a:prstGeom prst="rect">
              <a:avLst/>
            </a:prstGeom>
          </p:spPr>
        </p:pic>
        <p:sp>
          <p:nvSpPr>
            <p:cNvPr id="32" name="Freeform 18">
              <a:extLst>
                <a:ext uri="{FF2B5EF4-FFF2-40B4-BE49-F238E27FC236}">
                  <a16:creationId xmlns:a16="http://schemas.microsoft.com/office/drawing/2014/main" id="{058237BA-EA3B-48B5-B052-FB905071E7BE}"/>
                </a:ext>
              </a:extLst>
            </p:cNvPr>
            <p:cNvSpPr>
              <a:spLocks noEditPoints="1"/>
            </p:cNvSpPr>
            <p:nvPr/>
          </p:nvSpPr>
          <p:spPr bwMode="auto">
            <a:xfrm>
              <a:off x="8045680" y="3143607"/>
              <a:ext cx="681462" cy="597033"/>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chemeClr val="tx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grpSp>
      <p:sp>
        <p:nvSpPr>
          <p:cNvPr id="48" name="文本框 47">
            <a:extLst>
              <a:ext uri="{FF2B5EF4-FFF2-40B4-BE49-F238E27FC236}">
                <a16:creationId xmlns:a16="http://schemas.microsoft.com/office/drawing/2014/main" id="{23427936-1A4B-412A-922D-F20E083F6E85}"/>
              </a:ext>
            </a:extLst>
          </p:cNvPr>
          <p:cNvSpPr txBox="1"/>
          <p:nvPr/>
        </p:nvSpPr>
        <p:spPr>
          <a:xfrm>
            <a:off x="1326567" y="5131563"/>
            <a:ext cx="3205161"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49" name="文本框 48">
            <a:extLst>
              <a:ext uri="{FF2B5EF4-FFF2-40B4-BE49-F238E27FC236}">
                <a16:creationId xmlns:a16="http://schemas.microsoft.com/office/drawing/2014/main" id="{AFC55DF0-7816-464D-907E-6974AA37B65D}"/>
              </a:ext>
            </a:extLst>
          </p:cNvPr>
          <p:cNvSpPr txBox="1"/>
          <p:nvPr/>
        </p:nvSpPr>
        <p:spPr>
          <a:xfrm>
            <a:off x="1230575" y="1472671"/>
            <a:ext cx="3205161"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50" name="文本框 49">
            <a:extLst>
              <a:ext uri="{FF2B5EF4-FFF2-40B4-BE49-F238E27FC236}">
                <a16:creationId xmlns:a16="http://schemas.microsoft.com/office/drawing/2014/main" id="{27BB2790-FD4C-41F5-A207-EFC2576064E0}"/>
              </a:ext>
            </a:extLst>
          </p:cNvPr>
          <p:cNvSpPr txBox="1"/>
          <p:nvPr/>
        </p:nvSpPr>
        <p:spPr>
          <a:xfrm>
            <a:off x="7540021" y="4915758"/>
            <a:ext cx="3205161"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51" name="文本框 50">
            <a:extLst>
              <a:ext uri="{FF2B5EF4-FFF2-40B4-BE49-F238E27FC236}">
                <a16:creationId xmlns:a16="http://schemas.microsoft.com/office/drawing/2014/main" id="{FFDF5F3C-F53F-4E50-BFD0-412488F266B3}"/>
              </a:ext>
            </a:extLst>
          </p:cNvPr>
          <p:cNvSpPr txBox="1"/>
          <p:nvPr/>
        </p:nvSpPr>
        <p:spPr>
          <a:xfrm>
            <a:off x="7106268" y="1505556"/>
            <a:ext cx="3205161"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Tree>
    <p:extLst>
      <p:ext uri="{BB962C8B-B14F-4D97-AF65-F5344CB8AC3E}">
        <p14:creationId xmlns:p14="http://schemas.microsoft.com/office/powerpoint/2010/main" val="352083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1000" fill="hold"/>
                                        <p:tgtEl>
                                          <p:spTgt spid="20"/>
                                        </p:tgtEl>
                                        <p:attrNameLst>
                                          <p:attrName>ppt_w</p:attrName>
                                        </p:attrNameLst>
                                      </p:cBhvr>
                                      <p:tavLst>
                                        <p:tav tm="0">
                                          <p:val>
                                            <p:fltVal val="0"/>
                                          </p:val>
                                        </p:tav>
                                        <p:tav tm="100000">
                                          <p:val>
                                            <p:strVal val="#ppt_w"/>
                                          </p:val>
                                        </p:tav>
                                      </p:tavLst>
                                    </p:anim>
                                    <p:anim calcmode="lin" valueType="num">
                                      <p:cBhvr>
                                        <p:cTn id="34" dur="1000" fill="hold"/>
                                        <p:tgtEl>
                                          <p:spTgt spid="20"/>
                                        </p:tgtEl>
                                        <p:attrNameLst>
                                          <p:attrName>ppt_h</p:attrName>
                                        </p:attrNameLst>
                                      </p:cBhvr>
                                      <p:tavLst>
                                        <p:tav tm="0">
                                          <p:val>
                                            <p:fltVal val="0"/>
                                          </p:val>
                                        </p:tav>
                                        <p:tav tm="100000">
                                          <p:val>
                                            <p:strVal val="#ppt_h"/>
                                          </p:val>
                                        </p:tav>
                                      </p:tavLst>
                                    </p:anim>
                                    <p:anim calcmode="lin" valueType="num">
                                      <p:cBhvr>
                                        <p:cTn id="35"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0"/>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8"/>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fltVal val="0"/>
                                          </p:val>
                                        </p:tav>
                                        <p:tav tm="100000">
                                          <p:val>
                                            <p:strVal val="#ppt_w"/>
                                          </p:val>
                                        </p:tav>
                                      </p:tavLst>
                                    </p:anim>
                                    <p:anim calcmode="lin" valueType="num">
                                      <p:cBhvr>
                                        <p:cTn id="46" dur="1000" fill="hold"/>
                                        <p:tgtEl>
                                          <p:spTgt spid="19"/>
                                        </p:tgtEl>
                                        <p:attrNameLst>
                                          <p:attrName>ppt_h</p:attrName>
                                        </p:attrNameLst>
                                      </p:cBhvr>
                                      <p:tavLst>
                                        <p:tav tm="0">
                                          <p:val>
                                            <p:fltVal val="0"/>
                                          </p:val>
                                        </p:tav>
                                        <p:tav tm="100000">
                                          <p:val>
                                            <p:strVal val="#ppt_h"/>
                                          </p:val>
                                        </p:tav>
                                      </p:tavLst>
                                    </p:anim>
                                    <p:anim calcmode="lin" valueType="num">
                                      <p:cBhvr>
                                        <p:cTn id="47"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9"/>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000" fill="hold"/>
                                        <p:tgtEl>
                                          <p:spTgt spid="21"/>
                                        </p:tgtEl>
                                        <p:attrNameLst>
                                          <p:attrName>ppt_w</p:attrName>
                                        </p:attrNameLst>
                                      </p:cBhvr>
                                      <p:tavLst>
                                        <p:tav tm="0">
                                          <p:val>
                                            <p:fltVal val="0"/>
                                          </p:val>
                                        </p:tav>
                                        <p:tav tm="100000">
                                          <p:val>
                                            <p:strVal val="#ppt_w"/>
                                          </p:val>
                                        </p:tav>
                                      </p:tavLst>
                                    </p:anim>
                                    <p:anim calcmode="lin" valueType="num">
                                      <p:cBhvr>
                                        <p:cTn id="52" dur="1000" fill="hold"/>
                                        <p:tgtEl>
                                          <p:spTgt spid="21"/>
                                        </p:tgtEl>
                                        <p:attrNameLst>
                                          <p:attrName>ppt_h</p:attrName>
                                        </p:attrNameLst>
                                      </p:cBhvr>
                                      <p:tavLst>
                                        <p:tav tm="0">
                                          <p:val>
                                            <p:fltVal val="0"/>
                                          </p:val>
                                        </p:tav>
                                        <p:tav tm="100000">
                                          <p:val>
                                            <p:strVal val="#ppt_h"/>
                                          </p:val>
                                        </p:tav>
                                      </p:tavLst>
                                    </p:anim>
                                    <p:anim calcmode="lin" valueType="num">
                                      <p:cBhvr>
                                        <p:cTn id="53"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ppt_x"/>
                                          </p:val>
                                        </p:tav>
                                        <p:tav tm="100000">
                                          <p:val>
                                            <p:strVal val="#ppt_x"/>
                                          </p:val>
                                        </p:tav>
                                      </p:tavLst>
                                    </p:anim>
                                    <p:anim calcmode="lin" valueType="num">
                                      <p:cBhvr additive="base">
                                        <p:cTn id="6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500" fill="hold"/>
                                        <p:tgtEl>
                                          <p:spTgt spid="49"/>
                                        </p:tgtEl>
                                        <p:attrNameLst>
                                          <p:attrName>ppt_x</p:attrName>
                                        </p:attrNameLst>
                                      </p:cBhvr>
                                      <p:tavLst>
                                        <p:tav tm="0">
                                          <p:val>
                                            <p:strVal val="#ppt_x"/>
                                          </p:val>
                                        </p:tav>
                                        <p:tav tm="100000">
                                          <p:val>
                                            <p:strVal val="#ppt_x"/>
                                          </p:val>
                                        </p:tav>
                                      </p:tavLst>
                                    </p:anim>
                                    <p:anim calcmode="lin" valueType="num">
                                      <p:cBhvr additive="base">
                                        <p:cTn id="6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ppt_x"/>
                                          </p:val>
                                        </p:tav>
                                        <p:tav tm="100000">
                                          <p:val>
                                            <p:strVal val="#ppt_x"/>
                                          </p:val>
                                        </p:tav>
                                      </p:tavLst>
                                    </p:anim>
                                    <p:anim calcmode="lin" valueType="num">
                                      <p:cBhvr additive="base">
                                        <p:cTn id="7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500" fill="hold"/>
                                        <p:tgtEl>
                                          <p:spTgt spid="51"/>
                                        </p:tgtEl>
                                        <p:attrNameLst>
                                          <p:attrName>ppt_x</p:attrName>
                                        </p:attrNameLst>
                                      </p:cBhvr>
                                      <p:tavLst>
                                        <p:tav tm="0">
                                          <p:val>
                                            <p:strVal val="#ppt_x"/>
                                          </p:val>
                                        </p:tav>
                                        <p:tav tm="100000">
                                          <p:val>
                                            <p:strVal val="#ppt_x"/>
                                          </p:val>
                                        </p:tav>
                                      </p:tavLst>
                                    </p:anim>
                                    <p:anim calcmode="lin" valueType="num">
                                      <p:cBhvr additive="base">
                                        <p:cTn id="7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48" grpId="0"/>
      <p:bldP spid="49"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99135C29-8677-448D-88C9-704EC09C2B7B}"/>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DFF5E7BE-2365-432A-AD98-05911281775D}"/>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5BEDE856-CB02-415D-8C81-41F72DD29000}"/>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5401E14C-4999-465A-81D1-0659DDF5E5EA}"/>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资料室管理工作</a:t>
            </a:r>
          </a:p>
        </p:txBody>
      </p:sp>
      <p:grpSp>
        <p:nvGrpSpPr>
          <p:cNvPr id="6" name="1          _3">
            <a:extLst>
              <a:ext uri="{FF2B5EF4-FFF2-40B4-BE49-F238E27FC236}">
                <a16:creationId xmlns:a16="http://schemas.microsoft.com/office/drawing/2014/main" id="{2EE409BE-91D2-4659-89DE-E3541FAA634F}"/>
              </a:ext>
            </a:extLst>
          </p:cNvPr>
          <p:cNvGrpSpPr/>
          <p:nvPr/>
        </p:nvGrpSpPr>
        <p:grpSpPr>
          <a:xfrm>
            <a:off x="2170109" y="1931243"/>
            <a:ext cx="4536504" cy="3919264"/>
            <a:chOff x="2275966" y="1858271"/>
            <a:chExt cx="4536504" cy="3919264"/>
          </a:xfrm>
        </p:grpSpPr>
        <p:sp>
          <p:nvSpPr>
            <p:cNvPr id="24" name="圆角矩形 1">
              <a:extLst>
                <a:ext uri="{FF2B5EF4-FFF2-40B4-BE49-F238E27FC236}">
                  <a16:creationId xmlns:a16="http://schemas.microsoft.com/office/drawing/2014/main" id="{8BA52250-6DFC-4198-AF86-BC8DEAA851CA}"/>
                </a:ext>
              </a:extLst>
            </p:cNvPr>
            <p:cNvSpPr/>
            <p:nvPr/>
          </p:nvSpPr>
          <p:spPr>
            <a:xfrm>
              <a:off x="2275966" y="1858271"/>
              <a:ext cx="4536504" cy="3919264"/>
            </a:xfrm>
            <a:custGeom>
              <a:avLst/>
              <a:gdLst>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1" fmla="*/ 3865886 w 4536504"/>
                <a:gd name="connsiteY0-2" fmla="*/ 0 h 3919264"/>
                <a:gd name="connsiteX1-3" fmla="*/ 4487042 w 4536504"/>
                <a:gd name="connsiteY1-4" fmla="*/ 0 h 3919264"/>
                <a:gd name="connsiteX2-5" fmla="*/ 4536504 w 4536504"/>
                <a:gd name="connsiteY2-6" fmla="*/ 49462 h 3919264"/>
                <a:gd name="connsiteX3-7" fmla="*/ 4536504 w 4536504"/>
                <a:gd name="connsiteY3-8" fmla="*/ 670618 h 3919264"/>
                <a:gd name="connsiteX4-9" fmla="*/ 4487042 w 4536504"/>
                <a:gd name="connsiteY4-10" fmla="*/ 720080 h 3919264"/>
                <a:gd name="connsiteX5-11" fmla="*/ 4097918 w 4536504"/>
                <a:gd name="connsiteY5-12" fmla="*/ 720080 h 3919264"/>
                <a:gd name="connsiteX6-13" fmla="*/ 3606068 w 4536504"/>
                <a:gd name="connsiteY6-14" fmla="*/ 1182801 h 3919264"/>
                <a:gd name="connsiteX7-15" fmla="*/ 3606068 w 4536504"/>
                <a:gd name="connsiteY7-16" fmla="*/ 1356441 h 3919264"/>
                <a:gd name="connsiteX8-17" fmla="*/ 3609595 w 4536504"/>
                <a:gd name="connsiteY8-18" fmla="*/ 1725690 h 3919264"/>
                <a:gd name="connsiteX9-19" fmla="*/ 4111762 w 4536504"/>
                <a:gd name="connsiteY9-20" fmla="*/ 2193410 h 3919264"/>
                <a:gd name="connsiteX10-21" fmla="*/ 4487042 w 4536504"/>
                <a:gd name="connsiteY10-22" fmla="*/ 2193410 h 3919264"/>
                <a:gd name="connsiteX11-23" fmla="*/ 4536504 w 4536504"/>
                <a:gd name="connsiteY11-24" fmla="*/ 2242872 h 3919264"/>
                <a:gd name="connsiteX12-25" fmla="*/ 4536504 w 4536504"/>
                <a:gd name="connsiteY12-26" fmla="*/ 2864028 h 3919264"/>
                <a:gd name="connsiteX13-27" fmla="*/ 4487042 w 4536504"/>
                <a:gd name="connsiteY13-28" fmla="*/ 2913490 h 3919264"/>
                <a:gd name="connsiteX14-29" fmla="*/ 3865886 w 4536504"/>
                <a:gd name="connsiteY14-30" fmla="*/ 2913490 h 3919264"/>
                <a:gd name="connsiteX15-31" fmla="*/ 3816424 w 4536504"/>
                <a:gd name="connsiteY15-32" fmla="*/ 2864028 h 3919264"/>
                <a:gd name="connsiteX16-33" fmla="*/ 3816424 w 4536504"/>
                <a:gd name="connsiteY16-34" fmla="*/ 2499630 h 3919264"/>
                <a:gd name="connsiteX17-35" fmla="*/ 3805538 w 4536504"/>
                <a:gd name="connsiteY17-36" fmla="*/ 2509462 h 3919264"/>
                <a:gd name="connsiteX18-37" fmla="*/ 3325545 w 4536504"/>
                <a:gd name="connsiteY18-38" fmla="*/ 1872208 h 3919264"/>
                <a:gd name="connsiteX19-39" fmla="*/ 2879310 w 4536504"/>
                <a:gd name="connsiteY19-40" fmla="*/ 1872208 h 3919264"/>
                <a:gd name="connsiteX20-41" fmla="*/ 2458256 w 4536504"/>
                <a:gd name="connsiteY20-42" fmla="*/ 2405700 h 3919264"/>
                <a:gd name="connsiteX21-43" fmla="*/ 2458256 w 4536504"/>
                <a:gd name="connsiteY21-44" fmla="*/ 2711068 h 3919264"/>
                <a:gd name="connsiteX22-45" fmla="*/ 2967338 w 4536504"/>
                <a:gd name="connsiteY22-46" fmla="*/ 3195262 h 3919264"/>
                <a:gd name="connsiteX23-47" fmla="*/ 2964893 w 4536504"/>
                <a:gd name="connsiteY23-48" fmla="*/ 3199184 h 3919264"/>
                <a:gd name="connsiteX24-49" fmla="*/ 3445760 w 4536504"/>
                <a:gd name="connsiteY24-50" fmla="*/ 3199184 h 3919264"/>
                <a:gd name="connsiteX25-51" fmla="*/ 3495222 w 4536504"/>
                <a:gd name="connsiteY25-52" fmla="*/ 3248646 h 3919264"/>
                <a:gd name="connsiteX26-53" fmla="*/ 3495222 w 4536504"/>
                <a:gd name="connsiteY26-54" fmla="*/ 3869802 h 3919264"/>
                <a:gd name="connsiteX27-55" fmla="*/ 3445760 w 4536504"/>
                <a:gd name="connsiteY27-56" fmla="*/ 3919264 h 3919264"/>
                <a:gd name="connsiteX28-57" fmla="*/ 2824604 w 4536504"/>
                <a:gd name="connsiteY28-58" fmla="*/ 3919264 h 3919264"/>
                <a:gd name="connsiteX29-59" fmla="*/ 2775142 w 4536504"/>
                <a:gd name="connsiteY29-60" fmla="*/ 3869802 h 3919264"/>
                <a:gd name="connsiteX30-61" fmla="*/ 2775142 w 4536504"/>
                <a:gd name="connsiteY30-62" fmla="*/ 3495860 h 3919264"/>
                <a:gd name="connsiteX31-63" fmla="*/ 2237797 w 4536504"/>
                <a:gd name="connsiteY31-64" fmla="*/ 3114311 h 3919264"/>
                <a:gd name="connsiteX32-65" fmla="*/ 2214362 w 4536504"/>
                <a:gd name="connsiteY32-66" fmla="*/ 3096344 h 3919264"/>
                <a:gd name="connsiteX33-67" fmla="*/ 1518017 w 4536504"/>
                <a:gd name="connsiteY33-68" fmla="*/ 3096344 h 3919264"/>
                <a:gd name="connsiteX34-69" fmla="*/ 1448668 w 4536504"/>
                <a:gd name="connsiteY34-70" fmla="*/ 3026995 h 3919264"/>
                <a:gd name="connsiteX35-71" fmla="*/ 1448668 w 4536504"/>
                <a:gd name="connsiteY35-72" fmla="*/ 2508527 h 3919264"/>
                <a:gd name="connsiteX36-73" fmla="*/ 953449 w 4536504"/>
                <a:gd name="connsiteY36-74" fmla="*/ 2016224 h 3919264"/>
                <a:gd name="connsiteX37-75" fmla="*/ 89032 w 4536504"/>
                <a:gd name="connsiteY37-76" fmla="*/ 2016224 h 3919264"/>
                <a:gd name="connsiteX38-77" fmla="*/ 0 w 4536504"/>
                <a:gd name="connsiteY38-78" fmla="*/ 1927192 h 3919264"/>
                <a:gd name="connsiteX39-79" fmla="*/ 0 w 4536504"/>
                <a:gd name="connsiteY39-80" fmla="*/ 809112 h 3919264"/>
                <a:gd name="connsiteX40-81" fmla="*/ 89032 w 4536504"/>
                <a:gd name="connsiteY40-82" fmla="*/ 720080 h 3919264"/>
                <a:gd name="connsiteX41-83" fmla="*/ 1207112 w 4536504"/>
                <a:gd name="connsiteY41-84" fmla="*/ 720080 h 3919264"/>
                <a:gd name="connsiteX42-85" fmla="*/ 1296144 w 4536504"/>
                <a:gd name="connsiteY42-86" fmla="*/ 809112 h 3919264"/>
                <a:gd name="connsiteX43-87" fmla="*/ 1296144 w 4536504"/>
                <a:gd name="connsiteY43-88" fmla="*/ 1707636 h 3919264"/>
                <a:gd name="connsiteX44-89" fmla="*/ 1704226 w 4536504"/>
                <a:gd name="connsiteY44-90" fmla="*/ 2086756 h 3919264"/>
                <a:gd name="connsiteX45-91" fmla="*/ 2110101 w 4536504"/>
                <a:gd name="connsiteY45-92" fmla="*/ 2086756 h 3919264"/>
                <a:gd name="connsiteX46-93" fmla="*/ 2664296 w 4536504"/>
                <a:gd name="connsiteY46-94" fmla="*/ 1664322 h 3919264"/>
                <a:gd name="connsiteX47-95" fmla="*/ 2664296 w 4536504"/>
                <a:gd name="connsiteY47-96" fmla="*/ 995126 h 3919264"/>
                <a:gd name="connsiteX48-97" fmla="*/ 2728986 w 4536504"/>
                <a:gd name="connsiteY48-98" fmla="*/ 930436 h 3919264"/>
                <a:gd name="connsiteX49-99" fmla="*/ 3256610 w 4536504"/>
                <a:gd name="connsiteY49-100" fmla="*/ 930436 h 3919264"/>
                <a:gd name="connsiteX50-101" fmla="*/ 3816424 w 4536504"/>
                <a:gd name="connsiteY50-102" fmla="*/ 464510 h 3919264"/>
                <a:gd name="connsiteX51-103" fmla="*/ 3816424 w 4536504"/>
                <a:gd name="connsiteY51-104" fmla="*/ 49462 h 3919264"/>
                <a:gd name="connsiteX52-105" fmla="*/ 3865886 w 4536504"/>
                <a:gd name="connsiteY52-106" fmla="*/ 0 h 3919264"/>
                <a:gd name="connsiteX0-107" fmla="*/ 3865886 w 4536504"/>
                <a:gd name="connsiteY0-108" fmla="*/ 0 h 3919264"/>
                <a:gd name="connsiteX1-109" fmla="*/ 4487042 w 4536504"/>
                <a:gd name="connsiteY1-110" fmla="*/ 0 h 3919264"/>
                <a:gd name="connsiteX2-111" fmla="*/ 4536504 w 4536504"/>
                <a:gd name="connsiteY2-112" fmla="*/ 49462 h 3919264"/>
                <a:gd name="connsiteX3-113" fmla="*/ 4536504 w 4536504"/>
                <a:gd name="connsiteY3-114" fmla="*/ 670618 h 3919264"/>
                <a:gd name="connsiteX4-115" fmla="*/ 4487042 w 4536504"/>
                <a:gd name="connsiteY4-116" fmla="*/ 720080 h 3919264"/>
                <a:gd name="connsiteX5-117" fmla="*/ 4097918 w 4536504"/>
                <a:gd name="connsiteY5-118" fmla="*/ 720080 h 3919264"/>
                <a:gd name="connsiteX6-119" fmla="*/ 3606068 w 4536504"/>
                <a:gd name="connsiteY6-120" fmla="*/ 1182801 h 3919264"/>
                <a:gd name="connsiteX7-121" fmla="*/ 3606068 w 4536504"/>
                <a:gd name="connsiteY7-122" fmla="*/ 1356441 h 3919264"/>
                <a:gd name="connsiteX8-123" fmla="*/ 3609595 w 4536504"/>
                <a:gd name="connsiteY8-124" fmla="*/ 1725690 h 3919264"/>
                <a:gd name="connsiteX9-125" fmla="*/ 4111762 w 4536504"/>
                <a:gd name="connsiteY9-126" fmla="*/ 2193410 h 3919264"/>
                <a:gd name="connsiteX10-127" fmla="*/ 4487042 w 4536504"/>
                <a:gd name="connsiteY10-128" fmla="*/ 2193410 h 3919264"/>
                <a:gd name="connsiteX11-129" fmla="*/ 4536504 w 4536504"/>
                <a:gd name="connsiteY11-130" fmla="*/ 2242872 h 3919264"/>
                <a:gd name="connsiteX12-131" fmla="*/ 4536504 w 4536504"/>
                <a:gd name="connsiteY12-132" fmla="*/ 2864028 h 3919264"/>
                <a:gd name="connsiteX13-133" fmla="*/ 4487042 w 4536504"/>
                <a:gd name="connsiteY13-134" fmla="*/ 2913490 h 3919264"/>
                <a:gd name="connsiteX14-135" fmla="*/ 3865886 w 4536504"/>
                <a:gd name="connsiteY14-136" fmla="*/ 2913490 h 3919264"/>
                <a:gd name="connsiteX15-137" fmla="*/ 3816424 w 4536504"/>
                <a:gd name="connsiteY15-138" fmla="*/ 2864028 h 3919264"/>
                <a:gd name="connsiteX16-139" fmla="*/ 3816424 w 4536504"/>
                <a:gd name="connsiteY16-140" fmla="*/ 2499630 h 3919264"/>
                <a:gd name="connsiteX17-141" fmla="*/ 3805538 w 4536504"/>
                <a:gd name="connsiteY17-142" fmla="*/ 2509462 h 3919264"/>
                <a:gd name="connsiteX18-143" fmla="*/ 3325545 w 4536504"/>
                <a:gd name="connsiteY18-144" fmla="*/ 1872208 h 3919264"/>
                <a:gd name="connsiteX19-145" fmla="*/ 2879310 w 4536504"/>
                <a:gd name="connsiteY19-146" fmla="*/ 1872208 h 3919264"/>
                <a:gd name="connsiteX20-147" fmla="*/ 2458256 w 4536504"/>
                <a:gd name="connsiteY20-148" fmla="*/ 2405700 h 3919264"/>
                <a:gd name="connsiteX21-149" fmla="*/ 2458256 w 4536504"/>
                <a:gd name="connsiteY21-150" fmla="*/ 2711068 h 3919264"/>
                <a:gd name="connsiteX22-151" fmla="*/ 2967338 w 4536504"/>
                <a:gd name="connsiteY22-152" fmla="*/ 3195262 h 3919264"/>
                <a:gd name="connsiteX23-153" fmla="*/ 2964893 w 4536504"/>
                <a:gd name="connsiteY23-154" fmla="*/ 3199184 h 3919264"/>
                <a:gd name="connsiteX24-155" fmla="*/ 3445760 w 4536504"/>
                <a:gd name="connsiteY24-156" fmla="*/ 3199184 h 3919264"/>
                <a:gd name="connsiteX25-157" fmla="*/ 3495222 w 4536504"/>
                <a:gd name="connsiteY25-158" fmla="*/ 3248646 h 3919264"/>
                <a:gd name="connsiteX26-159" fmla="*/ 3495222 w 4536504"/>
                <a:gd name="connsiteY26-160" fmla="*/ 3869802 h 3919264"/>
                <a:gd name="connsiteX27-161" fmla="*/ 3445760 w 4536504"/>
                <a:gd name="connsiteY27-162" fmla="*/ 3919264 h 3919264"/>
                <a:gd name="connsiteX28-163" fmla="*/ 2824604 w 4536504"/>
                <a:gd name="connsiteY28-164" fmla="*/ 3919264 h 3919264"/>
                <a:gd name="connsiteX29-165" fmla="*/ 2775142 w 4536504"/>
                <a:gd name="connsiteY29-166" fmla="*/ 3869802 h 3919264"/>
                <a:gd name="connsiteX30-167" fmla="*/ 2775142 w 4536504"/>
                <a:gd name="connsiteY30-168" fmla="*/ 3495860 h 3919264"/>
                <a:gd name="connsiteX31-169" fmla="*/ 2237797 w 4536504"/>
                <a:gd name="connsiteY31-170" fmla="*/ 3114311 h 3919264"/>
                <a:gd name="connsiteX32-171" fmla="*/ 2214362 w 4536504"/>
                <a:gd name="connsiteY32-172" fmla="*/ 3096344 h 3919264"/>
                <a:gd name="connsiteX33-173" fmla="*/ 1518017 w 4536504"/>
                <a:gd name="connsiteY33-174" fmla="*/ 3096344 h 3919264"/>
                <a:gd name="connsiteX34-175" fmla="*/ 1448668 w 4536504"/>
                <a:gd name="connsiteY34-176" fmla="*/ 3026995 h 3919264"/>
                <a:gd name="connsiteX35-177" fmla="*/ 1448668 w 4536504"/>
                <a:gd name="connsiteY35-178" fmla="*/ 2508527 h 3919264"/>
                <a:gd name="connsiteX36-179" fmla="*/ 953449 w 4536504"/>
                <a:gd name="connsiteY36-180" fmla="*/ 2016224 h 3919264"/>
                <a:gd name="connsiteX37-181" fmla="*/ 89032 w 4536504"/>
                <a:gd name="connsiteY37-182" fmla="*/ 2016224 h 3919264"/>
                <a:gd name="connsiteX38-183" fmla="*/ 0 w 4536504"/>
                <a:gd name="connsiteY38-184" fmla="*/ 1927192 h 3919264"/>
                <a:gd name="connsiteX39-185" fmla="*/ 0 w 4536504"/>
                <a:gd name="connsiteY39-186" fmla="*/ 809112 h 3919264"/>
                <a:gd name="connsiteX40-187" fmla="*/ 89032 w 4536504"/>
                <a:gd name="connsiteY40-188" fmla="*/ 720080 h 3919264"/>
                <a:gd name="connsiteX41-189" fmla="*/ 1207112 w 4536504"/>
                <a:gd name="connsiteY41-190" fmla="*/ 720080 h 3919264"/>
                <a:gd name="connsiteX42-191" fmla="*/ 1296144 w 4536504"/>
                <a:gd name="connsiteY42-192" fmla="*/ 809112 h 3919264"/>
                <a:gd name="connsiteX43-193" fmla="*/ 1296144 w 4536504"/>
                <a:gd name="connsiteY43-194" fmla="*/ 1707636 h 3919264"/>
                <a:gd name="connsiteX44-195" fmla="*/ 1704226 w 4536504"/>
                <a:gd name="connsiteY44-196" fmla="*/ 2086756 h 3919264"/>
                <a:gd name="connsiteX45-197" fmla="*/ 2110101 w 4536504"/>
                <a:gd name="connsiteY45-198" fmla="*/ 2086756 h 3919264"/>
                <a:gd name="connsiteX46-199" fmla="*/ 2664296 w 4536504"/>
                <a:gd name="connsiteY46-200" fmla="*/ 1664322 h 3919264"/>
                <a:gd name="connsiteX47-201" fmla="*/ 2664296 w 4536504"/>
                <a:gd name="connsiteY47-202" fmla="*/ 995126 h 3919264"/>
                <a:gd name="connsiteX48-203" fmla="*/ 2728986 w 4536504"/>
                <a:gd name="connsiteY48-204" fmla="*/ 930436 h 3919264"/>
                <a:gd name="connsiteX49-205" fmla="*/ 3256610 w 4536504"/>
                <a:gd name="connsiteY49-206" fmla="*/ 930436 h 3919264"/>
                <a:gd name="connsiteX50-207" fmla="*/ 3816424 w 4536504"/>
                <a:gd name="connsiteY50-208" fmla="*/ 464510 h 3919264"/>
                <a:gd name="connsiteX51-209" fmla="*/ 3816424 w 4536504"/>
                <a:gd name="connsiteY51-210" fmla="*/ 49462 h 3919264"/>
                <a:gd name="connsiteX52-211" fmla="*/ 3865886 w 4536504"/>
                <a:gd name="connsiteY52-212" fmla="*/ 0 h 3919264"/>
                <a:gd name="connsiteX0-213" fmla="*/ 3865886 w 4536504"/>
                <a:gd name="connsiteY0-214" fmla="*/ 0 h 3919264"/>
                <a:gd name="connsiteX1-215" fmla="*/ 4487042 w 4536504"/>
                <a:gd name="connsiteY1-216" fmla="*/ 0 h 3919264"/>
                <a:gd name="connsiteX2-217" fmla="*/ 4536504 w 4536504"/>
                <a:gd name="connsiteY2-218" fmla="*/ 49462 h 3919264"/>
                <a:gd name="connsiteX3-219" fmla="*/ 4536504 w 4536504"/>
                <a:gd name="connsiteY3-220" fmla="*/ 670618 h 3919264"/>
                <a:gd name="connsiteX4-221" fmla="*/ 4487042 w 4536504"/>
                <a:gd name="connsiteY4-222" fmla="*/ 720080 h 3919264"/>
                <a:gd name="connsiteX5-223" fmla="*/ 4097918 w 4536504"/>
                <a:gd name="connsiteY5-224" fmla="*/ 720080 h 3919264"/>
                <a:gd name="connsiteX6-225" fmla="*/ 3606068 w 4536504"/>
                <a:gd name="connsiteY6-226" fmla="*/ 1182801 h 3919264"/>
                <a:gd name="connsiteX7-227" fmla="*/ 3606068 w 4536504"/>
                <a:gd name="connsiteY7-228" fmla="*/ 1356441 h 3919264"/>
                <a:gd name="connsiteX8-229" fmla="*/ 3609595 w 4536504"/>
                <a:gd name="connsiteY8-230" fmla="*/ 1725690 h 3919264"/>
                <a:gd name="connsiteX9-231" fmla="*/ 4111762 w 4536504"/>
                <a:gd name="connsiteY9-232" fmla="*/ 2193410 h 3919264"/>
                <a:gd name="connsiteX10-233" fmla="*/ 4487042 w 4536504"/>
                <a:gd name="connsiteY10-234" fmla="*/ 2193410 h 3919264"/>
                <a:gd name="connsiteX11-235" fmla="*/ 4536504 w 4536504"/>
                <a:gd name="connsiteY11-236" fmla="*/ 2242872 h 3919264"/>
                <a:gd name="connsiteX12-237" fmla="*/ 4536504 w 4536504"/>
                <a:gd name="connsiteY12-238" fmla="*/ 2864028 h 3919264"/>
                <a:gd name="connsiteX13-239" fmla="*/ 4487042 w 4536504"/>
                <a:gd name="connsiteY13-240" fmla="*/ 2913490 h 3919264"/>
                <a:gd name="connsiteX14-241" fmla="*/ 3865886 w 4536504"/>
                <a:gd name="connsiteY14-242" fmla="*/ 2913490 h 3919264"/>
                <a:gd name="connsiteX15-243" fmla="*/ 3816424 w 4536504"/>
                <a:gd name="connsiteY15-244" fmla="*/ 2864028 h 3919264"/>
                <a:gd name="connsiteX16-245" fmla="*/ 3816424 w 4536504"/>
                <a:gd name="connsiteY16-246" fmla="*/ 2499630 h 3919264"/>
                <a:gd name="connsiteX17-247" fmla="*/ 3805538 w 4536504"/>
                <a:gd name="connsiteY17-248" fmla="*/ 2509462 h 3919264"/>
                <a:gd name="connsiteX18-249" fmla="*/ 3325545 w 4536504"/>
                <a:gd name="connsiteY18-250" fmla="*/ 1872208 h 3919264"/>
                <a:gd name="connsiteX19-251" fmla="*/ 2879310 w 4536504"/>
                <a:gd name="connsiteY19-252" fmla="*/ 1872208 h 3919264"/>
                <a:gd name="connsiteX20-253" fmla="*/ 2458256 w 4536504"/>
                <a:gd name="connsiteY20-254" fmla="*/ 2405700 h 3919264"/>
                <a:gd name="connsiteX21-255" fmla="*/ 2458256 w 4536504"/>
                <a:gd name="connsiteY21-256" fmla="*/ 2711068 h 3919264"/>
                <a:gd name="connsiteX22-257" fmla="*/ 2967338 w 4536504"/>
                <a:gd name="connsiteY22-258" fmla="*/ 3195262 h 3919264"/>
                <a:gd name="connsiteX23-259" fmla="*/ 2964893 w 4536504"/>
                <a:gd name="connsiteY23-260" fmla="*/ 3199184 h 3919264"/>
                <a:gd name="connsiteX24-261" fmla="*/ 3445760 w 4536504"/>
                <a:gd name="connsiteY24-262" fmla="*/ 3199184 h 3919264"/>
                <a:gd name="connsiteX25-263" fmla="*/ 3495222 w 4536504"/>
                <a:gd name="connsiteY25-264" fmla="*/ 3248646 h 3919264"/>
                <a:gd name="connsiteX26-265" fmla="*/ 3495222 w 4536504"/>
                <a:gd name="connsiteY26-266" fmla="*/ 3869802 h 3919264"/>
                <a:gd name="connsiteX27-267" fmla="*/ 3445760 w 4536504"/>
                <a:gd name="connsiteY27-268" fmla="*/ 3919264 h 3919264"/>
                <a:gd name="connsiteX28-269" fmla="*/ 2824604 w 4536504"/>
                <a:gd name="connsiteY28-270" fmla="*/ 3919264 h 3919264"/>
                <a:gd name="connsiteX29-271" fmla="*/ 2775142 w 4536504"/>
                <a:gd name="connsiteY29-272" fmla="*/ 3869802 h 3919264"/>
                <a:gd name="connsiteX30-273" fmla="*/ 2775142 w 4536504"/>
                <a:gd name="connsiteY30-274" fmla="*/ 3495860 h 3919264"/>
                <a:gd name="connsiteX31-275" fmla="*/ 2237797 w 4536504"/>
                <a:gd name="connsiteY31-276" fmla="*/ 3114311 h 3919264"/>
                <a:gd name="connsiteX32-277" fmla="*/ 2214362 w 4536504"/>
                <a:gd name="connsiteY32-278" fmla="*/ 3096344 h 3919264"/>
                <a:gd name="connsiteX33-279" fmla="*/ 1518017 w 4536504"/>
                <a:gd name="connsiteY33-280" fmla="*/ 3096344 h 3919264"/>
                <a:gd name="connsiteX34-281" fmla="*/ 1448668 w 4536504"/>
                <a:gd name="connsiteY34-282" fmla="*/ 3026995 h 3919264"/>
                <a:gd name="connsiteX35-283" fmla="*/ 1448668 w 4536504"/>
                <a:gd name="connsiteY35-284" fmla="*/ 2508527 h 3919264"/>
                <a:gd name="connsiteX36-285" fmla="*/ 953449 w 4536504"/>
                <a:gd name="connsiteY36-286" fmla="*/ 2016224 h 3919264"/>
                <a:gd name="connsiteX37-287" fmla="*/ 89032 w 4536504"/>
                <a:gd name="connsiteY37-288" fmla="*/ 2016224 h 3919264"/>
                <a:gd name="connsiteX38-289" fmla="*/ 0 w 4536504"/>
                <a:gd name="connsiteY38-290" fmla="*/ 1927192 h 3919264"/>
                <a:gd name="connsiteX39-291" fmla="*/ 0 w 4536504"/>
                <a:gd name="connsiteY39-292" fmla="*/ 809112 h 3919264"/>
                <a:gd name="connsiteX40-293" fmla="*/ 89032 w 4536504"/>
                <a:gd name="connsiteY40-294" fmla="*/ 720080 h 3919264"/>
                <a:gd name="connsiteX41-295" fmla="*/ 1207112 w 4536504"/>
                <a:gd name="connsiteY41-296" fmla="*/ 720080 h 3919264"/>
                <a:gd name="connsiteX42-297" fmla="*/ 1296144 w 4536504"/>
                <a:gd name="connsiteY42-298" fmla="*/ 809112 h 3919264"/>
                <a:gd name="connsiteX43-299" fmla="*/ 1296144 w 4536504"/>
                <a:gd name="connsiteY43-300" fmla="*/ 1707636 h 3919264"/>
                <a:gd name="connsiteX44-301" fmla="*/ 1704226 w 4536504"/>
                <a:gd name="connsiteY44-302" fmla="*/ 2086756 h 3919264"/>
                <a:gd name="connsiteX45-303" fmla="*/ 2110101 w 4536504"/>
                <a:gd name="connsiteY45-304" fmla="*/ 2086756 h 3919264"/>
                <a:gd name="connsiteX46-305" fmla="*/ 2664296 w 4536504"/>
                <a:gd name="connsiteY46-306" fmla="*/ 1664322 h 3919264"/>
                <a:gd name="connsiteX47-307" fmla="*/ 2664296 w 4536504"/>
                <a:gd name="connsiteY47-308" fmla="*/ 995126 h 3919264"/>
                <a:gd name="connsiteX48-309" fmla="*/ 2728986 w 4536504"/>
                <a:gd name="connsiteY48-310" fmla="*/ 930436 h 3919264"/>
                <a:gd name="connsiteX49-311" fmla="*/ 3256610 w 4536504"/>
                <a:gd name="connsiteY49-312" fmla="*/ 930436 h 3919264"/>
                <a:gd name="connsiteX50-313" fmla="*/ 3816424 w 4536504"/>
                <a:gd name="connsiteY50-314" fmla="*/ 464510 h 3919264"/>
                <a:gd name="connsiteX51-315" fmla="*/ 3816424 w 4536504"/>
                <a:gd name="connsiteY51-316" fmla="*/ 49462 h 3919264"/>
                <a:gd name="connsiteX52-317" fmla="*/ 3865886 w 4536504"/>
                <a:gd name="connsiteY52-318" fmla="*/ 0 h 3919264"/>
                <a:gd name="connsiteX0-319" fmla="*/ 3865886 w 4536504"/>
                <a:gd name="connsiteY0-320" fmla="*/ 0 h 3919264"/>
                <a:gd name="connsiteX1-321" fmla="*/ 4487042 w 4536504"/>
                <a:gd name="connsiteY1-322" fmla="*/ 0 h 3919264"/>
                <a:gd name="connsiteX2-323" fmla="*/ 4536504 w 4536504"/>
                <a:gd name="connsiteY2-324" fmla="*/ 49462 h 3919264"/>
                <a:gd name="connsiteX3-325" fmla="*/ 4536504 w 4536504"/>
                <a:gd name="connsiteY3-326" fmla="*/ 670618 h 3919264"/>
                <a:gd name="connsiteX4-327" fmla="*/ 4487042 w 4536504"/>
                <a:gd name="connsiteY4-328" fmla="*/ 720080 h 3919264"/>
                <a:gd name="connsiteX5-329" fmla="*/ 4097918 w 4536504"/>
                <a:gd name="connsiteY5-330" fmla="*/ 720080 h 3919264"/>
                <a:gd name="connsiteX6-331" fmla="*/ 3606068 w 4536504"/>
                <a:gd name="connsiteY6-332" fmla="*/ 1182801 h 3919264"/>
                <a:gd name="connsiteX7-333" fmla="*/ 3606068 w 4536504"/>
                <a:gd name="connsiteY7-334" fmla="*/ 1356441 h 3919264"/>
                <a:gd name="connsiteX8-335" fmla="*/ 3609595 w 4536504"/>
                <a:gd name="connsiteY8-336" fmla="*/ 1725690 h 3919264"/>
                <a:gd name="connsiteX9-337" fmla="*/ 4111762 w 4536504"/>
                <a:gd name="connsiteY9-338" fmla="*/ 2193410 h 3919264"/>
                <a:gd name="connsiteX10-339" fmla="*/ 4487042 w 4536504"/>
                <a:gd name="connsiteY10-340" fmla="*/ 2193410 h 3919264"/>
                <a:gd name="connsiteX11-341" fmla="*/ 4536504 w 4536504"/>
                <a:gd name="connsiteY11-342" fmla="*/ 2242872 h 3919264"/>
                <a:gd name="connsiteX12-343" fmla="*/ 4536504 w 4536504"/>
                <a:gd name="connsiteY12-344" fmla="*/ 2864028 h 3919264"/>
                <a:gd name="connsiteX13-345" fmla="*/ 4487042 w 4536504"/>
                <a:gd name="connsiteY13-346" fmla="*/ 2913490 h 3919264"/>
                <a:gd name="connsiteX14-347" fmla="*/ 3865886 w 4536504"/>
                <a:gd name="connsiteY14-348" fmla="*/ 2913490 h 3919264"/>
                <a:gd name="connsiteX15-349" fmla="*/ 3816424 w 4536504"/>
                <a:gd name="connsiteY15-350" fmla="*/ 2864028 h 3919264"/>
                <a:gd name="connsiteX16-351" fmla="*/ 3816424 w 4536504"/>
                <a:gd name="connsiteY16-352" fmla="*/ 2499630 h 3919264"/>
                <a:gd name="connsiteX17-353" fmla="*/ 3805538 w 4536504"/>
                <a:gd name="connsiteY17-354" fmla="*/ 2509462 h 3919264"/>
                <a:gd name="connsiteX18-355" fmla="*/ 3325545 w 4536504"/>
                <a:gd name="connsiteY18-356" fmla="*/ 1872208 h 3919264"/>
                <a:gd name="connsiteX19-357" fmla="*/ 2879310 w 4536504"/>
                <a:gd name="connsiteY19-358" fmla="*/ 1872208 h 3919264"/>
                <a:gd name="connsiteX20-359" fmla="*/ 2458256 w 4536504"/>
                <a:gd name="connsiteY20-360" fmla="*/ 2405700 h 3919264"/>
                <a:gd name="connsiteX21-361" fmla="*/ 2458256 w 4536504"/>
                <a:gd name="connsiteY21-362" fmla="*/ 2711068 h 3919264"/>
                <a:gd name="connsiteX22-363" fmla="*/ 2967338 w 4536504"/>
                <a:gd name="connsiteY22-364" fmla="*/ 3195262 h 3919264"/>
                <a:gd name="connsiteX23-365" fmla="*/ 2964893 w 4536504"/>
                <a:gd name="connsiteY23-366" fmla="*/ 3199184 h 3919264"/>
                <a:gd name="connsiteX24-367" fmla="*/ 3445760 w 4536504"/>
                <a:gd name="connsiteY24-368" fmla="*/ 3199184 h 3919264"/>
                <a:gd name="connsiteX25-369" fmla="*/ 3495222 w 4536504"/>
                <a:gd name="connsiteY25-370" fmla="*/ 3248646 h 3919264"/>
                <a:gd name="connsiteX26-371" fmla="*/ 3495222 w 4536504"/>
                <a:gd name="connsiteY26-372" fmla="*/ 3869802 h 3919264"/>
                <a:gd name="connsiteX27-373" fmla="*/ 3445760 w 4536504"/>
                <a:gd name="connsiteY27-374" fmla="*/ 3919264 h 3919264"/>
                <a:gd name="connsiteX28-375" fmla="*/ 2824604 w 4536504"/>
                <a:gd name="connsiteY28-376" fmla="*/ 3919264 h 3919264"/>
                <a:gd name="connsiteX29-377" fmla="*/ 2775142 w 4536504"/>
                <a:gd name="connsiteY29-378" fmla="*/ 3869802 h 3919264"/>
                <a:gd name="connsiteX30-379" fmla="*/ 2775142 w 4536504"/>
                <a:gd name="connsiteY30-380" fmla="*/ 3495860 h 3919264"/>
                <a:gd name="connsiteX31-381" fmla="*/ 2237797 w 4536504"/>
                <a:gd name="connsiteY31-382" fmla="*/ 3114311 h 3919264"/>
                <a:gd name="connsiteX32-383" fmla="*/ 2214362 w 4536504"/>
                <a:gd name="connsiteY32-384" fmla="*/ 3096344 h 3919264"/>
                <a:gd name="connsiteX33-385" fmla="*/ 1518017 w 4536504"/>
                <a:gd name="connsiteY33-386" fmla="*/ 3096344 h 3919264"/>
                <a:gd name="connsiteX34-387" fmla="*/ 1448668 w 4536504"/>
                <a:gd name="connsiteY34-388" fmla="*/ 3026995 h 3919264"/>
                <a:gd name="connsiteX35-389" fmla="*/ 1448668 w 4536504"/>
                <a:gd name="connsiteY35-390" fmla="*/ 2508527 h 3919264"/>
                <a:gd name="connsiteX36-391" fmla="*/ 953449 w 4536504"/>
                <a:gd name="connsiteY36-392" fmla="*/ 2016224 h 3919264"/>
                <a:gd name="connsiteX37-393" fmla="*/ 89032 w 4536504"/>
                <a:gd name="connsiteY37-394" fmla="*/ 2016224 h 3919264"/>
                <a:gd name="connsiteX38-395" fmla="*/ 0 w 4536504"/>
                <a:gd name="connsiteY38-396" fmla="*/ 1927192 h 3919264"/>
                <a:gd name="connsiteX39-397" fmla="*/ 0 w 4536504"/>
                <a:gd name="connsiteY39-398" fmla="*/ 809112 h 3919264"/>
                <a:gd name="connsiteX40-399" fmla="*/ 89032 w 4536504"/>
                <a:gd name="connsiteY40-400" fmla="*/ 720080 h 3919264"/>
                <a:gd name="connsiteX41-401" fmla="*/ 1207112 w 4536504"/>
                <a:gd name="connsiteY41-402" fmla="*/ 720080 h 3919264"/>
                <a:gd name="connsiteX42-403" fmla="*/ 1296144 w 4536504"/>
                <a:gd name="connsiteY42-404" fmla="*/ 809112 h 3919264"/>
                <a:gd name="connsiteX43-405" fmla="*/ 1296144 w 4536504"/>
                <a:gd name="connsiteY43-406" fmla="*/ 1707636 h 3919264"/>
                <a:gd name="connsiteX44-407" fmla="*/ 1704226 w 4536504"/>
                <a:gd name="connsiteY44-408" fmla="*/ 2086756 h 3919264"/>
                <a:gd name="connsiteX45-409" fmla="*/ 2110101 w 4536504"/>
                <a:gd name="connsiteY45-410" fmla="*/ 2086756 h 3919264"/>
                <a:gd name="connsiteX46-411" fmla="*/ 2664296 w 4536504"/>
                <a:gd name="connsiteY46-412" fmla="*/ 1664322 h 3919264"/>
                <a:gd name="connsiteX47-413" fmla="*/ 2664296 w 4536504"/>
                <a:gd name="connsiteY47-414" fmla="*/ 995126 h 3919264"/>
                <a:gd name="connsiteX48-415" fmla="*/ 2728986 w 4536504"/>
                <a:gd name="connsiteY48-416" fmla="*/ 930436 h 3919264"/>
                <a:gd name="connsiteX49-417" fmla="*/ 3256610 w 4536504"/>
                <a:gd name="connsiteY49-418" fmla="*/ 930436 h 3919264"/>
                <a:gd name="connsiteX50-419" fmla="*/ 3816424 w 4536504"/>
                <a:gd name="connsiteY50-420" fmla="*/ 464510 h 3919264"/>
                <a:gd name="connsiteX51-421" fmla="*/ 3816424 w 4536504"/>
                <a:gd name="connsiteY51-422" fmla="*/ 49462 h 3919264"/>
                <a:gd name="connsiteX52-423" fmla="*/ 3865886 w 4536504"/>
                <a:gd name="connsiteY52-424" fmla="*/ 0 h 3919264"/>
                <a:gd name="connsiteX0-425" fmla="*/ 3865886 w 4536504"/>
                <a:gd name="connsiteY0-426" fmla="*/ 0 h 3919264"/>
                <a:gd name="connsiteX1-427" fmla="*/ 4487042 w 4536504"/>
                <a:gd name="connsiteY1-428" fmla="*/ 0 h 3919264"/>
                <a:gd name="connsiteX2-429" fmla="*/ 4536504 w 4536504"/>
                <a:gd name="connsiteY2-430" fmla="*/ 49462 h 3919264"/>
                <a:gd name="connsiteX3-431" fmla="*/ 4536504 w 4536504"/>
                <a:gd name="connsiteY3-432" fmla="*/ 670618 h 3919264"/>
                <a:gd name="connsiteX4-433" fmla="*/ 4487042 w 4536504"/>
                <a:gd name="connsiteY4-434" fmla="*/ 720080 h 3919264"/>
                <a:gd name="connsiteX5-435" fmla="*/ 4097918 w 4536504"/>
                <a:gd name="connsiteY5-436" fmla="*/ 720080 h 3919264"/>
                <a:gd name="connsiteX6-437" fmla="*/ 3606068 w 4536504"/>
                <a:gd name="connsiteY6-438" fmla="*/ 1182801 h 3919264"/>
                <a:gd name="connsiteX7-439" fmla="*/ 3606068 w 4536504"/>
                <a:gd name="connsiteY7-440" fmla="*/ 1356441 h 3919264"/>
                <a:gd name="connsiteX8-441" fmla="*/ 3609595 w 4536504"/>
                <a:gd name="connsiteY8-442" fmla="*/ 1725690 h 3919264"/>
                <a:gd name="connsiteX9-443" fmla="*/ 4111762 w 4536504"/>
                <a:gd name="connsiteY9-444" fmla="*/ 2193410 h 3919264"/>
                <a:gd name="connsiteX10-445" fmla="*/ 4487042 w 4536504"/>
                <a:gd name="connsiteY10-446" fmla="*/ 2193410 h 3919264"/>
                <a:gd name="connsiteX11-447" fmla="*/ 4536504 w 4536504"/>
                <a:gd name="connsiteY11-448" fmla="*/ 2242872 h 3919264"/>
                <a:gd name="connsiteX12-449" fmla="*/ 4536504 w 4536504"/>
                <a:gd name="connsiteY12-450" fmla="*/ 2864028 h 3919264"/>
                <a:gd name="connsiteX13-451" fmla="*/ 4487042 w 4536504"/>
                <a:gd name="connsiteY13-452" fmla="*/ 2913490 h 3919264"/>
                <a:gd name="connsiteX14-453" fmla="*/ 3865886 w 4536504"/>
                <a:gd name="connsiteY14-454" fmla="*/ 2913490 h 3919264"/>
                <a:gd name="connsiteX15-455" fmla="*/ 3816424 w 4536504"/>
                <a:gd name="connsiteY15-456" fmla="*/ 2864028 h 3919264"/>
                <a:gd name="connsiteX16-457" fmla="*/ 3816424 w 4536504"/>
                <a:gd name="connsiteY16-458" fmla="*/ 2499630 h 3919264"/>
                <a:gd name="connsiteX17-459" fmla="*/ 3805538 w 4536504"/>
                <a:gd name="connsiteY17-460" fmla="*/ 2509462 h 3919264"/>
                <a:gd name="connsiteX18-461" fmla="*/ 3325545 w 4536504"/>
                <a:gd name="connsiteY18-462" fmla="*/ 1872208 h 3919264"/>
                <a:gd name="connsiteX19-463" fmla="*/ 2879310 w 4536504"/>
                <a:gd name="connsiteY19-464" fmla="*/ 1872208 h 3919264"/>
                <a:gd name="connsiteX20-465" fmla="*/ 2458256 w 4536504"/>
                <a:gd name="connsiteY20-466" fmla="*/ 2405700 h 3919264"/>
                <a:gd name="connsiteX21-467" fmla="*/ 2458256 w 4536504"/>
                <a:gd name="connsiteY21-468" fmla="*/ 2711068 h 3919264"/>
                <a:gd name="connsiteX22-469" fmla="*/ 2967338 w 4536504"/>
                <a:gd name="connsiteY22-470" fmla="*/ 3195262 h 3919264"/>
                <a:gd name="connsiteX23-471" fmla="*/ 2964893 w 4536504"/>
                <a:gd name="connsiteY23-472" fmla="*/ 3199184 h 3919264"/>
                <a:gd name="connsiteX24-473" fmla="*/ 3445760 w 4536504"/>
                <a:gd name="connsiteY24-474" fmla="*/ 3199184 h 3919264"/>
                <a:gd name="connsiteX25-475" fmla="*/ 3495222 w 4536504"/>
                <a:gd name="connsiteY25-476" fmla="*/ 3248646 h 3919264"/>
                <a:gd name="connsiteX26-477" fmla="*/ 3495222 w 4536504"/>
                <a:gd name="connsiteY26-478" fmla="*/ 3869802 h 3919264"/>
                <a:gd name="connsiteX27-479" fmla="*/ 3445760 w 4536504"/>
                <a:gd name="connsiteY27-480" fmla="*/ 3919264 h 3919264"/>
                <a:gd name="connsiteX28-481" fmla="*/ 2824604 w 4536504"/>
                <a:gd name="connsiteY28-482" fmla="*/ 3919264 h 3919264"/>
                <a:gd name="connsiteX29-483" fmla="*/ 2775142 w 4536504"/>
                <a:gd name="connsiteY29-484" fmla="*/ 3869802 h 3919264"/>
                <a:gd name="connsiteX30-485" fmla="*/ 2775142 w 4536504"/>
                <a:gd name="connsiteY30-486" fmla="*/ 3495860 h 3919264"/>
                <a:gd name="connsiteX31-487" fmla="*/ 2237797 w 4536504"/>
                <a:gd name="connsiteY31-488" fmla="*/ 3114311 h 3919264"/>
                <a:gd name="connsiteX32-489" fmla="*/ 2214362 w 4536504"/>
                <a:gd name="connsiteY32-490" fmla="*/ 3096344 h 3919264"/>
                <a:gd name="connsiteX33-491" fmla="*/ 1518017 w 4536504"/>
                <a:gd name="connsiteY33-492" fmla="*/ 3096344 h 3919264"/>
                <a:gd name="connsiteX34-493" fmla="*/ 1448668 w 4536504"/>
                <a:gd name="connsiteY34-494" fmla="*/ 3026995 h 3919264"/>
                <a:gd name="connsiteX35-495" fmla="*/ 1448668 w 4536504"/>
                <a:gd name="connsiteY35-496" fmla="*/ 2508527 h 3919264"/>
                <a:gd name="connsiteX36-497" fmla="*/ 953449 w 4536504"/>
                <a:gd name="connsiteY36-498" fmla="*/ 2016224 h 3919264"/>
                <a:gd name="connsiteX37-499" fmla="*/ 89032 w 4536504"/>
                <a:gd name="connsiteY37-500" fmla="*/ 2016224 h 3919264"/>
                <a:gd name="connsiteX38-501" fmla="*/ 0 w 4536504"/>
                <a:gd name="connsiteY38-502" fmla="*/ 1927192 h 3919264"/>
                <a:gd name="connsiteX39-503" fmla="*/ 0 w 4536504"/>
                <a:gd name="connsiteY39-504" fmla="*/ 809112 h 3919264"/>
                <a:gd name="connsiteX40-505" fmla="*/ 89032 w 4536504"/>
                <a:gd name="connsiteY40-506" fmla="*/ 720080 h 3919264"/>
                <a:gd name="connsiteX41-507" fmla="*/ 1207112 w 4536504"/>
                <a:gd name="connsiteY41-508" fmla="*/ 720080 h 3919264"/>
                <a:gd name="connsiteX42-509" fmla="*/ 1296144 w 4536504"/>
                <a:gd name="connsiteY42-510" fmla="*/ 809112 h 3919264"/>
                <a:gd name="connsiteX43-511" fmla="*/ 1296144 w 4536504"/>
                <a:gd name="connsiteY43-512" fmla="*/ 1707636 h 3919264"/>
                <a:gd name="connsiteX44-513" fmla="*/ 1704226 w 4536504"/>
                <a:gd name="connsiteY44-514" fmla="*/ 2086756 h 3919264"/>
                <a:gd name="connsiteX45-515" fmla="*/ 2110101 w 4536504"/>
                <a:gd name="connsiteY45-516" fmla="*/ 2086756 h 3919264"/>
                <a:gd name="connsiteX46-517" fmla="*/ 2664296 w 4536504"/>
                <a:gd name="connsiteY46-518" fmla="*/ 1664322 h 3919264"/>
                <a:gd name="connsiteX47-519" fmla="*/ 2664296 w 4536504"/>
                <a:gd name="connsiteY47-520" fmla="*/ 995126 h 3919264"/>
                <a:gd name="connsiteX48-521" fmla="*/ 2728986 w 4536504"/>
                <a:gd name="connsiteY48-522" fmla="*/ 930436 h 3919264"/>
                <a:gd name="connsiteX49-523" fmla="*/ 3256610 w 4536504"/>
                <a:gd name="connsiteY49-524" fmla="*/ 930436 h 3919264"/>
                <a:gd name="connsiteX50-525" fmla="*/ 3816424 w 4536504"/>
                <a:gd name="connsiteY50-526" fmla="*/ 464510 h 3919264"/>
                <a:gd name="connsiteX51-527" fmla="*/ 3816424 w 4536504"/>
                <a:gd name="connsiteY51-528" fmla="*/ 49462 h 3919264"/>
                <a:gd name="connsiteX52-529" fmla="*/ 3865886 w 4536504"/>
                <a:gd name="connsiteY52-530" fmla="*/ 0 h 3919264"/>
                <a:gd name="connsiteX0-531" fmla="*/ 3865886 w 4536504"/>
                <a:gd name="connsiteY0-532" fmla="*/ 0 h 3919264"/>
                <a:gd name="connsiteX1-533" fmla="*/ 4487042 w 4536504"/>
                <a:gd name="connsiteY1-534" fmla="*/ 0 h 3919264"/>
                <a:gd name="connsiteX2-535" fmla="*/ 4536504 w 4536504"/>
                <a:gd name="connsiteY2-536" fmla="*/ 49462 h 3919264"/>
                <a:gd name="connsiteX3-537" fmla="*/ 4536504 w 4536504"/>
                <a:gd name="connsiteY3-538" fmla="*/ 670618 h 3919264"/>
                <a:gd name="connsiteX4-539" fmla="*/ 4487042 w 4536504"/>
                <a:gd name="connsiteY4-540" fmla="*/ 720080 h 3919264"/>
                <a:gd name="connsiteX5-541" fmla="*/ 4097918 w 4536504"/>
                <a:gd name="connsiteY5-542" fmla="*/ 720080 h 3919264"/>
                <a:gd name="connsiteX6-543" fmla="*/ 3606068 w 4536504"/>
                <a:gd name="connsiteY6-544" fmla="*/ 1182801 h 3919264"/>
                <a:gd name="connsiteX7-545" fmla="*/ 3606068 w 4536504"/>
                <a:gd name="connsiteY7-546" fmla="*/ 1356441 h 3919264"/>
                <a:gd name="connsiteX8-547" fmla="*/ 3609595 w 4536504"/>
                <a:gd name="connsiteY8-548" fmla="*/ 1725690 h 3919264"/>
                <a:gd name="connsiteX9-549" fmla="*/ 4111762 w 4536504"/>
                <a:gd name="connsiteY9-550" fmla="*/ 2193410 h 3919264"/>
                <a:gd name="connsiteX10-551" fmla="*/ 4487042 w 4536504"/>
                <a:gd name="connsiteY10-552" fmla="*/ 2193410 h 3919264"/>
                <a:gd name="connsiteX11-553" fmla="*/ 4536504 w 4536504"/>
                <a:gd name="connsiteY11-554" fmla="*/ 2242872 h 3919264"/>
                <a:gd name="connsiteX12-555" fmla="*/ 4536504 w 4536504"/>
                <a:gd name="connsiteY12-556" fmla="*/ 2864028 h 3919264"/>
                <a:gd name="connsiteX13-557" fmla="*/ 4487042 w 4536504"/>
                <a:gd name="connsiteY13-558" fmla="*/ 2913490 h 3919264"/>
                <a:gd name="connsiteX14-559" fmla="*/ 3865886 w 4536504"/>
                <a:gd name="connsiteY14-560" fmla="*/ 2913490 h 3919264"/>
                <a:gd name="connsiteX15-561" fmla="*/ 3816424 w 4536504"/>
                <a:gd name="connsiteY15-562" fmla="*/ 2864028 h 3919264"/>
                <a:gd name="connsiteX16-563" fmla="*/ 3816424 w 4536504"/>
                <a:gd name="connsiteY16-564" fmla="*/ 2499630 h 3919264"/>
                <a:gd name="connsiteX17-565" fmla="*/ 3805538 w 4536504"/>
                <a:gd name="connsiteY17-566" fmla="*/ 2509462 h 3919264"/>
                <a:gd name="connsiteX18-567" fmla="*/ 3325545 w 4536504"/>
                <a:gd name="connsiteY18-568" fmla="*/ 1872208 h 3919264"/>
                <a:gd name="connsiteX19-569" fmla="*/ 2879310 w 4536504"/>
                <a:gd name="connsiteY19-570" fmla="*/ 1872208 h 3919264"/>
                <a:gd name="connsiteX20-571" fmla="*/ 2458256 w 4536504"/>
                <a:gd name="connsiteY20-572" fmla="*/ 2405700 h 3919264"/>
                <a:gd name="connsiteX21-573" fmla="*/ 2458256 w 4536504"/>
                <a:gd name="connsiteY21-574" fmla="*/ 2711068 h 3919264"/>
                <a:gd name="connsiteX22-575" fmla="*/ 2967338 w 4536504"/>
                <a:gd name="connsiteY22-576" fmla="*/ 3195262 h 3919264"/>
                <a:gd name="connsiteX23-577" fmla="*/ 2964893 w 4536504"/>
                <a:gd name="connsiteY23-578" fmla="*/ 3199184 h 3919264"/>
                <a:gd name="connsiteX24-579" fmla="*/ 3445760 w 4536504"/>
                <a:gd name="connsiteY24-580" fmla="*/ 3199184 h 3919264"/>
                <a:gd name="connsiteX25-581" fmla="*/ 3495222 w 4536504"/>
                <a:gd name="connsiteY25-582" fmla="*/ 3248646 h 3919264"/>
                <a:gd name="connsiteX26-583" fmla="*/ 3495222 w 4536504"/>
                <a:gd name="connsiteY26-584" fmla="*/ 3869802 h 3919264"/>
                <a:gd name="connsiteX27-585" fmla="*/ 3445760 w 4536504"/>
                <a:gd name="connsiteY27-586" fmla="*/ 3919264 h 3919264"/>
                <a:gd name="connsiteX28-587" fmla="*/ 2824604 w 4536504"/>
                <a:gd name="connsiteY28-588" fmla="*/ 3919264 h 3919264"/>
                <a:gd name="connsiteX29-589" fmla="*/ 2775142 w 4536504"/>
                <a:gd name="connsiteY29-590" fmla="*/ 3869802 h 3919264"/>
                <a:gd name="connsiteX30-591" fmla="*/ 2775142 w 4536504"/>
                <a:gd name="connsiteY30-592" fmla="*/ 3495860 h 3919264"/>
                <a:gd name="connsiteX31-593" fmla="*/ 2237797 w 4536504"/>
                <a:gd name="connsiteY31-594" fmla="*/ 3114311 h 3919264"/>
                <a:gd name="connsiteX32-595" fmla="*/ 2214362 w 4536504"/>
                <a:gd name="connsiteY32-596" fmla="*/ 3096344 h 3919264"/>
                <a:gd name="connsiteX33-597" fmla="*/ 1518017 w 4536504"/>
                <a:gd name="connsiteY33-598" fmla="*/ 3096344 h 3919264"/>
                <a:gd name="connsiteX34-599" fmla="*/ 1448668 w 4536504"/>
                <a:gd name="connsiteY34-600" fmla="*/ 3026995 h 3919264"/>
                <a:gd name="connsiteX35-601" fmla="*/ 1448668 w 4536504"/>
                <a:gd name="connsiteY35-602" fmla="*/ 2508527 h 3919264"/>
                <a:gd name="connsiteX36-603" fmla="*/ 953449 w 4536504"/>
                <a:gd name="connsiteY36-604" fmla="*/ 2016224 h 3919264"/>
                <a:gd name="connsiteX37-605" fmla="*/ 89032 w 4536504"/>
                <a:gd name="connsiteY37-606" fmla="*/ 2016224 h 3919264"/>
                <a:gd name="connsiteX38-607" fmla="*/ 0 w 4536504"/>
                <a:gd name="connsiteY38-608" fmla="*/ 1927192 h 3919264"/>
                <a:gd name="connsiteX39-609" fmla="*/ 0 w 4536504"/>
                <a:gd name="connsiteY39-610" fmla="*/ 809112 h 3919264"/>
                <a:gd name="connsiteX40-611" fmla="*/ 89032 w 4536504"/>
                <a:gd name="connsiteY40-612" fmla="*/ 720080 h 3919264"/>
                <a:gd name="connsiteX41-613" fmla="*/ 1207112 w 4536504"/>
                <a:gd name="connsiteY41-614" fmla="*/ 720080 h 3919264"/>
                <a:gd name="connsiteX42-615" fmla="*/ 1296144 w 4536504"/>
                <a:gd name="connsiteY42-616" fmla="*/ 809112 h 3919264"/>
                <a:gd name="connsiteX43-617" fmla="*/ 1296144 w 4536504"/>
                <a:gd name="connsiteY43-618" fmla="*/ 1707636 h 3919264"/>
                <a:gd name="connsiteX44-619" fmla="*/ 1704226 w 4536504"/>
                <a:gd name="connsiteY44-620" fmla="*/ 2086756 h 3919264"/>
                <a:gd name="connsiteX45-621" fmla="*/ 2110101 w 4536504"/>
                <a:gd name="connsiteY45-622" fmla="*/ 2086756 h 3919264"/>
                <a:gd name="connsiteX46-623" fmla="*/ 2664296 w 4536504"/>
                <a:gd name="connsiteY46-624" fmla="*/ 1664322 h 3919264"/>
                <a:gd name="connsiteX47-625" fmla="*/ 2664296 w 4536504"/>
                <a:gd name="connsiteY47-626" fmla="*/ 995126 h 3919264"/>
                <a:gd name="connsiteX48-627" fmla="*/ 2728986 w 4536504"/>
                <a:gd name="connsiteY48-628" fmla="*/ 930436 h 3919264"/>
                <a:gd name="connsiteX49-629" fmla="*/ 3256610 w 4536504"/>
                <a:gd name="connsiteY49-630" fmla="*/ 930436 h 3919264"/>
                <a:gd name="connsiteX50-631" fmla="*/ 3816424 w 4536504"/>
                <a:gd name="connsiteY50-632" fmla="*/ 464510 h 3919264"/>
                <a:gd name="connsiteX51-633" fmla="*/ 3816424 w 4536504"/>
                <a:gd name="connsiteY51-634" fmla="*/ 49462 h 3919264"/>
                <a:gd name="connsiteX52-635" fmla="*/ 3865886 w 4536504"/>
                <a:gd name="connsiteY52-636" fmla="*/ 0 h 3919264"/>
                <a:gd name="connsiteX0-637" fmla="*/ 3865886 w 4536504"/>
                <a:gd name="connsiteY0-638" fmla="*/ 0 h 3919264"/>
                <a:gd name="connsiteX1-639" fmla="*/ 4487042 w 4536504"/>
                <a:gd name="connsiteY1-640" fmla="*/ 0 h 3919264"/>
                <a:gd name="connsiteX2-641" fmla="*/ 4536504 w 4536504"/>
                <a:gd name="connsiteY2-642" fmla="*/ 49462 h 3919264"/>
                <a:gd name="connsiteX3-643" fmla="*/ 4536504 w 4536504"/>
                <a:gd name="connsiteY3-644" fmla="*/ 670618 h 3919264"/>
                <a:gd name="connsiteX4-645" fmla="*/ 4487042 w 4536504"/>
                <a:gd name="connsiteY4-646" fmla="*/ 720080 h 3919264"/>
                <a:gd name="connsiteX5-647" fmla="*/ 4097918 w 4536504"/>
                <a:gd name="connsiteY5-648" fmla="*/ 720080 h 3919264"/>
                <a:gd name="connsiteX6-649" fmla="*/ 3606068 w 4536504"/>
                <a:gd name="connsiteY6-650" fmla="*/ 1182801 h 3919264"/>
                <a:gd name="connsiteX7-651" fmla="*/ 3606068 w 4536504"/>
                <a:gd name="connsiteY7-652" fmla="*/ 1356441 h 3919264"/>
                <a:gd name="connsiteX8-653" fmla="*/ 3609595 w 4536504"/>
                <a:gd name="connsiteY8-654" fmla="*/ 1725690 h 3919264"/>
                <a:gd name="connsiteX9-655" fmla="*/ 4111762 w 4536504"/>
                <a:gd name="connsiteY9-656" fmla="*/ 2193410 h 3919264"/>
                <a:gd name="connsiteX10-657" fmla="*/ 4487042 w 4536504"/>
                <a:gd name="connsiteY10-658" fmla="*/ 2193410 h 3919264"/>
                <a:gd name="connsiteX11-659" fmla="*/ 4536504 w 4536504"/>
                <a:gd name="connsiteY11-660" fmla="*/ 2242872 h 3919264"/>
                <a:gd name="connsiteX12-661" fmla="*/ 4536504 w 4536504"/>
                <a:gd name="connsiteY12-662" fmla="*/ 2864028 h 3919264"/>
                <a:gd name="connsiteX13-663" fmla="*/ 4487042 w 4536504"/>
                <a:gd name="connsiteY13-664" fmla="*/ 2913490 h 3919264"/>
                <a:gd name="connsiteX14-665" fmla="*/ 3865886 w 4536504"/>
                <a:gd name="connsiteY14-666" fmla="*/ 2913490 h 3919264"/>
                <a:gd name="connsiteX15-667" fmla="*/ 3816424 w 4536504"/>
                <a:gd name="connsiteY15-668" fmla="*/ 2864028 h 3919264"/>
                <a:gd name="connsiteX16-669" fmla="*/ 3816424 w 4536504"/>
                <a:gd name="connsiteY16-670" fmla="*/ 2499630 h 3919264"/>
                <a:gd name="connsiteX17-671" fmla="*/ 3325545 w 4536504"/>
                <a:gd name="connsiteY17-672" fmla="*/ 1872208 h 3919264"/>
                <a:gd name="connsiteX18-673" fmla="*/ 2879310 w 4536504"/>
                <a:gd name="connsiteY18-674" fmla="*/ 1872208 h 3919264"/>
                <a:gd name="connsiteX19-675" fmla="*/ 2458256 w 4536504"/>
                <a:gd name="connsiteY19-676" fmla="*/ 2405700 h 3919264"/>
                <a:gd name="connsiteX20-677" fmla="*/ 2458256 w 4536504"/>
                <a:gd name="connsiteY20-678" fmla="*/ 2711068 h 3919264"/>
                <a:gd name="connsiteX21-679" fmla="*/ 2967338 w 4536504"/>
                <a:gd name="connsiteY21-680" fmla="*/ 3195262 h 3919264"/>
                <a:gd name="connsiteX22-681" fmla="*/ 2964893 w 4536504"/>
                <a:gd name="connsiteY22-682" fmla="*/ 3199184 h 3919264"/>
                <a:gd name="connsiteX23-683" fmla="*/ 3445760 w 4536504"/>
                <a:gd name="connsiteY23-684" fmla="*/ 3199184 h 3919264"/>
                <a:gd name="connsiteX24-685" fmla="*/ 3495222 w 4536504"/>
                <a:gd name="connsiteY24-686" fmla="*/ 3248646 h 3919264"/>
                <a:gd name="connsiteX25-687" fmla="*/ 3495222 w 4536504"/>
                <a:gd name="connsiteY25-688" fmla="*/ 3869802 h 3919264"/>
                <a:gd name="connsiteX26-689" fmla="*/ 3445760 w 4536504"/>
                <a:gd name="connsiteY26-690" fmla="*/ 3919264 h 3919264"/>
                <a:gd name="connsiteX27-691" fmla="*/ 2824604 w 4536504"/>
                <a:gd name="connsiteY27-692" fmla="*/ 3919264 h 3919264"/>
                <a:gd name="connsiteX28-693" fmla="*/ 2775142 w 4536504"/>
                <a:gd name="connsiteY28-694" fmla="*/ 3869802 h 3919264"/>
                <a:gd name="connsiteX29-695" fmla="*/ 2775142 w 4536504"/>
                <a:gd name="connsiteY29-696" fmla="*/ 3495860 h 3919264"/>
                <a:gd name="connsiteX30-697" fmla="*/ 2237797 w 4536504"/>
                <a:gd name="connsiteY30-698" fmla="*/ 3114311 h 3919264"/>
                <a:gd name="connsiteX31-699" fmla="*/ 2214362 w 4536504"/>
                <a:gd name="connsiteY31-700" fmla="*/ 3096344 h 3919264"/>
                <a:gd name="connsiteX32-701" fmla="*/ 1518017 w 4536504"/>
                <a:gd name="connsiteY32-702" fmla="*/ 3096344 h 3919264"/>
                <a:gd name="connsiteX33-703" fmla="*/ 1448668 w 4536504"/>
                <a:gd name="connsiteY33-704" fmla="*/ 3026995 h 3919264"/>
                <a:gd name="connsiteX34-705" fmla="*/ 1448668 w 4536504"/>
                <a:gd name="connsiteY34-706" fmla="*/ 2508527 h 3919264"/>
                <a:gd name="connsiteX35-707" fmla="*/ 953449 w 4536504"/>
                <a:gd name="connsiteY35-708" fmla="*/ 2016224 h 3919264"/>
                <a:gd name="connsiteX36-709" fmla="*/ 89032 w 4536504"/>
                <a:gd name="connsiteY36-710" fmla="*/ 2016224 h 3919264"/>
                <a:gd name="connsiteX37-711" fmla="*/ 0 w 4536504"/>
                <a:gd name="connsiteY37-712" fmla="*/ 1927192 h 3919264"/>
                <a:gd name="connsiteX38-713" fmla="*/ 0 w 4536504"/>
                <a:gd name="connsiteY38-714" fmla="*/ 809112 h 3919264"/>
                <a:gd name="connsiteX39-715" fmla="*/ 89032 w 4536504"/>
                <a:gd name="connsiteY39-716" fmla="*/ 720080 h 3919264"/>
                <a:gd name="connsiteX40-717" fmla="*/ 1207112 w 4536504"/>
                <a:gd name="connsiteY40-718" fmla="*/ 720080 h 3919264"/>
                <a:gd name="connsiteX41-719" fmla="*/ 1296144 w 4536504"/>
                <a:gd name="connsiteY41-720" fmla="*/ 809112 h 3919264"/>
                <a:gd name="connsiteX42-721" fmla="*/ 1296144 w 4536504"/>
                <a:gd name="connsiteY42-722" fmla="*/ 1707636 h 3919264"/>
                <a:gd name="connsiteX43-723" fmla="*/ 1704226 w 4536504"/>
                <a:gd name="connsiteY43-724" fmla="*/ 2086756 h 3919264"/>
                <a:gd name="connsiteX44-725" fmla="*/ 2110101 w 4536504"/>
                <a:gd name="connsiteY44-726" fmla="*/ 2086756 h 3919264"/>
                <a:gd name="connsiteX45-727" fmla="*/ 2664296 w 4536504"/>
                <a:gd name="connsiteY45-728" fmla="*/ 1664322 h 3919264"/>
                <a:gd name="connsiteX46-729" fmla="*/ 2664296 w 4536504"/>
                <a:gd name="connsiteY46-730" fmla="*/ 995126 h 3919264"/>
                <a:gd name="connsiteX47-731" fmla="*/ 2728986 w 4536504"/>
                <a:gd name="connsiteY47-732" fmla="*/ 930436 h 3919264"/>
                <a:gd name="connsiteX48-733" fmla="*/ 3256610 w 4536504"/>
                <a:gd name="connsiteY48-734" fmla="*/ 930436 h 3919264"/>
                <a:gd name="connsiteX49-735" fmla="*/ 3816424 w 4536504"/>
                <a:gd name="connsiteY49-736" fmla="*/ 464510 h 3919264"/>
                <a:gd name="connsiteX50-737" fmla="*/ 3816424 w 4536504"/>
                <a:gd name="connsiteY50-738" fmla="*/ 49462 h 3919264"/>
                <a:gd name="connsiteX51-739" fmla="*/ 3865886 w 4536504"/>
                <a:gd name="connsiteY51-740" fmla="*/ 0 h 3919264"/>
                <a:gd name="connsiteX0-741" fmla="*/ 3865886 w 4536504"/>
                <a:gd name="connsiteY0-742" fmla="*/ 0 h 3919264"/>
                <a:gd name="connsiteX1-743" fmla="*/ 4487042 w 4536504"/>
                <a:gd name="connsiteY1-744" fmla="*/ 0 h 3919264"/>
                <a:gd name="connsiteX2-745" fmla="*/ 4536504 w 4536504"/>
                <a:gd name="connsiteY2-746" fmla="*/ 49462 h 3919264"/>
                <a:gd name="connsiteX3-747" fmla="*/ 4536504 w 4536504"/>
                <a:gd name="connsiteY3-748" fmla="*/ 670618 h 3919264"/>
                <a:gd name="connsiteX4-749" fmla="*/ 4487042 w 4536504"/>
                <a:gd name="connsiteY4-750" fmla="*/ 720080 h 3919264"/>
                <a:gd name="connsiteX5-751" fmla="*/ 4097918 w 4536504"/>
                <a:gd name="connsiteY5-752" fmla="*/ 720080 h 3919264"/>
                <a:gd name="connsiteX6-753" fmla="*/ 3606068 w 4536504"/>
                <a:gd name="connsiteY6-754" fmla="*/ 1182801 h 3919264"/>
                <a:gd name="connsiteX7-755" fmla="*/ 3606068 w 4536504"/>
                <a:gd name="connsiteY7-756" fmla="*/ 1356441 h 3919264"/>
                <a:gd name="connsiteX8-757" fmla="*/ 3609595 w 4536504"/>
                <a:gd name="connsiteY8-758" fmla="*/ 1725690 h 3919264"/>
                <a:gd name="connsiteX9-759" fmla="*/ 4111762 w 4536504"/>
                <a:gd name="connsiteY9-760" fmla="*/ 2193410 h 3919264"/>
                <a:gd name="connsiteX10-761" fmla="*/ 4487042 w 4536504"/>
                <a:gd name="connsiteY10-762" fmla="*/ 2193410 h 3919264"/>
                <a:gd name="connsiteX11-763" fmla="*/ 4536504 w 4536504"/>
                <a:gd name="connsiteY11-764" fmla="*/ 2242872 h 3919264"/>
                <a:gd name="connsiteX12-765" fmla="*/ 4536504 w 4536504"/>
                <a:gd name="connsiteY12-766" fmla="*/ 2864028 h 3919264"/>
                <a:gd name="connsiteX13-767" fmla="*/ 4487042 w 4536504"/>
                <a:gd name="connsiteY13-768" fmla="*/ 2913490 h 3919264"/>
                <a:gd name="connsiteX14-769" fmla="*/ 3865886 w 4536504"/>
                <a:gd name="connsiteY14-770" fmla="*/ 2913490 h 3919264"/>
                <a:gd name="connsiteX15-771" fmla="*/ 3816424 w 4536504"/>
                <a:gd name="connsiteY15-772" fmla="*/ 2864028 h 3919264"/>
                <a:gd name="connsiteX16-773" fmla="*/ 3816424 w 4536504"/>
                <a:gd name="connsiteY16-774" fmla="*/ 2499630 h 3919264"/>
                <a:gd name="connsiteX17-775" fmla="*/ 3325545 w 4536504"/>
                <a:gd name="connsiteY17-776" fmla="*/ 1872208 h 3919264"/>
                <a:gd name="connsiteX18-777" fmla="*/ 2879310 w 4536504"/>
                <a:gd name="connsiteY18-778" fmla="*/ 1872208 h 3919264"/>
                <a:gd name="connsiteX19-779" fmla="*/ 2458256 w 4536504"/>
                <a:gd name="connsiteY19-780" fmla="*/ 2405700 h 3919264"/>
                <a:gd name="connsiteX20-781" fmla="*/ 2458256 w 4536504"/>
                <a:gd name="connsiteY20-782" fmla="*/ 2711068 h 3919264"/>
                <a:gd name="connsiteX21-783" fmla="*/ 2967338 w 4536504"/>
                <a:gd name="connsiteY21-784" fmla="*/ 3195262 h 3919264"/>
                <a:gd name="connsiteX22-785" fmla="*/ 2964893 w 4536504"/>
                <a:gd name="connsiteY22-786" fmla="*/ 3199184 h 3919264"/>
                <a:gd name="connsiteX23-787" fmla="*/ 3445760 w 4536504"/>
                <a:gd name="connsiteY23-788" fmla="*/ 3199184 h 3919264"/>
                <a:gd name="connsiteX24-789" fmla="*/ 3495222 w 4536504"/>
                <a:gd name="connsiteY24-790" fmla="*/ 3248646 h 3919264"/>
                <a:gd name="connsiteX25-791" fmla="*/ 3495222 w 4536504"/>
                <a:gd name="connsiteY25-792" fmla="*/ 3869802 h 3919264"/>
                <a:gd name="connsiteX26-793" fmla="*/ 3445760 w 4536504"/>
                <a:gd name="connsiteY26-794" fmla="*/ 3919264 h 3919264"/>
                <a:gd name="connsiteX27-795" fmla="*/ 2824604 w 4536504"/>
                <a:gd name="connsiteY27-796" fmla="*/ 3919264 h 3919264"/>
                <a:gd name="connsiteX28-797" fmla="*/ 2775142 w 4536504"/>
                <a:gd name="connsiteY28-798" fmla="*/ 3869802 h 3919264"/>
                <a:gd name="connsiteX29-799" fmla="*/ 2775142 w 4536504"/>
                <a:gd name="connsiteY29-800" fmla="*/ 3495860 h 3919264"/>
                <a:gd name="connsiteX30-801" fmla="*/ 2237797 w 4536504"/>
                <a:gd name="connsiteY30-802" fmla="*/ 3114311 h 3919264"/>
                <a:gd name="connsiteX31-803" fmla="*/ 2214362 w 4536504"/>
                <a:gd name="connsiteY31-804" fmla="*/ 3096344 h 3919264"/>
                <a:gd name="connsiteX32-805" fmla="*/ 1518017 w 4536504"/>
                <a:gd name="connsiteY32-806" fmla="*/ 3096344 h 3919264"/>
                <a:gd name="connsiteX33-807" fmla="*/ 1448668 w 4536504"/>
                <a:gd name="connsiteY33-808" fmla="*/ 3026995 h 3919264"/>
                <a:gd name="connsiteX34-809" fmla="*/ 1448668 w 4536504"/>
                <a:gd name="connsiteY34-810" fmla="*/ 2508527 h 3919264"/>
                <a:gd name="connsiteX35-811" fmla="*/ 953449 w 4536504"/>
                <a:gd name="connsiteY35-812" fmla="*/ 2016224 h 3919264"/>
                <a:gd name="connsiteX36-813" fmla="*/ 89032 w 4536504"/>
                <a:gd name="connsiteY36-814" fmla="*/ 2016224 h 3919264"/>
                <a:gd name="connsiteX37-815" fmla="*/ 0 w 4536504"/>
                <a:gd name="connsiteY37-816" fmla="*/ 1927192 h 3919264"/>
                <a:gd name="connsiteX38-817" fmla="*/ 0 w 4536504"/>
                <a:gd name="connsiteY38-818" fmla="*/ 809112 h 3919264"/>
                <a:gd name="connsiteX39-819" fmla="*/ 89032 w 4536504"/>
                <a:gd name="connsiteY39-820" fmla="*/ 720080 h 3919264"/>
                <a:gd name="connsiteX40-821" fmla="*/ 1207112 w 4536504"/>
                <a:gd name="connsiteY40-822" fmla="*/ 720080 h 3919264"/>
                <a:gd name="connsiteX41-823" fmla="*/ 1296144 w 4536504"/>
                <a:gd name="connsiteY41-824" fmla="*/ 809112 h 3919264"/>
                <a:gd name="connsiteX42-825" fmla="*/ 1296144 w 4536504"/>
                <a:gd name="connsiteY42-826" fmla="*/ 1707636 h 3919264"/>
                <a:gd name="connsiteX43-827" fmla="*/ 1704226 w 4536504"/>
                <a:gd name="connsiteY43-828" fmla="*/ 2086756 h 3919264"/>
                <a:gd name="connsiteX44-829" fmla="*/ 2110101 w 4536504"/>
                <a:gd name="connsiteY44-830" fmla="*/ 2086756 h 3919264"/>
                <a:gd name="connsiteX45-831" fmla="*/ 2664296 w 4536504"/>
                <a:gd name="connsiteY45-832" fmla="*/ 1664322 h 3919264"/>
                <a:gd name="connsiteX46-833" fmla="*/ 2664296 w 4536504"/>
                <a:gd name="connsiteY46-834" fmla="*/ 995126 h 3919264"/>
                <a:gd name="connsiteX47-835" fmla="*/ 2728986 w 4536504"/>
                <a:gd name="connsiteY47-836" fmla="*/ 930436 h 3919264"/>
                <a:gd name="connsiteX48-837" fmla="*/ 3256610 w 4536504"/>
                <a:gd name="connsiteY48-838" fmla="*/ 930436 h 3919264"/>
                <a:gd name="connsiteX49-839" fmla="*/ 3816424 w 4536504"/>
                <a:gd name="connsiteY49-840" fmla="*/ 464510 h 3919264"/>
                <a:gd name="connsiteX50-841" fmla="*/ 3816424 w 4536504"/>
                <a:gd name="connsiteY50-842" fmla="*/ 49462 h 3919264"/>
                <a:gd name="connsiteX51-843" fmla="*/ 3865886 w 4536504"/>
                <a:gd name="connsiteY51-844" fmla="*/ 0 h 3919264"/>
                <a:gd name="connsiteX0-845" fmla="*/ 3865886 w 4536504"/>
                <a:gd name="connsiteY0-846" fmla="*/ 0 h 3919264"/>
                <a:gd name="connsiteX1-847" fmla="*/ 4487042 w 4536504"/>
                <a:gd name="connsiteY1-848" fmla="*/ 0 h 3919264"/>
                <a:gd name="connsiteX2-849" fmla="*/ 4536504 w 4536504"/>
                <a:gd name="connsiteY2-850" fmla="*/ 49462 h 3919264"/>
                <a:gd name="connsiteX3-851" fmla="*/ 4536504 w 4536504"/>
                <a:gd name="connsiteY3-852" fmla="*/ 670618 h 3919264"/>
                <a:gd name="connsiteX4-853" fmla="*/ 4487042 w 4536504"/>
                <a:gd name="connsiteY4-854" fmla="*/ 720080 h 3919264"/>
                <a:gd name="connsiteX5-855" fmla="*/ 4097918 w 4536504"/>
                <a:gd name="connsiteY5-856" fmla="*/ 720080 h 3919264"/>
                <a:gd name="connsiteX6-857" fmla="*/ 3606068 w 4536504"/>
                <a:gd name="connsiteY6-858" fmla="*/ 1182801 h 3919264"/>
                <a:gd name="connsiteX7-859" fmla="*/ 3606068 w 4536504"/>
                <a:gd name="connsiteY7-860" fmla="*/ 1356441 h 3919264"/>
                <a:gd name="connsiteX8-861" fmla="*/ 3609595 w 4536504"/>
                <a:gd name="connsiteY8-862" fmla="*/ 1725690 h 3919264"/>
                <a:gd name="connsiteX9-863" fmla="*/ 4111762 w 4536504"/>
                <a:gd name="connsiteY9-864" fmla="*/ 2193410 h 3919264"/>
                <a:gd name="connsiteX10-865" fmla="*/ 4487042 w 4536504"/>
                <a:gd name="connsiteY10-866" fmla="*/ 2193410 h 3919264"/>
                <a:gd name="connsiteX11-867" fmla="*/ 4536504 w 4536504"/>
                <a:gd name="connsiteY11-868" fmla="*/ 2242872 h 3919264"/>
                <a:gd name="connsiteX12-869" fmla="*/ 4536504 w 4536504"/>
                <a:gd name="connsiteY12-870" fmla="*/ 2864028 h 3919264"/>
                <a:gd name="connsiteX13-871" fmla="*/ 4487042 w 4536504"/>
                <a:gd name="connsiteY13-872" fmla="*/ 2913490 h 3919264"/>
                <a:gd name="connsiteX14-873" fmla="*/ 3865886 w 4536504"/>
                <a:gd name="connsiteY14-874" fmla="*/ 2913490 h 3919264"/>
                <a:gd name="connsiteX15-875" fmla="*/ 3816424 w 4536504"/>
                <a:gd name="connsiteY15-876" fmla="*/ 2864028 h 3919264"/>
                <a:gd name="connsiteX16-877" fmla="*/ 3816424 w 4536504"/>
                <a:gd name="connsiteY16-878" fmla="*/ 2499630 h 3919264"/>
                <a:gd name="connsiteX17-879" fmla="*/ 3325545 w 4536504"/>
                <a:gd name="connsiteY17-880" fmla="*/ 1872208 h 3919264"/>
                <a:gd name="connsiteX18-881" fmla="*/ 2879310 w 4536504"/>
                <a:gd name="connsiteY18-882" fmla="*/ 1872208 h 3919264"/>
                <a:gd name="connsiteX19-883" fmla="*/ 2458256 w 4536504"/>
                <a:gd name="connsiteY19-884" fmla="*/ 2405700 h 3919264"/>
                <a:gd name="connsiteX20-885" fmla="*/ 2458256 w 4536504"/>
                <a:gd name="connsiteY20-886" fmla="*/ 2711068 h 3919264"/>
                <a:gd name="connsiteX21-887" fmla="*/ 2967338 w 4536504"/>
                <a:gd name="connsiteY21-888" fmla="*/ 3195262 h 3919264"/>
                <a:gd name="connsiteX22-889" fmla="*/ 2964893 w 4536504"/>
                <a:gd name="connsiteY22-890" fmla="*/ 3199184 h 3919264"/>
                <a:gd name="connsiteX23-891" fmla="*/ 3445760 w 4536504"/>
                <a:gd name="connsiteY23-892" fmla="*/ 3199184 h 3919264"/>
                <a:gd name="connsiteX24-893" fmla="*/ 3495222 w 4536504"/>
                <a:gd name="connsiteY24-894" fmla="*/ 3248646 h 3919264"/>
                <a:gd name="connsiteX25-895" fmla="*/ 3495222 w 4536504"/>
                <a:gd name="connsiteY25-896" fmla="*/ 3869802 h 3919264"/>
                <a:gd name="connsiteX26-897" fmla="*/ 3445760 w 4536504"/>
                <a:gd name="connsiteY26-898" fmla="*/ 3919264 h 3919264"/>
                <a:gd name="connsiteX27-899" fmla="*/ 2824604 w 4536504"/>
                <a:gd name="connsiteY27-900" fmla="*/ 3919264 h 3919264"/>
                <a:gd name="connsiteX28-901" fmla="*/ 2775142 w 4536504"/>
                <a:gd name="connsiteY28-902" fmla="*/ 3869802 h 3919264"/>
                <a:gd name="connsiteX29-903" fmla="*/ 2775142 w 4536504"/>
                <a:gd name="connsiteY29-904" fmla="*/ 3495860 h 3919264"/>
                <a:gd name="connsiteX30-905" fmla="*/ 2237797 w 4536504"/>
                <a:gd name="connsiteY30-906" fmla="*/ 3114311 h 3919264"/>
                <a:gd name="connsiteX31-907" fmla="*/ 2214362 w 4536504"/>
                <a:gd name="connsiteY31-908" fmla="*/ 3096344 h 3919264"/>
                <a:gd name="connsiteX32-909" fmla="*/ 1518017 w 4536504"/>
                <a:gd name="connsiteY32-910" fmla="*/ 3096344 h 3919264"/>
                <a:gd name="connsiteX33-911" fmla="*/ 1448668 w 4536504"/>
                <a:gd name="connsiteY33-912" fmla="*/ 3026995 h 3919264"/>
                <a:gd name="connsiteX34-913" fmla="*/ 1448668 w 4536504"/>
                <a:gd name="connsiteY34-914" fmla="*/ 2508527 h 3919264"/>
                <a:gd name="connsiteX35-915" fmla="*/ 953449 w 4536504"/>
                <a:gd name="connsiteY35-916" fmla="*/ 2016224 h 3919264"/>
                <a:gd name="connsiteX36-917" fmla="*/ 89032 w 4536504"/>
                <a:gd name="connsiteY36-918" fmla="*/ 2016224 h 3919264"/>
                <a:gd name="connsiteX37-919" fmla="*/ 0 w 4536504"/>
                <a:gd name="connsiteY37-920" fmla="*/ 1927192 h 3919264"/>
                <a:gd name="connsiteX38-921" fmla="*/ 0 w 4536504"/>
                <a:gd name="connsiteY38-922" fmla="*/ 809112 h 3919264"/>
                <a:gd name="connsiteX39-923" fmla="*/ 89032 w 4536504"/>
                <a:gd name="connsiteY39-924" fmla="*/ 720080 h 3919264"/>
                <a:gd name="connsiteX40-925" fmla="*/ 1207112 w 4536504"/>
                <a:gd name="connsiteY40-926" fmla="*/ 720080 h 3919264"/>
                <a:gd name="connsiteX41-927" fmla="*/ 1296144 w 4536504"/>
                <a:gd name="connsiteY41-928" fmla="*/ 809112 h 3919264"/>
                <a:gd name="connsiteX42-929" fmla="*/ 1296144 w 4536504"/>
                <a:gd name="connsiteY42-930" fmla="*/ 1707636 h 3919264"/>
                <a:gd name="connsiteX43-931" fmla="*/ 1704226 w 4536504"/>
                <a:gd name="connsiteY43-932" fmla="*/ 2086756 h 3919264"/>
                <a:gd name="connsiteX44-933" fmla="*/ 2110101 w 4536504"/>
                <a:gd name="connsiteY44-934" fmla="*/ 2086756 h 3919264"/>
                <a:gd name="connsiteX45-935" fmla="*/ 2664296 w 4536504"/>
                <a:gd name="connsiteY45-936" fmla="*/ 1664322 h 3919264"/>
                <a:gd name="connsiteX46-937" fmla="*/ 2664296 w 4536504"/>
                <a:gd name="connsiteY46-938" fmla="*/ 995126 h 3919264"/>
                <a:gd name="connsiteX47-939" fmla="*/ 2728986 w 4536504"/>
                <a:gd name="connsiteY47-940" fmla="*/ 930436 h 3919264"/>
                <a:gd name="connsiteX48-941" fmla="*/ 3256610 w 4536504"/>
                <a:gd name="connsiteY48-942" fmla="*/ 930436 h 3919264"/>
                <a:gd name="connsiteX49-943" fmla="*/ 3816424 w 4536504"/>
                <a:gd name="connsiteY49-944" fmla="*/ 464510 h 3919264"/>
                <a:gd name="connsiteX50-945" fmla="*/ 3816424 w 4536504"/>
                <a:gd name="connsiteY50-946" fmla="*/ 49462 h 3919264"/>
                <a:gd name="connsiteX51-947" fmla="*/ 3865886 w 4536504"/>
                <a:gd name="connsiteY51-948" fmla="*/ 0 h 3919264"/>
                <a:gd name="connsiteX0-949" fmla="*/ 3865886 w 4536504"/>
                <a:gd name="connsiteY0-950" fmla="*/ 0 h 3919264"/>
                <a:gd name="connsiteX1-951" fmla="*/ 4487042 w 4536504"/>
                <a:gd name="connsiteY1-952" fmla="*/ 0 h 3919264"/>
                <a:gd name="connsiteX2-953" fmla="*/ 4536504 w 4536504"/>
                <a:gd name="connsiteY2-954" fmla="*/ 49462 h 3919264"/>
                <a:gd name="connsiteX3-955" fmla="*/ 4536504 w 4536504"/>
                <a:gd name="connsiteY3-956" fmla="*/ 670618 h 3919264"/>
                <a:gd name="connsiteX4-957" fmla="*/ 4487042 w 4536504"/>
                <a:gd name="connsiteY4-958" fmla="*/ 720080 h 3919264"/>
                <a:gd name="connsiteX5-959" fmla="*/ 4097918 w 4536504"/>
                <a:gd name="connsiteY5-960" fmla="*/ 720080 h 3919264"/>
                <a:gd name="connsiteX6-961" fmla="*/ 3606068 w 4536504"/>
                <a:gd name="connsiteY6-962" fmla="*/ 1182801 h 3919264"/>
                <a:gd name="connsiteX7-963" fmla="*/ 3606068 w 4536504"/>
                <a:gd name="connsiteY7-964" fmla="*/ 1356441 h 3919264"/>
                <a:gd name="connsiteX8-965" fmla="*/ 3609595 w 4536504"/>
                <a:gd name="connsiteY8-966" fmla="*/ 1725690 h 3919264"/>
                <a:gd name="connsiteX9-967" fmla="*/ 4111762 w 4536504"/>
                <a:gd name="connsiteY9-968" fmla="*/ 2193410 h 3919264"/>
                <a:gd name="connsiteX10-969" fmla="*/ 4487042 w 4536504"/>
                <a:gd name="connsiteY10-970" fmla="*/ 2193410 h 3919264"/>
                <a:gd name="connsiteX11-971" fmla="*/ 4536504 w 4536504"/>
                <a:gd name="connsiteY11-972" fmla="*/ 2242872 h 3919264"/>
                <a:gd name="connsiteX12-973" fmla="*/ 4536504 w 4536504"/>
                <a:gd name="connsiteY12-974" fmla="*/ 2864028 h 3919264"/>
                <a:gd name="connsiteX13-975" fmla="*/ 4487042 w 4536504"/>
                <a:gd name="connsiteY13-976" fmla="*/ 2913490 h 3919264"/>
                <a:gd name="connsiteX14-977" fmla="*/ 3865886 w 4536504"/>
                <a:gd name="connsiteY14-978" fmla="*/ 2913490 h 3919264"/>
                <a:gd name="connsiteX15-979" fmla="*/ 3816424 w 4536504"/>
                <a:gd name="connsiteY15-980" fmla="*/ 2864028 h 3919264"/>
                <a:gd name="connsiteX16-981" fmla="*/ 3816424 w 4536504"/>
                <a:gd name="connsiteY16-982" fmla="*/ 2499630 h 3919264"/>
                <a:gd name="connsiteX17-983" fmla="*/ 3325545 w 4536504"/>
                <a:gd name="connsiteY17-984" fmla="*/ 1872208 h 3919264"/>
                <a:gd name="connsiteX18-985" fmla="*/ 2879310 w 4536504"/>
                <a:gd name="connsiteY18-986" fmla="*/ 1872208 h 3919264"/>
                <a:gd name="connsiteX19-987" fmla="*/ 2458256 w 4536504"/>
                <a:gd name="connsiteY19-988" fmla="*/ 2405700 h 3919264"/>
                <a:gd name="connsiteX20-989" fmla="*/ 2458256 w 4536504"/>
                <a:gd name="connsiteY20-990" fmla="*/ 2711068 h 3919264"/>
                <a:gd name="connsiteX21-991" fmla="*/ 2967338 w 4536504"/>
                <a:gd name="connsiteY21-992" fmla="*/ 3195262 h 3919264"/>
                <a:gd name="connsiteX22-993" fmla="*/ 2964893 w 4536504"/>
                <a:gd name="connsiteY22-994" fmla="*/ 3199184 h 3919264"/>
                <a:gd name="connsiteX23-995" fmla="*/ 3445760 w 4536504"/>
                <a:gd name="connsiteY23-996" fmla="*/ 3199184 h 3919264"/>
                <a:gd name="connsiteX24-997" fmla="*/ 3495222 w 4536504"/>
                <a:gd name="connsiteY24-998" fmla="*/ 3248646 h 3919264"/>
                <a:gd name="connsiteX25-999" fmla="*/ 3495222 w 4536504"/>
                <a:gd name="connsiteY25-1000" fmla="*/ 3869802 h 3919264"/>
                <a:gd name="connsiteX26-1001" fmla="*/ 3445760 w 4536504"/>
                <a:gd name="connsiteY26-1002" fmla="*/ 3919264 h 3919264"/>
                <a:gd name="connsiteX27-1003" fmla="*/ 2824604 w 4536504"/>
                <a:gd name="connsiteY27-1004" fmla="*/ 3919264 h 3919264"/>
                <a:gd name="connsiteX28-1005" fmla="*/ 2775142 w 4536504"/>
                <a:gd name="connsiteY28-1006" fmla="*/ 3869802 h 3919264"/>
                <a:gd name="connsiteX29-1007" fmla="*/ 2775142 w 4536504"/>
                <a:gd name="connsiteY29-1008" fmla="*/ 3495860 h 3919264"/>
                <a:gd name="connsiteX30-1009" fmla="*/ 2237797 w 4536504"/>
                <a:gd name="connsiteY30-1010" fmla="*/ 3114311 h 3919264"/>
                <a:gd name="connsiteX31-1011" fmla="*/ 2214362 w 4536504"/>
                <a:gd name="connsiteY31-1012" fmla="*/ 3096344 h 3919264"/>
                <a:gd name="connsiteX32-1013" fmla="*/ 1518017 w 4536504"/>
                <a:gd name="connsiteY32-1014" fmla="*/ 3096344 h 3919264"/>
                <a:gd name="connsiteX33-1015" fmla="*/ 1448668 w 4536504"/>
                <a:gd name="connsiteY33-1016" fmla="*/ 3026995 h 3919264"/>
                <a:gd name="connsiteX34-1017" fmla="*/ 1448668 w 4536504"/>
                <a:gd name="connsiteY34-1018" fmla="*/ 2508527 h 3919264"/>
                <a:gd name="connsiteX35-1019" fmla="*/ 953449 w 4536504"/>
                <a:gd name="connsiteY35-1020" fmla="*/ 2016224 h 3919264"/>
                <a:gd name="connsiteX36-1021" fmla="*/ 89032 w 4536504"/>
                <a:gd name="connsiteY36-1022" fmla="*/ 2016224 h 3919264"/>
                <a:gd name="connsiteX37-1023" fmla="*/ 0 w 4536504"/>
                <a:gd name="connsiteY37-1024" fmla="*/ 1927192 h 3919264"/>
                <a:gd name="connsiteX38-1025" fmla="*/ 0 w 4536504"/>
                <a:gd name="connsiteY38-1026" fmla="*/ 809112 h 3919264"/>
                <a:gd name="connsiteX39-1027" fmla="*/ 89032 w 4536504"/>
                <a:gd name="connsiteY39-1028" fmla="*/ 720080 h 3919264"/>
                <a:gd name="connsiteX40-1029" fmla="*/ 1207112 w 4536504"/>
                <a:gd name="connsiteY40-1030" fmla="*/ 720080 h 3919264"/>
                <a:gd name="connsiteX41-1031" fmla="*/ 1296144 w 4536504"/>
                <a:gd name="connsiteY41-1032" fmla="*/ 809112 h 3919264"/>
                <a:gd name="connsiteX42-1033" fmla="*/ 1296144 w 4536504"/>
                <a:gd name="connsiteY42-1034" fmla="*/ 1707636 h 3919264"/>
                <a:gd name="connsiteX43-1035" fmla="*/ 1704226 w 4536504"/>
                <a:gd name="connsiteY43-1036" fmla="*/ 2086756 h 3919264"/>
                <a:gd name="connsiteX44-1037" fmla="*/ 2110101 w 4536504"/>
                <a:gd name="connsiteY44-1038" fmla="*/ 2086756 h 3919264"/>
                <a:gd name="connsiteX45-1039" fmla="*/ 2664296 w 4536504"/>
                <a:gd name="connsiteY45-1040" fmla="*/ 1664322 h 3919264"/>
                <a:gd name="connsiteX46-1041" fmla="*/ 2664296 w 4536504"/>
                <a:gd name="connsiteY46-1042" fmla="*/ 995126 h 3919264"/>
                <a:gd name="connsiteX47-1043" fmla="*/ 2728986 w 4536504"/>
                <a:gd name="connsiteY47-1044" fmla="*/ 930436 h 3919264"/>
                <a:gd name="connsiteX48-1045" fmla="*/ 3256610 w 4536504"/>
                <a:gd name="connsiteY48-1046" fmla="*/ 930436 h 3919264"/>
                <a:gd name="connsiteX49-1047" fmla="*/ 3816424 w 4536504"/>
                <a:gd name="connsiteY49-1048" fmla="*/ 464510 h 3919264"/>
                <a:gd name="connsiteX50-1049" fmla="*/ 3816424 w 4536504"/>
                <a:gd name="connsiteY50-1050" fmla="*/ 49462 h 3919264"/>
                <a:gd name="connsiteX51-1051" fmla="*/ 3865886 w 4536504"/>
                <a:gd name="connsiteY51-1052" fmla="*/ 0 h 3919264"/>
                <a:gd name="connsiteX0-1053" fmla="*/ 3865886 w 4536504"/>
                <a:gd name="connsiteY0-1054" fmla="*/ 0 h 3919264"/>
                <a:gd name="connsiteX1-1055" fmla="*/ 4487042 w 4536504"/>
                <a:gd name="connsiteY1-1056" fmla="*/ 0 h 3919264"/>
                <a:gd name="connsiteX2-1057" fmla="*/ 4536504 w 4536504"/>
                <a:gd name="connsiteY2-1058" fmla="*/ 49462 h 3919264"/>
                <a:gd name="connsiteX3-1059" fmla="*/ 4536504 w 4536504"/>
                <a:gd name="connsiteY3-1060" fmla="*/ 670618 h 3919264"/>
                <a:gd name="connsiteX4-1061" fmla="*/ 4487042 w 4536504"/>
                <a:gd name="connsiteY4-1062" fmla="*/ 720080 h 3919264"/>
                <a:gd name="connsiteX5-1063" fmla="*/ 4097918 w 4536504"/>
                <a:gd name="connsiteY5-1064" fmla="*/ 720080 h 3919264"/>
                <a:gd name="connsiteX6-1065" fmla="*/ 3606068 w 4536504"/>
                <a:gd name="connsiteY6-1066" fmla="*/ 1182801 h 3919264"/>
                <a:gd name="connsiteX7-1067" fmla="*/ 3606068 w 4536504"/>
                <a:gd name="connsiteY7-1068" fmla="*/ 1356441 h 3919264"/>
                <a:gd name="connsiteX8-1069" fmla="*/ 3609595 w 4536504"/>
                <a:gd name="connsiteY8-1070" fmla="*/ 1725690 h 3919264"/>
                <a:gd name="connsiteX9-1071" fmla="*/ 4111762 w 4536504"/>
                <a:gd name="connsiteY9-1072" fmla="*/ 2193410 h 3919264"/>
                <a:gd name="connsiteX10-1073" fmla="*/ 4487042 w 4536504"/>
                <a:gd name="connsiteY10-1074" fmla="*/ 2193410 h 3919264"/>
                <a:gd name="connsiteX11-1075" fmla="*/ 4536504 w 4536504"/>
                <a:gd name="connsiteY11-1076" fmla="*/ 2242872 h 3919264"/>
                <a:gd name="connsiteX12-1077" fmla="*/ 4536504 w 4536504"/>
                <a:gd name="connsiteY12-1078" fmla="*/ 2864028 h 3919264"/>
                <a:gd name="connsiteX13-1079" fmla="*/ 4487042 w 4536504"/>
                <a:gd name="connsiteY13-1080" fmla="*/ 2913490 h 3919264"/>
                <a:gd name="connsiteX14-1081" fmla="*/ 3865886 w 4536504"/>
                <a:gd name="connsiteY14-1082" fmla="*/ 2913490 h 3919264"/>
                <a:gd name="connsiteX15-1083" fmla="*/ 3816424 w 4536504"/>
                <a:gd name="connsiteY15-1084" fmla="*/ 2864028 h 3919264"/>
                <a:gd name="connsiteX16-1085" fmla="*/ 3816424 w 4536504"/>
                <a:gd name="connsiteY16-1086" fmla="*/ 2499630 h 3919264"/>
                <a:gd name="connsiteX17-1087" fmla="*/ 3325545 w 4536504"/>
                <a:gd name="connsiteY17-1088" fmla="*/ 1872208 h 3919264"/>
                <a:gd name="connsiteX18-1089" fmla="*/ 2879310 w 4536504"/>
                <a:gd name="connsiteY18-1090" fmla="*/ 1872208 h 3919264"/>
                <a:gd name="connsiteX19-1091" fmla="*/ 2458256 w 4536504"/>
                <a:gd name="connsiteY19-1092" fmla="*/ 2405700 h 3919264"/>
                <a:gd name="connsiteX20-1093" fmla="*/ 2458256 w 4536504"/>
                <a:gd name="connsiteY20-1094" fmla="*/ 2711068 h 3919264"/>
                <a:gd name="connsiteX21-1095" fmla="*/ 2967338 w 4536504"/>
                <a:gd name="connsiteY21-1096" fmla="*/ 3195262 h 3919264"/>
                <a:gd name="connsiteX22-1097" fmla="*/ 2964893 w 4536504"/>
                <a:gd name="connsiteY22-1098" fmla="*/ 3199184 h 3919264"/>
                <a:gd name="connsiteX23-1099" fmla="*/ 3445760 w 4536504"/>
                <a:gd name="connsiteY23-1100" fmla="*/ 3199184 h 3919264"/>
                <a:gd name="connsiteX24-1101" fmla="*/ 3495222 w 4536504"/>
                <a:gd name="connsiteY24-1102" fmla="*/ 3248646 h 3919264"/>
                <a:gd name="connsiteX25-1103" fmla="*/ 3495222 w 4536504"/>
                <a:gd name="connsiteY25-1104" fmla="*/ 3869802 h 3919264"/>
                <a:gd name="connsiteX26-1105" fmla="*/ 3445760 w 4536504"/>
                <a:gd name="connsiteY26-1106" fmla="*/ 3919264 h 3919264"/>
                <a:gd name="connsiteX27-1107" fmla="*/ 2824604 w 4536504"/>
                <a:gd name="connsiteY27-1108" fmla="*/ 3919264 h 3919264"/>
                <a:gd name="connsiteX28-1109" fmla="*/ 2775142 w 4536504"/>
                <a:gd name="connsiteY28-1110" fmla="*/ 3869802 h 3919264"/>
                <a:gd name="connsiteX29-1111" fmla="*/ 2775142 w 4536504"/>
                <a:gd name="connsiteY29-1112" fmla="*/ 3495860 h 3919264"/>
                <a:gd name="connsiteX30-1113" fmla="*/ 2237797 w 4536504"/>
                <a:gd name="connsiteY30-1114" fmla="*/ 3114311 h 3919264"/>
                <a:gd name="connsiteX31-1115" fmla="*/ 2214362 w 4536504"/>
                <a:gd name="connsiteY31-1116" fmla="*/ 3096344 h 3919264"/>
                <a:gd name="connsiteX32-1117" fmla="*/ 1518017 w 4536504"/>
                <a:gd name="connsiteY32-1118" fmla="*/ 3096344 h 3919264"/>
                <a:gd name="connsiteX33-1119" fmla="*/ 1448668 w 4536504"/>
                <a:gd name="connsiteY33-1120" fmla="*/ 3026995 h 3919264"/>
                <a:gd name="connsiteX34-1121" fmla="*/ 1448668 w 4536504"/>
                <a:gd name="connsiteY34-1122" fmla="*/ 2508527 h 3919264"/>
                <a:gd name="connsiteX35-1123" fmla="*/ 953449 w 4536504"/>
                <a:gd name="connsiteY35-1124" fmla="*/ 2016224 h 3919264"/>
                <a:gd name="connsiteX36-1125" fmla="*/ 89032 w 4536504"/>
                <a:gd name="connsiteY36-1126" fmla="*/ 2016224 h 3919264"/>
                <a:gd name="connsiteX37-1127" fmla="*/ 0 w 4536504"/>
                <a:gd name="connsiteY37-1128" fmla="*/ 1927192 h 3919264"/>
                <a:gd name="connsiteX38-1129" fmla="*/ 0 w 4536504"/>
                <a:gd name="connsiteY38-1130" fmla="*/ 809112 h 3919264"/>
                <a:gd name="connsiteX39-1131" fmla="*/ 89032 w 4536504"/>
                <a:gd name="connsiteY39-1132" fmla="*/ 720080 h 3919264"/>
                <a:gd name="connsiteX40-1133" fmla="*/ 1207112 w 4536504"/>
                <a:gd name="connsiteY40-1134" fmla="*/ 720080 h 3919264"/>
                <a:gd name="connsiteX41-1135" fmla="*/ 1296144 w 4536504"/>
                <a:gd name="connsiteY41-1136" fmla="*/ 809112 h 3919264"/>
                <a:gd name="connsiteX42-1137" fmla="*/ 1296144 w 4536504"/>
                <a:gd name="connsiteY42-1138" fmla="*/ 1707636 h 3919264"/>
                <a:gd name="connsiteX43-1139" fmla="*/ 1704226 w 4536504"/>
                <a:gd name="connsiteY43-1140" fmla="*/ 2086756 h 3919264"/>
                <a:gd name="connsiteX44-1141" fmla="*/ 2110101 w 4536504"/>
                <a:gd name="connsiteY44-1142" fmla="*/ 2086756 h 3919264"/>
                <a:gd name="connsiteX45-1143" fmla="*/ 2664296 w 4536504"/>
                <a:gd name="connsiteY45-1144" fmla="*/ 1664322 h 3919264"/>
                <a:gd name="connsiteX46-1145" fmla="*/ 2664296 w 4536504"/>
                <a:gd name="connsiteY46-1146" fmla="*/ 995126 h 3919264"/>
                <a:gd name="connsiteX47-1147" fmla="*/ 2728986 w 4536504"/>
                <a:gd name="connsiteY47-1148" fmla="*/ 930436 h 3919264"/>
                <a:gd name="connsiteX48-1149" fmla="*/ 3256610 w 4536504"/>
                <a:gd name="connsiteY48-1150" fmla="*/ 930436 h 3919264"/>
                <a:gd name="connsiteX49-1151" fmla="*/ 3816424 w 4536504"/>
                <a:gd name="connsiteY49-1152" fmla="*/ 464510 h 3919264"/>
                <a:gd name="connsiteX50-1153" fmla="*/ 3816424 w 4536504"/>
                <a:gd name="connsiteY50-1154" fmla="*/ 49462 h 3919264"/>
                <a:gd name="connsiteX51-1155" fmla="*/ 3865886 w 4536504"/>
                <a:gd name="connsiteY51-1156" fmla="*/ 0 h 3919264"/>
                <a:gd name="connsiteX0-1157" fmla="*/ 3865886 w 4536504"/>
                <a:gd name="connsiteY0-1158" fmla="*/ 0 h 3919264"/>
                <a:gd name="connsiteX1-1159" fmla="*/ 4487042 w 4536504"/>
                <a:gd name="connsiteY1-1160" fmla="*/ 0 h 3919264"/>
                <a:gd name="connsiteX2-1161" fmla="*/ 4536504 w 4536504"/>
                <a:gd name="connsiteY2-1162" fmla="*/ 49462 h 3919264"/>
                <a:gd name="connsiteX3-1163" fmla="*/ 4536504 w 4536504"/>
                <a:gd name="connsiteY3-1164" fmla="*/ 670618 h 3919264"/>
                <a:gd name="connsiteX4-1165" fmla="*/ 4487042 w 4536504"/>
                <a:gd name="connsiteY4-1166" fmla="*/ 720080 h 3919264"/>
                <a:gd name="connsiteX5-1167" fmla="*/ 4097918 w 4536504"/>
                <a:gd name="connsiteY5-1168" fmla="*/ 720080 h 3919264"/>
                <a:gd name="connsiteX6-1169" fmla="*/ 3606068 w 4536504"/>
                <a:gd name="connsiteY6-1170" fmla="*/ 1182801 h 3919264"/>
                <a:gd name="connsiteX7-1171" fmla="*/ 3606068 w 4536504"/>
                <a:gd name="connsiteY7-1172" fmla="*/ 1356441 h 3919264"/>
                <a:gd name="connsiteX8-1173" fmla="*/ 3609595 w 4536504"/>
                <a:gd name="connsiteY8-1174" fmla="*/ 1725690 h 3919264"/>
                <a:gd name="connsiteX9-1175" fmla="*/ 4111762 w 4536504"/>
                <a:gd name="connsiteY9-1176" fmla="*/ 2193410 h 3919264"/>
                <a:gd name="connsiteX10-1177" fmla="*/ 4487042 w 4536504"/>
                <a:gd name="connsiteY10-1178" fmla="*/ 2193410 h 3919264"/>
                <a:gd name="connsiteX11-1179" fmla="*/ 4536504 w 4536504"/>
                <a:gd name="connsiteY11-1180" fmla="*/ 2242872 h 3919264"/>
                <a:gd name="connsiteX12-1181" fmla="*/ 4536504 w 4536504"/>
                <a:gd name="connsiteY12-1182" fmla="*/ 2864028 h 3919264"/>
                <a:gd name="connsiteX13-1183" fmla="*/ 4487042 w 4536504"/>
                <a:gd name="connsiteY13-1184" fmla="*/ 2913490 h 3919264"/>
                <a:gd name="connsiteX14-1185" fmla="*/ 3865886 w 4536504"/>
                <a:gd name="connsiteY14-1186" fmla="*/ 2913490 h 3919264"/>
                <a:gd name="connsiteX15-1187" fmla="*/ 3816424 w 4536504"/>
                <a:gd name="connsiteY15-1188" fmla="*/ 2864028 h 3919264"/>
                <a:gd name="connsiteX16-1189" fmla="*/ 3816424 w 4536504"/>
                <a:gd name="connsiteY16-1190" fmla="*/ 2499630 h 3919264"/>
                <a:gd name="connsiteX17-1191" fmla="*/ 3325545 w 4536504"/>
                <a:gd name="connsiteY17-1192" fmla="*/ 1872208 h 3919264"/>
                <a:gd name="connsiteX18-1193" fmla="*/ 2879310 w 4536504"/>
                <a:gd name="connsiteY18-1194" fmla="*/ 1872208 h 3919264"/>
                <a:gd name="connsiteX19-1195" fmla="*/ 2458256 w 4536504"/>
                <a:gd name="connsiteY19-1196" fmla="*/ 2405700 h 3919264"/>
                <a:gd name="connsiteX20-1197" fmla="*/ 2458256 w 4536504"/>
                <a:gd name="connsiteY20-1198" fmla="*/ 2711068 h 3919264"/>
                <a:gd name="connsiteX21-1199" fmla="*/ 2967338 w 4536504"/>
                <a:gd name="connsiteY21-1200" fmla="*/ 3195262 h 3919264"/>
                <a:gd name="connsiteX22-1201" fmla="*/ 2964893 w 4536504"/>
                <a:gd name="connsiteY22-1202" fmla="*/ 3199184 h 3919264"/>
                <a:gd name="connsiteX23-1203" fmla="*/ 3445760 w 4536504"/>
                <a:gd name="connsiteY23-1204" fmla="*/ 3199184 h 3919264"/>
                <a:gd name="connsiteX24-1205" fmla="*/ 3495222 w 4536504"/>
                <a:gd name="connsiteY24-1206" fmla="*/ 3248646 h 3919264"/>
                <a:gd name="connsiteX25-1207" fmla="*/ 3495222 w 4536504"/>
                <a:gd name="connsiteY25-1208" fmla="*/ 3869802 h 3919264"/>
                <a:gd name="connsiteX26-1209" fmla="*/ 3445760 w 4536504"/>
                <a:gd name="connsiteY26-1210" fmla="*/ 3919264 h 3919264"/>
                <a:gd name="connsiteX27-1211" fmla="*/ 2824604 w 4536504"/>
                <a:gd name="connsiteY27-1212" fmla="*/ 3919264 h 3919264"/>
                <a:gd name="connsiteX28-1213" fmla="*/ 2775142 w 4536504"/>
                <a:gd name="connsiteY28-1214" fmla="*/ 3869802 h 3919264"/>
                <a:gd name="connsiteX29-1215" fmla="*/ 2775142 w 4536504"/>
                <a:gd name="connsiteY29-1216" fmla="*/ 3495860 h 3919264"/>
                <a:gd name="connsiteX30-1217" fmla="*/ 2237797 w 4536504"/>
                <a:gd name="connsiteY30-1218" fmla="*/ 3114311 h 3919264"/>
                <a:gd name="connsiteX31-1219" fmla="*/ 2214362 w 4536504"/>
                <a:gd name="connsiteY31-1220" fmla="*/ 3096344 h 3919264"/>
                <a:gd name="connsiteX32-1221" fmla="*/ 1518017 w 4536504"/>
                <a:gd name="connsiteY32-1222" fmla="*/ 3096344 h 3919264"/>
                <a:gd name="connsiteX33-1223" fmla="*/ 1448668 w 4536504"/>
                <a:gd name="connsiteY33-1224" fmla="*/ 3026995 h 3919264"/>
                <a:gd name="connsiteX34-1225" fmla="*/ 1448668 w 4536504"/>
                <a:gd name="connsiteY34-1226" fmla="*/ 2508527 h 3919264"/>
                <a:gd name="connsiteX35-1227" fmla="*/ 953449 w 4536504"/>
                <a:gd name="connsiteY35-1228" fmla="*/ 2016224 h 3919264"/>
                <a:gd name="connsiteX36-1229" fmla="*/ 89032 w 4536504"/>
                <a:gd name="connsiteY36-1230" fmla="*/ 2016224 h 3919264"/>
                <a:gd name="connsiteX37-1231" fmla="*/ 0 w 4536504"/>
                <a:gd name="connsiteY37-1232" fmla="*/ 1927192 h 3919264"/>
                <a:gd name="connsiteX38-1233" fmla="*/ 0 w 4536504"/>
                <a:gd name="connsiteY38-1234" fmla="*/ 809112 h 3919264"/>
                <a:gd name="connsiteX39-1235" fmla="*/ 89032 w 4536504"/>
                <a:gd name="connsiteY39-1236" fmla="*/ 720080 h 3919264"/>
                <a:gd name="connsiteX40-1237" fmla="*/ 1207112 w 4536504"/>
                <a:gd name="connsiteY40-1238" fmla="*/ 720080 h 3919264"/>
                <a:gd name="connsiteX41-1239" fmla="*/ 1296144 w 4536504"/>
                <a:gd name="connsiteY41-1240" fmla="*/ 809112 h 3919264"/>
                <a:gd name="connsiteX42-1241" fmla="*/ 1296144 w 4536504"/>
                <a:gd name="connsiteY42-1242" fmla="*/ 1707636 h 3919264"/>
                <a:gd name="connsiteX43-1243" fmla="*/ 1704226 w 4536504"/>
                <a:gd name="connsiteY43-1244" fmla="*/ 2086756 h 3919264"/>
                <a:gd name="connsiteX44-1245" fmla="*/ 2110101 w 4536504"/>
                <a:gd name="connsiteY44-1246" fmla="*/ 2086756 h 3919264"/>
                <a:gd name="connsiteX45-1247" fmla="*/ 2664296 w 4536504"/>
                <a:gd name="connsiteY45-1248" fmla="*/ 1664322 h 3919264"/>
                <a:gd name="connsiteX46-1249" fmla="*/ 2664296 w 4536504"/>
                <a:gd name="connsiteY46-1250" fmla="*/ 995126 h 3919264"/>
                <a:gd name="connsiteX47-1251" fmla="*/ 2728986 w 4536504"/>
                <a:gd name="connsiteY47-1252" fmla="*/ 930436 h 3919264"/>
                <a:gd name="connsiteX48-1253" fmla="*/ 3256610 w 4536504"/>
                <a:gd name="connsiteY48-1254" fmla="*/ 930436 h 3919264"/>
                <a:gd name="connsiteX49-1255" fmla="*/ 3816424 w 4536504"/>
                <a:gd name="connsiteY49-1256" fmla="*/ 464510 h 3919264"/>
                <a:gd name="connsiteX50-1257" fmla="*/ 3816424 w 4536504"/>
                <a:gd name="connsiteY50-1258" fmla="*/ 49462 h 3919264"/>
                <a:gd name="connsiteX51-1259" fmla="*/ 3865886 w 4536504"/>
                <a:gd name="connsiteY51-1260" fmla="*/ 0 h 3919264"/>
                <a:gd name="connsiteX0-1261" fmla="*/ 3865886 w 4536504"/>
                <a:gd name="connsiteY0-1262" fmla="*/ 0 h 3919264"/>
                <a:gd name="connsiteX1-1263" fmla="*/ 4487042 w 4536504"/>
                <a:gd name="connsiteY1-1264" fmla="*/ 0 h 3919264"/>
                <a:gd name="connsiteX2-1265" fmla="*/ 4536504 w 4536504"/>
                <a:gd name="connsiteY2-1266" fmla="*/ 49462 h 3919264"/>
                <a:gd name="connsiteX3-1267" fmla="*/ 4536504 w 4536504"/>
                <a:gd name="connsiteY3-1268" fmla="*/ 670618 h 3919264"/>
                <a:gd name="connsiteX4-1269" fmla="*/ 4487042 w 4536504"/>
                <a:gd name="connsiteY4-1270" fmla="*/ 720080 h 3919264"/>
                <a:gd name="connsiteX5-1271" fmla="*/ 4097918 w 4536504"/>
                <a:gd name="connsiteY5-1272" fmla="*/ 720080 h 3919264"/>
                <a:gd name="connsiteX6-1273" fmla="*/ 3606068 w 4536504"/>
                <a:gd name="connsiteY6-1274" fmla="*/ 1182801 h 3919264"/>
                <a:gd name="connsiteX7-1275" fmla="*/ 3606068 w 4536504"/>
                <a:gd name="connsiteY7-1276" fmla="*/ 1356441 h 3919264"/>
                <a:gd name="connsiteX8-1277" fmla="*/ 3609595 w 4536504"/>
                <a:gd name="connsiteY8-1278" fmla="*/ 1725690 h 3919264"/>
                <a:gd name="connsiteX9-1279" fmla="*/ 4111762 w 4536504"/>
                <a:gd name="connsiteY9-1280" fmla="*/ 2193410 h 3919264"/>
                <a:gd name="connsiteX10-1281" fmla="*/ 4487042 w 4536504"/>
                <a:gd name="connsiteY10-1282" fmla="*/ 2193410 h 3919264"/>
                <a:gd name="connsiteX11-1283" fmla="*/ 4536504 w 4536504"/>
                <a:gd name="connsiteY11-1284" fmla="*/ 2242872 h 3919264"/>
                <a:gd name="connsiteX12-1285" fmla="*/ 4536504 w 4536504"/>
                <a:gd name="connsiteY12-1286" fmla="*/ 2864028 h 3919264"/>
                <a:gd name="connsiteX13-1287" fmla="*/ 4487042 w 4536504"/>
                <a:gd name="connsiteY13-1288" fmla="*/ 2913490 h 3919264"/>
                <a:gd name="connsiteX14-1289" fmla="*/ 3865886 w 4536504"/>
                <a:gd name="connsiteY14-1290" fmla="*/ 2913490 h 3919264"/>
                <a:gd name="connsiteX15-1291" fmla="*/ 3816424 w 4536504"/>
                <a:gd name="connsiteY15-1292" fmla="*/ 2864028 h 3919264"/>
                <a:gd name="connsiteX16-1293" fmla="*/ 3816424 w 4536504"/>
                <a:gd name="connsiteY16-1294" fmla="*/ 2499630 h 3919264"/>
                <a:gd name="connsiteX17-1295" fmla="*/ 3325545 w 4536504"/>
                <a:gd name="connsiteY17-1296" fmla="*/ 1872208 h 3919264"/>
                <a:gd name="connsiteX18-1297" fmla="*/ 2879310 w 4536504"/>
                <a:gd name="connsiteY18-1298" fmla="*/ 1872208 h 3919264"/>
                <a:gd name="connsiteX19-1299" fmla="*/ 2458256 w 4536504"/>
                <a:gd name="connsiteY19-1300" fmla="*/ 2405700 h 3919264"/>
                <a:gd name="connsiteX20-1301" fmla="*/ 2458256 w 4536504"/>
                <a:gd name="connsiteY20-1302" fmla="*/ 2711068 h 3919264"/>
                <a:gd name="connsiteX21-1303" fmla="*/ 2967338 w 4536504"/>
                <a:gd name="connsiteY21-1304" fmla="*/ 3195262 h 3919264"/>
                <a:gd name="connsiteX22-1305" fmla="*/ 2964893 w 4536504"/>
                <a:gd name="connsiteY22-1306" fmla="*/ 3199184 h 3919264"/>
                <a:gd name="connsiteX23-1307" fmla="*/ 3445760 w 4536504"/>
                <a:gd name="connsiteY23-1308" fmla="*/ 3199184 h 3919264"/>
                <a:gd name="connsiteX24-1309" fmla="*/ 3495222 w 4536504"/>
                <a:gd name="connsiteY24-1310" fmla="*/ 3248646 h 3919264"/>
                <a:gd name="connsiteX25-1311" fmla="*/ 3495222 w 4536504"/>
                <a:gd name="connsiteY25-1312" fmla="*/ 3869802 h 3919264"/>
                <a:gd name="connsiteX26-1313" fmla="*/ 3445760 w 4536504"/>
                <a:gd name="connsiteY26-1314" fmla="*/ 3919264 h 3919264"/>
                <a:gd name="connsiteX27-1315" fmla="*/ 2824604 w 4536504"/>
                <a:gd name="connsiteY27-1316" fmla="*/ 3919264 h 3919264"/>
                <a:gd name="connsiteX28-1317" fmla="*/ 2775142 w 4536504"/>
                <a:gd name="connsiteY28-1318" fmla="*/ 3869802 h 3919264"/>
                <a:gd name="connsiteX29-1319" fmla="*/ 2775142 w 4536504"/>
                <a:gd name="connsiteY29-1320" fmla="*/ 3495860 h 3919264"/>
                <a:gd name="connsiteX30-1321" fmla="*/ 2214362 w 4536504"/>
                <a:gd name="connsiteY30-1322" fmla="*/ 3096344 h 3919264"/>
                <a:gd name="connsiteX31-1323" fmla="*/ 1518017 w 4536504"/>
                <a:gd name="connsiteY31-1324" fmla="*/ 3096344 h 3919264"/>
                <a:gd name="connsiteX32-1325" fmla="*/ 1448668 w 4536504"/>
                <a:gd name="connsiteY32-1326" fmla="*/ 3026995 h 3919264"/>
                <a:gd name="connsiteX33-1327" fmla="*/ 1448668 w 4536504"/>
                <a:gd name="connsiteY33-1328" fmla="*/ 2508527 h 3919264"/>
                <a:gd name="connsiteX34-1329" fmla="*/ 953449 w 4536504"/>
                <a:gd name="connsiteY34-1330" fmla="*/ 2016224 h 3919264"/>
                <a:gd name="connsiteX35-1331" fmla="*/ 89032 w 4536504"/>
                <a:gd name="connsiteY35-1332" fmla="*/ 2016224 h 3919264"/>
                <a:gd name="connsiteX36-1333" fmla="*/ 0 w 4536504"/>
                <a:gd name="connsiteY36-1334" fmla="*/ 1927192 h 3919264"/>
                <a:gd name="connsiteX37-1335" fmla="*/ 0 w 4536504"/>
                <a:gd name="connsiteY37-1336" fmla="*/ 809112 h 3919264"/>
                <a:gd name="connsiteX38-1337" fmla="*/ 89032 w 4536504"/>
                <a:gd name="connsiteY38-1338" fmla="*/ 720080 h 3919264"/>
                <a:gd name="connsiteX39-1339" fmla="*/ 1207112 w 4536504"/>
                <a:gd name="connsiteY39-1340" fmla="*/ 720080 h 3919264"/>
                <a:gd name="connsiteX40-1341" fmla="*/ 1296144 w 4536504"/>
                <a:gd name="connsiteY40-1342" fmla="*/ 809112 h 3919264"/>
                <a:gd name="connsiteX41-1343" fmla="*/ 1296144 w 4536504"/>
                <a:gd name="connsiteY41-1344" fmla="*/ 1707636 h 3919264"/>
                <a:gd name="connsiteX42-1345" fmla="*/ 1704226 w 4536504"/>
                <a:gd name="connsiteY42-1346" fmla="*/ 2086756 h 3919264"/>
                <a:gd name="connsiteX43-1347" fmla="*/ 2110101 w 4536504"/>
                <a:gd name="connsiteY43-1348" fmla="*/ 2086756 h 3919264"/>
                <a:gd name="connsiteX44-1349" fmla="*/ 2664296 w 4536504"/>
                <a:gd name="connsiteY44-1350" fmla="*/ 1664322 h 3919264"/>
                <a:gd name="connsiteX45-1351" fmla="*/ 2664296 w 4536504"/>
                <a:gd name="connsiteY45-1352" fmla="*/ 995126 h 3919264"/>
                <a:gd name="connsiteX46-1353" fmla="*/ 2728986 w 4536504"/>
                <a:gd name="connsiteY46-1354" fmla="*/ 930436 h 3919264"/>
                <a:gd name="connsiteX47-1355" fmla="*/ 3256610 w 4536504"/>
                <a:gd name="connsiteY47-1356" fmla="*/ 930436 h 3919264"/>
                <a:gd name="connsiteX48-1357" fmla="*/ 3816424 w 4536504"/>
                <a:gd name="connsiteY48-1358" fmla="*/ 464510 h 3919264"/>
                <a:gd name="connsiteX49-1359" fmla="*/ 3816424 w 4536504"/>
                <a:gd name="connsiteY49-1360" fmla="*/ 49462 h 3919264"/>
                <a:gd name="connsiteX50-1361" fmla="*/ 3865886 w 4536504"/>
                <a:gd name="connsiteY50-1362" fmla="*/ 0 h 3919264"/>
                <a:gd name="connsiteX0-1363" fmla="*/ 3865886 w 4536504"/>
                <a:gd name="connsiteY0-1364" fmla="*/ 0 h 3919264"/>
                <a:gd name="connsiteX1-1365" fmla="*/ 4487042 w 4536504"/>
                <a:gd name="connsiteY1-1366" fmla="*/ 0 h 3919264"/>
                <a:gd name="connsiteX2-1367" fmla="*/ 4536504 w 4536504"/>
                <a:gd name="connsiteY2-1368" fmla="*/ 49462 h 3919264"/>
                <a:gd name="connsiteX3-1369" fmla="*/ 4536504 w 4536504"/>
                <a:gd name="connsiteY3-1370" fmla="*/ 670618 h 3919264"/>
                <a:gd name="connsiteX4-1371" fmla="*/ 4487042 w 4536504"/>
                <a:gd name="connsiteY4-1372" fmla="*/ 720080 h 3919264"/>
                <a:gd name="connsiteX5-1373" fmla="*/ 4097918 w 4536504"/>
                <a:gd name="connsiteY5-1374" fmla="*/ 720080 h 3919264"/>
                <a:gd name="connsiteX6-1375" fmla="*/ 3606068 w 4536504"/>
                <a:gd name="connsiteY6-1376" fmla="*/ 1182801 h 3919264"/>
                <a:gd name="connsiteX7-1377" fmla="*/ 3606068 w 4536504"/>
                <a:gd name="connsiteY7-1378" fmla="*/ 1356441 h 3919264"/>
                <a:gd name="connsiteX8-1379" fmla="*/ 3609595 w 4536504"/>
                <a:gd name="connsiteY8-1380" fmla="*/ 1725690 h 3919264"/>
                <a:gd name="connsiteX9-1381" fmla="*/ 4111762 w 4536504"/>
                <a:gd name="connsiteY9-1382" fmla="*/ 2193410 h 3919264"/>
                <a:gd name="connsiteX10-1383" fmla="*/ 4487042 w 4536504"/>
                <a:gd name="connsiteY10-1384" fmla="*/ 2193410 h 3919264"/>
                <a:gd name="connsiteX11-1385" fmla="*/ 4536504 w 4536504"/>
                <a:gd name="connsiteY11-1386" fmla="*/ 2242872 h 3919264"/>
                <a:gd name="connsiteX12-1387" fmla="*/ 4536504 w 4536504"/>
                <a:gd name="connsiteY12-1388" fmla="*/ 2864028 h 3919264"/>
                <a:gd name="connsiteX13-1389" fmla="*/ 4487042 w 4536504"/>
                <a:gd name="connsiteY13-1390" fmla="*/ 2913490 h 3919264"/>
                <a:gd name="connsiteX14-1391" fmla="*/ 3865886 w 4536504"/>
                <a:gd name="connsiteY14-1392" fmla="*/ 2913490 h 3919264"/>
                <a:gd name="connsiteX15-1393" fmla="*/ 3816424 w 4536504"/>
                <a:gd name="connsiteY15-1394" fmla="*/ 2864028 h 3919264"/>
                <a:gd name="connsiteX16-1395" fmla="*/ 3816424 w 4536504"/>
                <a:gd name="connsiteY16-1396" fmla="*/ 2499630 h 3919264"/>
                <a:gd name="connsiteX17-1397" fmla="*/ 3325545 w 4536504"/>
                <a:gd name="connsiteY17-1398" fmla="*/ 1872208 h 3919264"/>
                <a:gd name="connsiteX18-1399" fmla="*/ 2879310 w 4536504"/>
                <a:gd name="connsiteY18-1400" fmla="*/ 1872208 h 3919264"/>
                <a:gd name="connsiteX19-1401" fmla="*/ 2458256 w 4536504"/>
                <a:gd name="connsiteY19-1402" fmla="*/ 2405700 h 3919264"/>
                <a:gd name="connsiteX20-1403" fmla="*/ 2458256 w 4536504"/>
                <a:gd name="connsiteY20-1404" fmla="*/ 2711068 h 3919264"/>
                <a:gd name="connsiteX21-1405" fmla="*/ 2967338 w 4536504"/>
                <a:gd name="connsiteY21-1406" fmla="*/ 3195262 h 3919264"/>
                <a:gd name="connsiteX22-1407" fmla="*/ 2964893 w 4536504"/>
                <a:gd name="connsiteY22-1408" fmla="*/ 3199184 h 3919264"/>
                <a:gd name="connsiteX23-1409" fmla="*/ 3445760 w 4536504"/>
                <a:gd name="connsiteY23-1410" fmla="*/ 3199184 h 3919264"/>
                <a:gd name="connsiteX24-1411" fmla="*/ 3495222 w 4536504"/>
                <a:gd name="connsiteY24-1412" fmla="*/ 3248646 h 3919264"/>
                <a:gd name="connsiteX25-1413" fmla="*/ 3495222 w 4536504"/>
                <a:gd name="connsiteY25-1414" fmla="*/ 3869802 h 3919264"/>
                <a:gd name="connsiteX26-1415" fmla="*/ 3445760 w 4536504"/>
                <a:gd name="connsiteY26-1416" fmla="*/ 3919264 h 3919264"/>
                <a:gd name="connsiteX27-1417" fmla="*/ 2824604 w 4536504"/>
                <a:gd name="connsiteY27-1418" fmla="*/ 3919264 h 3919264"/>
                <a:gd name="connsiteX28-1419" fmla="*/ 2775142 w 4536504"/>
                <a:gd name="connsiteY28-1420" fmla="*/ 3869802 h 3919264"/>
                <a:gd name="connsiteX29-1421" fmla="*/ 2775142 w 4536504"/>
                <a:gd name="connsiteY29-1422" fmla="*/ 3495860 h 3919264"/>
                <a:gd name="connsiteX30-1423" fmla="*/ 2214362 w 4536504"/>
                <a:gd name="connsiteY30-1424" fmla="*/ 3096344 h 3919264"/>
                <a:gd name="connsiteX31-1425" fmla="*/ 1518017 w 4536504"/>
                <a:gd name="connsiteY31-1426" fmla="*/ 3096344 h 3919264"/>
                <a:gd name="connsiteX32-1427" fmla="*/ 1448668 w 4536504"/>
                <a:gd name="connsiteY32-1428" fmla="*/ 3026995 h 3919264"/>
                <a:gd name="connsiteX33-1429" fmla="*/ 1448668 w 4536504"/>
                <a:gd name="connsiteY33-1430" fmla="*/ 2508527 h 3919264"/>
                <a:gd name="connsiteX34-1431" fmla="*/ 953449 w 4536504"/>
                <a:gd name="connsiteY34-1432" fmla="*/ 2016224 h 3919264"/>
                <a:gd name="connsiteX35-1433" fmla="*/ 89032 w 4536504"/>
                <a:gd name="connsiteY35-1434" fmla="*/ 2016224 h 3919264"/>
                <a:gd name="connsiteX36-1435" fmla="*/ 0 w 4536504"/>
                <a:gd name="connsiteY36-1436" fmla="*/ 1927192 h 3919264"/>
                <a:gd name="connsiteX37-1437" fmla="*/ 0 w 4536504"/>
                <a:gd name="connsiteY37-1438" fmla="*/ 809112 h 3919264"/>
                <a:gd name="connsiteX38-1439" fmla="*/ 89032 w 4536504"/>
                <a:gd name="connsiteY38-1440" fmla="*/ 720080 h 3919264"/>
                <a:gd name="connsiteX39-1441" fmla="*/ 1207112 w 4536504"/>
                <a:gd name="connsiteY39-1442" fmla="*/ 720080 h 3919264"/>
                <a:gd name="connsiteX40-1443" fmla="*/ 1296144 w 4536504"/>
                <a:gd name="connsiteY40-1444" fmla="*/ 809112 h 3919264"/>
                <a:gd name="connsiteX41-1445" fmla="*/ 1296144 w 4536504"/>
                <a:gd name="connsiteY41-1446" fmla="*/ 1707636 h 3919264"/>
                <a:gd name="connsiteX42-1447" fmla="*/ 1704226 w 4536504"/>
                <a:gd name="connsiteY42-1448" fmla="*/ 2086756 h 3919264"/>
                <a:gd name="connsiteX43-1449" fmla="*/ 2110101 w 4536504"/>
                <a:gd name="connsiteY43-1450" fmla="*/ 2086756 h 3919264"/>
                <a:gd name="connsiteX44-1451" fmla="*/ 2664296 w 4536504"/>
                <a:gd name="connsiteY44-1452" fmla="*/ 1664322 h 3919264"/>
                <a:gd name="connsiteX45-1453" fmla="*/ 2664296 w 4536504"/>
                <a:gd name="connsiteY45-1454" fmla="*/ 995126 h 3919264"/>
                <a:gd name="connsiteX46-1455" fmla="*/ 2728986 w 4536504"/>
                <a:gd name="connsiteY46-1456" fmla="*/ 930436 h 3919264"/>
                <a:gd name="connsiteX47-1457" fmla="*/ 3256610 w 4536504"/>
                <a:gd name="connsiteY47-1458" fmla="*/ 930436 h 3919264"/>
                <a:gd name="connsiteX48-1459" fmla="*/ 3816424 w 4536504"/>
                <a:gd name="connsiteY48-1460" fmla="*/ 464510 h 3919264"/>
                <a:gd name="connsiteX49-1461" fmla="*/ 3816424 w 4536504"/>
                <a:gd name="connsiteY49-1462" fmla="*/ 49462 h 3919264"/>
                <a:gd name="connsiteX50-1463" fmla="*/ 3865886 w 4536504"/>
                <a:gd name="connsiteY50-1464" fmla="*/ 0 h 3919264"/>
                <a:gd name="connsiteX0-1465" fmla="*/ 3865886 w 4536504"/>
                <a:gd name="connsiteY0-1466" fmla="*/ 0 h 3919264"/>
                <a:gd name="connsiteX1-1467" fmla="*/ 4487042 w 4536504"/>
                <a:gd name="connsiteY1-1468" fmla="*/ 0 h 3919264"/>
                <a:gd name="connsiteX2-1469" fmla="*/ 4536504 w 4536504"/>
                <a:gd name="connsiteY2-1470" fmla="*/ 49462 h 3919264"/>
                <a:gd name="connsiteX3-1471" fmla="*/ 4536504 w 4536504"/>
                <a:gd name="connsiteY3-1472" fmla="*/ 670618 h 3919264"/>
                <a:gd name="connsiteX4-1473" fmla="*/ 4487042 w 4536504"/>
                <a:gd name="connsiteY4-1474" fmla="*/ 720080 h 3919264"/>
                <a:gd name="connsiteX5-1475" fmla="*/ 4097918 w 4536504"/>
                <a:gd name="connsiteY5-1476" fmla="*/ 720080 h 3919264"/>
                <a:gd name="connsiteX6-1477" fmla="*/ 3606068 w 4536504"/>
                <a:gd name="connsiteY6-1478" fmla="*/ 1182801 h 3919264"/>
                <a:gd name="connsiteX7-1479" fmla="*/ 3606068 w 4536504"/>
                <a:gd name="connsiteY7-1480" fmla="*/ 1356441 h 3919264"/>
                <a:gd name="connsiteX8-1481" fmla="*/ 3609595 w 4536504"/>
                <a:gd name="connsiteY8-1482" fmla="*/ 1725690 h 3919264"/>
                <a:gd name="connsiteX9-1483" fmla="*/ 4111762 w 4536504"/>
                <a:gd name="connsiteY9-1484" fmla="*/ 2193410 h 3919264"/>
                <a:gd name="connsiteX10-1485" fmla="*/ 4487042 w 4536504"/>
                <a:gd name="connsiteY10-1486" fmla="*/ 2193410 h 3919264"/>
                <a:gd name="connsiteX11-1487" fmla="*/ 4536504 w 4536504"/>
                <a:gd name="connsiteY11-1488" fmla="*/ 2242872 h 3919264"/>
                <a:gd name="connsiteX12-1489" fmla="*/ 4536504 w 4536504"/>
                <a:gd name="connsiteY12-1490" fmla="*/ 2864028 h 3919264"/>
                <a:gd name="connsiteX13-1491" fmla="*/ 4487042 w 4536504"/>
                <a:gd name="connsiteY13-1492" fmla="*/ 2913490 h 3919264"/>
                <a:gd name="connsiteX14-1493" fmla="*/ 3865886 w 4536504"/>
                <a:gd name="connsiteY14-1494" fmla="*/ 2913490 h 3919264"/>
                <a:gd name="connsiteX15-1495" fmla="*/ 3816424 w 4536504"/>
                <a:gd name="connsiteY15-1496" fmla="*/ 2864028 h 3919264"/>
                <a:gd name="connsiteX16-1497" fmla="*/ 3816424 w 4536504"/>
                <a:gd name="connsiteY16-1498" fmla="*/ 2499630 h 3919264"/>
                <a:gd name="connsiteX17-1499" fmla="*/ 3325545 w 4536504"/>
                <a:gd name="connsiteY17-1500" fmla="*/ 1872208 h 3919264"/>
                <a:gd name="connsiteX18-1501" fmla="*/ 2879310 w 4536504"/>
                <a:gd name="connsiteY18-1502" fmla="*/ 1872208 h 3919264"/>
                <a:gd name="connsiteX19-1503" fmla="*/ 2458256 w 4536504"/>
                <a:gd name="connsiteY19-1504" fmla="*/ 2405700 h 3919264"/>
                <a:gd name="connsiteX20-1505" fmla="*/ 2458256 w 4536504"/>
                <a:gd name="connsiteY20-1506" fmla="*/ 2711068 h 3919264"/>
                <a:gd name="connsiteX21-1507" fmla="*/ 2967338 w 4536504"/>
                <a:gd name="connsiteY21-1508" fmla="*/ 3195262 h 3919264"/>
                <a:gd name="connsiteX22-1509" fmla="*/ 2964893 w 4536504"/>
                <a:gd name="connsiteY22-1510" fmla="*/ 3199184 h 3919264"/>
                <a:gd name="connsiteX23-1511" fmla="*/ 3445760 w 4536504"/>
                <a:gd name="connsiteY23-1512" fmla="*/ 3199184 h 3919264"/>
                <a:gd name="connsiteX24-1513" fmla="*/ 3495222 w 4536504"/>
                <a:gd name="connsiteY24-1514" fmla="*/ 3248646 h 3919264"/>
                <a:gd name="connsiteX25-1515" fmla="*/ 3495222 w 4536504"/>
                <a:gd name="connsiteY25-1516" fmla="*/ 3869802 h 3919264"/>
                <a:gd name="connsiteX26-1517" fmla="*/ 3445760 w 4536504"/>
                <a:gd name="connsiteY26-1518" fmla="*/ 3919264 h 3919264"/>
                <a:gd name="connsiteX27-1519" fmla="*/ 2824604 w 4536504"/>
                <a:gd name="connsiteY27-1520" fmla="*/ 3919264 h 3919264"/>
                <a:gd name="connsiteX28-1521" fmla="*/ 2775142 w 4536504"/>
                <a:gd name="connsiteY28-1522" fmla="*/ 3869802 h 3919264"/>
                <a:gd name="connsiteX29-1523" fmla="*/ 2775142 w 4536504"/>
                <a:gd name="connsiteY29-1524" fmla="*/ 3495860 h 3919264"/>
                <a:gd name="connsiteX30-1525" fmla="*/ 2214362 w 4536504"/>
                <a:gd name="connsiteY30-1526" fmla="*/ 3096344 h 3919264"/>
                <a:gd name="connsiteX31-1527" fmla="*/ 1518017 w 4536504"/>
                <a:gd name="connsiteY31-1528" fmla="*/ 3096344 h 3919264"/>
                <a:gd name="connsiteX32-1529" fmla="*/ 1448668 w 4536504"/>
                <a:gd name="connsiteY32-1530" fmla="*/ 3026995 h 3919264"/>
                <a:gd name="connsiteX33-1531" fmla="*/ 1448668 w 4536504"/>
                <a:gd name="connsiteY33-1532" fmla="*/ 2508527 h 3919264"/>
                <a:gd name="connsiteX34-1533" fmla="*/ 953449 w 4536504"/>
                <a:gd name="connsiteY34-1534" fmla="*/ 2016224 h 3919264"/>
                <a:gd name="connsiteX35-1535" fmla="*/ 89032 w 4536504"/>
                <a:gd name="connsiteY35-1536" fmla="*/ 2016224 h 3919264"/>
                <a:gd name="connsiteX36-1537" fmla="*/ 0 w 4536504"/>
                <a:gd name="connsiteY36-1538" fmla="*/ 1927192 h 3919264"/>
                <a:gd name="connsiteX37-1539" fmla="*/ 0 w 4536504"/>
                <a:gd name="connsiteY37-1540" fmla="*/ 809112 h 3919264"/>
                <a:gd name="connsiteX38-1541" fmla="*/ 89032 w 4536504"/>
                <a:gd name="connsiteY38-1542" fmla="*/ 720080 h 3919264"/>
                <a:gd name="connsiteX39-1543" fmla="*/ 1207112 w 4536504"/>
                <a:gd name="connsiteY39-1544" fmla="*/ 720080 h 3919264"/>
                <a:gd name="connsiteX40-1545" fmla="*/ 1296144 w 4536504"/>
                <a:gd name="connsiteY40-1546" fmla="*/ 809112 h 3919264"/>
                <a:gd name="connsiteX41-1547" fmla="*/ 1296144 w 4536504"/>
                <a:gd name="connsiteY41-1548" fmla="*/ 1707636 h 3919264"/>
                <a:gd name="connsiteX42-1549" fmla="*/ 1704226 w 4536504"/>
                <a:gd name="connsiteY42-1550" fmla="*/ 2086756 h 3919264"/>
                <a:gd name="connsiteX43-1551" fmla="*/ 2110101 w 4536504"/>
                <a:gd name="connsiteY43-1552" fmla="*/ 2086756 h 3919264"/>
                <a:gd name="connsiteX44-1553" fmla="*/ 2664296 w 4536504"/>
                <a:gd name="connsiteY44-1554" fmla="*/ 1664322 h 3919264"/>
                <a:gd name="connsiteX45-1555" fmla="*/ 2664296 w 4536504"/>
                <a:gd name="connsiteY45-1556" fmla="*/ 995126 h 3919264"/>
                <a:gd name="connsiteX46-1557" fmla="*/ 2728986 w 4536504"/>
                <a:gd name="connsiteY46-1558" fmla="*/ 930436 h 3919264"/>
                <a:gd name="connsiteX47-1559" fmla="*/ 3256610 w 4536504"/>
                <a:gd name="connsiteY47-1560" fmla="*/ 930436 h 3919264"/>
                <a:gd name="connsiteX48-1561" fmla="*/ 3816424 w 4536504"/>
                <a:gd name="connsiteY48-1562" fmla="*/ 464510 h 3919264"/>
                <a:gd name="connsiteX49-1563" fmla="*/ 3816424 w 4536504"/>
                <a:gd name="connsiteY49-1564" fmla="*/ 49462 h 3919264"/>
                <a:gd name="connsiteX50-1565" fmla="*/ 3865886 w 4536504"/>
                <a:gd name="connsiteY50-1566" fmla="*/ 0 h 39192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Lst>
              <a:rect l="l" t="t" r="r" b="b"/>
              <a:pathLst>
                <a:path w="4536504" h="3919264">
                  <a:moveTo>
                    <a:pt x="3865886" y="0"/>
                  </a:moveTo>
                  <a:lnTo>
                    <a:pt x="4487042" y="0"/>
                  </a:lnTo>
                  <a:cubicBezTo>
                    <a:pt x="4514359" y="0"/>
                    <a:pt x="4536504" y="22145"/>
                    <a:pt x="4536504" y="49462"/>
                  </a:cubicBezTo>
                  <a:lnTo>
                    <a:pt x="4536504" y="670618"/>
                  </a:lnTo>
                  <a:cubicBezTo>
                    <a:pt x="4536504" y="697935"/>
                    <a:pt x="4514359" y="720080"/>
                    <a:pt x="4487042" y="720080"/>
                  </a:cubicBezTo>
                  <a:lnTo>
                    <a:pt x="4097918" y="720080"/>
                  </a:lnTo>
                  <a:cubicBezTo>
                    <a:pt x="3728485" y="786990"/>
                    <a:pt x="3626180" y="1038835"/>
                    <a:pt x="3606068" y="1182801"/>
                  </a:cubicBezTo>
                  <a:lnTo>
                    <a:pt x="3606068" y="1356441"/>
                  </a:lnTo>
                  <a:cubicBezTo>
                    <a:pt x="3607244" y="1479524"/>
                    <a:pt x="3608420" y="1602607"/>
                    <a:pt x="3609595" y="1725690"/>
                  </a:cubicBezTo>
                  <a:cubicBezTo>
                    <a:pt x="3757628" y="2077855"/>
                    <a:pt x="3910674" y="2124181"/>
                    <a:pt x="4111762" y="2193410"/>
                  </a:cubicBezTo>
                  <a:lnTo>
                    <a:pt x="4487042" y="2193410"/>
                  </a:lnTo>
                  <a:cubicBezTo>
                    <a:pt x="4514359" y="2193410"/>
                    <a:pt x="4536504" y="2215555"/>
                    <a:pt x="4536504" y="2242872"/>
                  </a:cubicBezTo>
                  <a:lnTo>
                    <a:pt x="4536504" y="2864028"/>
                  </a:lnTo>
                  <a:cubicBezTo>
                    <a:pt x="4536504" y="2891345"/>
                    <a:pt x="4514359" y="2913490"/>
                    <a:pt x="4487042" y="2913490"/>
                  </a:cubicBezTo>
                  <a:lnTo>
                    <a:pt x="3865886" y="2913490"/>
                  </a:lnTo>
                  <a:cubicBezTo>
                    <a:pt x="3838569" y="2913490"/>
                    <a:pt x="3816424" y="2891345"/>
                    <a:pt x="3816424" y="2864028"/>
                  </a:cubicBezTo>
                  <a:lnTo>
                    <a:pt x="3816424" y="2499630"/>
                  </a:lnTo>
                  <a:cubicBezTo>
                    <a:pt x="3822322" y="2110692"/>
                    <a:pt x="3566227" y="1896414"/>
                    <a:pt x="3325545" y="1872208"/>
                  </a:cubicBezTo>
                  <a:lnTo>
                    <a:pt x="2879310" y="1872208"/>
                  </a:lnTo>
                  <a:cubicBezTo>
                    <a:pt x="2531323" y="2003356"/>
                    <a:pt x="2492442" y="2228681"/>
                    <a:pt x="2458256" y="2405700"/>
                  </a:cubicBezTo>
                  <a:lnTo>
                    <a:pt x="2458256" y="2711068"/>
                  </a:lnTo>
                  <a:cubicBezTo>
                    <a:pt x="2535109" y="3132774"/>
                    <a:pt x="2764526" y="3154096"/>
                    <a:pt x="2967338" y="3195262"/>
                  </a:cubicBezTo>
                  <a:lnTo>
                    <a:pt x="2964893" y="3199184"/>
                  </a:lnTo>
                  <a:lnTo>
                    <a:pt x="3445760" y="3199184"/>
                  </a:lnTo>
                  <a:cubicBezTo>
                    <a:pt x="3473077" y="3199184"/>
                    <a:pt x="3495222" y="3221329"/>
                    <a:pt x="3495222" y="3248646"/>
                  </a:cubicBezTo>
                  <a:lnTo>
                    <a:pt x="3495222" y="3869802"/>
                  </a:lnTo>
                  <a:cubicBezTo>
                    <a:pt x="3495222" y="3897119"/>
                    <a:pt x="3473077" y="3919264"/>
                    <a:pt x="3445760" y="3919264"/>
                  </a:cubicBezTo>
                  <a:lnTo>
                    <a:pt x="2824604" y="3919264"/>
                  </a:lnTo>
                  <a:cubicBezTo>
                    <a:pt x="2797287" y="3919264"/>
                    <a:pt x="2775142" y="3897119"/>
                    <a:pt x="2775142" y="3869802"/>
                  </a:cubicBezTo>
                  <a:lnTo>
                    <a:pt x="2775142" y="3495860"/>
                  </a:lnTo>
                  <a:cubicBezTo>
                    <a:pt x="2774146" y="3279619"/>
                    <a:pt x="2531761" y="3096148"/>
                    <a:pt x="2214362" y="3096344"/>
                  </a:cubicBezTo>
                  <a:lnTo>
                    <a:pt x="1518017" y="3096344"/>
                  </a:lnTo>
                  <a:cubicBezTo>
                    <a:pt x="1479717" y="3096344"/>
                    <a:pt x="1448668" y="3065295"/>
                    <a:pt x="1448668" y="3026995"/>
                  </a:cubicBezTo>
                  <a:lnTo>
                    <a:pt x="1448668" y="2508527"/>
                  </a:lnTo>
                  <a:cubicBezTo>
                    <a:pt x="1410010" y="2284169"/>
                    <a:pt x="1283234" y="2050340"/>
                    <a:pt x="953449" y="2016224"/>
                  </a:cubicBezTo>
                  <a:lnTo>
                    <a:pt x="89032" y="2016224"/>
                  </a:lnTo>
                  <a:cubicBezTo>
                    <a:pt x="39861" y="2016224"/>
                    <a:pt x="0" y="1976363"/>
                    <a:pt x="0" y="1927192"/>
                  </a:cubicBezTo>
                  <a:lnTo>
                    <a:pt x="0" y="809112"/>
                  </a:lnTo>
                  <a:cubicBezTo>
                    <a:pt x="0" y="759941"/>
                    <a:pt x="39861" y="720080"/>
                    <a:pt x="89032" y="720080"/>
                  </a:cubicBezTo>
                  <a:lnTo>
                    <a:pt x="1207112" y="720080"/>
                  </a:lnTo>
                  <a:cubicBezTo>
                    <a:pt x="1256283" y="720080"/>
                    <a:pt x="1296144" y="759941"/>
                    <a:pt x="1296144" y="809112"/>
                  </a:cubicBezTo>
                  <a:lnTo>
                    <a:pt x="1296144" y="1707636"/>
                  </a:lnTo>
                  <a:cubicBezTo>
                    <a:pt x="1370957" y="1982046"/>
                    <a:pt x="1542981" y="2062787"/>
                    <a:pt x="1704226" y="2086756"/>
                  </a:cubicBezTo>
                  <a:lnTo>
                    <a:pt x="2110101" y="2086756"/>
                  </a:lnTo>
                  <a:cubicBezTo>
                    <a:pt x="2468449" y="2037373"/>
                    <a:pt x="2584530" y="1883758"/>
                    <a:pt x="2664296" y="1664322"/>
                  </a:cubicBezTo>
                  <a:lnTo>
                    <a:pt x="2664296" y="995126"/>
                  </a:lnTo>
                  <a:cubicBezTo>
                    <a:pt x="2664296" y="959399"/>
                    <a:pt x="2693259" y="930436"/>
                    <a:pt x="2728986" y="930436"/>
                  </a:cubicBezTo>
                  <a:lnTo>
                    <a:pt x="3256610" y="930436"/>
                  </a:lnTo>
                  <a:cubicBezTo>
                    <a:pt x="3553092" y="919609"/>
                    <a:pt x="3749771" y="773757"/>
                    <a:pt x="3816424" y="464510"/>
                  </a:cubicBezTo>
                  <a:lnTo>
                    <a:pt x="3816424" y="49462"/>
                  </a:lnTo>
                  <a:cubicBezTo>
                    <a:pt x="3816424" y="22145"/>
                    <a:pt x="3838569" y="0"/>
                    <a:pt x="3865886" y="0"/>
                  </a:cubicBezTo>
                  <a:close/>
                </a:path>
              </a:pathLst>
            </a:cu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5" name="圆角矩形 46">
              <a:extLst>
                <a:ext uri="{FF2B5EF4-FFF2-40B4-BE49-F238E27FC236}">
                  <a16:creationId xmlns:a16="http://schemas.microsoft.com/office/drawing/2014/main" id="{97E4EA47-1FFC-4F27-8A19-58BC8D8AB23C}"/>
                </a:ext>
              </a:extLst>
            </p:cNvPr>
            <p:cNvSpPr/>
            <p:nvPr/>
          </p:nvSpPr>
          <p:spPr>
            <a:xfrm>
              <a:off x="2379680" y="2680936"/>
              <a:ext cx="1079228" cy="1079228"/>
            </a:xfrm>
            <a:prstGeom prst="roundRect">
              <a:avLst>
                <a:gd name="adj" fmla="val 6869"/>
              </a:avLst>
            </a:prstGeom>
            <a:solidFill>
              <a:srgbClr val="0070C0"/>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sp>
          <p:nvSpPr>
            <p:cNvPr id="26" name="圆角矩形 47">
              <a:extLst>
                <a:ext uri="{FF2B5EF4-FFF2-40B4-BE49-F238E27FC236}">
                  <a16:creationId xmlns:a16="http://schemas.microsoft.com/office/drawing/2014/main" id="{6C07F3CF-B15B-4F9B-B546-B8FFC55E9EB3}"/>
                </a:ext>
              </a:extLst>
            </p:cNvPr>
            <p:cNvSpPr/>
            <p:nvPr/>
          </p:nvSpPr>
          <p:spPr>
            <a:xfrm>
              <a:off x="3795594" y="4030534"/>
              <a:ext cx="862166" cy="862166"/>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7" name="圆角矩形 48">
              <a:extLst>
                <a:ext uri="{FF2B5EF4-FFF2-40B4-BE49-F238E27FC236}">
                  <a16:creationId xmlns:a16="http://schemas.microsoft.com/office/drawing/2014/main" id="{24ABC2DB-B7BE-425D-AB73-9EDCDC659F42}"/>
                </a:ext>
              </a:extLst>
            </p:cNvPr>
            <p:cNvSpPr/>
            <p:nvPr/>
          </p:nvSpPr>
          <p:spPr>
            <a:xfrm>
              <a:off x="5012270" y="2870988"/>
              <a:ext cx="792088" cy="792088"/>
            </a:xfrm>
            <a:prstGeom prst="roundRect">
              <a:avLst>
                <a:gd name="adj" fmla="val 6869"/>
              </a:avLst>
            </a:pr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圆角矩形 49">
              <a:extLst>
                <a:ext uri="{FF2B5EF4-FFF2-40B4-BE49-F238E27FC236}">
                  <a16:creationId xmlns:a16="http://schemas.microsoft.com/office/drawing/2014/main" id="{70F9BCC8-C0DA-464E-8245-D4D97EF75E98}"/>
                </a:ext>
              </a:extLst>
            </p:cNvPr>
            <p:cNvSpPr/>
            <p:nvPr/>
          </p:nvSpPr>
          <p:spPr>
            <a:xfrm>
              <a:off x="5109917" y="5113262"/>
              <a:ext cx="612000" cy="612000"/>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9" name="圆角矩形 50">
              <a:extLst>
                <a:ext uri="{FF2B5EF4-FFF2-40B4-BE49-F238E27FC236}">
                  <a16:creationId xmlns:a16="http://schemas.microsoft.com/office/drawing/2014/main" id="{E2B08F1F-8210-4223-A2F8-88D26E387506}"/>
                </a:ext>
              </a:extLst>
            </p:cNvPr>
            <p:cNvSpPr/>
            <p:nvPr/>
          </p:nvSpPr>
          <p:spPr>
            <a:xfrm>
              <a:off x="6142593" y="4113011"/>
              <a:ext cx="612000" cy="612000"/>
            </a:xfrm>
            <a:prstGeom prst="roundRect">
              <a:avLst>
                <a:gd name="adj" fmla="val 6869"/>
              </a:avLst>
            </a:pr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圆角矩形 51">
              <a:extLst>
                <a:ext uri="{FF2B5EF4-FFF2-40B4-BE49-F238E27FC236}">
                  <a16:creationId xmlns:a16="http://schemas.microsoft.com/office/drawing/2014/main" id="{5869C63C-96E3-4E25-8EFA-BE7242ED065F}"/>
                </a:ext>
              </a:extLst>
            </p:cNvPr>
            <p:cNvSpPr/>
            <p:nvPr/>
          </p:nvSpPr>
          <p:spPr>
            <a:xfrm>
              <a:off x="6142593" y="1904437"/>
              <a:ext cx="612000" cy="612000"/>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1" name="TextBox 86">
              <a:extLst>
                <a:ext uri="{FF2B5EF4-FFF2-40B4-BE49-F238E27FC236}">
                  <a16:creationId xmlns:a16="http://schemas.microsoft.com/office/drawing/2014/main" id="{1699FDBF-9D6B-4095-8F61-0E7B0439083F}"/>
                </a:ext>
              </a:extLst>
            </p:cNvPr>
            <p:cNvSpPr txBox="1"/>
            <p:nvPr/>
          </p:nvSpPr>
          <p:spPr>
            <a:xfrm>
              <a:off x="2291373" y="2870988"/>
              <a:ext cx="129614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推广</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方案</a:t>
              </a:r>
            </a:p>
          </p:txBody>
        </p:sp>
        <p:sp>
          <p:nvSpPr>
            <p:cNvPr id="32" name="Freeform 16">
              <a:extLst>
                <a:ext uri="{FF2B5EF4-FFF2-40B4-BE49-F238E27FC236}">
                  <a16:creationId xmlns:a16="http://schemas.microsoft.com/office/drawing/2014/main" id="{F24A6A0E-0C93-4F14-A364-8EB2FF3D10EC}"/>
                </a:ext>
              </a:extLst>
            </p:cNvPr>
            <p:cNvSpPr>
              <a:spLocks noEditPoints="1"/>
            </p:cNvSpPr>
            <p:nvPr/>
          </p:nvSpPr>
          <p:spPr bwMode="auto">
            <a:xfrm>
              <a:off x="5269599" y="3162114"/>
              <a:ext cx="262533" cy="209835"/>
            </a:xfrm>
            <a:custGeom>
              <a:avLst/>
              <a:gdLst>
                <a:gd name="T0" fmla="*/ 153 w 274"/>
                <a:gd name="T1" fmla="*/ 85 h 219"/>
                <a:gd name="T2" fmla="*/ 175 w 274"/>
                <a:gd name="T3" fmla="*/ 107 h 219"/>
                <a:gd name="T4" fmla="*/ 175 w 274"/>
                <a:gd name="T5" fmla="*/ 140 h 219"/>
                <a:gd name="T6" fmla="*/ 153 w 274"/>
                <a:gd name="T7" fmla="*/ 162 h 219"/>
                <a:gd name="T8" fmla="*/ 121 w 274"/>
                <a:gd name="T9" fmla="*/ 162 h 219"/>
                <a:gd name="T10" fmla="*/ 100 w 274"/>
                <a:gd name="T11" fmla="*/ 140 h 219"/>
                <a:gd name="T12" fmla="*/ 100 w 274"/>
                <a:gd name="T13" fmla="*/ 107 h 219"/>
                <a:gd name="T14" fmla="*/ 121 w 274"/>
                <a:gd name="T15" fmla="*/ 85 h 219"/>
                <a:gd name="T16" fmla="*/ 237 w 274"/>
                <a:gd name="T17" fmla="*/ 69 h 219"/>
                <a:gd name="T18" fmla="*/ 231 w 274"/>
                <a:gd name="T19" fmla="*/ 71 h 219"/>
                <a:gd name="T20" fmla="*/ 228 w 274"/>
                <a:gd name="T21" fmla="*/ 78 h 219"/>
                <a:gd name="T22" fmla="*/ 231 w 274"/>
                <a:gd name="T23" fmla="*/ 85 h 219"/>
                <a:gd name="T24" fmla="*/ 237 w 274"/>
                <a:gd name="T25" fmla="*/ 88 h 219"/>
                <a:gd name="T26" fmla="*/ 244 w 274"/>
                <a:gd name="T27" fmla="*/ 85 h 219"/>
                <a:gd name="T28" fmla="*/ 247 w 274"/>
                <a:gd name="T29" fmla="*/ 78 h 219"/>
                <a:gd name="T30" fmla="*/ 244 w 274"/>
                <a:gd name="T31" fmla="*/ 71 h 219"/>
                <a:gd name="T32" fmla="*/ 237 w 274"/>
                <a:gd name="T33" fmla="*/ 69 h 219"/>
                <a:gd name="T34" fmla="*/ 115 w 274"/>
                <a:gd name="T35" fmla="*/ 59 h 219"/>
                <a:gd name="T36" fmla="*/ 82 w 274"/>
                <a:gd name="T37" fmla="*/ 83 h 219"/>
                <a:gd name="T38" fmla="*/ 68 w 274"/>
                <a:gd name="T39" fmla="*/ 124 h 219"/>
                <a:gd name="T40" fmla="*/ 82 w 274"/>
                <a:gd name="T41" fmla="*/ 164 h 219"/>
                <a:gd name="T42" fmla="*/ 115 w 274"/>
                <a:gd name="T43" fmla="*/ 189 h 219"/>
                <a:gd name="T44" fmla="*/ 158 w 274"/>
                <a:gd name="T45" fmla="*/ 189 h 219"/>
                <a:gd name="T46" fmla="*/ 193 w 274"/>
                <a:gd name="T47" fmla="*/ 164 h 219"/>
                <a:gd name="T48" fmla="*/ 205 w 274"/>
                <a:gd name="T49" fmla="*/ 124 h 219"/>
                <a:gd name="T50" fmla="*/ 193 w 274"/>
                <a:gd name="T51" fmla="*/ 83 h 219"/>
                <a:gd name="T52" fmla="*/ 158 w 274"/>
                <a:gd name="T53" fmla="*/ 59 h 219"/>
                <a:gd name="T54" fmla="*/ 91 w 274"/>
                <a:gd name="T55" fmla="*/ 0 h 219"/>
                <a:gd name="T56" fmla="*/ 188 w 274"/>
                <a:gd name="T57" fmla="*/ 0 h 219"/>
                <a:gd name="T58" fmla="*/ 193 w 274"/>
                <a:gd name="T59" fmla="*/ 5 h 219"/>
                <a:gd name="T60" fmla="*/ 203 w 274"/>
                <a:gd name="T61" fmla="*/ 33 h 219"/>
                <a:gd name="T62" fmla="*/ 208 w 274"/>
                <a:gd name="T63" fmla="*/ 38 h 219"/>
                <a:gd name="T64" fmla="*/ 214 w 274"/>
                <a:gd name="T65" fmla="*/ 41 h 219"/>
                <a:gd name="T66" fmla="*/ 261 w 274"/>
                <a:gd name="T67" fmla="*/ 45 h 219"/>
                <a:gd name="T68" fmla="*/ 274 w 274"/>
                <a:gd name="T69" fmla="*/ 69 h 219"/>
                <a:gd name="T70" fmla="*/ 270 w 274"/>
                <a:gd name="T71" fmla="*/ 207 h 219"/>
                <a:gd name="T72" fmla="*/ 247 w 274"/>
                <a:gd name="T73" fmla="*/ 219 h 219"/>
                <a:gd name="T74" fmla="*/ 13 w 274"/>
                <a:gd name="T75" fmla="*/ 217 h 219"/>
                <a:gd name="T76" fmla="*/ 0 w 274"/>
                <a:gd name="T77" fmla="*/ 193 h 219"/>
                <a:gd name="T78" fmla="*/ 3 w 274"/>
                <a:gd name="T79" fmla="*/ 55 h 219"/>
                <a:gd name="T80" fmla="*/ 27 w 274"/>
                <a:gd name="T81" fmla="*/ 41 h 219"/>
                <a:gd name="T82" fmla="*/ 64 w 274"/>
                <a:gd name="T83" fmla="*/ 41 h 219"/>
                <a:gd name="T84" fmla="*/ 69 w 274"/>
                <a:gd name="T85" fmla="*/ 36 h 219"/>
                <a:gd name="T86" fmla="*/ 79 w 274"/>
                <a:gd name="T87" fmla="*/ 8 h 219"/>
                <a:gd name="T88" fmla="*/ 84 w 274"/>
                <a:gd name="T89" fmla="*/ 3 h 219"/>
                <a:gd name="T90" fmla="*/ 91 w 274"/>
                <a:gd name="T9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219">
                  <a:moveTo>
                    <a:pt x="137" y="83"/>
                  </a:moveTo>
                  <a:lnTo>
                    <a:pt x="153" y="85"/>
                  </a:lnTo>
                  <a:lnTo>
                    <a:pt x="166" y="94"/>
                  </a:lnTo>
                  <a:lnTo>
                    <a:pt x="175" y="107"/>
                  </a:lnTo>
                  <a:lnTo>
                    <a:pt x="179" y="124"/>
                  </a:lnTo>
                  <a:lnTo>
                    <a:pt x="175" y="140"/>
                  </a:lnTo>
                  <a:lnTo>
                    <a:pt x="166" y="153"/>
                  </a:lnTo>
                  <a:lnTo>
                    <a:pt x="153" y="162"/>
                  </a:lnTo>
                  <a:lnTo>
                    <a:pt x="137" y="164"/>
                  </a:lnTo>
                  <a:lnTo>
                    <a:pt x="121" y="162"/>
                  </a:lnTo>
                  <a:lnTo>
                    <a:pt x="108" y="153"/>
                  </a:lnTo>
                  <a:lnTo>
                    <a:pt x="100" y="140"/>
                  </a:lnTo>
                  <a:lnTo>
                    <a:pt x="96" y="124"/>
                  </a:lnTo>
                  <a:lnTo>
                    <a:pt x="100" y="107"/>
                  </a:lnTo>
                  <a:lnTo>
                    <a:pt x="108" y="94"/>
                  </a:lnTo>
                  <a:lnTo>
                    <a:pt x="121" y="85"/>
                  </a:lnTo>
                  <a:lnTo>
                    <a:pt x="137" y="83"/>
                  </a:lnTo>
                  <a:close/>
                  <a:moveTo>
                    <a:pt x="237" y="69"/>
                  </a:moveTo>
                  <a:lnTo>
                    <a:pt x="233" y="69"/>
                  </a:lnTo>
                  <a:lnTo>
                    <a:pt x="231" y="71"/>
                  </a:lnTo>
                  <a:lnTo>
                    <a:pt x="228" y="74"/>
                  </a:lnTo>
                  <a:lnTo>
                    <a:pt x="228" y="78"/>
                  </a:lnTo>
                  <a:lnTo>
                    <a:pt x="228" y="82"/>
                  </a:lnTo>
                  <a:lnTo>
                    <a:pt x="231" y="85"/>
                  </a:lnTo>
                  <a:lnTo>
                    <a:pt x="233" y="87"/>
                  </a:lnTo>
                  <a:lnTo>
                    <a:pt x="237" y="88"/>
                  </a:lnTo>
                  <a:lnTo>
                    <a:pt x="241" y="87"/>
                  </a:lnTo>
                  <a:lnTo>
                    <a:pt x="244" y="85"/>
                  </a:lnTo>
                  <a:lnTo>
                    <a:pt x="246" y="82"/>
                  </a:lnTo>
                  <a:lnTo>
                    <a:pt x="247" y="78"/>
                  </a:lnTo>
                  <a:lnTo>
                    <a:pt x="246" y="74"/>
                  </a:lnTo>
                  <a:lnTo>
                    <a:pt x="244" y="71"/>
                  </a:lnTo>
                  <a:lnTo>
                    <a:pt x="241" y="69"/>
                  </a:lnTo>
                  <a:lnTo>
                    <a:pt x="237" y="69"/>
                  </a:lnTo>
                  <a:close/>
                  <a:moveTo>
                    <a:pt x="137" y="55"/>
                  </a:moveTo>
                  <a:lnTo>
                    <a:pt x="115" y="59"/>
                  </a:lnTo>
                  <a:lnTo>
                    <a:pt x="97" y="68"/>
                  </a:lnTo>
                  <a:lnTo>
                    <a:pt x="82" y="83"/>
                  </a:lnTo>
                  <a:lnTo>
                    <a:pt x="72" y="102"/>
                  </a:lnTo>
                  <a:lnTo>
                    <a:pt x="68" y="124"/>
                  </a:lnTo>
                  <a:lnTo>
                    <a:pt x="72" y="145"/>
                  </a:lnTo>
                  <a:lnTo>
                    <a:pt x="82" y="164"/>
                  </a:lnTo>
                  <a:lnTo>
                    <a:pt x="97" y="179"/>
                  </a:lnTo>
                  <a:lnTo>
                    <a:pt x="115" y="189"/>
                  </a:lnTo>
                  <a:lnTo>
                    <a:pt x="137" y="193"/>
                  </a:lnTo>
                  <a:lnTo>
                    <a:pt x="158" y="189"/>
                  </a:lnTo>
                  <a:lnTo>
                    <a:pt x="177" y="179"/>
                  </a:lnTo>
                  <a:lnTo>
                    <a:pt x="193" y="164"/>
                  </a:lnTo>
                  <a:lnTo>
                    <a:pt x="203" y="145"/>
                  </a:lnTo>
                  <a:lnTo>
                    <a:pt x="205" y="124"/>
                  </a:lnTo>
                  <a:lnTo>
                    <a:pt x="203" y="102"/>
                  </a:lnTo>
                  <a:lnTo>
                    <a:pt x="193" y="83"/>
                  </a:lnTo>
                  <a:lnTo>
                    <a:pt x="177" y="68"/>
                  </a:lnTo>
                  <a:lnTo>
                    <a:pt x="158" y="59"/>
                  </a:lnTo>
                  <a:lnTo>
                    <a:pt x="137" y="55"/>
                  </a:lnTo>
                  <a:close/>
                  <a:moveTo>
                    <a:pt x="91" y="0"/>
                  </a:moveTo>
                  <a:lnTo>
                    <a:pt x="184" y="0"/>
                  </a:lnTo>
                  <a:lnTo>
                    <a:pt x="188" y="0"/>
                  </a:lnTo>
                  <a:lnTo>
                    <a:pt x="190" y="3"/>
                  </a:lnTo>
                  <a:lnTo>
                    <a:pt x="193" y="5"/>
                  </a:lnTo>
                  <a:lnTo>
                    <a:pt x="195" y="8"/>
                  </a:lnTo>
                  <a:lnTo>
                    <a:pt x="203" y="33"/>
                  </a:lnTo>
                  <a:lnTo>
                    <a:pt x="205" y="36"/>
                  </a:lnTo>
                  <a:lnTo>
                    <a:pt x="208" y="38"/>
                  </a:lnTo>
                  <a:lnTo>
                    <a:pt x="210" y="41"/>
                  </a:lnTo>
                  <a:lnTo>
                    <a:pt x="214" y="41"/>
                  </a:lnTo>
                  <a:lnTo>
                    <a:pt x="247" y="41"/>
                  </a:lnTo>
                  <a:lnTo>
                    <a:pt x="261" y="45"/>
                  </a:lnTo>
                  <a:lnTo>
                    <a:pt x="270" y="55"/>
                  </a:lnTo>
                  <a:lnTo>
                    <a:pt x="274" y="69"/>
                  </a:lnTo>
                  <a:lnTo>
                    <a:pt x="274" y="193"/>
                  </a:lnTo>
                  <a:lnTo>
                    <a:pt x="270" y="207"/>
                  </a:lnTo>
                  <a:lnTo>
                    <a:pt x="261" y="217"/>
                  </a:lnTo>
                  <a:lnTo>
                    <a:pt x="247" y="219"/>
                  </a:lnTo>
                  <a:lnTo>
                    <a:pt x="27" y="219"/>
                  </a:lnTo>
                  <a:lnTo>
                    <a:pt x="13" y="217"/>
                  </a:lnTo>
                  <a:lnTo>
                    <a:pt x="3" y="207"/>
                  </a:lnTo>
                  <a:lnTo>
                    <a:pt x="0" y="193"/>
                  </a:lnTo>
                  <a:lnTo>
                    <a:pt x="0" y="69"/>
                  </a:lnTo>
                  <a:lnTo>
                    <a:pt x="3" y="55"/>
                  </a:lnTo>
                  <a:lnTo>
                    <a:pt x="13" y="45"/>
                  </a:lnTo>
                  <a:lnTo>
                    <a:pt x="27" y="41"/>
                  </a:lnTo>
                  <a:lnTo>
                    <a:pt x="60" y="41"/>
                  </a:lnTo>
                  <a:lnTo>
                    <a:pt x="64" y="41"/>
                  </a:lnTo>
                  <a:lnTo>
                    <a:pt x="66" y="38"/>
                  </a:lnTo>
                  <a:lnTo>
                    <a:pt x="69" y="36"/>
                  </a:lnTo>
                  <a:lnTo>
                    <a:pt x="72" y="33"/>
                  </a:lnTo>
                  <a:lnTo>
                    <a:pt x="79" y="8"/>
                  </a:lnTo>
                  <a:lnTo>
                    <a:pt x="82" y="5"/>
                  </a:lnTo>
                  <a:lnTo>
                    <a:pt x="84" y="3"/>
                  </a:lnTo>
                  <a:lnTo>
                    <a:pt x="87" y="0"/>
                  </a:lnTo>
                  <a:lnTo>
                    <a:pt x="91" y="0"/>
                  </a:lnTo>
                  <a:close/>
                </a:path>
              </a:pathLst>
            </a:custGeom>
            <a:solidFill>
              <a:schemeClr val="bg1"/>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33" name="Freeform 32">
              <a:extLst>
                <a:ext uri="{FF2B5EF4-FFF2-40B4-BE49-F238E27FC236}">
                  <a16:creationId xmlns:a16="http://schemas.microsoft.com/office/drawing/2014/main" id="{E1A39D34-4C9B-43B3-A1C3-548EB790A876}"/>
                </a:ext>
              </a:extLst>
            </p:cNvPr>
            <p:cNvSpPr>
              <a:spLocks noEditPoints="1"/>
            </p:cNvSpPr>
            <p:nvPr/>
          </p:nvSpPr>
          <p:spPr bwMode="auto">
            <a:xfrm>
              <a:off x="6337926" y="4308344"/>
              <a:ext cx="221333" cy="221333"/>
            </a:xfrm>
            <a:custGeom>
              <a:avLst/>
              <a:gdLst>
                <a:gd name="T0" fmla="*/ 99 w 231"/>
                <a:gd name="T1" fmla="*/ 68 h 231"/>
                <a:gd name="T2" fmla="*/ 75 w 231"/>
                <a:gd name="T3" fmla="*/ 85 h 231"/>
                <a:gd name="T4" fmla="*/ 65 w 231"/>
                <a:gd name="T5" fmla="*/ 115 h 231"/>
                <a:gd name="T6" fmla="*/ 75 w 231"/>
                <a:gd name="T7" fmla="*/ 144 h 231"/>
                <a:gd name="T8" fmla="*/ 99 w 231"/>
                <a:gd name="T9" fmla="*/ 163 h 231"/>
                <a:gd name="T10" fmla="*/ 131 w 231"/>
                <a:gd name="T11" fmla="*/ 163 h 231"/>
                <a:gd name="T12" fmla="*/ 155 w 231"/>
                <a:gd name="T13" fmla="*/ 144 h 231"/>
                <a:gd name="T14" fmla="*/ 166 w 231"/>
                <a:gd name="T15" fmla="*/ 115 h 231"/>
                <a:gd name="T16" fmla="*/ 155 w 231"/>
                <a:gd name="T17" fmla="*/ 85 h 231"/>
                <a:gd name="T18" fmla="*/ 131 w 231"/>
                <a:gd name="T19" fmla="*/ 68 h 231"/>
                <a:gd name="T20" fmla="*/ 79 w 231"/>
                <a:gd name="T21" fmla="*/ 0 h 231"/>
                <a:gd name="T22" fmla="*/ 102 w 231"/>
                <a:gd name="T23" fmla="*/ 19 h 231"/>
                <a:gd name="T24" fmla="*/ 130 w 231"/>
                <a:gd name="T25" fmla="*/ 19 h 231"/>
                <a:gd name="T26" fmla="*/ 152 w 231"/>
                <a:gd name="T27" fmla="*/ 0 h 231"/>
                <a:gd name="T28" fmla="*/ 173 w 231"/>
                <a:gd name="T29" fmla="*/ 23 h 231"/>
                <a:gd name="T30" fmla="*/ 185 w 231"/>
                <a:gd name="T31" fmla="*/ 46 h 231"/>
                <a:gd name="T32" fmla="*/ 208 w 231"/>
                <a:gd name="T33" fmla="*/ 59 h 231"/>
                <a:gd name="T34" fmla="*/ 231 w 231"/>
                <a:gd name="T35" fmla="*/ 82 h 231"/>
                <a:gd name="T36" fmla="*/ 212 w 231"/>
                <a:gd name="T37" fmla="*/ 102 h 231"/>
                <a:gd name="T38" fmla="*/ 212 w 231"/>
                <a:gd name="T39" fmla="*/ 129 h 231"/>
                <a:gd name="T40" fmla="*/ 231 w 231"/>
                <a:gd name="T41" fmla="*/ 149 h 231"/>
                <a:gd name="T42" fmla="*/ 208 w 231"/>
                <a:gd name="T43" fmla="*/ 171 h 231"/>
                <a:gd name="T44" fmla="*/ 185 w 231"/>
                <a:gd name="T45" fmla="*/ 184 h 231"/>
                <a:gd name="T46" fmla="*/ 173 w 231"/>
                <a:gd name="T47" fmla="*/ 206 h 231"/>
                <a:gd name="T48" fmla="*/ 152 w 231"/>
                <a:gd name="T49" fmla="*/ 231 h 231"/>
                <a:gd name="T50" fmla="*/ 130 w 231"/>
                <a:gd name="T51" fmla="*/ 212 h 231"/>
                <a:gd name="T52" fmla="*/ 102 w 231"/>
                <a:gd name="T53" fmla="*/ 212 h 231"/>
                <a:gd name="T54" fmla="*/ 79 w 231"/>
                <a:gd name="T55" fmla="*/ 231 h 231"/>
                <a:gd name="T56" fmla="*/ 57 w 231"/>
                <a:gd name="T57" fmla="*/ 206 h 231"/>
                <a:gd name="T58" fmla="*/ 47 w 231"/>
                <a:gd name="T59" fmla="*/ 184 h 231"/>
                <a:gd name="T60" fmla="*/ 24 w 231"/>
                <a:gd name="T61" fmla="*/ 172 h 231"/>
                <a:gd name="T62" fmla="*/ 0 w 231"/>
                <a:gd name="T63" fmla="*/ 152 h 231"/>
                <a:gd name="T64" fmla="*/ 19 w 231"/>
                <a:gd name="T65" fmla="*/ 129 h 231"/>
                <a:gd name="T66" fmla="*/ 19 w 231"/>
                <a:gd name="T67" fmla="*/ 102 h 231"/>
                <a:gd name="T68" fmla="*/ 0 w 231"/>
                <a:gd name="T69" fmla="*/ 82 h 231"/>
                <a:gd name="T70" fmla="*/ 24 w 231"/>
                <a:gd name="T71" fmla="*/ 59 h 231"/>
                <a:gd name="T72" fmla="*/ 47 w 231"/>
                <a:gd name="T73" fmla="*/ 46 h 231"/>
                <a:gd name="T74" fmla="*/ 57 w 231"/>
                <a:gd name="T75" fmla="*/ 23 h 231"/>
                <a:gd name="T76" fmla="*/ 79 w 231"/>
                <a:gd name="T7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1" h="231">
                  <a:moveTo>
                    <a:pt x="116" y="65"/>
                  </a:moveTo>
                  <a:lnTo>
                    <a:pt x="99" y="68"/>
                  </a:lnTo>
                  <a:lnTo>
                    <a:pt x="85" y="74"/>
                  </a:lnTo>
                  <a:lnTo>
                    <a:pt x="75" y="85"/>
                  </a:lnTo>
                  <a:lnTo>
                    <a:pt x="68" y="99"/>
                  </a:lnTo>
                  <a:lnTo>
                    <a:pt x="65" y="115"/>
                  </a:lnTo>
                  <a:lnTo>
                    <a:pt x="68" y="131"/>
                  </a:lnTo>
                  <a:lnTo>
                    <a:pt x="75" y="144"/>
                  </a:lnTo>
                  <a:lnTo>
                    <a:pt x="85" y="155"/>
                  </a:lnTo>
                  <a:lnTo>
                    <a:pt x="99" y="163"/>
                  </a:lnTo>
                  <a:lnTo>
                    <a:pt x="116" y="166"/>
                  </a:lnTo>
                  <a:lnTo>
                    <a:pt x="131" y="163"/>
                  </a:lnTo>
                  <a:lnTo>
                    <a:pt x="145" y="155"/>
                  </a:lnTo>
                  <a:lnTo>
                    <a:pt x="155" y="144"/>
                  </a:lnTo>
                  <a:lnTo>
                    <a:pt x="163" y="131"/>
                  </a:lnTo>
                  <a:lnTo>
                    <a:pt x="166" y="115"/>
                  </a:lnTo>
                  <a:lnTo>
                    <a:pt x="163" y="99"/>
                  </a:lnTo>
                  <a:lnTo>
                    <a:pt x="155" y="85"/>
                  </a:lnTo>
                  <a:lnTo>
                    <a:pt x="145" y="74"/>
                  </a:lnTo>
                  <a:lnTo>
                    <a:pt x="131" y="68"/>
                  </a:lnTo>
                  <a:lnTo>
                    <a:pt x="116" y="65"/>
                  </a:lnTo>
                  <a:close/>
                  <a:moveTo>
                    <a:pt x="79" y="0"/>
                  </a:moveTo>
                  <a:lnTo>
                    <a:pt x="89" y="11"/>
                  </a:lnTo>
                  <a:lnTo>
                    <a:pt x="102" y="19"/>
                  </a:lnTo>
                  <a:lnTo>
                    <a:pt x="116" y="22"/>
                  </a:lnTo>
                  <a:lnTo>
                    <a:pt x="130" y="19"/>
                  </a:lnTo>
                  <a:lnTo>
                    <a:pt x="143" y="11"/>
                  </a:lnTo>
                  <a:lnTo>
                    <a:pt x="152" y="0"/>
                  </a:lnTo>
                  <a:lnTo>
                    <a:pt x="175" y="9"/>
                  </a:lnTo>
                  <a:lnTo>
                    <a:pt x="173" y="23"/>
                  </a:lnTo>
                  <a:lnTo>
                    <a:pt x="176" y="36"/>
                  </a:lnTo>
                  <a:lnTo>
                    <a:pt x="185" y="46"/>
                  </a:lnTo>
                  <a:lnTo>
                    <a:pt x="195" y="55"/>
                  </a:lnTo>
                  <a:lnTo>
                    <a:pt x="208" y="59"/>
                  </a:lnTo>
                  <a:lnTo>
                    <a:pt x="222" y="59"/>
                  </a:lnTo>
                  <a:lnTo>
                    <a:pt x="231" y="82"/>
                  </a:lnTo>
                  <a:lnTo>
                    <a:pt x="219" y="90"/>
                  </a:lnTo>
                  <a:lnTo>
                    <a:pt x="212" y="102"/>
                  </a:lnTo>
                  <a:lnTo>
                    <a:pt x="209" y="115"/>
                  </a:lnTo>
                  <a:lnTo>
                    <a:pt x="212" y="129"/>
                  </a:lnTo>
                  <a:lnTo>
                    <a:pt x="219" y="139"/>
                  </a:lnTo>
                  <a:lnTo>
                    <a:pt x="231" y="149"/>
                  </a:lnTo>
                  <a:lnTo>
                    <a:pt x="222" y="172"/>
                  </a:lnTo>
                  <a:lnTo>
                    <a:pt x="208" y="171"/>
                  </a:lnTo>
                  <a:lnTo>
                    <a:pt x="195" y="175"/>
                  </a:lnTo>
                  <a:lnTo>
                    <a:pt x="185" y="184"/>
                  </a:lnTo>
                  <a:lnTo>
                    <a:pt x="176" y="195"/>
                  </a:lnTo>
                  <a:lnTo>
                    <a:pt x="173" y="206"/>
                  </a:lnTo>
                  <a:lnTo>
                    <a:pt x="175" y="220"/>
                  </a:lnTo>
                  <a:lnTo>
                    <a:pt x="152" y="231"/>
                  </a:lnTo>
                  <a:lnTo>
                    <a:pt x="143" y="219"/>
                  </a:lnTo>
                  <a:lnTo>
                    <a:pt x="130" y="212"/>
                  </a:lnTo>
                  <a:lnTo>
                    <a:pt x="116" y="208"/>
                  </a:lnTo>
                  <a:lnTo>
                    <a:pt x="102" y="212"/>
                  </a:lnTo>
                  <a:lnTo>
                    <a:pt x="89" y="219"/>
                  </a:lnTo>
                  <a:lnTo>
                    <a:pt x="79" y="231"/>
                  </a:lnTo>
                  <a:lnTo>
                    <a:pt x="56" y="220"/>
                  </a:lnTo>
                  <a:lnTo>
                    <a:pt x="57" y="206"/>
                  </a:lnTo>
                  <a:lnTo>
                    <a:pt x="55" y="195"/>
                  </a:lnTo>
                  <a:lnTo>
                    <a:pt x="47" y="184"/>
                  </a:lnTo>
                  <a:lnTo>
                    <a:pt x="36" y="176"/>
                  </a:lnTo>
                  <a:lnTo>
                    <a:pt x="24" y="172"/>
                  </a:lnTo>
                  <a:lnTo>
                    <a:pt x="10" y="175"/>
                  </a:lnTo>
                  <a:lnTo>
                    <a:pt x="0" y="152"/>
                  </a:lnTo>
                  <a:lnTo>
                    <a:pt x="11" y="141"/>
                  </a:lnTo>
                  <a:lnTo>
                    <a:pt x="19" y="129"/>
                  </a:lnTo>
                  <a:lnTo>
                    <a:pt x="22" y="115"/>
                  </a:lnTo>
                  <a:lnTo>
                    <a:pt x="19" y="102"/>
                  </a:lnTo>
                  <a:lnTo>
                    <a:pt x="11" y="90"/>
                  </a:lnTo>
                  <a:lnTo>
                    <a:pt x="0" y="82"/>
                  </a:lnTo>
                  <a:lnTo>
                    <a:pt x="10" y="59"/>
                  </a:lnTo>
                  <a:lnTo>
                    <a:pt x="24" y="59"/>
                  </a:lnTo>
                  <a:lnTo>
                    <a:pt x="36" y="55"/>
                  </a:lnTo>
                  <a:lnTo>
                    <a:pt x="47" y="46"/>
                  </a:lnTo>
                  <a:lnTo>
                    <a:pt x="55" y="36"/>
                  </a:lnTo>
                  <a:lnTo>
                    <a:pt x="57" y="23"/>
                  </a:lnTo>
                  <a:lnTo>
                    <a:pt x="56" y="9"/>
                  </a:lnTo>
                  <a:lnTo>
                    <a:pt x="79" y="0"/>
                  </a:lnTo>
                  <a:close/>
                </a:path>
              </a:pathLst>
            </a:custGeom>
            <a:solidFill>
              <a:schemeClr val="bg1"/>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4" name="Freeform 43">
              <a:extLst>
                <a:ext uri="{FF2B5EF4-FFF2-40B4-BE49-F238E27FC236}">
                  <a16:creationId xmlns:a16="http://schemas.microsoft.com/office/drawing/2014/main" id="{76F67264-ABBC-49A2-8289-98052E25B147}"/>
                </a:ext>
              </a:extLst>
            </p:cNvPr>
            <p:cNvSpPr>
              <a:spLocks noEditPoints="1"/>
            </p:cNvSpPr>
            <p:nvPr/>
          </p:nvSpPr>
          <p:spPr bwMode="auto">
            <a:xfrm>
              <a:off x="4061549" y="4296489"/>
              <a:ext cx="330256" cy="330256"/>
            </a:xfrm>
            <a:custGeom>
              <a:avLst/>
              <a:gdLst>
                <a:gd name="T0" fmla="*/ 179 w 252"/>
                <a:gd name="T1" fmla="*/ 184 h 252"/>
                <a:gd name="T2" fmla="*/ 184 w 252"/>
                <a:gd name="T3" fmla="*/ 201 h 252"/>
                <a:gd name="T4" fmla="*/ 180 w 252"/>
                <a:gd name="T5" fmla="*/ 240 h 252"/>
                <a:gd name="T6" fmla="*/ 126 w 252"/>
                <a:gd name="T7" fmla="*/ 252 h 252"/>
                <a:gd name="T8" fmla="*/ 117 w 252"/>
                <a:gd name="T9" fmla="*/ 221 h 252"/>
                <a:gd name="T10" fmla="*/ 175 w 252"/>
                <a:gd name="T11" fmla="*/ 182 h 252"/>
                <a:gd name="T12" fmla="*/ 236 w 252"/>
                <a:gd name="T13" fmla="*/ 188 h 252"/>
                <a:gd name="T14" fmla="*/ 201 w 252"/>
                <a:gd name="T15" fmla="*/ 228 h 252"/>
                <a:gd name="T16" fmla="*/ 201 w 252"/>
                <a:gd name="T17" fmla="*/ 186 h 252"/>
                <a:gd name="T18" fmla="*/ 212 w 252"/>
                <a:gd name="T19" fmla="*/ 179 h 252"/>
                <a:gd name="T20" fmla="*/ 217 w 252"/>
                <a:gd name="T21" fmla="*/ 169 h 252"/>
                <a:gd name="T22" fmla="*/ 75 w 252"/>
                <a:gd name="T23" fmla="*/ 133 h 252"/>
                <a:gd name="T24" fmla="*/ 130 w 252"/>
                <a:gd name="T25" fmla="*/ 160 h 252"/>
                <a:gd name="T26" fmla="*/ 129 w 252"/>
                <a:gd name="T27" fmla="*/ 187 h 252"/>
                <a:gd name="T28" fmla="*/ 77 w 252"/>
                <a:gd name="T29" fmla="*/ 242 h 252"/>
                <a:gd name="T30" fmla="*/ 35 w 252"/>
                <a:gd name="T31" fmla="*/ 212 h 252"/>
                <a:gd name="T32" fmla="*/ 45 w 252"/>
                <a:gd name="T33" fmla="*/ 160 h 252"/>
                <a:gd name="T34" fmla="*/ 61 w 252"/>
                <a:gd name="T35" fmla="*/ 137 h 252"/>
                <a:gd name="T36" fmla="*/ 71 w 252"/>
                <a:gd name="T37" fmla="*/ 136 h 252"/>
                <a:gd name="T38" fmla="*/ 111 w 252"/>
                <a:gd name="T39" fmla="*/ 71 h 252"/>
                <a:gd name="T40" fmla="*/ 121 w 252"/>
                <a:gd name="T41" fmla="*/ 76 h 252"/>
                <a:gd name="T42" fmla="*/ 133 w 252"/>
                <a:gd name="T43" fmla="*/ 76 h 252"/>
                <a:gd name="T44" fmla="*/ 159 w 252"/>
                <a:gd name="T45" fmla="*/ 105 h 252"/>
                <a:gd name="T46" fmla="*/ 170 w 252"/>
                <a:gd name="T47" fmla="*/ 145 h 252"/>
                <a:gd name="T48" fmla="*/ 139 w 252"/>
                <a:gd name="T49" fmla="*/ 142 h 252"/>
                <a:gd name="T50" fmla="*/ 87 w 252"/>
                <a:gd name="T51" fmla="*/ 118 h 252"/>
                <a:gd name="T52" fmla="*/ 88 w 252"/>
                <a:gd name="T53" fmla="*/ 110 h 252"/>
                <a:gd name="T54" fmla="*/ 87 w 252"/>
                <a:gd name="T55" fmla="*/ 100 h 252"/>
                <a:gd name="T56" fmla="*/ 111 w 252"/>
                <a:gd name="T57" fmla="*/ 71 h 252"/>
                <a:gd name="T58" fmla="*/ 37 w 252"/>
                <a:gd name="T59" fmla="*/ 100 h 252"/>
                <a:gd name="T60" fmla="*/ 35 w 252"/>
                <a:gd name="T61" fmla="*/ 110 h 252"/>
                <a:gd name="T62" fmla="*/ 37 w 252"/>
                <a:gd name="T63" fmla="*/ 122 h 252"/>
                <a:gd name="T64" fmla="*/ 27 w 252"/>
                <a:gd name="T65" fmla="*/ 158 h 252"/>
                <a:gd name="T66" fmla="*/ 8 w 252"/>
                <a:gd name="T67" fmla="*/ 170 h 252"/>
                <a:gd name="T68" fmla="*/ 0 w 252"/>
                <a:gd name="T69" fmla="*/ 126 h 252"/>
                <a:gd name="T70" fmla="*/ 13 w 252"/>
                <a:gd name="T71" fmla="*/ 68 h 252"/>
                <a:gd name="T72" fmla="*/ 228 w 252"/>
                <a:gd name="T73" fmla="*/ 52 h 252"/>
                <a:gd name="T74" fmla="*/ 250 w 252"/>
                <a:gd name="T75" fmla="*/ 99 h 252"/>
                <a:gd name="T76" fmla="*/ 252 w 252"/>
                <a:gd name="T77" fmla="*/ 135 h 252"/>
                <a:gd name="T78" fmla="*/ 217 w 252"/>
                <a:gd name="T79" fmla="*/ 150 h 252"/>
                <a:gd name="T80" fmla="*/ 201 w 252"/>
                <a:gd name="T81" fmla="*/ 136 h 252"/>
                <a:gd name="T82" fmla="*/ 181 w 252"/>
                <a:gd name="T83" fmla="*/ 108 h 252"/>
                <a:gd name="T84" fmla="*/ 150 w 252"/>
                <a:gd name="T85" fmla="*/ 61 h 252"/>
                <a:gd name="T86" fmla="*/ 154 w 252"/>
                <a:gd name="T87" fmla="*/ 49 h 252"/>
                <a:gd name="T88" fmla="*/ 181 w 252"/>
                <a:gd name="T89" fmla="*/ 38 h 252"/>
                <a:gd name="T90" fmla="*/ 60 w 252"/>
                <a:gd name="T91" fmla="*/ 19 h 252"/>
                <a:gd name="T92" fmla="*/ 101 w 252"/>
                <a:gd name="T93" fmla="*/ 40 h 252"/>
                <a:gd name="T94" fmla="*/ 100 w 252"/>
                <a:gd name="T95" fmla="*/ 49 h 252"/>
                <a:gd name="T96" fmla="*/ 84 w 252"/>
                <a:gd name="T97" fmla="*/ 70 h 252"/>
                <a:gd name="T98" fmla="*/ 65 w 252"/>
                <a:gd name="T99" fmla="*/ 84 h 252"/>
                <a:gd name="T100" fmla="*/ 55 w 252"/>
                <a:gd name="T101" fmla="*/ 84 h 252"/>
                <a:gd name="T102" fmla="*/ 36 w 252"/>
                <a:gd name="T103" fmla="*/ 70 h 252"/>
                <a:gd name="T104" fmla="*/ 41 w 252"/>
                <a:gd name="T105" fmla="*/ 33 h 252"/>
                <a:gd name="T106" fmla="*/ 126 w 252"/>
                <a:gd name="T107" fmla="*/ 0 h 252"/>
                <a:gd name="T108" fmla="*/ 170 w 252"/>
                <a:gd name="T109" fmla="*/ 7 h 252"/>
                <a:gd name="T110" fmla="*/ 167 w 252"/>
                <a:gd name="T111" fmla="*/ 21 h 252"/>
                <a:gd name="T112" fmla="*/ 140 w 252"/>
                <a:gd name="T113" fmla="*/ 26 h 252"/>
                <a:gd name="T114" fmla="*/ 126 w 252"/>
                <a:gd name="T115" fmla="*/ 22 h 252"/>
                <a:gd name="T116" fmla="*/ 117 w 252"/>
                <a:gd name="T117" fmla="*/ 24 h 252"/>
                <a:gd name="T118" fmla="*/ 82 w 252"/>
                <a:gd name="T119" fmla="*/ 7 h 252"/>
                <a:gd name="T120" fmla="*/ 126 w 252"/>
                <a:gd name="T12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52">
                  <a:moveTo>
                    <a:pt x="175" y="182"/>
                  </a:moveTo>
                  <a:lnTo>
                    <a:pt x="179" y="184"/>
                  </a:lnTo>
                  <a:lnTo>
                    <a:pt x="184" y="187"/>
                  </a:lnTo>
                  <a:lnTo>
                    <a:pt x="184" y="201"/>
                  </a:lnTo>
                  <a:lnTo>
                    <a:pt x="182" y="221"/>
                  </a:lnTo>
                  <a:lnTo>
                    <a:pt x="180" y="240"/>
                  </a:lnTo>
                  <a:lnTo>
                    <a:pt x="154" y="249"/>
                  </a:lnTo>
                  <a:lnTo>
                    <a:pt x="126" y="252"/>
                  </a:lnTo>
                  <a:lnTo>
                    <a:pt x="96" y="248"/>
                  </a:lnTo>
                  <a:lnTo>
                    <a:pt x="117" y="221"/>
                  </a:lnTo>
                  <a:lnTo>
                    <a:pt x="144" y="200"/>
                  </a:lnTo>
                  <a:lnTo>
                    <a:pt x="175" y="182"/>
                  </a:lnTo>
                  <a:close/>
                  <a:moveTo>
                    <a:pt x="247" y="164"/>
                  </a:moveTo>
                  <a:lnTo>
                    <a:pt x="236" y="188"/>
                  </a:lnTo>
                  <a:lnTo>
                    <a:pt x="221" y="210"/>
                  </a:lnTo>
                  <a:lnTo>
                    <a:pt x="201" y="228"/>
                  </a:lnTo>
                  <a:lnTo>
                    <a:pt x="203" y="201"/>
                  </a:lnTo>
                  <a:lnTo>
                    <a:pt x="201" y="186"/>
                  </a:lnTo>
                  <a:lnTo>
                    <a:pt x="207" y="183"/>
                  </a:lnTo>
                  <a:lnTo>
                    <a:pt x="212" y="179"/>
                  </a:lnTo>
                  <a:lnTo>
                    <a:pt x="214" y="174"/>
                  </a:lnTo>
                  <a:lnTo>
                    <a:pt x="217" y="169"/>
                  </a:lnTo>
                  <a:lnTo>
                    <a:pt x="247" y="164"/>
                  </a:lnTo>
                  <a:close/>
                  <a:moveTo>
                    <a:pt x="75" y="133"/>
                  </a:moveTo>
                  <a:lnTo>
                    <a:pt x="102" y="149"/>
                  </a:lnTo>
                  <a:lnTo>
                    <a:pt x="130" y="160"/>
                  </a:lnTo>
                  <a:lnTo>
                    <a:pt x="161" y="168"/>
                  </a:lnTo>
                  <a:lnTo>
                    <a:pt x="129" y="187"/>
                  </a:lnTo>
                  <a:lnTo>
                    <a:pt x="101" y="212"/>
                  </a:lnTo>
                  <a:lnTo>
                    <a:pt x="77" y="242"/>
                  </a:lnTo>
                  <a:lnTo>
                    <a:pt x="54" y="229"/>
                  </a:lnTo>
                  <a:lnTo>
                    <a:pt x="35" y="212"/>
                  </a:lnTo>
                  <a:lnTo>
                    <a:pt x="38" y="186"/>
                  </a:lnTo>
                  <a:lnTo>
                    <a:pt x="45" y="160"/>
                  </a:lnTo>
                  <a:lnTo>
                    <a:pt x="56" y="137"/>
                  </a:lnTo>
                  <a:lnTo>
                    <a:pt x="61" y="137"/>
                  </a:lnTo>
                  <a:lnTo>
                    <a:pt x="66" y="137"/>
                  </a:lnTo>
                  <a:lnTo>
                    <a:pt x="71" y="136"/>
                  </a:lnTo>
                  <a:lnTo>
                    <a:pt x="75" y="133"/>
                  </a:lnTo>
                  <a:close/>
                  <a:moveTo>
                    <a:pt x="111" y="71"/>
                  </a:moveTo>
                  <a:lnTo>
                    <a:pt x="116" y="73"/>
                  </a:lnTo>
                  <a:lnTo>
                    <a:pt x="121" y="76"/>
                  </a:lnTo>
                  <a:lnTo>
                    <a:pt x="126" y="76"/>
                  </a:lnTo>
                  <a:lnTo>
                    <a:pt x="133" y="76"/>
                  </a:lnTo>
                  <a:lnTo>
                    <a:pt x="138" y="75"/>
                  </a:lnTo>
                  <a:lnTo>
                    <a:pt x="159" y="105"/>
                  </a:lnTo>
                  <a:lnTo>
                    <a:pt x="175" y="140"/>
                  </a:lnTo>
                  <a:lnTo>
                    <a:pt x="170" y="145"/>
                  </a:lnTo>
                  <a:lnTo>
                    <a:pt x="167" y="149"/>
                  </a:lnTo>
                  <a:lnTo>
                    <a:pt x="139" y="142"/>
                  </a:lnTo>
                  <a:lnTo>
                    <a:pt x="112" y="132"/>
                  </a:lnTo>
                  <a:lnTo>
                    <a:pt x="87" y="118"/>
                  </a:lnTo>
                  <a:lnTo>
                    <a:pt x="88" y="114"/>
                  </a:lnTo>
                  <a:lnTo>
                    <a:pt x="88" y="110"/>
                  </a:lnTo>
                  <a:lnTo>
                    <a:pt x="88" y="105"/>
                  </a:lnTo>
                  <a:lnTo>
                    <a:pt x="87" y="100"/>
                  </a:lnTo>
                  <a:lnTo>
                    <a:pt x="84" y="96"/>
                  </a:lnTo>
                  <a:lnTo>
                    <a:pt x="111" y="71"/>
                  </a:lnTo>
                  <a:close/>
                  <a:moveTo>
                    <a:pt x="13" y="68"/>
                  </a:moveTo>
                  <a:lnTo>
                    <a:pt x="37" y="100"/>
                  </a:lnTo>
                  <a:lnTo>
                    <a:pt x="35" y="105"/>
                  </a:lnTo>
                  <a:lnTo>
                    <a:pt x="35" y="110"/>
                  </a:lnTo>
                  <a:lnTo>
                    <a:pt x="36" y="117"/>
                  </a:lnTo>
                  <a:lnTo>
                    <a:pt x="37" y="122"/>
                  </a:lnTo>
                  <a:lnTo>
                    <a:pt x="40" y="127"/>
                  </a:lnTo>
                  <a:lnTo>
                    <a:pt x="27" y="158"/>
                  </a:lnTo>
                  <a:lnTo>
                    <a:pt x="18" y="191"/>
                  </a:lnTo>
                  <a:lnTo>
                    <a:pt x="8" y="170"/>
                  </a:lnTo>
                  <a:lnTo>
                    <a:pt x="3" y="149"/>
                  </a:lnTo>
                  <a:lnTo>
                    <a:pt x="0" y="126"/>
                  </a:lnTo>
                  <a:lnTo>
                    <a:pt x="4" y="96"/>
                  </a:lnTo>
                  <a:lnTo>
                    <a:pt x="13" y="68"/>
                  </a:lnTo>
                  <a:close/>
                  <a:moveTo>
                    <a:pt x="212" y="31"/>
                  </a:moveTo>
                  <a:lnTo>
                    <a:pt x="228" y="52"/>
                  </a:lnTo>
                  <a:lnTo>
                    <a:pt x="242" y="73"/>
                  </a:lnTo>
                  <a:lnTo>
                    <a:pt x="250" y="99"/>
                  </a:lnTo>
                  <a:lnTo>
                    <a:pt x="252" y="126"/>
                  </a:lnTo>
                  <a:lnTo>
                    <a:pt x="252" y="135"/>
                  </a:lnTo>
                  <a:lnTo>
                    <a:pt x="251" y="144"/>
                  </a:lnTo>
                  <a:lnTo>
                    <a:pt x="217" y="150"/>
                  </a:lnTo>
                  <a:lnTo>
                    <a:pt x="210" y="142"/>
                  </a:lnTo>
                  <a:lnTo>
                    <a:pt x="201" y="136"/>
                  </a:lnTo>
                  <a:lnTo>
                    <a:pt x="191" y="133"/>
                  </a:lnTo>
                  <a:lnTo>
                    <a:pt x="181" y="108"/>
                  </a:lnTo>
                  <a:lnTo>
                    <a:pt x="167" y="84"/>
                  </a:lnTo>
                  <a:lnTo>
                    <a:pt x="150" y="61"/>
                  </a:lnTo>
                  <a:lnTo>
                    <a:pt x="153" y="56"/>
                  </a:lnTo>
                  <a:lnTo>
                    <a:pt x="154" y="49"/>
                  </a:lnTo>
                  <a:lnTo>
                    <a:pt x="153" y="47"/>
                  </a:lnTo>
                  <a:lnTo>
                    <a:pt x="181" y="38"/>
                  </a:lnTo>
                  <a:lnTo>
                    <a:pt x="212" y="31"/>
                  </a:lnTo>
                  <a:close/>
                  <a:moveTo>
                    <a:pt x="60" y="19"/>
                  </a:moveTo>
                  <a:lnTo>
                    <a:pt x="82" y="29"/>
                  </a:lnTo>
                  <a:lnTo>
                    <a:pt x="101" y="40"/>
                  </a:lnTo>
                  <a:lnTo>
                    <a:pt x="101" y="45"/>
                  </a:lnTo>
                  <a:lnTo>
                    <a:pt x="100" y="49"/>
                  </a:lnTo>
                  <a:lnTo>
                    <a:pt x="101" y="56"/>
                  </a:lnTo>
                  <a:lnTo>
                    <a:pt x="84" y="70"/>
                  </a:lnTo>
                  <a:lnTo>
                    <a:pt x="69" y="85"/>
                  </a:lnTo>
                  <a:lnTo>
                    <a:pt x="65" y="84"/>
                  </a:lnTo>
                  <a:lnTo>
                    <a:pt x="61" y="84"/>
                  </a:lnTo>
                  <a:lnTo>
                    <a:pt x="55" y="84"/>
                  </a:lnTo>
                  <a:lnTo>
                    <a:pt x="50" y="86"/>
                  </a:lnTo>
                  <a:lnTo>
                    <a:pt x="36" y="70"/>
                  </a:lnTo>
                  <a:lnTo>
                    <a:pt x="24" y="51"/>
                  </a:lnTo>
                  <a:lnTo>
                    <a:pt x="41" y="33"/>
                  </a:lnTo>
                  <a:lnTo>
                    <a:pt x="60" y="19"/>
                  </a:lnTo>
                  <a:close/>
                  <a:moveTo>
                    <a:pt x="126" y="0"/>
                  </a:moveTo>
                  <a:lnTo>
                    <a:pt x="149" y="1"/>
                  </a:lnTo>
                  <a:lnTo>
                    <a:pt x="170" y="7"/>
                  </a:lnTo>
                  <a:lnTo>
                    <a:pt x="190" y="16"/>
                  </a:lnTo>
                  <a:lnTo>
                    <a:pt x="167" y="21"/>
                  </a:lnTo>
                  <a:lnTo>
                    <a:pt x="145" y="30"/>
                  </a:lnTo>
                  <a:lnTo>
                    <a:pt x="140" y="26"/>
                  </a:lnTo>
                  <a:lnTo>
                    <a:pt x="134" y="24"/>
                  </a:lnTo>
                  <a:lnTo>
                    <a:pt x="126" y="22"/>
                  </a:lnTo>
                  <a:lnTo>
                    <a:pt x="122" y="22"/>
                  </a:lnTo>
                  <a:lnTo>
                    <a:pt x="117" y="24"/>
                  </a:lnTo>
                  <a:lnTo>
                    <a:pt x="114" y="26"/>
                  </a:lnTo>
                  <a:lnTo>
                    <a:pt x="82" y="7"/>
                  </a:lnTo>
                  <a:lnTo>
                    <a:pt x="103" y="1"/>
                  </a:lnTo>
                  <a:lnTo>
                    <a:pt x="126" y="0"/>
                  </a:lnTo>
                  <a:close/>
                </a:path>
              </a:pathLst>
            </a:custGeom>
            <a:solidFill>
              <a:schemeClr val="tx1">
                <a:lumMod val="50000"/>
                <a:lumOff val="50000"/>
              </a:schemeClr>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5" name="Freeform 49">
              <a:extLst>
                <a:ext uri="{FF2B5EF4-FFF2-40B4-BE49-F238E27FC236}">
                  <a16:creationId xmlns:a16="http://schemas.microsoft.com/office/drawing/2014/main" id="{0B545685-388B-401F-9035-35E163D5BFFF}"/>
                </a:ext>
              </a:extLst>
            </p:cNvPr>
            <p:cNvSpPr>
              <a:spLocks noEditPoints="1"/>
            </p:cNvSpPr>
            <p:nvPr/>
          </p:nvSpPr>
          <p:spPr bwMode="auto">
            <a:xfrm>
              <a:off x="6317806" y="2094022"/>
              <a:ext cx="261574" cy="232830"/>
            </a:xfrm>
            <a:custGeom>
              <a:avLst/>
              <a:gdLst>
                <a:gd name="T0" fmla="*/ 60 w 273"/>
                <a:gd name="T1" fmla="*/ 239 h 243"/>
                <a:gd name="T2" fmla="*/ 52 w 273"/>
                <a:gd name="T3" fmla="*/ 243 h 243"/>
                <a:gd name="T4" fmla="*/ 36 w 273"/>
                <a:gd name="T5" fmla="*/ 225 h 243"/>
                <a:gd name="T6" fmla="*/ 37 w 273"/>
                <a:gd name="T7" fmla="*/ 218 h 243"/>
                <a:gd name="T8" fmla="*/ 118 w 273"/>
                <a:gd name="T9" fmla="*/ 84 h 243"/>
                <a:gd name="T10" fmla="*/ 234 w 273"/>
                <a:gd name="T11" fmla="*/ 219 h 243"/>
                <a:gd name="T12" fmla="*/ 233 w 273"/>
                <a:gd name="T13" fmla="*/ 226 h 243"/>
                <a:gd name="T14" fmla="*/ 214 w 273"/>
                <a:gd name="T15" fmla="*/ 239 h 243"/>
                <a:gd name="T16" fmla="*/ 95 w 273"/>
                <a:gd name="T17" fmla="*/ 108 h 243"/>
                <a:gd name="T18" fmla="*/ 95 w 273"/>
                <a:gd name="T19" fmla="*/ 102 h 243"/>
                <a:gd name="T20" fmla="*/ 228 w 273"/>
                <a:gd name="T21" fmla="*/ 2 h 243"/>
                <a:gd name="T22" fmla="*/ 232 w 273"/>
                <a:gd name="T23" fmla="*/ 5 h 243"/>
                <a:gd name="T24" fmla="*/ 229 w 273"/>
                <a:gd name="T25" fmla="*/ 11 h 243"/>
                <a:gd name="T26" fmla="*/ 219 w 273"/>
                <a:gd name="T27" fmla="*/ 30 h 243"/>
                <a:gd name="T28" fmla="*/ 218 w 273"/>
                <a:gd name="T29" fmla="*/ 45 h 243"/>
                <a:gd name="T30" fmla="*/ 241 w 273"/>
                <a:gd name="T31" fmla="*/ 58 h 243"/>
                <a:gd name="T32" fmla="*/ 254 w 273"/>
                <a:gd name="T33" fmla="*/ 48 h 243"/>
                <a:gd name="T34" fmla="*/ 264 w 273"/>
                <a:gd name="T35" fmla="*/ 31 h 243"/>
                <a:gd name="T36" fmla="*/ 269 w 273"/>
                <a:gd name="T37" fmla="*/ 25 h 243"/>
                <a:gd name="T38" fmla="*/ 271 w 273"/>
                <a:gd name="T39" fmla="*/ 28 h 243"/>
                <a:gd name="T40" fmla="*/ 273 w 273"/>
                <a:gd name="T41" fmla="*/ 51 h 243"/>
                <a:gd name="T42" fmla="*/ 261 w 273"/>
                <a:gd name="T43" fmla="*/ 85 h 243"/>
                <a:gd name="T44" fmla="*/ 225 w 273"/>
                <a:gd name="T45" fmla="*/ 93 h 243"/>
                <a:gd name="T46" fmla="*/ 199 w 273"/>
                <a:gd name="T47" fmla="*/ 102 h 243"/>
                <a:gd name="T48" fmla="*/ 176 w 273"/>
                <a:gd name="T49" fmla="*/ 82 h 243"/>
                <a:gd name="T50" fmla="*/ 186 w 273"/>
                <a:gd name="T51" fmla="*/ 47 h 243"/>
                <a:gd name="T52" fmla="*/ 201 w 273"/>
                <a:gd name="T53" fmla="*/ 16 h 243"/>
                <a:gd name="T54" fmla="*/ 227 w 273"/>
                <a:gd name="T55" fmla="*/ 3 h 243"/>
                <a:gd name="T56" fmla="*/ 141 w 273"/>
                <a:gd name="T57" fmla="*/ 0 h 243"/>
                <a:gd name="T58" fmla="*/ 145 w 273"/>
                <a:gd name="T59" fmla="*/ 2 h 243"/>
                <a:gd name="T60" fmla="*/ 113 w 273"/>
                <a:gd name="T61" fmla="*/ 19 h 243"/>
                <a:gd name="T62" fmla="*/ 92 w 273"/>
                <a:gd name="T63" fmla="*/ 44 h 243"/>
                <a:gd name="T64" fmla="*/ 101 w 273"/>
                <a:gd name="T65" fmla="*/ 61 h 243"/>
                <a:gd name="T66" fmla="*/ 106 w 273"/>
                <a:gd name="T67" fmla="*/ 67 h 243"/>
                <a:gd name="T68" fmla="*/ 106 w 273"/>
                <a:gd name="T69" fmla="*/ 71 h 243"/>
                <a:gd name="T70" fmla="*/ 92 w 273"/>
                <a:gd name="T71" fmla="*/ 84 h 243"/>
                <a:gd name="T72" fmla="*/ 84 w 273"/>
                <a:gd name="T73" fmla="*/ 91 h 243"/>
                <a:gd name="T74" fmla="*/ 80 w 273"/>
                <a:gd name="T75" fmla="*/ 91 h 243"/>
                <a:gd name="T76" fmla="*/ 51 w 273"/>
                <a:gd name="T77" fmla="*/ 74 h 243"/>
                <a:gd name="T78" fmla="*/ 38 w 273"/>
                <a:gd name="T79" fmla="*/ 84 h 243"/>
                <a:gd name="T80" fmla="*/ 37 w 273"/>
                <a:gd name="T81" fmla="*/ 93 h 243"/>
                <a:gd name="T82" fmla="*/ 34 w 273"/>
                <a:gd name="T83" fmla="*/ 98 h 243"/>
                <a:gd name="T84" fmla="*/ 28 w 273"/>
                <a:gd name="T85" fmla="*/ 103 h 243"/>
                <a:gd name="T86" fmla="*/ 22 w 273"/>
                <a:gd name="T87" fmla="*/ 103 h 243"/>
                <a:gd name="T88" fmla="*/ 13 w 273"/>
                <a:gd name="T89" fmla="*/ 94 h 243"/>
                <a:gd name="T90" fmla="*/ 1 w 273"/>
                <a:gd name="T91" fmla="*/ 81 h 243"/>
                <a:gd name="T92" fmla="*/ 1 w 273"/>
                <a:gd name="T93" fmla="*/ 75 h 243"/>
                <a:gd name="T94" fmla="*/ 8 w 273"/>
                <a:gd name="T95" fmla="*/ 70 h 243"/>
                <a:gd name="T96" fmla="*/ 14 w 273"/>
                <a:gd name="T97" fmla="*/ 65 h 243"/>
                <a:gd name="T98" fmla="*/ 22 w 273"/>
                <a:gd name="T99" fmla="*/ 65 h 243"/>
                <a:gd name="T100" fmla="*/ 32 w 273"/>
                <a:gd name="T101" fmla="*/ 57 h 243"/>
                <a:gd name="T102" fmla="*/ 34 w 273"/>
                <a:gd name="T103" fmla="*/ 47 h 243"/>
                <a:gd name="T104" fmla="*/ 39 w 273"/>
                <a:gd name="T105" fmla="*/ 39 h 243"/>
                <a:gd name="T106" fmla="*/ 69 w 273"/>
                <a:gd name="T107" fmla="*/ 19 h 243"/>
                <a:gd name="T108" fmla="*/ 110 w 273"/>
                <a:gd name="T10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43">
                  <a:moveTo>
                    <a:pt x="107" y="150"/>
                  </a:moveTo>
                  <a:lnTo>
                    <a:pt x="127" y="173"/>
                  </a:lnTo>
                  <a:lnTo>
                    <a:pt x="60" y="239"/>
                  </a:lnTo>
                  <a:lnTo>
                    <a:pt x="57" y="242"/>
                  </a:lnTo>
                  <a:lnTo>
                    <a:pt x="55" y="243"/>
                  </a:lnTo>
                  <a:lnTo>
                    <a:pt x="52" y="243"/>
                  </a:lnTo>
                  <a:lnTo>
                    <a:pt x="50" y="240"/>
                  </a:lnTo>
                  <a:lnTo>
                    <a:pt x="37" y="228"/>
                  </a:lnTo>
                  <a:lnTo>
                    <a:pt x="36" y="225"/>
                  </a:lnTo>
                  <a:lnTo>
                    <a:pt x="34" y="223"/>
                  </a:lnTo>
                  <a:lnTo>
                    <a:pt x="36" y="220"/>
                  </a:lnTo>
                  <a:lnTo>
                    <a:pt x="37" y="218"/>
                  </a:lnTo>
                  <a:lnTo>
                    <a:pt x="107" y="150"/>
                  </a:lnTo>
                  <a:close/>
                  <a:moveTo>
                    <a:pt x="117" y="84"/>
                  </a:moveTo>
                  <a:lnTo>
                    <a:pt x="118" y="84"/>
                  </a:lnTo>
                  <a:lnTo>
                    <a:pt x="121" y="85"/>
                  </a:lnTo>
                  <a:lnTo>
                    <a:pt x="233" y="216"/>
                  </a:lnTo>
                  <a:lnTo>
                    <a:pt x="234" y="219"/>
                  </a:lnTo>
                  <a:lnTo>
                    <a:pt x="236" y="221"/>
                  </a:lnTo>
                  <a:lnTo>
                    <a:pt x="234" y="224"/>
                  </a:lnTo>
                  <a:lnTo>
                    <a:pt x="233" y="226"/>
                  </a:lnTo>
                  <a:lnTo>
                    <a:pt x="219" y="238"/>
                  </a:lnTo>
                  <a:lnTo>
                    <a:pt x="217" y="239"/>
                  </a:lnTo>
                  <a:lnTo>
                    <a:pt x="214" y="239"/>
                  </a:lnTo>
                  <a:lnTo>
                    <a:pt x="211" y="239"/>
                  </a:lnTo>
                  <a:lnTo>
                    <a:pt x="209" y="237"/>
                  </a:lnTo>
                  <a:lnTo>
                    <a:pt x="95" y="108"/>
                  </a:lnTo>
                  <a:lnTo>
                    <a:pt x="94" y="105"/>
                  </a:lnTo>
                  <a:lnTo>
                    <a:pt x="94" y="104"/>
                  </a:lnTo>
                  <a:lnTo>
                    <a:pt x="95" y="102"/>
                  </a:lnTo>
                  <a:lnTo>
                    <a:pt x="115" y="85"/>
                  </a:lnTo>
                  <a:lnTo>
                    <a:pt x="117" y="84"/>
                  </a:lnTo>
                  <a:close/>
                  <a:moveTo>
                    <a:pt x="228" y="2"/>
                  </a:moveTo>
                  <a:lnTo>
                    <a:pt x="229" y="2"/>
                  </a:lnTo>
                  <a:lnTo>
                    <a:pt x="231" y="3"/>
                  </a:lnTo>
                  <a:lnTo>
                    <a:pt x="232" y="5"/>
                  </a:lnTo>
                  <a:lnTo>
                    <a:pt x="232" y="7"/>
                  </a:lnTo>
                  <a:lnTo>
                    <a:pt x="232" y="7"/>
                  </a:lnTo>
                  <a:lnTo>
                    <a:pt x="229" y="11"/>
                  </a:lnTo>
                  <a:lnTo>
                    <a:pt x="225" y="17"/>
                  </a:lnTo>
                  <a:lnTo>
                    <a:pt x="222" y="24"/>
                  </a:lnTo>
                  <a:lnTo>
                    <a:pt x="219" y="30"/>
                  </a:lnTo>
                  <a:lnTo>
                    <a:pt x="217" y="34"/>
                  </a:lnTo>
                  <a:lnTo>
                    <a:pt x="215" y="39"/>
                  </a:lnTo>
                  <a:lnTo>
                    <a:pt x="218" y="45"/>
                  </a:lnTo>
                  <a:lnTo>
                    <a:pt x="227" y="54"/>
                  </a:lnTo>
                  <a:lnTo>
                    <a:pt x="234" y="58"/>
                  </a:lnTo>
                  <a:lnTo>
                    <a:pt x="241" y="58"/>
                  </a:lnTo>
                  <a:lnTo>
                    <a:pt x="246" y="56"/>
                  </a:lnTo>
                  <a:lnTo>
                    <a:pt x="250" y="52"/>
                  </a:lnTo>
                  <a:lnTo>
                    <a:pt x="254" y="48"/>
                  </a:lnTo>
                  <a:lnTo>
                    <a:pt x="256" y="43"/>
                  </a:lnTo>
                  <a:lnTo>
                    <a:pt x="260" y="37"/>
                  </a:lnTo>
                  <a:lnTo>
                    <a:pt x="264" y="31"/>
                  </a:lnTo>
                  <a:lnTo>
                    <a:pt x="266" y="28"/>
                  </a:lnTo>
                  <a:lnTo>
                    <a:pt x="268" y="26"/>
                  </a:lnTo>
                  <a:lnTo>
                    <a:pt x="269" y="25"/>
                  </a:lnTo>
                  <a:lnTo>
                    <a:pt x="270" y="25"/>
                  </a:lnTo>
                  <a:lnTo>
                    <a:pt x="271" y="25"/>
                  </a:lnTo>
                  <a:lnTo>
                    <a:pt x="271" y="28"/>
                  </a:lnTo>
                  <a:lnTo>
                    <a:pt x="273" y="30"/>
                  </a:lnTo>
                  <a:lnTo>
                    <a:pt x="273" y="38"/>
                  </a:lnTo>
                  <a:lnTo>
                    <a:pt x="273" y="51"/>
                  </a:lnTo>
                  <a:lnTo>
                    <a:pt x="271" y="65"/>
                  </a:lnTo>
                  <a:lnTo>
                    <a:pt x="268" y="76"/>
                  </a:lnTo>
                  <a:lnTo>
                    <a:pt x="261" y="85"/>
                  </a:lnTo>
                  <a:lnTo>
                    <a:pt x="252" y="91"/>
                  </a:lnTo>
                  <a:lnTo>
                    <a:pt x="241" y="94"/>
                  </a:lnTo>
                  <a:lnTo>
                    <a:pt x="225" y="93"/>
                  </a:lnTo>
                  <a:lnTo>
                    <a:pt x="215" y="93"/>
                  </a:lnTo>
                  <a:lnTo>
                    <a:pt x="205" y="96"/>
                  </a:lnTo>
                  <a:lnTo>
                    <a:pt x="199" y="102"/>
                  </a:lnTo>
                  <a:lnTo>
                    <a:pt x="176" y="123"/>
                  </a:lnTo>
                  <a:lnTo>
                    <a:pt x="157" y="102"/>
                  </a:lnTo>
                  <a:lnTo>
                    <a:pt x="176" y="82"/>
                  </a:lnTo>
                  <a:lnTo>
                    <a:pt x="183" y="71"/>
                  </a:lnTo>
                  <a:lnTo>
                    <a:pt x="186" y="58"/>
                  </a:lnTo>
                  <a:lnTo>
                    <a:pt x="186" y="47"/>
                  </a:lnTo>
                  <a:lnTo>
                    <a:pt x="187" y="34"/>
                  </a:lnTo>
                  <a:lnTo>
                    <a:pt x="192" y="24"/>
                  </a:lnTo>
                  <a:lnTo>
                    <a:pt x="201" y="16"/>
                  </a:lnTo>
                  <a:lnTo>
                    <a:pt x="211" y="10"/>
                  </a:lnTo>
                  <a:lnTo>
                    <a:pt x="220" y="5"/>
                  </a:lnTo>
                  <a:lnTo>
                    <a:pt x="227" y="3"/>
                  </a:lnTo>
                  <a:lnTo>
                    <a:pt x="228" y="2"/>
                  </a:lnTo>
                  <a:close/>
                  <a:moveTo>
                    <a:pt x="129" y="0"/>
                  </a:moveTo>
                  <a:lnTo>
                    <a:pt x="141" y="0"/>
                  </a:lnTo>
                  <a:lnTo>
                    <a:pt x="149" y="0"/>
                  </a:lnTo>
                  <a:lnTo>
                    <a:pt x="150" y="1"/>
                  </a:lnTo>
                  <a:lnTo>
                    <a:pt x="145" y="2"/>
                  </a:lnTo>
                  <a:lnTo>
                    <a:pt x="136" y="6"/>
                  </a:lnTo>
                  <a:lnTo>
                    <a:pt x="125" y="12"/>
                  </a:lnTo>
                  <a:lnTo>
                    <a:pt x="113" y="19"/>
                  </a:lnTo>
                  <a:lnTo>
                    <a:pt x="102" y="25"/>
                  </a:lnTo>
                  <a:lnTo>
                    <a:pt x="94" y="34"/>
                  </a:lnTo>
                  <a:lnTo>
                    <a:pt x="92" y="44"/>
                  </a:lnTo>
                  <a:lnTo>
                    <a:pt x="95" y="54"/>
                  </a:lnTo>
                  <a:lnTo>
                    <a:pt x="98" y="57"/>
                  </a:lnTo>
                  <a:lnTo>
                    <a:pt x="101" y="61"/>
                  </a:lnTo>
                  <a:lnTo>
                    <a:pt x="103" y="63"/>
                  </a:lnTo>
                  <a:lnTo>
                    <a:pt x="104" y="66"/>
                  </a:lnTo>
                  <a:lnTo>
                    <a:pt x="106" y="67"/>
                  </a:lnTo>
                  <a:lnTo>
                    <a:pt x="107" y="68"/>
                  </a:lnTo>
                  <a:lnTo>
                    <a:pt x="107" y="71"/>
                  </a:lnTo>
                  <a:lnTo>
                    <a:pt x="106" y="71"/>
                  </a:lnTo>
                  <a:lnTo>
                    <a:pt x="103" y="74"/>
                  </a:lnTo>
                  <a:lnTo>
                    <a:pt x="98" y="79"/>
                  </a:lnTo>
                  <a:lnTo>
                    <a:pt x="92" y="84"/>
                  </a:lnTo>
                  <a:lnTo>
                    <a:pt x="87" y="88"/>
                  </a:lnTo>
                  <a:lnTo>
                    <a:pt x="84" y="90"/>
                  </a:lnTo>
                  <a:lnTo>
                    <a:pt x="84" y="91"/>
                  </a:lnTo>
                  <a:lnTo>
                    <a:pt x="83" y="91"/>
                  </a:lnTo>
                  <a:lnTo>
                    <a:pt x="81" y="93"/>
                  </a:lnTo>
                  <a:lnTo>
                    <a:pt x="80" y="91"/>
                  </a:lnTo>
                  <a:lnTo>
                    <a:pt x="70" y="81"/>
                  </a:lnTo>
                  <a:lnTo>
                    <a:pt x="60" y="75"/>
                  </a:lnTo>
                  <a:lnTo>
                    <a:pt x="51" y="74"/>
                  </a:lnTo>
                  <a:lnTo>
                    <a:pt x="42" y="79"/>
                  </a:lnTo>
                  <a:lnTo>
                    <a:pt x="39" y="81"/>
                  </a:lnTo>
                  <a:lnTo>
                    <a:pt x="38" y="84"/>
                  </a:lnTo>
                  <a:lnTo>
                    <a:pt x="38" y="88"/>
                  </a:lnTo>
                  <a:lnTo>
                    <a:pt x="38" y="90"/>
                  </a:lnTo>
                  <a:lnTo>
                    <a:pt x="37" y="93"/>
                  </a:lnTo>
                  <a:lnTo>
                    <a:pt x="37" y="94"/>
                  </a:lnTo>
                  <a:lnTo>
                    <a:pt x="36" y="95"/>
                  </a:lnTo>
                  <a:lnTo>
                    <a:pt x="34" y="98"/>
                  </a:lnTo>
                  <a:lnTo>
                    <a:pt x="32" y="99"/>
                  </a:lnTo>
                  <a:lnTo>
                    <a:pt x="29" y="102"/>
                  </a:lnTo>
                  <a:lnTo>
                    <a:pt x="28" y="103"/>
                  </a:lnTo>
                  <a:lnTo>
                    <a:pt x="25" y="104"/>
                  </a:lnTo>
                  <a:lnTo>
                    <a:pt x="23" y="104"/>
                  </a:lnTo>
                  <a:lnTo>
                    <a:pt x="22" y="103"/>
                  </a:lnTo>
                  <a:lnTo>
                    <a:pt x="19" y="102"/>
                  </a:lnTo>
                  <a:lnTo>
                    <a:pt x="16" y="99"/>
                  </a:lnTo>
                  <a:lnTo>
                    <a:pt x="13" y="94"/>
                  </a:lnTo>
                  <a:lnTo>
                    <a:pt x="8" y="88"/>
                  </a:lnTo>
                  <a:lnTo>
                    <a:pt x="2" y="82"/>
                  </a:lnTo>
                  <a:lnTo>
                    <a:pt x="1" y="81"/>
                  </a:lnTo>
                  <a:lnTo>
                    <a:pt x="0" y="79"/>
                  </a:lnTo>
                  <a:lnTo>
                    <a:pt x="0" y="76"/>
                  </a:lnTo>
                  <a:lnTo>
                    <a:pt x="1" y="75"/>
                  </a:lnTo>
                  <a:lnTo>
                    <a:pt x="2" y="74"/>
                  </a:lnTo>
                  <a:lnTo>
                    <a:pt x="5" y="71"/>
                  </a:lnTo>
                  <a:lnTo>
                    <a:pt x="8" y="70"/>
                  </a:lnTo>
                  <a:lnTo>
                    <a:pt x="10" y="67"/>
                  </a:lnTo>
                  <a:lnTo>
                    <a:pt x="11" y="66"/>
                  </a:lnTo>
                  <a:lnTo>
                    <a:pt x="14" y="65"/>
                  </a:lnTo>
                  <a:lnTo>
                    <a:pt x="16" y="65"/>
                  </a:lnTo>
                  <a:lnTo>
                    <a:pt x="19" y="65"/>
                  </a:lnTo>
                  <a:lnTo>
                    <a:pt x="22" y="65"/>
                  </a:lnTo>
                  <a:lnTo>
                    <a:pt x="25" y="63"/>
                  </a:lnTo>
                  <a:lnTo>
                    <a:pt x="29" y="61"/>
                  </a:lnTo>
                  <a:lnTo>
                    <a:pt x="32" y="57"/>
                  </a:lnTo>
                  <a:lnTo>
                    <a:pt x="33" y="53"/>
                  </a:lnTo>
                  <a:lnTo>
                    <a:pt x="34" y="51"/>
                  </a:lnTo>
                  <a:lnTo>
                    <a:pt x="34" y="47"/>
                  </a:lnTo>
                  <a:lnTo>
                    <a:pt x="36" y="44"/>
                  </a:lnTo>
                  <a:lnTo>
                    <a:pt x="37" y="42"/>
                  </a:lnTo>
                  <a:lnTo>
                    <a:pt x="39" y="39"/>
                  </a:lnTo>
                  <a:lnTo>
                    <a:pt x="46" y="34"/>
                  </a:lnTo>
                  <a:lnTo>
                    <a:pt x="59" y="25"/>
                  </a:lnTo>
                  <a:lnTo>
                    <a:pt x="69" y="19"/>
                  </a:lnTo>
                  <a:lnTo>
                    <a:pt x="81" y="10"/>
                  </a:lnTo>
                  <a:lnTo>
                    <a:pt x="95" y="3"/>
                  </a:lnTo>
                  <a:lnTo>
                    <a:pt x="110" y="0"/>
                  </a:lnTo>
                  <a:lnTo>
                    <a:pt x="116" y="0"/>
                  </a:lnTo>
                  <a:lnTo>
                    <a:pt x="129" y="0"/>
                  </a:lnTo>
                  <a:close/>
                </a:path>
              </a:pathLst>
            </a:custGeom>
            <a:solidFill>
              <a:schemeClr val="tx1">
                <a:lumMod val="50000"/>
                <a:lumOff val="50000"/>
              </a:schemeClr>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6" name="Freeform 55">
              <a:extLst>
                <a:ext uri="{FF2B5EF4-FFF2-40B4-BE49-F238E27FC236}">
                  <a16:creationId xmlns:a16="http://schemas.microsoft.com/office/drawing/2014/main" id="{6E733CBA-2A5D-4739-9246-35DD4B57A4BA}"/>
                </a:ext>
              </a:extLst>
            </p:cNvPr>
            <p:cNvSpPr>
              <a:spLocks noEditPoints="1"/>
            </p:cNvSpPr>
            <p:nvPr/>
          </p:nvSpPr>
          <p:spPr bwMode="auto">
            <a:xfrm>
              <a:off x="5297864" y="5290390"/>
              <a:ext cx="206002" cy="257743"/>
            </a:xfrm>
            <a:custGeom>
              <a:avLst/>
              <a:gdLst>
                <a:gd name="T0" fmla="*/ 145 w 215"/>
                <a:gd name="T1" fmla="*/ 27 h 269"/>
                <a:gd name="T2" fmla="*/ 132 w 215"/>
                <a:gd name="T3" fmla="*/ 32 h 269"/>
                <a:gd name="T4" fmla="*/ 123 w 215"/>
                <a:gd name="T5" fmla="*/ 42 h 269"/>
                <a:gd name="T6" fmla="*/ 119 w 215"/>
                <a:gd name="T7" fmla="*/ 50 h 269"/>
                <a:gd name="T8" fmla="*/ 121 w 215"/>
                <a:gd name="T9" fmla="*/ 57 h 269"/>
                <a:gd name="T10" fmla="*/ 124 w 215"/>
                <a:gd name="T11" fmla="*/ 64 h 269"/>
                <a:gd name="T12" fmla="*/ 132 w 215"/>
                <a:gd name="T13" fmla="*/ 70 h 269"/>
                <a:gd name="T14" fmla="*/ 141 w 215"/>
                <a:gd name="T15" fmla="*/ 76 h 269"/>
                <a:gd name="T16" fmla="*/ 150 w 215"/>
                <a:gd name="T17" fmla="*/ 83 h 269"/>
                <a:gd name="T18" fmla="*/ 158 w 215"/>
                <a:gd name="T19" fmla="*/ 88 h 269"/>
                <a:gd name="T20" fmla="*/ 165 w 215"/>
                <a:gd name="T21" fmla="*/ 90 h 269"/>
                <a:gd name="T22" fmla="*/ 172 w 215"/>
                <a:gd name="T23" fmla="*/ 89 h 269"/>
                <a:gd name="T24" fmla="*/ 178 w 215"/>
                <a:gd name="T25" fmla="*/ 83 h 269"/>
                <a:gd name="T26" fmla="*/ 183 w 215"/>
                <a:gd name="T27" fmla="*/ 69 h 269"/>
                <a:gd name="T28" fmla="*/ 184 w 215"/>
                <a:gd name="T29" fmla="*/ 56 h 269"/>
                <a:gd name="T30" fmla="*/ 179 w 215"/>
                <a:gd name="T31" fmla="*/ 43 h 269"/>
                <a:gd name="T32" fmla="*/ 170 w 215"/>
                <a:gd name="T33" fmla="*/ 33 h 269"/>
                <a:gd name="T34" fmla="*/ 158 w 215"/>
                <a:gd name="T35" fmla="*/ 27 h 269"/>
                <a:gd name="T36" fmla="*/ 145 w 215"/>
                <a:gd name="T37" fmla="*/ 27 h 269"/>
                <a:gd name="T38" fmla="*/ 149 w 215"/>
                <a:gd name="T39" fmla="*/ 0 h 269"/>
                <a:gd name="T40" fmla="*/ 167 w 215"/>
                <a:gd name="T41" fmla="*/ 4 h 269"/>
                <a:gd name="T42" fmla="*/ 183 w 215"/>
                <a:gd name="T43" fmla="*/ 13 h 269"/>
                <a:gd name="T44" fmla="*/ 197 w 215"/>
                <a:gd name="T45" fmla="*/ 25 h 269"/>
                <a:gd name="T46" fmla="*/ 207 w 215"/>
                <a:gd name="T47" fmla="*/ 42 h 269"/>
                <a:gd name="T48" fmla="*/ 212 w 215"/>
                <a:gd name="T49" fmla="*/ 61 h 269"/>
                <a:gd name="T50" fmla="*/ 215 w 215"/>
                <a:gd name="T51" fmla="*/ 81 h 269"/>
                <a:gd name="T52" fmla="*/ 212 w 215"/>
                <a:gd name="T53" fmla="*/ 102 h 269"/>
                <a:gd name="T54" fmla="*/ 206 w 215"/>
                <a:gd name="T55" fmla="*/ 120 h 269"/>
                <a:gd name="T56" fmla="*/ 196 w 215"/>
                <a:gd name="T57" fmla="*/ 135 h 269"/>
                <a:gd name="T58" fmla="*/ 182 w 215"/>
                <a:gd name="T59" fmla="*/ 146 h 269"/>
                <a:gd name="T60" fmla="*/ 164 w 215"/>
                <a:gd name="T61" fmla="*/ 153 h 269"/>
                <a:gd name="T62" fmla="*/ 152 w 215"/>
                <a:gd name="T63" fmla="*/ 154 h 269"/>
                <a:gd name="T64" fmla="*/ 140 w 215"/>
                <a:gd name="T65" fmla="*/ 154 h 269"/>
                <a:gd name="T66" fmla="*/ 128 w 215"/>
                <a:gd name="T67" fmla="*/ 153 h 269"/>
                <a:gd name="T68" fmla="*/ 95 w 215"/>
                <a:gd name="T69" fmla="*/ 206 h 269"/>
                <a:gd name="T70" fmla="*/ 76 w 215"/>
                <a:gd name="T71" fmla="*/ 210 h 269"/>
                <a:gd name="T72" fmla="*/ 76 w 215"/>
                <a:gd name="T73" fmla="*/ 210 h 269"/>
                <a:gd name="T74" fmla="*/ 48 w 215"/>
                <a:gd name="T75" fmla="*/ 256 h 269"/>
                <a:gd name="T76" fmla="*/ 45 w 215"/>
                <a:gd name="T77" fmla="*/ 259 h 269"/>
                <a:gd name="T78" fmla="*/ 43 w 215"/>
                <a:gd name="T79" fmla="*/ 261 h 269"/>
                <a:gd name="T80" fmla="*/ 39 w 215"/>
                <a:gd name="T81" fmla="*/ 264 h 269"/>
                <a:gd name="T82" fmla="*/ 35 w 215"/>
                <a:gd name="T83" fmla="*/ 265 h 269"/>
                <a:gd name="T84" fmla="*/ 15 w 215"/>
                <a:gd name="T85" fmla="*/ 269 h 269"/>
                <a:gd name="T86" fmla="*/ 11 w 215"/>
                <a:gd name="T87" fmla="*/ 269 h 269"/>
                <a:gd name="T88" fmla="*/ 8 w 215"/>
                <a:gd name="T89" fmla="*/ 268 h 269"/>
                <a:gd name="T90" fmla="*/ 6 w 215"/>
                <a:gd name="T91" fmla="*/ 265 h 269"/>
                <a:gd name="T92" fmla="*/ 5 w 215"/>
                <a:gd name="T93" fmla="*/ 261 h 269"/>
                <a:gd name="T94" fmla="*/ 1 w 215"/>
                <a:gd name="T95" fmla="*/ 234 h 269"/>
                <a:gd name="T96" fmla="*/ 0 w 215"/>
                <a:gd name="T97" fmla="*/ 231 h 269"/>
                <a:gd name="T98" fmla="*/ 1 w 215"/>
                <a:gd name="T99" fmla="*/ 226 h 269"/>
                <a:gd name="T100" fmla="*/ 2 w 215"/>
                <a:gd name="T101" fmla="*/ 222 h 269"/>
                <a:gd name="T102" fmla="*/ 3 w 215"/>
                <a:gd name="T103" fmla="*/ 219 h 269"/>
                <a:gd name="T104" fmla="*/ 75 w 215"/>
                <a:gd name="T105" fmla="*/ 112 h 269"/>
                <a:gd name="T106" fmla="*/ 70 w 215"/>
                <a:gd name="T107" fmla="*/ 102 h 269"/>
                <a:gd name="T108" fmla="*/ 67 w 215"/>
                <a:gd name="T109" fmla="*/ 90 h 269"/>
                <a:gd name="T110" fmla="*/ 65 w 215"/>
                <a:gd name="T111" fmla="*/ 80 h 269"/>
                <a:gd name="T112" fmla="*/ 65 w 215"/>
                <a:gd name="T113" fmla="*/ 60 h 269"/>
                <a:gd name="T114" fmla="*/ 70 w 215"/>
                <a:gd name="T115" fmla="*/ 43 h 269"/>
                <a:gd name="T116" fmla="*/ 80 w 215"/>
                <a:gd name="T117" fmla="*/ 28 h 269"/>
                <a:gd name="T118" fmla="*/ 94 w 215"/>
                <a:gd name="T119" fmla="*/ 15 h 269"/>
                <a:gd name="T120" fmla="*/ 110 w 215"/>
                <a:gd name="T121" fmla="*/ 6 h 269"/>
                <a:gd name="T122" fmla="*/ 130 w 215"/>
                <a:gd name="T123" fmla="*/ 0 h 269"/>
                <a:gd name="T124" fmla="*/ 149 w 215"/>
                <a:gd name="T1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 h="269">
                  <a:moveTo>
                    <a:pt x="145" y="27"/>
                  </a:moveTo>
                  <a:lnTo>
                    <a:pt x="132" y="32"/>
                  </a:lnTo>
                  <a:lnTo>
                    <a:pt x="123" y="42"/>
                  </a:lnTo>
                  <a:lnTo>
                    <a:pt x="119" y="50"/>
                  </a:lnTo>
                  <a:lnTo>
                    <a:pt x="121" y="57"/>
                  </a:lnTo>
                  <a:lnTo>
                    <a:pt x="124" y="64"/>
                  </a:lnTo>
                  <a:lnTo>
                    <a:pt x="132" y="70"/>
                  </a:lnTo>
                  <a:lnTo>
                    <a:pt x="141" y="76"/>
                  </a:lnTo>
                  <a:lnTo>
                    <a:pt x="150" y="83"/>
                  </a:lnTo>
                  <a:lnTo>
                    <a:pt x="158" y="88"/>
                  </a:lnTo>
                  <a:lnTo>
                    <a:pt x="165" y="90"/>
                  </a:lnTo>
                  <a:lnTo>
                    <a:pt x="172" y="89"/>
                  </a:lnTo>
                  <a:lnTo>
                    <a:pt x="178" y="83"/>
                  </a:lnTo>
                  <a:lnTo>
                    <a:pt x="183" y="69"/>
                  </a:lnTo>
                  <a:lnTo>
                    <a:pt x="184" y="56"/>
                  </a:lnTo>
                  <a:lnTo>
                    <a:pt x="179" y="43"/>
                  </a:lnTo>
                  <a:lnTo>
                    <a:pt x="170" y="33"/>
                  </a:lnTo>
                  <a:lnTo>
                    <a:pt x="158" y="27"/>
                  </a:lnTo>
                  <a:lnTo>
                    <a:pt x="145" y="27"/>
                  </a:lnTo>
                  <a:close/>
                  <a:moveTo>
                    <a:pt x="149" y="0"/>
                  </a:moveTo>
                  <a:lnTo>
                    <a:pt x="167" y="4"/>
                  </a:lnTo>
                  <a:lnTo>
                    <a:pt x="183" y="13"/>
                  </a:lnTo>
                  <a:lnTo>
                    <a:pt x="197" y="25"/>
                  </a:lnTo>
                  <a:lnTo>
                    <a:pt x="207" y="42"/>
                  </a:lnTo>
                  <a:lnTo>
                    <a:pt x="212" y="61"/>
                  </a:lnTo>
                  <a:lnTo>
                    <a:pt x="215" y="81"/>
                  </a:lnTo>
                  <a:lnTo>
                    <a:pt x="212" y="102"/>
                  </a:lnTo>
                  <a:lnTo>
                    <a:pt x="206" y="120"/>
                  </a:lnTo>
                  <a:lnTo>
                    <a:pt x="196" y="135"/>
                  </a:lnTo>
                  <a:lnTo>
                    <a:pt x="182" y="146"/>
                  </a:lnTo>
                  <a:lnTo>
                    <a:pt x="164" y="153"/>
                  </a:lnTo>
                  <a:lnTo>
                    <a:pt x="152" y="154"/>
                  </a:lnTo>
                  <a:lnTo>
                    <a:pt x="140" y="154"/>
                  </a:lnTo>
                  <a:lnTo>
                    <a:pt x="128" y="153"/>
                  </a:lnTo>
                  <a:lnTo>
                    <a:pt x="95" y="206"/>
                  </a:lnTo>
                  <a:lnTo>
                    <a:pt x="76" y="210"/>
                  </a:lnTo>
                  <a:lnTo>
                    <a:pt x="76" y="210"/>
                  </a:lnTo>
                  <a:lnTo>
                    <a:pt x="48" y="256"/>
                  </a:lnTo>
                  <a:lnTo>
                    <a:pt x="45" y="259"/>
                  </a:lnTo>
                  <a:lnTo>
                    <a:pt x="43" y="261"/>
                  </a:lnTo>
                  <a:lnTo>
                    <a:pt x="39" y="264"/>
                  </a:lnTo>
                  <a:lnTo>
                    <a:pt x="35" y="265"/>
                  </a:lnTo>
                  <a:lnTo>
                    <a:pt x="15" y="269"/>
                  </a:lnTo>
                  <a:lnTo>
                    <a:pt x="11" y="269"/>
                  </a:lnTo>
                  <a:lnTo>
                    <a:pt x="8" y="268"/>
                  </a:lnTo>
                  <a:lnTo>
                    <a:pt x="6" y="265"/>
                  </a:lnTo>
                  <a:lnTo>
                    <a:pt x="5" y="261"/>
                  </a:lnTo>
                  <a:lnTo>
                    <a:pt x="1" y="234"/>
                  </a:lnTo>
                  <a:lnTo>
                    <a:pt x="0" y="231"/>
                  </a:lnTo>
                  <a:lnTo>
                    <a:pt x="1" y="226"/>
                  </a:lnTo>
                  <a:lnTo>
                    <a:pt x="2" y="222"/>
                  </a:lnTo>
                  <a:lnTo>
                    <a:pt x="3" y="219"/>
                  </a:lnTo>
                  <a:lnTo>
                    <a:pt x="75" y="112"/>
                  </a:lnTo>
                  <a:lnTo>
                    <a:pt x="70" y="102"/>
                  </a:lnTo>
                  <a:lnTo>
                    <a:pt x="67" y="90"/>
                  </a:lnTo>
                  <a:lnTo>
                    <a:pt x="65" y="80"/>
                  </a:lnTo>
                  <a:lnTo>
                    <a:pt x="65" y="60"/>
                  </a:lnTo>
                  <a:lnTo>
                    <a:pt x="70" y="43"/>
                  </a:lnTo>
                  <a:lnTo>
                    <a:pt x="80" y="28"/>
                  </a:lnTo>
                  <a:lnTo>
                    <a:pt x="94" y="15"/>
                  </a:lnTo>
                  <a:lnTo>
                    <a:pt x="110" y="6"/>
                  </a:lnTo>
                  <a:lnTo>
                    <a:pt x="130" y="0"/>
                  </a:lnTo>
                  <a:lnTo>
                    <a:pt x="149" y="0"/>
                  </a:lnTo>
                  <a:close/>
                </a:path>
              </a:pathLst>
            </a:custGeom>
            <a:solidFill>
              <a:schemeClr val="tx1">
                <a:lumMod val="50000"/>
                <a:lumOff val="50000"/>
              </a:schemeClr>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cxnSp>
        <p:nvCxnSpPr>
          <p:cNvPr id="7" name="1  _4">
            <a:extLst>
              <a:ext uri="{FF2B5EF4-FFF2-40B4-BE49-F238E27FC236}">
                <a16:creationId xmlns:a16="http://schemas.microsoft.com/office/drawing/2014/main" id="{0C9B22AA-8C9F-45BE-8E24-ADD868FF10F2}"/>
              </a:ext>
            </a:extLst>
          </p:cNvPr>
          <p:cNvCxnSpPr/>
          <p:nvPr/>
        </p:nvCxnSpPr>
        <p:spPr>
          <a:xfrm>
            <a:off x="6473523" y="2532080"/>
            <a:ext cx="4272397"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8" name="1          _5">
            <a:extLst>
              <a:ext uri="{FF2B5EF4-FFF2-40B4-BE49-F238E27FC236}">
                <a16:creationId xmlns:a16="http://schemas.microsoft.com/office/drawing/2014/main" id="{7D08E1B1-4001-408F-9A02-0E50B70A8899}"/>
              </a:ext>
            </a:extLst>
          </p:cNvPr>
          <p:cNvSpPr txBox="1"/>
          <p:nvPr/>
        </p:nvSpPr>
        <p:spPr>
          <a:xfrm>
            <a:off x="6922637" y="1910909"/>
            <a:ext cx="7200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rgbClr val="C00000"/>
                </a:solidFill>
                <a:latin typeface="微软雅黑" panose="020B0503020204020204" pitchFamily="34" charset="-122"/>
                <a:ea typeface="微软雅黑" panose="020B0503020204020204" pitchFamily="34" charset="-122"/>
              </a:rPr>
              <a:t>01</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cxnSp>
        <p:nvCxnSpPr>
          <p:cNvPr id="10" name="1         _7">
            <a:extLst>
              <a:ext uri="{FF2B5EF4-FFF2-40B4-BE49-F238E27FC236}">
                <a16:creationId xmlns:a16="http://schemas.microsoft.com/office/drawing/2014/main" id="{F7A1724C-9A6B-4F46-AEBC-7FEAA9D1D61B}"/>
              </a:ext>
            </a:extLst>
          </p:cNvPr>
          <p:cNvCxnSpPr/>
          <p:nvPr/>
        </p:nvCxnSpPr>
        <p:spPr>
          <a:xfrm>
            <a:off x="5545952" y="3613016"/>
            <a:ext cx="5199968"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1           _8">
            <a:extLst>
              <a:ext uri="{FF2B5EF4-FFF2-40B4-BE49-F238E27FC236}">
                <a16:creationId xmlns:a16="http://schemas.microsoft.com/office/drawing/2014/main" id="{F6C9DAC1-D931-4C9E-8BB0-AF66657A024C}"/>
              </a:ext>
            </a:extLst>
          </p:cNvPr>
          <p:cNvSpPr txBox="1"/>
          <p:nvPr/>
        </p:nvSpPr>
        <p:spPr>
          <a:xfrm>
            <a:off x="5995066" y="2991845"/>
            <a:ext cx="7200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rgbClr val="C00000"/>
                </a:solidFill>
                <a:latin typeface="微软雅黑" panose="020B0503020204020204" pitchFamily="34" charset="-122"/>
                <a:ea typeface="微软雅黑" panose="020B0503020204020204" pitchFamily="34" charset="-122"/>
              </a:rPr>
              <a:t>02</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cxnSp>
        <p:nvCxnSpPr>
          <p:cNvPr id="13" name="1        _10">
            <a:extLst>
              <a:ext uri="{FF2B5EF4-FFF2-40B4-BE49-F238E27FC236}">
                <a16:creationId xmlns:a16="http://schemas.microsoft.com/office/drawing/2014/main" id="{A610888E-3DA1-4BDB-9A8C-08F10832ADD1}"/>
              </a:ext>
            </a:extLst>
          </p:cNvPr>
          <p:cNvCxnSpPr/>
          <p:nvPr/>
        </p:nvCxnSpPr>
        <p:spPr>
          <a:xfrm>
            <a:off x="6473523" y="4713632"/>
            <a:ext cx="4272397"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4" name="1           _11">
            <a:extLst>
              <a:ext uri="{FF2B5EF4-FFF2-40B4-BE49-F238E27FC236}">
                <a16:creationId xmlns:a16="http://schemas.microsoft.com/office/drawing/2014/main" id="{59621D59-A344-4A7E-86A1-A54F4585C749}"/>
              </a:ext>
            </a:extLst>
          </p:cNvPr>
          <p:cNvSpPr txBox="1"/>
          <p:nvPr/>
        </p:nvSpPr>
        <p:spPr>
          <a:xfrm>
            <a:off x="6922637" y="4092461"/>
            <a:ext cx="7200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rgbClr val="C00000"/>
                </a:solidFill>
                <a:latin typeface="微软雅黑" panose="020B0503020204020204" pitchFamily="34" charset="-122"/>
                <a:ea typeface="微软雅黑" panose="020B0503020204020204" pitchFamily="34" charset="-122"/>
              </a:rPr>
              <a:t>03</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cxnSp>
        <p:nvCxnSpPr>
          <p:cNvPr id="16" name="1          _13">
            <a:extLst>
              <a:ext uri="{FF2B5EF4-FFF2-40B4-BE49-F238E27FC236}">
                <a16:creationId xmlns:a16="http://schemas.microsoft.com/office/drawing/2014/main" id="{4A8686D5-A395-41B5-83E4-00D0BA3CE2A2}"/>
              </a:ext>
            </a:extLst>
          </p:cNvPr>
          <p:cNvCxnSpPr/>
          <p:nvPr/>
        </p:nvCxnSpPr>
        <p:spPr>
          <a:xfrm>
            <a:off x="5541481" y="5707533"/>
            <a:ext cx="5204439"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1        _14">
            <a:extLst>
              <a:ext uri="{FF2B5EF4-FFF2-40B4-BE49-F238E27FC236}">
                <a16:creationId xmlns:a16="http://schemas.microsoft.com/office/drawing/2014/main" id="{1805F858-9928-4710-B302-123DA7E50EBC}"/>
              </a:ext>
            </a:extLst>
          </p:cNvPr>
          <p:cNvSpPr txBox="1"/>
          <p:nvPr/>
        </p:nvSpPr>
        <p:spPr>
          <a:xfrm>
            <a:off x="5990595" y="5086362"/>
            <a:ext cx="7200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rgbClr val="C00000"/>
                </a:solidFill>
                <a:latin typeface="微软雅黑" panose="020B0503020204020204" pitchFamily="34" charset="-122"/>
                <a:ea typeface="微软雅黑" panose="020B0503020204020204" pitchFamily="34" charset="-122"/>
              </a:rPr>
              <a:t>04</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9" name="13           _16">
            <a:extLst>
              <a:ext uri="{FF2B5EF4-FFF2-40B4-BE49-F238E27FC236}">
                <a16:creationId xmlns:a16="http://schemas.microsoft.com/office/drawing/2014/main" id="{B3D22EC9-1640-418C-A8A1-A10FBCF022E8}"/>
              </a:ext>
            </a:extLst>
          </p:cNvPr>
          <p:cNvSpPr txBox="1"/>
          <p:nvPr/>
        </p:nvSpPr>
        <p:spPr>
          <a:xfrm>
            <a:off x="1044857" y="5086362"/>
            <a:ext cx="7200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rgbClr val="C00000"/>
                </a:solidFill>
                <a:latin typeface="微软雅黑" panose="020B0503020204020204" pitchFamily="34" charset="-122"/>
                <a:ea typeface="微软雅黑" panose="020B0503020204020204" pitchFamily="34" charset="-122"/>
              </a:rPr>
              <a:t>05</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1" name="1        _18">
            <a:extLst>
              <a:ext uri="{FF2B5EF4-FFF2-40B4-BE49-F238E27FC236}">
                <a16:creationId xmlns:a16="http://schemas.microsoft.com/office/drawing/2014/main" id="{8012AF72-8577-4B6F-8715-45903F8579A1}"/>
              </a:ext>
            </a:extLst>
          </p:cNvPr>
          <p:cNvGrpSpPr/>
          <p:nvPr/>
        </p:nvGrpSpPr>
        <p:grpSpPr>
          <a:xfrm>
            <a:off x="983355" y="4797983"/>
            <a:ext cx="3137465" cy="909550"/>
            <a:chOff x="1089212" y="4725011"/>
            <a:chExt cx="3137465" cy="909550"/>
          </a:xfrm>
        </p:grpSpPr>
        <p:cxnSp>
          <p:nvCxnSpPr>
            <p:cNvPr id="22" name="直接连接符 21">
              <a:extLst>
                <a:ext uri="{FF2B5EF4-FFF2-40B4-BE49-F238E27FC236}">
                  <a16:creationId xmlns:a16="http://schemas.microsoft.com/office/drawing/2014/main" id="{A0FD062A-C40A-4884-B1E8-E8B39B9F4EED}"/>
                </a:ext>
              </a:extLst>
            </p:cNvPr>
            <p:cNvCxnSpPr/>
            <p:nvPr/>
          </p:nvCxnSpPr>
          <p:spPr>
            <a:xfrm>
              <a:off x="1089212" y="5634561"/>
              <a:ext cx="2842938"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466141D2-1E07-4251-A767-DDA8DA3AB772}"/>
                </a:ext>
              </a:extLst>
            </p:cNvPr>
            <p:cNvCxnSpPr/>
            <p:nvPr/>
          </p:nvCxnSpPr>
          <p:spPr>
            <a:xfrm flipV="1">
              <a:off x="3932150" y="4725011"/>
              <a:ext cx="294527" cy="90955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37" name="文本框 36">
            <a:extLst>
              <a:ext uri="{FF2B5EF4-FFF2-40B4-BE49-F238E27FC236}">
                <a16:creationId xmlns:a16="http://schemas.microsoft.com/office/drawing/2014/main" id="{F0C59798-EAA8-4133-BA3A-B4DB5285EC23}"/>
              </a:ext>
            </a:extLst>
          </p:cNvPr>
          <p:cNvSpPr txBox="1"/>
          <p:nvPr/>
        </p:nvSpPr>
        <p:spPr>
          <a:xfrm>
            <a:off x="7497463" y="1743269"/>
            <a:ext cx="3464481"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38" name="文本框 37">
            <a:extLst>
              <a:ext uri="{FF2B5EF4-FFF2-40B4-BE49-F238E27FC236}">
                <a16:creationId xmlns:a16="http://schemas.microsoft.com/office/drawing/2014/main" id="{C45A7A6C-4715-41F7-A599-775CFB9CBAAE}"/>
              </a:ext>
            </a:extLst>
          </p:cNvPr>
          <p:cNvSpPr txBox="1"/>
          <p:nvPr/>
        </p:nvSpPr>
        <p:spPr>
          <a:xfrm>
            <a:off x="6648736" y="2913182"/>
            <a:ext cx="3464481"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39" name="文本框 38">
            <a:extLst>
              <a:ext uri="{FF2B5EF4-FFF2-40B4-BE49-F238E27FC236}">
                <a16:creationId xmlns:a16="http://schemas.microsoft.com/office/drawing/2014/main" id="{9A0DE63E-27CD-447C-B231-C2958068D395}"/>
              </a:ext>
            </a:extLst>
          </p:cNvPr>
          <p:cNvSpPr txBox="1"/>
          <p:nvPr/>
        </p:nvSpPr>
        <p:spPr>
          <a:xfrm>
            <a:off x="7642717" y="3982348"/>
            <a:ext cx="3464481"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40" name="文本框 39">
            <a:extLst>
              <a:ext uri="{FF2B5EF4-FFF2-40B4-BE49-F238E27FC236}">
                <a16:creationId xmlns:a16="http://schemas.microsoft.com/office/drawing/2014/main" id="{407F9521-8EB9-4EBB-A201-78A97AF4EBC8}"/>
              </a:ext>
            </a:extLst>
          </p:cNvPr>
          <p:cNvSpPr txBox="1"/>
          <p:nvPr/>
        </p:nvSpPr>
        <p:spPr>
          <a:xfrm>
            <a:off x="6630556" y="4977633"/>
            <a:ext cx="3464481"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41" name="文本框 40">
            <a:extLst>
              <a:ext uri="{FF2B5EF4-FFF2-40B4-BE49-F238E27FC236}">
                <a16:creationId xmlns:a16="http://schemas.microsoft.com/office/drawing/2014/main" id="{70FE0782-D56F-4176-805C-EFAF96095FC4}"/>
              </a:ext>
            </a:extLst>
          </p:cNvPr>
          <p:cNvSpPr txBox="1"/>
          <p:nvPr/>
        </p:nvSpPr>
        <p:spPr>
          <a:xfrm>
            <a:off x="930338" y="5770354"/>
            <a:ext cx="3170373"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Tree>
    <p:extLst>
      <p:ext uri="{BB962C8B-B14F-4D97-AF65-F5344CB8AC3E}">
        <p14:creationId xmlns:p14="http://schemas.microsoft.com/office/powerpoint/2010/main" val="2595863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2" presetClass="entr" presetSubtype="4"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par>
                                <p:cTn id="48" presetID="2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fill="hold"/>
                                        <p:tgtEl>
                                          <p:spTgt spid="39"/>
                                        </p:tgtEl>
                                        <p:attrNameLst>
                                          <p:attrName>ppt_x</p:attrName>
                                        </p:attrNameLst>
                                      </p:cBhvr>
                                      <p:tavLst>
                                        <p:tav tm="0">
                                          <p:val>
                                            <p:strVal val="#ppt_x"/>
                                          </p:val>
                                        </p:tav>
                                        <p:tav tm="100000">
                                          <p:val>
                                            <p:strVal val="#ppt_x"/>
                                          </p:val>
                                        </p:tav>
                                      </p:tavLst>
                                    </p:anim>
                                    <p:anim calcmode="lin" valueType="num">
                                      <p:cBhvr additive="base">
                                        <p:cTn id="9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ppt_x"/>
                                          </p:val>
                                        </p:tav>
                                        <p:tav tm="100000">
                                          <p:val>
                                            <p:strVal val="#ppt_x"/>
                                          </p:val>
                                        </p:tav>
                                      </p:tavLst>
                                    </p:anim>
                                    <p:anim calcmode="lin" valueType="num">
                                      <p:cBhvr additive="base">
                                        <p:cTn id="9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fill="hold"/>
                                        <p:tgtEl>
                                          <p:spTgt spid="41"/>
                                        </p:tgtEl>
                                        <p:attrNameLst>
                                          <p:attrName>ppt_x</p:attrName>
                                        </p:attrNameLst>
                                      </p:cBhvr>
                                      <p:tavLst>
                                        <p:tav tm="0">
                                          <p:val>
                                            <p:strVal val="#ppt_x"/>
                                          </p:val>
                                        </p:tav>
                                        <p:tav tm="100000">
                                          <p:val>
                                            <p:strVal val="#ppt_x"/>
                                          </p:val>
                                        </p:tav>
                                      </p:tavLst>
                                    </p:anim>
                                    <p:anim calcmode="lin" valueType="num">
                                      <p:cBhvr additive="base">
                                        <p:cTn id="10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P spid="11" grpId="0"/>
      <p:bldP spid="14" grpId="0"/>
      <p:bldP spid="17" grpId="0"/>
      <p:bldP spid="19" grpId="0"/>
      <p:bldP spid="37"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70CD1DC5-0EF4-41FA-BAB0-C92BC53BB441}"/>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3793BFEE-5D27-4EED-8714-B88FD1EFC054}"/>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361EF0B9-1590-4DDA-B5AC-A76080EED1CE}"/>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336DB1DC-AC92-4564-8C51-9E7C2D4DFBE5}"/>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我的优势</a:t>
            </a:r>
          </a:p>
        </p:txBody>
      </p:sp>
      <p:sp>
        <p:nvSpPr>
          <p:cNvPr id="6" name="1          _4">
            <a:extLst>
              <a:ext uri="{FF2B5EF4-FFF2-40B4-BE49-F238E27FC236}">
                <a16:creationId xmlns:a16="http://schemas.microsoft.com/office/drawing/2014/main" id="{A114BD66-AC73-4E93-AB24-F131C5AACEEC}"/>
              </a:ext>
            </a:extLst>
          </p:cNvPr>
          <p:cNvSpPr/>
          <p:nvPr/>
        </p:nvSpPr>
        <p:spPr>
          <a:xfrm>
            <a:off x="1502433" y="2725640"/>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1           _6">
            <a:extLst>
              <a:ext uri="{FF2B5EF4-FFF2-40B4-BE49-F238E27FC236}">
                <a16:creationId xmlns:a16="http://schemas.microsoft.com/office/drawing/2014/main" id="{FC6EB2E9-FE61-4809-99CA-5E559CC52401}"/>
              </a:ext>
            </a:extLst>
          </p:cNvPr>
          <p:cNvSpPr/>
          <p:nvPr/>
        </p:nvSpPr>
        <p:spPr>
          <a:xfrm>
            <a:off x="1502433" y="3779329"/>
            <a:ext cx="643208" cy="663127"/>
          </a:xfrm>
          <a:prstGeom prst="roundRect">
            <a:avLst>
              <a:gd name="adj" fmla="val 7822"/>
            </a:avLst>
          </a:prstGeom>
          <a:solidFill>
            <a:srgbClr val="C0000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1           _8">
            <a:extLst>
              <a:ext uri="{FF2B5EF4-FFF2-40B4-BE49-F238E27FC236}">
                <a16:creationId xmlns:a16="http://schemas.microsoft.com/office/drawing/2014/main" id="{21E5BCC7-7302-4108-941A-DE4F4B03D442}"/>
              </a:ext>
            </a:extLst>
          </p:cNvPr>
          <p:cNvSpPr/>
          <p:nvPr/>
        </p:nvSpPr>
        <p:spPr>
          <a:xfrm>
            <a:off x="6545920" y="2691029"/>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1           _10">
            <a:extLst>
              <a:ext uri="{FF2B5EF4-FFF2-40B4-BE49-F238E27FC236}">
                <a16:creationId xmlns:a16="http://schemas.microsoft.com/office/drawing/2014/main" id="{E7D2202B-034C-4AF3-A6B5-8A32E367F222}"/>
              </a:ext>
            </a:extLst>
          </p:cNvPr>
          <p:cNvSpPr/>
          <p:nvPr/>
        </p:nvSpPr>
        <p:spPr>
          <a:xfrm>
            <a:off x="6545920" y="3907581"/>
            <a:ext cx="643208" cy="663127"/>
          </a:xfrm>
          <a:prstGeom prst="roundRect">
            <a:avLst>
              <a:gd name="adj" fmla="val 7822"/>
            </a:avLst>
          </a:prstGeom>
          <a:solidFill>
            <a:srgbClr val="C0000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文本框 9">
            <a:extLst>
              <a:ext uri="{FF2B5EF4-FFF2-40B4-BE49-F238E27FC236}">
                <a16:creationId xmlns:a16="http://schemas.microsoft.com/office/drawing/2014/main" id="{E4EA0744-4890-45A7-A9A2-F0372CAA73E2}"/>
              </a:ext>
            </a:extLst>
          </p:cNvPr>
          <p:cNvSpPr txBox="1"/>
          <p:nvPr/>
        </p:nvSpPr>
        <p:spPr>
          <a:xfrm>
            <a:off x="2373575" y="2601383"/>
            <a:ext cx="3205161"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11" name="文本框 10">
            <a:extLst>
              <a:ext uri="{FF2B5EF4-FFF2-40B4-BE49-F238E27FC236}">
                <a16:creationId xmlns:a16="http://schemas.microsoft.com/office/drawing/2014/main" id="{D805DE25-ECB8-4C3A-AE7A-6036486BCD69}"/>
              </a:ext>
            </a:extLst>
          </p:cNvPr>
          <p:cNvSpPr txBox="1"/>
          <p:nvPr/>
        </p:nvSpPr>
        <p:spPr>
          <a:xfrm>
            <a:off x="2373574" y="3819663"/>
            <a:ext cx="3205161"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12" name="文本框 11">
            <a:extLst>
              <a:ext uri="{FF2B5EF4-FFF2-40B4-BE49-F238E27FC236}">
                <a16:creationId xmlns:a16="http://schemas.microsoft.com/office/drawing/2014/main" id="{C54C213B-42BF-4A57-B814-64F698096189}"/>
              </a:ext>
            </a:extLst>
          </p:cNvPr>
          <p:cNvSpPr txBox="1"/>
          <p:nvPr/>
        </p:nvSpPr>
        <p:spPr>
          <a:xfrm>
            <a:off x="7417061" y="2561049"/>
            <a:ext cx="3205161"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13" name="文本框 12">
            <a:extLst>
              <a:ext uri="{FF2B5EF4-FFF2-40B4-BE49-F238E27FC236}">
                <a16:creationId xmlns:a16="http://schemas.microsoft.com/office/drawing/2014/main" id="{88DC806D-DE81-483B-97AC-FD298E40C2D3}"/>
              </a:ext>
            </a:extLst>
          </p:cNvPr>
          <p:cNvSpPr txBox="1"/>
          <p:nvPr/>
        </p:nvSpPr>
        <p:spPr>
          <a:xfrm>
            <a:off x="7417060" y="3779329"/>
            <a:ext cx="3205161"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Tree>
    <p:extLst>
      <p:ext uri="{BB962C8B-B14F-4D97-AF65-F5344CB8AC3E}">
        <p14:creationId xmlns:p14="http://schemas.microsoft.com/office/powerpoint/2010/main" val="1150313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2000"/>
                                        <p:tgtEl>
                                          <p:spTgt spid="9"/>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2000"/>
                                        <p:tgtEl>
                                          <p:spTgt spid="7"/>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heel(1)">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8" grpId="0" animBg="1"/>
      <p:bldP spid="9" grpId="0" animBg="1"/>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2           _3">
            <a:extLst>
              <a:ext uri="{FF2B5EF4-FFF2-40B4-BE49-F238E27FC236}">
                <a16:creationId xmlns:a16="http://schemas.microsoft.com/office/drawing/2014/main" id="{7A519961-2ED9-48A4-B725-557E15F1A5DD}"/>
              </a:ext>
            </a:extLst>
          </p:cNvPr>
          <p:cNvGrpSpPr/>
          <p:nvPr/>
        </p:nvGrpSpPr>
        <p:grpSpPr>
          <a:xfrm>
            <a:off x="4473708" y="2433886"/>
            <a:ext cx="5597944" cy="1323477"/>
            <a:chOff x="6339097" y="1573726"/>
            <a:chExt cx="3744416" cy="511504"/>
          </a:xfrm>
          <a:solidFill>
            <a:srgbClr val="C00000"/>
          </a:solidFill>
        </p:grpSpPr>
        <p:sp>
          <p:nvSpPr>
            <p:cNvPr id="5" name="圆角矩形 68">
              <a:extLst>
                <a:ext uri="{FF2B5EF4-FFF2-40B4-BE49-F238E27FC236}">
                  <a16:creationId xmlns:a16="http://schemas.microsoft.com/office/drawing/2014/main" id="{BCB69B2D-B4B3-4BBD-AB31-C68F82CCAF82}"/>
                </a:ext>
              </a:extLst>
            </p:cNvPr>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solidFill>
                  <a:schemeClr val="bg1"/>
                </a:solidFill>
                <a:latin typeface="+mj-lt"/>
                <a:ea typeface="Arial Unicode MS" panose="020B0604020202020204" pitchFamily="34" charset="-122"/>
                <a:cs typeface="Arial Unicode MS" panose="020B0604020202020204" pitchFamily="34" charset="-122"/>
              </a:endParaRPr>
            </a:p>
          </p:txBody>
        </p:sp>
        <p:sp>
          <p:nvSpPr>
            <p:cNvPr id="6" name="矩形 5">
              <a:extLst>
                <a:ext uri="{FF2B5EF4-FFF2-40B4-BE49-F238E27FC236}">
                  <a16:creationId xmlns:a16="http://schemas.microsoft.com/office/drawing/2014/main" id="{5FCC9553-148F-4558-B591-49993FD50571}"/>
                </a:ext>
              </a:extLst>
            </p:cNvPr>
            <p:cNvSpPr/>
            <p:nvPr/>
          </p:nvSpPr>
          <p:spPr>
            <a:xfrm>
              <a:off x="6762270" y="1573726"/>
              <a:ext cx="2653075" cy="472598"/>
            </a:xfrm>
            <a:prstGeom prst="rect">
              <a:avLst/>
            </a:prstGeom>
            <a:noFill/>
          </p:spPr>
          <p:txBody>
            <a:bodyPr wrap="square" lIns="121960" tIns="60980" rIns="121960" bIns="60980">
              <a:spAutoFit/>
            </a:bodyPr>
            <a:lstStyle/>
            <a:p>
              <a:pPr algn="ctr">
                <a:lnSpc>
                  <a:spcPct val="150000"/>
                </a:lnSpc>
              </a:pPr>
              <a:r>
                <a:rPr lang="zh-CN" altLang="en-US" sz="5400" b="1" dirty="0">
                  <a:solidFill>
                    <a:schemeClr val="bg1"/>
                  </a:solidFill>
                  <a:latin typeface="微软雅黑" panose="020B0503020204020204" pitchFamily="34" charset="-122"/>
                  <a:ea typeface="微软雅黑" panose="020B0503020204020204" pitchFamily="34" charset="-122"/>
                  <a:cs typeface="+mn-ea"/>
                  <a:sym typeface="+mn-lt"/>
                </a:rPr>
                <a:t>自我评价</a:t>
              </a:r>
              <a:endParaRPr lang="en-GB" altLang="zh-CN" sz="5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a:extLst>
              <a:ext uri="{FF2B5EF4-FFF2-40B4-BE49-F238E27FC236}">
                <a16:creationId xmlns:a16="http://schemas.microsoft.com/office/drawing/2014/main" id="{2EED1A35-F248-44EC-B37C-7CB74A654681}"/>
              </a:ext>
            </a:extLst>
          </p:cNvPr>
          <p:cNvGrpSpPr/>
          <p:nvPr/>
        </p:nvGrpSpPr>
        <p:grpSpPr>
          <a:xfrm>
            <a:off x="2110480" y="1973182"/>
            <a:ext cx="2144218" cy="2144218"/>
            <a:chOff x="2109238" y="1388710"/>
            <a:chExt cx="2648292" cy="2648292"/>
          </a:xfrm>
        </p:grpSpPr>
        <p:grpSp>
          <p:nvGrpSpPr>
            <p:cNvPr id="8" name="组合 7">
              <a:extLst>
                <a:ext uri="{FF2B5EF4-FFF2-40B4-BE49-F238E27FC236}">
                  <a16:creationId xmlns:a16="http://schemas.microsoft.com/office/drawing/2014/main" id="{BFAC6336-4BC8-4D2D-8A6E-68A56EA4C717}"/>
                </a:ext>
              </a:extLst>
            </p:cNvPr>
            <p:cNvGrpSpPr/>
            <p:nvPr/>
          </p:nvGrpSpPr>
          <p:grpSpPr>
            <a:xfrm>
              <a:off x="2109238" y="1388710"/>
              <a:ext cx="2648292" cy="2648292"/>
              <a:chOff x="304800" y="673100"/>
              <a:chExt cx="4000500" cy="4000500"/>
            </a:xfrm>
            <a:effectLst>
              <a:outerShdw blurRad="381000" dist="152400" dir="8100000" algn="tr" rotWithShape="0">
                <a:prstClr val="black">
                  <a:alpha val="70000"/>
                </a:prstClr>
              </a:outerShdw>
            </a:effectLst>
          </p:grpSpPr>
          <p:sp>
            <p:nvSpPr>
              <p:cNvPr id="10" name="同心圆 15">
                <a:extLst>
                  <a:ext uri="{FF2B5EF4-FFF2-40B4-BE49-F238E27FC236}">
                    <a16:creationId xmlns:a16="http://schemas.microsoft.com/office/drawing/2014/main" id="{37EAE96D-9880-4D12-888B-6B145D4F623F}"/>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a:extLst>
                  <a:ext uri="{FF2B5EF4-FFF2-40B4-BE49-F238E27FC236}">
                    <a16:creationId xmlns:a16="http://schemas.microsoft.com/office/drawing/2014/main" id="{F14EA53F-0742-4EBE-BDDF-8C2DACF4A39A}"/>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dirty="0">
                  <a:solidFill>
                    <a:srgbClr val="C00000"/>
                  </a:solidFill>
                  <a:latin typeface="微软雅黑" panose="020B0503020204020204" pitchFamily="34" charset="-122"/>
                  <a:ea typeface="微软雅黑" panose="020B0503020204020204" pitchFamily="34" charset="-122"/>
                </a:endParaRPr>
              </a:p>
            </p:txBody>
          </p:sp>
        </p:grpSp>
        <p:sp>
          <p:nvSpPr>
            <p:cNvPr id="9" name="矩形 8">
              <a:extLst>
                <a:ext uri="{FF2B5EF4-FFF2-40B4-BE49-F238E27FC236}">
                  <a16:creationId xmlns:a16="http://schemas.microsoft.com/office/drawing/2014/main" id="{4F1A0672-EA57-48AE-B241-6DFAE53D5F0C}"/>
                </a:ext>
              </a:extLst>
            </p:cNvPr>
            <p:cNvSpPr/>
            <p:nvPr/>
          </p:nvSpPr>
          <p:spPr>
            <a:xfrm>
              <a:off x="2758058" y="1562962"/>
              <a:ext cx="1350651" cy="2299788"/>
            </a:xfrm>
            <a:prstGeom prst="rect">
              <a:avLst/>
            </a:prstGeom>
          </p:spPr>
          <p:txBody>
            <a:bodyPr wrap="none">
              <a:spAutoFit/>
            </a:bodyPr>
            <a:lstStyle/>
            <a:p>
              <a:pPr algn="ctr"/>
              <a:r>
                <a:rPr lang="en-US" altLang="zh-CN" sz="11500" b="1" dirty="0">
                  <a:solidFill>
                    <a:srgbClr val="C00000"/>
                  </a:solidFill>
                  <a:latin typeface="微软雅黑" panose="020B0503020204020204" pitchFamily="34" charset="-122"/>
                  <a:ea typeface="微软雅黑" panose="020B0503020204020204" pitchFamily="34" charset="-122"/>
                </a:rPr>
                <a:t>2</a:t>
              </a:r>
              <a:endParaRPr lang="zh-CN" altLang="en-US" sz="11500" b="1" dirty="0">
                <a:solidFill>
                  <a:srgbClr val="C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69638184"/>
      </p:ext>
    </p:extLst>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C4AB0788-00F7-4EC9-B65B-35DF7514BFB1}"/>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E8ABAFA6-84A4-4953-B891-925006E6D2D7}"/>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B1E7B758-A8DB-4D36-952F-524AD6D54954}"/>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10CC5528-864B-44DB-9D62-1444E44A6ACF}"/>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其他工作</a:t>
            </a:r>
          </a:p>
        </p:txBody>
      </p:sp>
      <p:cxnSp>
        <p:nvCxnSpPr>
          <p:cNvPr id="9" name="直接连接符 8">
            <a:extLst>
              <a:ext uri="{FF2B5EF4-FFF2-40B4-BE49-F238E27FC236}">
                <a16:creationId xmlns:a16="http://schemas.microsoft.com/office/drawing/2014/main" id="{A75EA387-4280-4D3B-A140-AD5F0786FFF2}"/>
              </a:ext>
            </a:extLst>
          </p:cNvPr>
          <p:cNvCxnSpPr>
            <a:stCxn id="30" idx="0"/>
          </p:cNvCxnSpPr>
          <p:nvPr/>
        </p:nvCxnSpPr>
        <p:spPr>
          <a:xfrm flipV="1">
            <a:off x="3814676" y="2280262"/>
            <a:ext cx="0" cy="54838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FAF6CF48-6769-48AA-AD8B-BC7E504DA61A}"/>
              </a:ext>
            </a:extLst>
          </p:cNvPr>
          <p:cNvCxnSpPr/>
          <p:nvPr/>
        </p:nvCxnSpPr>
        <p:spPr>
          <a:xfrm flipH="1">
            <a:off x="3439142" y="2280259"/>
            <a:ext cx="37553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6C5A71DD-3813-4B23-B73C-A2C325060419}"/>
              </a:ext>
            </a:extLst>
          </p:cNvPr>
          <p:cNvCxnSpPr>
            <a:stCxn id="28" idx="0"/>
          </p:cNvCxnSpPr>
          <p:nvPr/>
        </p:nvCxnSpPr>
        <p:spPr>
          <a:xfrm flipV="1">
            <a:off x="5390003" y="2280262"/>
            <a:ext cx="0" cy="54838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CB9DEBB-2606-4BD8-A3A6-7CA412DDAFA0}"/>
              </a:ext>
            </a:extLst>
          </p:cNvPr>
          <p:cNvCxnSpPr/>
          <p:nvPr/>
        </p:nvCxnSpPr>
        <p:spPr>
          <a:xfrm>
            <a:off x="5390005" y="2280259"/>
            <a:ext cx="3390171"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16FA137F-4800-48CD-B459-A7663AF3F9EA}"/>
              </a:ext>
            </a:extLst>
          </p:cNvPr>
          <p:cNvCxnSpPr>
            <a:stCxn id="26" idx="4"/>
          </p:cNvCxnSpPr>
          <p:nvPr/>
        </p:nvCxnSpPr>
        <p:spPr>
          <a:xfrm>
            <a:off x="6965334" y="4719585"/>
            <a:ext cx="6564" cy="63223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0D194550-2E65-4F2F-B986-FE723B00AC72}"/>
              </a:ext>
            </a:extLst>
          </p:cNvPr>
          <p:cNvCxnSpPr/>
          <p:nvPr/>
        </p:nvCxnSpPr>
        <p:spPr>
          <a:xfrm flipH="1">
            <a:off x="3439139" y="5351822"/>
            <a:ext cx="353275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94FA94B8-9FD7-4FCF-A415-4FFC94338275}"/>
              </a:ext>
            </a:extLst>
          </p:cNvPr>
          <p:cNvCxnSpPr>
            <a:stCxn id="24" idx="4"/>
          </p:cNvCxnSpPr>
          <p:nvPr/>
        </p:nvCxnSpPr>
        <p:spPr>
          <a:xfrm>
            <a:off x="8617540" y="4719586"/>
            <a:ext cx="0" cy="93147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0A58048-816A-4AFF-80F5-95E3B95DEA76}"/>
              </a:ext>
            </a:extLst>
          </p:cNvPr>
          <p:cNvCxnSpPr/>
          <p:nvPr/>
        </p:nvCxnSpPr>
        <p:spPr>
          <a:xfrm>
            <a:off x="8617542" y="5651040"/>
            <a:ext cx="398215" cy="1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B84C794D-DB9A-4FB2-B534-11D470EE0CF5}"/>
              </a:ext>
            </a:extLst>
          </p:cNvPr>
          <p:cNvGrpSpPr/>
          <p:nvPr/>
        </p:nvGrpSpPr>
        <p:grpSpPr>
          <a:xfrm>
            <a:off x="2869481" y="2828641"/>
            <a:ext cx="1890393" cy="1890940"/>
            <a:chOff x="2714799" y="2648622"/>
            <a:chExt cx="1891378" cy="1891378"/>
          </a:xfrm>
          <a:solidFill>
            <a:srgbClr val="005DA2"/>
          </a:solidFill>
        </p:grpSpPr>
        <p:sp>
          <p:nvSpPr>
            <p:cNvPr id="30" name="Oval 8">
              <a:extLst>
                <a:ext uri="{FF2B5EF4-FFF2-40B4-BE49-F238E27FC236}">
                  <a16:creationId xmlns:a16="http://schemas.microsoft.com/office/drawing/2014/main" id="{545AB895-B2CA-4314-B1DF-D4FEAA144937}"/>
                </a:ext>
              </a:extLst>
            </p:cNvPr>
            <p:cNvSpPr/>
            <p:nvPr/>
          </p:nvSpPr>
          <p:spPr>
            <a:xfrm>
              <a:off x="2714799" y="2648622"/>
              <a:ext cx="1891378" cy="1891378"/>
            </a:xfrm>
            <a:prstGeom prst="ellipse">
              <a:avLst/>
            </a:prstGeom>
            <a:solidFill>
              <a:srgbClr val="C00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latin typeface="微软雅黑" panose="020B0503020204020204" pitchFamily="34" charset="-122"/>
                <a:ea typeface="微软雅黑" panose="020B0503020204020204" pitchFamily="34" charset="-122"/>
              </a:endParaRPr>
            </a:p>
          </p:txBody>
        </p:sp>
        <p:sp>
          <p:nvSpPr>
            <p:cNvPr id="31" name="Text Placeholder 2">
              <a:extLst>
                <a:ext uri="{FF2B5EF4-FFF2-40B4-BE49-F238E27FC236}">
                  <a16:creationId xmlns:a16="http://schemas.microsoft.com/office/drawing/2014/main" id="{8F5035CE-6671-47F7-BAE9-B5FBDAEC2644}"/>
                </a:ext>
              </a:extLst>
            </p:cNvPr>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135" b="1" dirty="0">
                  <a:solidFill>
                    <a:schemeClr val="bg1"/>
                  </a:solidFill>
                  <a:latin typeface="微软雅黑" panose="020B0503020204020204" pitchFamily="34" charset="-122"/>
                  <a:ea typeface="微软雅黑" panose="020B0503020204020204" pitchFamily="34" charset="-122"/>
                </a:rPr>
                <a:t>一</a:t>
              </a:r>
              <a:endParaRPr lang="en-US" altLang="zh-CN" sz="2135"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a:extLst>
              <a:ext uri="{FF2B5EF4-FFF2-40B4-BE49-F238E27FC236}">
                <a16:creationId xmlns:a16="http://schemas.microsoft.com/office/drawing/2014/main" id="{1B60F3DC-184C-49D1-86BE-183B2DB8520C}"/>
              </a:ext>
            </a:extLst>
          </p:cNvPr>
          <p:cNvGrpSpPr/>
          <p:nvPr/>
        </p:nvGrpSpPr>
        <p:grpSpPr>
          <a:xfrm>
            <a:off x="4444809" y="2828641"/>
            <a:ext cx="1890393" cy="1890940"/>
            <a:chOff x="4290947" y="2648622"/>
            <a:chExt cx="1891378" cy="1891378"/>
          </a:xfrm>
          <a:solidFill>
            <a:srgbClr val="FFC400"/>
          </a:solidFill>
        </p:grpSpPr>
        <p:sp>
          <p:nvSpPr>
            <p:cNvPr id="28" name="Oval 9">
              <a:extLst>
                <a:ext uri="{FF2B5EF4-FFF2-40B4-BE49-F238E27FC236}">
                  <a16:creationId xmlns:a16="http://schemas.microsoft.com/office/drawing/2014/main" id="{199E5037-860E-45FC-BC58-2F22BD0E6BE3}"/>
                </a:ext>
              </a:extLst>
            </p:cNvPr>
            <p:cNvSpPr/>
            <p:nvPr/>
          </p:nvSpPr>
          <p:spPr>
            <a:xfrm>
              <a:off x="4290947" y="2648622"/>
              <a:ext cx="1891378" cy="1891378"/>
            </a:xfrm>
            <a:prstGeom prst="ellipse">
              <a:avLst/>
            </a:prstGeom>
            <a:solidFill>
              <a:srgbClr val="0070C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latin typeface="微软雅黑" panose="020B0503020204020204" pitchFamily="34" charset="-122"/>
                <a:ea typeface="微软雅黑" panose="020B0503020204020204" pitchFamily="34" charset="-122"/>
              </a:endParaRPr>
            </a:p>
          </p:txBody>
        </p:sp>
        <p:sp>
          <p:nvSpPr>
            <p:cNvPr id="29" name="Text Placeholder 2">
              <a:extLst>
                <a:ext uri="{FF2B5EF4-FFF2-40B4-BE49-F238E27FC236}">
                  <a16:creationId xmlns:a16="http://schemas.microsoft.com/office/drawing/2014/main" id="{279A4D90-FDC3-495B-862B-073710FF14C4}"/>
                </a:ext>
              </a:extLst>
            </p:cNvPr>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135" b="1" dirty="0">
                  <a:solidFill>
                    <a:schemeClr val="bg1"/>
                  </a:solidFill>
                  <a:latin typeface="微软雅黑" panose="020B0503020204020204" pitchFamily="34" charset="-122"/>
                  <a:ea typeface="微软雅黑" panose="020B0503020204020204" pitchFamily="34" charset="-122"/>
                </a:rPr>
                <a:t>二</a:t>
              </a:r>
              <a:endParaRPr lang="en-US" altLang="zh-CN" sz="2135"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a:extLst>
              <a:ext uri="{FF2B5EF4-FFF2-40B4-BE49-F238E27FC236}">
                <a16:creationId xmlns:a16="http://schemas.microsoft.com/office/drawing/2014/main" id="{0F56082A-DE98-4119-AE18-424275E35007}"/>
              </a:ext>
            </a:extLst>
          </p:cNvPr>
          <p:cNvGrpSpPr/>
          <p:nvPr/>
        </p:nvGrpSpPr>
        <p:grpSpPr>
          <a:xfrm>
            <a:off x="6020137" y="2828641"/>
            <a:ext cx="1890393" cy="1890940"/>
            <a:chOff x="5867096" y="2648622"/>
            <a:chExt cx="1891378" cy="1891378"/>
          </a:xfrm>
          <a:solidFill>
            <a:srgbClr val="005DA2"/>
          </a:solidFill>
        </p:grpSpPr>
        <p:sp>
          <p:nvSpPr>
            <p:cNvPr id="26" name="Oval 10">
              <a:extLst>
                <a:ext uri="{FF2B5EF4-FFF2-40B4-BE49-F238E27FC236}">
                  <a16:creationId xmlns:a16="http://schemas.microsoft.com/office/drawing/2014/main" id="{363DFE19-848B-4D2F-8654-25C709164CA9}"/>
                </a:ext>
              </a:extLst>
            </p:cNvPr>
            <p:cNvSpPr/>
            <p:nvPr/>
          </p:nvSpPr>
          <p:spPr>
            <a:xfrm>
              <a:off x="5867096" y="2648622"/>
              <a:ext cx="1891378" cy="1891378"/>
            </a:xfrm>
            <a:prstGeom prst="ellipse">
              <a:avLst/>
            </a:prstGeom>
            <a:solidFill>
              <a:srgbClr val="C00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latin typeface="微软雅黑" panose="020B0503020204020204" pitchFamily="34" charset="-122"/>
                <a:ea typeface="微软雅黑" panose="020B0503020204020204" pitchFamily="34" charset="-122"/>
              </a:endParaRPr>
            </a:p>
          </p:txBody>
        </p:sp>
        <p:sp>
          <p:nvSpPr>
            <p:cNvPr id="27" name="Text Placeholder 2">
              <a:extLst>
                <a:ext uri="{FF2B5EF4-FFF2-40B4-BE49-F238E27FC236}">
                  <a16:creationId xmlns:a16="http://schemas.microsoft.com/office/drawing/2014/main" id="{D541C7C3-4AD6-4FF8-AF65-7A8D4D92939B}"/>
                </a:ext>
              </a:extLst>
            </p:cNvPr>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135" b="1" dirty="0">
                  <a:solidFill>
                    <a:schemeClr val="bg1"/>
                  </a:solidFill>
                  <a:latin typeface="微软雅黑" panose="020B0503020204020204" pitchFamily="34" charset="-122"/>
                  <a:ea typeface="微软雅黑" panose="020B0503020204020204" pitchFamily="34" charset="-122"/>
                </a:rPr>
                <a:t>三</a:t>
              </a:r>
              <a:endParaRPr lang="en-US" altLang="zh-CN" sz="2135"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a:extLst>
              <a:ext uri="{FF2B5EF4-FFF2-40B4-BE49-F238E27FC236}">
                <a16:creationId xmlns:a16="http://schemas.microsoft.com/office/drawing/2014/main" id="{55CA93B0-FB35-466D-993F-8283EF01981D}"/>
              </a:ext>
            </a:extLst>
          </p:cNvPr>
          <p:cNvGrpSpPr/>
          <p:nvPr/>
        </p:nvGrpSpPr>
        <p:grpSpPr>
          <a:xfrm>
            <a:off x="7672346" y="2828641"/>
            <a:ext cx="1890393" cy="1890940"/>
            <a:chOff x="7520165" y="2648622"/>
            <a:chExt cx="1891378" cy="1891378"/>
          </a:xfrm>
          <a:solidFill>
            <a:srgbClr val="FFC400"/>
          </a:solidFill>
        </p:grpSpPr>
        <p:sp>
          <p:nvSpPr>
            <p:cNvPr id="24" name="Oval 11">
              <a:extLst>
                <a:ext uri="{FF2B5EF4-FFF2-40B4-BE49-F238E27FC236}">
                  <a16:creationId xmlns:a16="http://schemas.microsoft.com/office/drawing/2014/main" id="{4B7BAB6B-B4ED-49C7-9A77-A395CED99161}"/>
                </a:ext>
              </a:extLst>
            </p:cNvPr>
            <p:cNvSpPr/>
            <p:nvPr/>
          </p:nvSpPr>
          <p:spPr>
            <a:xfrm>
              <a:off x="7520165" y="2648622"/>
              <a:ext cx="1891378" cy="1891378"/>
            </a:xfrm>
            <a:prstGeom prst="ellipse">
              <a:avLst/>
            </a:prstGeom>
            <a:solidFill>
              <a:srgbClr val="0070C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latin typeface="微软雅黑" panose="020B0503020204020204" pitchFamily="34" charset="-122"/>
                <a:ea typeface="微软雅黑" panose="020B0503020204020204" pitchFamily="34" charset="-122"/>
              </a:endParaRPr>
            </a:p>
          </p:txBody>
        </p:sp>
        <p:sp>
          <p:nvSpPr>
            <p:cNvPr id="25" name="Text Placeholder 2">
              <a:extLst>
                <a:ext uri="{FF2B5EF4-FFF2-40B4-BE49-F238E27FC236}">
                  <a16:creationId xmlns:a16="http://schemas.microsoft.com/office/drawing/2014/main" id="{65FC55A2-B81E-4CFB-8617-21D3C5D4C629}"/>
                </a:ext>
              </a:extLst>
            </p:cNvPr>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135" b="1" dirty="0">
                  <a:solidFill>
                    <a:schemeClr val="bg1"/>
                  </a:solidFill>
                  <a:latin typeface="微软雅黑" panose="020B0503020204020204" pitchFamily="34" charset="-122"/>
                  <a:ea typeface="微软雅黑" panose="020B0503020204020204" pitchFamily="34" charset="-122"/>
                </a:rPr>
                <a:t>四</a:t>
              </a:r>
              <a:endParaRPr lang="en-US" altLang="zh-CN" sz="2135" b="1" dirty="0">
                <a:solidFill>
                  <a:schemeClr val="bg1"/>
                </a:solidFill>
                <a:latin typeface="微软雅黑" panose="020B0503020204020204" pitchFamily="34" charset="-122"/>
                <a:ea typeface="微软雅黑" panose="020B0503020204020204" pitchFamily="34" charset="-122"/>
              </a:endParaRPr>
            </a:p>
          </p:txBody>
        </p:sp>
      </p:grpSp>
      <p:sp>
        <p:nvSpPr>
          <p:cNvPr id="38" name="文本框 37">
            <a:extLst>
              <a:ext uri="{FF2B5EF4-FFF2-40B4-BE49-F238E27FC236}">
                <a16:creationId xmlns:a16="http://schemas.microsoft.com/office/drawing/2014/main" id="{85066E31-E0D8-4F8D-BE76-C7B5783F77B9}"/>
              </a:ext>
            </a:extLst>
          </p:cNvPr>
          <p:cNvSpPr txBox="1"/>
          <p:nvPr/>
        </p:nvSpPr>
        <p:spPr>
          <a:xfrm>
            <a:off x="669235" y="1665602"/>
            <a:ext cx="3464481"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39" name="文本框 38">
            <a:extLst>
              <a:ext uri="{FF2B5EF4-FFF2-40B4-BE49-F238E27FC236}">
                <a16:creationId xmlns:a16="http://schemas.microsoft.com/office/drawing/2014/main" id="{B7A4BDDD-2A8A-49C5-9E3B-70B17CB61669}"/>
              </a:ext>
            </a:extLst>
          </p:cNvPr>
          <p:cNvSpPr txBox="1"/>
          <p:nvPr/>
        </p:nvSpPr>
        <p:spPr>
          <a:xfrm>
            <a:off x="7910530" y="1488385"/>
            <a:ext cx="3464481"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40" name="文本框 39">
            <a:extLst>
              <a:ext uri="{FF2B5EF4-FFF2-40B4-BE49-F238E27FC236}">
                <a16:creationId xmlns:a16="http://schemas.microsoft.com/office/drawing/2014/main" id="{D298E956-5885-47DB-A80C-6F21B8AB5860}"/>
              </a:ext>
            </a:extLst>
          </p:cNvPr>
          <p:cNvSpPr txBox="1"/>
          <p:nvPr/>
        </p:nvSpPr>
        <p:spPr>
          <a:xfrm>
            <a:off x="758750" y="5428577"/>
            <a:ext cx="3464481"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41" name="文本框 40">
            <a:extLst>
              <a:ext uri="{FF2B5EF4-FFF2-40B4-BE49-F238E27FC236}">
                <a16:creationId xmlns:a16="http://schemas.microsoft.com/office/drawing/2014/main" id="{D048A276-9FD8-44C0-AADF-53FD2DD6993B}"/>
              </a:ext>
            </a:extLst>
          </p:cNvPr>
          <p:cNvSpPr txBox="1"/>
          <p:nvPr/>
        </p:nvSpPr>
        <p:spPr>
          <a:xfrm>
            <a:off x="7830498" y="5651040"/>
            <a:ext cx="3464481"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Tree>
    <p:extLst>
      <p:ext uri="{BB962C8B-B14F-4D97-AF65-F5344CB8AC3E}">
        <p14:creationId xmlns:p14="http://schemas.microsoft.com/office/powerpoint/2010/main" val="4226265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fill="hold"/>
                                        <p:tgtEl>
                                          <p:spTgt spid="39"/>
                                        </p:tgtEl>
                                        <p:attrNameLst>
                                          <p:attrName>ppt_x</p:attrName>
                                        </p:attrNameLst>
                                      </p:cBhvr>
                                      <p:tavLst>
                                        <p:tav tm="0">
                                          <p:val>
                                            <p:strVal val="#ppt_x"/>
                                          </p:val>
                                        </p:tav>
                                        <p:tav tm="100000">
                                          <p:val>
                                            <p:strVal val="#ppt_x"/>
                                          </p:val>
                                        </p:tav>
                                      </p:tavLst>
                                    </p:anim>
                                    <p:anim calcmode="lin" valueType="num">
                                      <p:cBhvr additive="base">
                                        <p:cTn id="9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ppt_x"/>
                                          </p:val>
                                        </p:tav>
                                        <p:tav tm="100000">
                                          <p:val>
                                            <p:strVal val="#ppt_x"/>
                                          </p:val>
                                        </p:tav>
                                      </p:tavLst>
                                    </p:anim>
                                    <p:anim calcmode="lin" valueType="num">
                                      <p:cBhvr additive="base">
                                        <p:cTn id="9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fill="hold"/>
                                        <p:tgtEl>
                                          <p:spTgt spid="41"/>
                                        </p:tgtEl>
                                        <p:attrNameLst>
                                          <p:attrName>ppt_x</p:attrName>
                                        </p:attrNameLst>
                                      </p:cBhvr>
                                      <p:tavLst>
                                        <p:tav tm="0">
                                          <p:val>
                                            <p:strVal val="#ppt_x"/>
                                          </p:val>
                                        </p:tav>
                                        <p:tav tm="100000">
                                          <p:val>
                                            <p:strVal val="#ppt_x"/>
                                          </p:val>
                                        </p:tav>
                                      </p:tavLst>
                                    </p:anim>
                                    <p:anim calcmode="lin" valueType="num">
                                      <p:cBhvr additive="base">
                                        <p:cTn id="10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A625D390-A365-4CE4-94C6-E8498215015D}"/>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5559E0A3-355F-40E4-917F-8149E99DA122}"/>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2BC7260C-46E1-4998-8E8E-949A230EACE0}"/>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3A1C68D3-0165-4BCA-926C-2486B5ED6694}"/>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我的劣势</a:t>
            </a:r>
          </a:p>
        </p:txBody>
      </p:sp>
      <p:sp>
        <p:nvSpPr>
          <p:cNvPr id="25" name="Freeform 1">
            <a:extLst>
              <a:ext uri="{FF2B5EF4-FFF2-40B4-BE49-F238E27FC236}">
                <a16:creationId xmlns:a16="http://schemas.microsoft.com/office/drawing/2014/main" id="{33D7795D-43D6-436B-9AD0-7B6F532BE2EF}"/>
              </a:ext>
            </a:extLst>
          </p:cNvPr>
          <p:cNvSpPr>
            <a:spLocks noChangeArrowheads="1"/>
          </p:cNvSpPr>
          <p:nvPr/>
        </p:nvSpPr>
        <p:spPr bwMode="auto">
          <a:xfrm rot="10800000">
            <a:off x="815009" y="1591795"/>
            <a:ext cx="2211613" cy="987348"/>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C00000"/>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dirty="0">
              <a:latin typeface="+mn-ea"/>
            </a:endParaRPr>
          </a:p>
        </p:txBody>
      </p:sp>
      <p:sp>
        <p:nvSpPr>
          <p:cNvPr id="23" name="Freeform 1">
            <a:extLst>
              <a:ext uri="{FF2B5EF4-FFF2-40B4-BE49-F238E27FC236}">
                <a16:creationId xmlns:a16="http://schemas.microsoft.com/office/drawing/2014/main" id="{5CC4C611-7516-43C4-AC5A-8FB6D06BF00F}"/>
              </a:ext>
            </a:extLst>
          </p:cNvPr>
          <p:cNvSpPr>
            <a:spLocks noChangeArrowheads="1"/>
          </p:cNvSpPr>
          <p:nvPr/>
        </p:nvSpPr>
        <p:spPr bwMode="auto">
          <a:xfrm rot="10800000">
            <a:off x="815009" y="4517385"/>
            <a:ext cx="2211613" cy="103457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C00000"/>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a:latin typeface="+mn-ea"/>
            </a:endParaRPr>
          </a:p>
        </p:txBody>
      </p:sp>
      <p:sp>
        <p:nvSpPr>
          <p:cNvPr id="15" name="Freeform 1">
            <a:extLst>
              <a:ext uri="{FF2B5EF4-FFF2-40B4-BE49-F238E27FC236}">
                <a16:creationId xmlns:a16="http://schemas.microsoft.com/office/drawing/2014/main" id="{351FCBD2-029D-4D11-B84B-33E6930D1FDD}"/>
              </a:ext>
            </a:extLst>
          </p:cNvPr>
          <p:cNvSpPr>
            <a:spLocks noChangeArrowheads="1"/>
          </p:cNvSpPr>
          <p:nvPr/>
        </p:nvSpPr>
        <p:spPr bwMode="auto">
          <a:xfrm rot="10800000">
            <a:off x="815009" y="3055497"/>
            <a:ext cx="2211613" cy="103358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0070C0"/>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a:latin typeface="+mn-ea"/>
            </a:endParaRPr>
          </a:p>
        </p:txBody>
      </p:sp>
      <p:sp>
        <p:nvSpPr>
          <p:cNvPr id="27" name="文本框 26">
            <a:extLst>
              <a:ext uri="{FF2B5EF4-FFF2-40B4-BE49-F238E27FC236}">
                <a16:creationId xmlns:a16="http://schemas.microsoft.com/office/drawing/2014/main" id="{88A87BD2-4A74-438A-B4A9-7AF6CE04C465}"/>
              </a:ext>
            </a:extLst>
          </p:cNvPr>
          <p:cNvSpPr txBox="1"/>
          <p:nvPr/>
        </p:nvSpPr>
        <p:spPr>
          <a:xfrm>
            <a:off x="1600201" y="1679309"/>
            <a:ext cx="757237" cy="584775"/>
          </a:xfrm>
          <a:prstGeom prst="rect">
            <a:avLst/>
          </a:prstGeom>
          <a:noFill/>
        </p:spPr>
        <p:txBody>
          <a:bodyPr wrap="square" rtlCol="0">
            <a:spAutoFit/>
          </a:bodyPr>
          <a:lstStyle/>
          <a:p>
            <a:r>
              <a:rPr lang="en-US" altLang="zh-CN" sz="3200" b="1" dirty="0">
                <a:solidFill>
                  <a:schemeClr val="bg1"/>
                </a:solidFill>
              </a:rPr>
              <a:t>01</a:t>
            </a:r>
            <a:endParaRPr lang="zh-CN" altLang="en-US" sz="3200" b="1" dirty="0">
              <a:solidFill>
                <a:schemeClr val="bg1"/>
              </a:solidFill>
            </a:endParaRPr>
          </a:p>
        </p:txBody>
      </p:sp>
      <p:sp>
        <p:nvSpPr>
          <p:cNvPr id="28" name="文本框 27">
            <a:extLst>
              <a:ext uri="{FF2B5EF4-FFF2-40B4-BE49-F238E27FC236}">
                <a16:creationId xmlns:a16="http://schemas.microsoft.com/office/drawing/2014/main" id="{0D6EC4B2-2503-47F2-8599-1B4C1D01581D}"/>
              </a:ext>
            </a:extLst>
          </p:cNvPr>
          <p:cNvSpPr txBox="1"/>
          <p:nvPr/>
        </p:nvSpPr>
        <p:spPr>
          <a:xfrm>
            <a:off x="1599038" y="4742282"/>
            <a:ext cx="757237" cy="584775"/>
          </a:xfrm>
          <a:prstGeom prst="rect">
            <a:avLst/>
          </a:prstGeom>
          <a:noFill/>
        </p:spPr>
        <p:txBody>
          <a:bodyPr wrap="square" rtlCol="0">
            <a:spAutoFit/>
          </a:bodyPr>
          <a:lstStyle/>
          <a:p>
            <a:r>
              <a:rPr lang="en-US" altLang="zh-CN" sz="3200" b="1" dirty="0">
                <a:solidFill>
                  <a:schemeClr val="bg1"/>
                </a:solidFill>
              </a:rPr>
              <a:t>03</a:t>
            </a:r>
            <a:endParaRPr lang="zh-CN" altLang="en-US" sz="3200" b="1" dirty="0">
              <a:solidFill>
                <a:schemeClr val="bg1"/>
              </a:solidFill>
            </a:endParaRPr>
          </a:p>
        </p:txBody>
      </p:sp>
      <p:sp>
        <p:nvSpPr>
          <p:cNvPr id="29" name="文本框 28">
            <a:extLst>
              <a:ext uri="{FF2B5EF4-FFF2-40B4-BE49-F238E27FC236}">
                <a16:creationId xmlns:a16="http://schemas.microsoft.com/office/drawing/2014/main" id="{3727ED33-EC84-4C90-A412-22836EB63F00}"/>
              </a:ext>
            </a:extLst>
          </p:cNvPr>
          <p:cNvSpPr txBox="1"/>
          <p:nvPr/>
        </p:nvSpPr>
        <p:spPr>
          <a:xfrm>
            <a:off x="1600201" y="3255877"/>
            <a:ext cx="757237" cy="584775"/>
          </a:xfrm>
          <a:prstGeom prst="rect">
            <a:avLst/>
          </a:prstGeom>
          <a:noFill/>
        </p:spPr>
        <p:txBody>
          <a:bodyPr wrap="square" rtlCol="0">
            <a:spAutoFit/>
          </a:bodyPr>
          <a:lstStyle/>
          <a:p>
            <a:r>
              <a:rPr lang="en-US" altLang="zh-CN" sz="3200" b="1" dirty="0">
                <a:solidFill>
                  <a:schemeClr val="bg1"/>
                </a:solidFill>
              </a:rPr>
              <a:t>02</a:t>
            </a:r>
            <a:endParaRPr lang="zh-CN" altLang="en-US" sz="3200" b="1" dirty="0">
              <a:solidFill>
                <a:schemeClr val="bg1"/>
              </a:solidFill>
            </a:endParaRPr>
          </a:p>
        </p:txBody>
      </p:sp>
      <p:sp>
        <p:nvSpPr>
          <p:cNvPr id="30" name="文本框 29">
            <a:extLst>
              <a:ext uri="{FF2B5EF4-FFF2-40B4-BE49-F238E27FC236}">
                <a16:creationId xmlns:a16="http://schemas.microsoft.com/office/drawing/2014/main" id="{3C4A4F7D-34BA-4A05-A89A-1EF7BCC87970}"/>
              </a:ext>
            </a:extLst>
          </p:cNvPr>
          <p:cNvSpPr txBox="1"/>
          <p:nvPr/>
        </p:nvSpPr>
        <p:spPr>
          <a:xfrm>
            <a:off x="3026622" y="1690973"/>
            <a:ext cx="5304877"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31" name="文本框 30">
            <a:extLst>
              <a:ext uri="{FF2B5EF4-FFF2-40B4-BE49-F238E27FC236}">
                <a16:creationId xmlns:a16="http://schemas.microsoft.com/office/drawing/2014/main" id="{937B495B-5DCB-4DAF-A622-85FBDA4CDE34}"/>
              </a:ext>
            </a:extLst>
          </p:cNvPr>
          <p:cNvSpPr txBox="1"/>
          <p:nvPr/>
        </p:nvSpPr>
        <p:spPr>
          <a:xfrm>
            <a:off x="3039023" y="3225084"/>
            <a:ext cx="5304877"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32" name="文本框 31">
            <a:extLst>
              <a:ext uri="{FF2B5EF4-FFF2-40B4-BE49-F238E27FC236}">
                <a16:creationId xmlns:a16="http://schemas.microsoft.com/office/drawing/2014/main" id="{85F037CA-900C-456A-B3F0-9B5C489B0C49}"/>
              </a:ext>
            </a:extLst>
          </p:cNvPr>
          <p:cNvSpPr txBox="1"/>
          <p:nvPr/>
        </p:nvSpPr>
        <p:spPr>
          <a:xfrm>
            <a:off x="3137933" y="4716561"/>
            <a:ext cx="5304877"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Tree>
    <p:extLst>
      <p:ext uri="{BB962C8B-B14F-4D97-AF65-F5344CB8AC3E}">
        <p14:creationId xmlns:p14="http://schemas.microsoft.com/office/powerpoint/2010/main" val="1767140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0-#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25" grpId="0" animBg="1"/>
      <p:bldP spid="23" grpId="0" animBg="1"/>
      <p:bldP spid="15" grpId="0" animBg="1"/>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FBFC22AA-168D-4286-AEF5-381EAE13F771}"/>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7B2B0B49-6069-450D-A133-8AF852999424}"/>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BE5CC709-0EEE-4C7A-A6AC-F5E278FE4E39}"/>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2C4E7E96-E94D-4569-ABF9-020CFB1E7282}"/>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信条</a:t>
            </a:r>
          </a:p>
        </p:txBody>
      </p:sp>
      <p:graphicFrame>
        <p:nvGraphicFramePr>
          <p:cNvPr id="6" name="图示 5">
            <a:extLst>
              <a:ext uri="{FF2B5EF4-FFF2-40B4-BE49-F238E27FC236}">
                <a16:creationId xmlns:a16="http://schemas.microsoft.com/office/drawing/2014/main" id="{C922B1FD-4806-4EA0-BCA2-316AEF0BAB26}"/>
              </a:ext>
            </a:extLst>
          </p:cNvPr>
          <p:cNvGraphicFramePr/>
          <p:nvPr>
            <p:extLst>
              <p:ext uri="{D42A27DB-BD31-4B8C-83A1-F6EECF244321}">
                <p14:modId xmlns:p14="http://schemas.microsoft.com/office/powerpoint/2010/main" val="3880661177"/>
              </p:ext>
            </p:extLst>
          </p:nvPr>
        </p:nvGraphicFramePr>
        <p:xfrm>
          <a:off x="2203450" y="1040297"/>
          <a:ext cx="7740650" cy="493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512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
                                            <p:graphicEl>
                                              <a:dgm id="{8BA763C4-6422-4669-8B38-9A1CA5B9DD0C}"/>
                                            </p:graphicEl>
                                          </p:spTgt>
                                        </p:tgtEl>
                                        <p:attrNameLst>
                                          <p:attrName>style.visibility</p:attrName>
                                        </p:attrNameLst>
                                      </p:cBhvr>
                                      <p:to>
                                        <p:strVal val="visible"/>
                                      </p:to>
                                    </p:set>
                                    <p:animEffect transition="in" filter="diamond(in)">
                                      <p:cBhvr>
                                        <p:cTn id="33" dur="2000"/>
                                        <p:tgtEl>
                                          <p:spTgt spid="6">
                                            <p:graphicEl>
                                              <a:dgm id="{8BA763C4-6422-4669-8B38-9A1CA5B9DD0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6">
                                            <p:graphicEl>
                                              <a:dgm id="{C660E2DF-2A9C-4317-888E-EFE8EA7E2741}"/>
                                            </p:graphicEl>
                                          </p:spTgt>
                                        </p:tgtEl>
                                        <p:attrNameLst>
                                          <p:attrName>style.visibility</p:attrName>
                                        </p:attrNameLst>
                                      </p:cBhvr>
                                      <p:to>
                                        <p:strVal val="visible"/>
                                      </p:to>
                                    </p:set>
                                    <p:animEffect transition="in" filter="diamond(in)">
                                      <p:cBhvr>
                                        <p:cTn id="38" dur="2000"/>
                                        <p:tgtEl>
                                          <p:spTgt spid="6">
                                            <p:graphicEl>
                                              <a:dgm id="{C660E2DF-2A9C-4317-888E-EFE8EA7E2741}"/>
                                            </p:graphicEl>
                                          </p:spTgt>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6">
                                            <p:graphicEl>
                                              <a:dgm id="{C0E96CAE-2475-4858-A962-73905F143D5E}"/>
                                            </p:graphicEl>
                                          </p:spTgt>
                                        </p:tgtEl>
                                        <p:attrNameLst>
                                          <p:attrName>style.visibility</p:attrName>
                                        </p:attrNameLst>
                                      </p:cBhvr>
                                      <p:to>
                                        <p:strVal val="visible"/>
                                      </p:to>
                                    </p:set>
                                    <p:animEffect transition="in" filter="diamond(in)">
                                      <p:cBhvr>
                                        <p:cTn id="41" dur="2000"/>
                                        <p:tgtEl>
                                          <p:spTgt spid="6">
                                            <p:graphicEl>
                                              <a:dgm id="{C0E96CAE-2475-4858-A962-73905F143D5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6">
                                            <p:graphicEl>
                                              <a:dgm id="{CD05F19B-02C9-4041-9A79-0B80A6EDF92E}"/>
                                            </p:graphicEl>
                                          </p:spTgt>
                                        </p:tgtEl>
                                        <p:attrNameLst>
                                          <p:attrName>style.visibility</p:attrName>
                                        </p:attrNameLst>
                                      </p:cBhvr>
                                      <p:to>
                                        <p:strVal val="visible"/>
                                      </p:to>
                                    </p:set>
                                    <p:animEffect transition="in" filter="diamond(in)">
                                      <p:cBhvr>
                                        <p:cTn id="46" dur="2000"/>
                                        <p:tgtEl>
                                          <p:spTgt spid="6">
                                            <p:graphicEl>
                                              <a:dgm id="{CD05F19B-02C9-4041-9A79-0B80A6EDF92E}"/>
                                            </p:graphicEl>
                                          </p:spTgt>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6">
                                            <p:graphicEl>
                                              <a:dgm id="{55D5424A-9A8C-47E9-B7FB-A578A1C6233C}"/>
                                            </p:graphicEl>
                                          </p:spTgt>
                                        </p:tgtEl>
                                        <p:attrNameLst>
                                          <p:attrName>style.visibility</p:attrName>
                                        </p:attrNameLst>
                                      </p:cBhvr>
                                      <p:to>
                                        <p:strVal val="visible"/>
                                      </p:to>
                                    </p:set>
                                    <p:animEffect transition="in" filter="diamond(in)">
                                      <p:cBhvr>
                                        <p:cTn id="49" dur="2000"/>
                                        <p:tgtEl>
                                          <p:spTgt spid="6">
                                            <p:graphicEl>
                                              <a:dgm id="{55D5424A-9A8C-47E9-B7FB-A578A1C623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6">
                                            <p:graphicEl>
                                              <a:dgm id="{91EB4910-1C87-444A-BF58-76F7822488D3}"/>
                                            </p:graphicEl>
                                          </p:spTgt>
                                        </p:tgtEl>
                                        <p:attrNameLst>
                                          <p:attrName>style.visibility</p:attrName>
                                        </p:attrNameLst>
                                      </p:cBhvr>
                                      <p:to>
                                        <p:strVal val="visible"/>
                                      </p:to>
                                    </p:set>
                                    <p:animEffect transition="in" filter="diamond(in)">
                                      <p:cBhvr>
                                        <p:cTn id="54" dur="2000"/>
                                        <p:tgtEl>
                                          <p:spTgt spid="6">
                                            <p:graphicEl>
                                              <a:dgm id="{91EB4910-1C87-444A-BF58-76F7822488D3}"/>
                                            </p:graphicEl>
                                          </p:spTgt>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6">
                                            <p:graphicEl>
                                              <a:dgm id="{8CE14DC4-CB85-486F-B453-0BCC71CF66BE}"/>
                                            </p:graphicEl>
                                          </p:spTgt>
                                        </p:tgtEl>
                                        <p:attrNameLst>
                                          <p:attrName>style.visibility</p:attrName>
                                        </p:attrNameLst>
                                      </p:cBhvr>
                                      <p:to>
                                        <p:strVal val="visible"/>
                                      </p:to>
                                    </p:set>
                                    <p:animEffect transition="in" filter="diamond(in)">
                                      <p:cBhvr>
                                        <p:cTn id="57" dur="2000"/>
                                        <p:tgtEl>
                                          <p:spTgt spid="6">
                                            <p:graphicEl>
                                              <a:dgm id="{8CE14DC4-CB85-486F-B453-0BCC71CF66BE}"/>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6">
                                            <p:graphicEl>
                                              <a:dgm id="{F1F9B4E9-03E9-4DB9-A1C2-02C8A2306C96}"/>
                                            </p:graphicEl>
                                          </p:spTgt>
                                        </p:tgtEl>
                                        <p:attrNameLst>
                                          <p:attrName>style.visibility</p:attrName>
                                        </p:attrNameLst>
                                      </p:cBhvr>
                                      <p:to>
                                        <p:strVal val="visible"/>
                                      </p:to>
                                    </p:set>
                                    <p:animEffect transition="in" filter="diamond(in)">
                                      <p:cBhvr>
                                        <p:cTn id="62" dur="2000"/>
                                        <p:tgtEl>
                                          <p:spTgt spid="6">
                                            <p:graphicEl>
                                              <a:dgm id="{F1F9B4E9-03E9-4DB9-A1C2-02C8A2306C96}"/>
                                            </p:graphicEl>
                                          </p:spTgt>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6">
                                            <p:graphicEl>
                                              <a:dgm id="{92B852AE-38E6-4591-9483-113663834D7B}"/>
                                            </p:graphicEl>
                                          </p:spTgt>
                                        </p:tgtEl>
                                        <p:attrNameLst>
                                          <p:attrName>style.visibility</p:attrName>
                                        </p:attrNameLst>
                                      </p:cBhvr>
                                      <p:to>
                                        <p:strVal val="visible"/>
                                      </p:to>
                                    </p:set>
                                    <p:animEffect transition="in" filter="diamond(in)">
                                      <p:cBhvr>
                                        <p:cTn id="65" dur="2000"/>
                                        <p:tgtEl>
                                          <p:spTgt spid="6">
                                            <p:graphicEl>
                                              <a:dgm id="{92B852AE-38E6-4591-9483-113663834D7B}"/>
                                            </p:graphicEl>
                                          </p:spTgt>
                                        </p:tgtEl>
                                      </p:cBhvr>
                                    </p:animEffect>
                                  </p:childTnLst>
                                </p:cTn>
                              </p:par>
                              <p:par>
                                <p:cTn id="66" presetID="8" presetClass="entr" presetSubtype="16" fill="hold" grpId="0" nodeType="withEffect">
                                  <p:stCondLst>
                                    <p:cond delay="0"/>
                                  </p:stCondLst>
                                  <p:childTnLst>
                                    <p:set>
                                      <p:cBhvr>
                                        <p:cTn id="67" dur="1" fill="hold">
                                          <p:stCondLst>
                                            <p:cond delay="0"/>
                                          </p:stCondLst>
                                        </p:cTn>
                                        <p:tgtEl>
                                          <p:spTgt spid="6">
                                            <p:graphicEl>
                                              <a:dgm id="{EC1084AC-75AA-407A-B531-27F4FC9F9B76}"/>
                                            </p:graphicEl>
                                          </p:spTgt>
                                        </p:tgtEl>
                                        <p:attrNameLst>
                                          <p:attrName>style.visibility</p:attrName>
                                        </p:attrNameLst>
                                      </p:cBhvr>
                                      <p:to>
                                        <p:strVal val="visible"/>
                                      </p:to>
                                    </p:set>
                                    <p:animEffect transition="in" filter="diamond(in)">
                                      <p:cBhvr>
                                        <p:cTn id="68" dur="2000"/>
                                        <p:tgtEl>
                                          <p:spTgt spid="6">
                                            <p:graphicEl>
                                              <a:dgm id="{EC1084AC-75AA-407A-B531-27F4FC9F9B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2           _3">
            <a:extLst>
              <a:ext uri="{FF2B5EF4-FFF2-40B4-BE49-F238E27FC236}">
                <a16:creationId xmlns:a16="http://schemas.microsoft.com/office/drawing/2014/main" id="{7A519961-2ED9-48A4-B725-557E15F1A5DD}"/>
              </a:ext>
            </a:extLst>
          </p:cNvPr>
          <p:cNvGrpSpPr/>
          <p:nvPr/>
        </p:nvGrpSpPr>
        <p:grpSpPr>
          <a:xfrm>
            <a:off x="4473708" y="2433886"/>
            <a:ext cx="5597944" cy="1323477"/>
            <a:chOff x="6339097" y="1573726"/>
            <a:chExt cx="3744416" cy="511504"/>
          </a:xfrm>
          <a:solidFill>
            <a:srgbClr val="C00000"/>
          </a:solidFill>
        </p:grpSpPr>
        <p:sp>
          <p:nvSpPr>
            <p:cNvPr id="5" name="圆角矩形 68">
              <a:extLst>
                <a:ext uri="{FF2B5EF4-FFF2-40B4-BE49-F238E27FC236}">
                  <a16:creationId xmlns:a16="http://schemas.microsoft.com/office/drawing/2014/main" id="{BCB69B2D-B4B3-4BBD-AB31-C68F82CCAF82}"/>
                </a:ext>
              </a:extLst>
            </p:cNvPr>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solidFill>
                  <a:schemeClr val="bg1"/>
                </a:solidFill>
                <a:latin typeface="+mj-lt"/>
                <a:ea typeface="Arial Unicode MS" panose="020B0604020202020204" pitchFamily="34" charset="-122"/>
                <a:cs typeface="Arial Unicode MS" panose="020B0604020202020204" pitchFamily="34" charset="-122"/>
              </a:endParaRPr>
            </a:p>
          </p:txBody>
        </p:sp>
        <p:sp>
          <p:nvSpPr>
            <p:cNvPr id="6" name="矩形 5">
              <a:extLst>
                <a:ext uri="{FF2B5EF4-FFF2-40B4-BE49-F238E27FC236}">
                  <a16:creationId xmlns:a16="http://schemas.microsoft.com/office/drawing/2014/main" id="{5FCC9553-148F-4558-B591-49993FD50571}"/>
                </a:ext>
              </a:extLst>
            </p:cNvPr>
            <p:cNvSpPr/>
            <p:nvPr/>
          </p:nvSpPr>
          <p:spPr>
            <a:xfrm>
              <a:off x="6762270" y="1573726"/>
              <a:ext cx="2653075" cy="472598"/>
            </a:xfrm>
            <a:prstGeom prst="rect">
              <a:avLst/>
            </a:prstGeom>
            <a:noFill/>
          </p:spPr>
          <p:txBody>
            <a:bodyPr wrap="square" lIns="121960" tIns="60980" rIns="121960" bIns="60980">
              <a:spAutoFit/>
            </a:bodyPr>
            <a:lstStyle/>
            <a:p>
              <a:pPr algn="ctr">
                <a:lnSpc>
                  <a:spcPct val="150000"/>
                </a:lnSpc>
              </a:pPr>
              <a:r>
                <a:rPr lang="zh-CN" altLang="en-US" sz="5400" b="1" dirty="0">
                  <a:solidFill>
                    <a:schemeClr val="bg1"/>
                  </a:solidFill>
                  <a:latin typeface="微软雅黑" panose="020B0503020204020204" pitchFamily="34" charset="-122"/>
                  <a:ea typeface="微软雅黑" panose="020B0503020204020204" pitchFamily="34" charset="-122"/>
                  <a:cs typeface="+mn-ea"/>
                  <a:sym typeface="+mn-lt"/>
                </a:rPr>
                <a:t>工作体会</a:t>
              </a:r>
              <a:endParaRPr lang="en-GB" altLang="zh-CN" sz="5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a:extLst>
              <a:ext uri="{FF2B5EF4-FFF2-40B4-BE49-F238E27FC236}">
                <a16:creationId xmlns:a16="http://schemas.microsoft.com/office/drawing/2014/main" id="{B1CE1A28-8118-4E32-9D5F-B80D40F322C1}"/>
              </a:ext>
            </a:extLst>
          </p:cNvPr>
          <p:cNvGrpSpPr/>
          <p:nvPr/>
        </p:nvGrpSpPr>
        <p:grpSpPr>
          <a:xfrm>
            <a:off x="2110480" y="1973182"/>
            <a:ext cx="2144218" cy="2144218"/>
            <a:chOff x="2109238" y="1388710"/>
            <a:chExt cx="2648292" cy="2648292"/>
          </a:xfrm>
        </p:grpSpPr>
        <p:grpSp>
          <p:nvGrpSpPr>
            <p:cNvPr id="8" name="组合 7">
              <a:extLst>
                <a:ext uri="{FF2B5EF4-FFF2-40B4-BE49-F238E27FC236}">
                  <a16:creationId xmlns:a16="http://schemas.microsoft.com/office/drawing/2014/main" id="{644E5BEB-ADEA-4D5B-96F2-CC21980DE1BD}"/>
                </a:ext>
              </a:extLst>
            </p:cNvPr>
            <p:cNvGrpSpPr/>
            <p:nvPr/>
          </p:nvGrpSpPr>
          <p:grpSpPr>
            <a:xfrm>
              <a:off x="2109238" y="1388710"/>
              <a:ext cx="2648292" cy="2648292"/>
              <a:chOff x="304800" y="673100"/>
              <a:chExt cx="4000500" cy="4000500"/>
            </a:xfrm>
            <a:effectLst>
              <a:outerShdw blurRad="381000" dist="152400" dir="8100000" algn="tr" rotWithShape="0">
                <a:prstClr val="black">
                  <a:alpha val="70000"/>
                </a:prstClr>
              </a:outerShdw>
            </a:effectLst>
          </p:grpSpPr>
          <p:sp>
            <p:nvSpPr>
              <p:cNvPr id="10" name="同心圆 15">
                <a:extLst>
                  <a:ext uri="{FF2B5EF4-FFF2-40B4-BE49-F238E27FC236}">
                    <a16:creationId xmlns:a16="http://schemas.microsoft.com/office/drawing/2014/main" id="{FD95FCBE-E1ED-4CC6-9A35-C86C164D1C39}"/>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a:extLst>
                  <a:ext uri="{FF2B5EF4-FFF2-40B4-BE49-F238E27FC236}">
                    <a16:creationId xmlns:a16="http://schemas.microsoft.com/office/drawing/2014/main" id="{9FAF57C7-0D33-4E2D-9ECA-DBC771C11AB4}"/>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dirty="0">
                  <a:solidFill>
                    <a:srgbClr val="C00000"/>
                  </a:solidFill>
                  <a:latin typeface="微软雅黑" panose="020B0503020204020204" pitchFamily="34" charset="-122"/>
                  <a:ea typeface="微软雅黑" panose="020B0503020204020204" pitchFamily="34" charset="-122"/>
                </a:endParaRPr>
              </a:p>
            </p:txBody>
          </p:sp>
        </p:grpSp>
        <p:sp>
          <p:nvSpPr>
            <p:cNvPr id="9" name="矩形 8">
              <a:extLst>
                <a:ext uri="{FF2B5EF4-FFF2-40B4-BE49-F238E27FC236}">
                  <a16:creationId xmlns:a16="http://schemas.microsoft.com/office/drawing/2014/main" id="{80346F5E-1079-412E-877A-6604A040591A}"/>
                </a:ext>
              </a:extLst>
            </p:cNvPr>
            <p:cNvSpPr/>
            <p:nvPr/>
          </p:nvSpPr>
          <p:spPr>
            <a:xfrm>
              <a:off x="2758058" y="1562962"/>
              <a:ext cx="1350651" cy="2299788"/>
            </a:xfrm>
            <a:prstGeom prst="rect">
              <a:avLst/>
            </a:prstGeom>
          </p:spPr>
          <p:txBody>
            <a:bodyPr wrap="none">
              <a:spAutoFit/>
            </a:bodyPr>
            <a:lstStyle/>
            <a:p>
              <a:pPr algn="ctr"/>
              <a:r>
                <a:rPr lang="en-US" altLang="zh-CN" sz="11500" b="1" dirty="0">
                  <a:solidFill>
                    <a:srgbClr val="C00000"/>
                  </a:solidFill>
                  <a:latin typeface="微软雅黑" panose="020B0503020204020204" pitchFamily="34" charset="-122"/>
                  <a:ea typeface="微软雅黑" panose="020B0503020204020204" pitchFamily="34" charset="-122"/>
                </a:rPr>
                <a:t>3</a:t>
              </a:r>
              <a:endParaRPr lang="zh-CN" altLang="en-US" sz="11500" b="1" dirty="0">
                <a:solidFill>
                  <a:srgbClr val="C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61668456"/>
      </p:ext>
    </p:extLst>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4B20288A-3258-45AF-9CF2-01C4559A6FB5}"/>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3E64510B-7D78-498B-9932-E980D50F4773}"/>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ED9B7139-5440-410C-8DD0-D8C6AB590F36}"/>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097654D0-AF82-4A9C-9F54-4C544534E772}"/>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心得体会</a:t>
            </a:r>
          </a:p>
        </p:txBody>
      </p:sp>
      <p:grpSp>
        <p:nvGrpSpPr>
          <p:cNvPr id="6" name="1         _3">
            <a:extLst>
              <a:ext uri="{FF2B5EF4-FFF2-40B4-BE49-F238E27FC236}">
                <a16:creationId xmlns:a16="http://schemas.microsoft.com/office/drawing/2014/main" id="{C3EE4629-12FD-473A-89D8-C86C771DFEB0}"/>
              </a:ext>
            </a:extLst>
          </p:cNvPr>
          <p:cNvGrpSpPr/>
          <p:nvPr/>
        </p:nvGrpSpPr>
        <p:grpSpPr>
          <a:xfrm>
            <a:off x="967409" y="1968910"/>
            <a:ext cx="2988877" cy="3492452"/>
            <a:chOff x="668723" y="1882344"/>
            <a:chExt cx="2988877" cy="3492452"/>
          </a:xfrm>
        </p:grpSpPr>
        <p:sp>
          <p:nvSpPr>
            <p:cNvPr id="28" name="Freeform 48">
              <a:extLst>
                <a:ext uri="{FF2B5EF4-FFF2-40B4-BE49-F238E27FC236}">
                  <a16:creationId xmlns:a16="http://schemas.microsoft.com/office/drawing/2014/main" id="{F8EC94D9-DD6B-4E4A-8F71-C40AFFE41841}"/>
                </a:ext>
              </a:extLst>
            </p:cNvPr>
            <p:cNvSpPr>
              <a:spLocks noEditPoints="1"/>
            </p:cNvSpPr>
            <p:nvPr/>
          </p:nvSpPr>
          <p:spPr bwMode="auto">
            <a:xfrm>
              <a:off x="668723" y="1882344"/>
              <a:ext cx="2988877" cy="2988877"/>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9" name="组合 28">
              <a:extLst>
                <a:ext uri="{FF2B5EF4-FFF2-40B4-BE49-F238E27FC236}">
                  <a16:creationId xmlns:a16="http://schemas.microsoft.com/office/drawing/2014/main" id="{9124FE93-F20D-4D25-BCBD-4B6A01168A95}"/>
                </a:ext>
              </a:extLst>
            </p:cNvPr>
            <p:cNvGrpSpPr/>
            <p:nvPr/>
          </p:nvGrpSpPr>
          <p:grpSpPr>
            <a:xfrm>
              <a:off x="1237072" y="2391214"/>
              <a:ext cx="1915822" cy="2983582"/>
              <a:chOff x="7056438" y="2401888"/>
              <a:chExt cx="2671763" cy="4160838"/>
            </a:xfrm>
            <a:effectLst>
              <a:outerShdw blurRad="254000" dist="101600" dir="8100000" sx="102000" sy="102000" algn="tr" rotWithShape="0">
                <a:prstClr val="black">
                  <a:alpha val="28000"/>
                </a:prstClr>
              </a:outerShdw>
            </a:effectLst>
          </p:grpSpPr>
          <p:sp>
            <p:nvSpPr>
              <p:cNvPr id="30" name="Freeform 49">
                <a:extLst>
                  <a:ext uri="{FF2B5EF4-FFF2-40B4-BE49-F238E27FC236}">
                    <a16:creationId xmlns:a16="http://schemas.microsoft.com/office/drawing/2014/main" id="{66CBA247-0698-464F-9156-C2EEBE893AD3}"/>
                  </a:ext>
                </a:extLst>
              </p:cNvPr>
              <p:cNvSpPr/>
              <p:nvPr/>
            </p:nvSpPr>
            <p:spPr bwMode="auto">
              <a:xfrm>
                <a:off x="7056438" y="2401888"/>
                <a:ext cx="2671763" cy="4160838"/>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50">
                <a:extLst>
                  <a:ext uri="{FF2B5EF4-FFF2-40B4-BE49-F238E27FC236}">
                    <a16:creationId xmlns:a16="http://schemas.microsoft.com/office/drawing/2014/main" id="{BA4B3575-A537-4E99-BA6A-AA6022438342}"/>
                  </a:ext>
                </a:extLst>
              </p:cNvPr>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51">
                <a:extLst>
                  <a:ext uri="{FF2B5EF4-FFF2-40B4-BE49-F238E27FC236}">
                    <a16:creationId xmlns:a16="http://schemas.microsoft.com/office/drawing/2014/main" id="{26B836FF-B26E-4EA7-A1FA-705066BB02C9}"/>
                  </a:ext>
                </a:extLst>
              </p:cNvPr>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52">
                <a:extLst>
                  <a:ext uri="{FF2B5EF4-FFF2-40B4-BE49-F238E27FC236}">
                    <a16:creationId xmlns:a16="http://schemas.microsoft.com/office/drawing/2014/main" id="{13F7A6F5-9C28-4035-BE27-9292DEEE1B4F}"/>
                  </a:ext>
                </a:extLst>
              </p:cNvPr>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53">
                <a:extLst>
                  <a:ext uri="{FF2B5EF4-FFF2-40B4-BE49-F238E27FC236}">
                    <a16:creationId xmlns:a16="http://schemas.microsoft.com/office/drawing/2014/main" id="{0923BFF9-4CFE-43C7-A581-D1CAE630DC3A}"/>
                  </a:ext>
                </a:extLst>
              </p:cNvPr>
              <p:cNvSpPr/>
              <p:nvPr/>
            </p:nvSpPr>
            <p:spPr bwMode="auto">
              <a:xfrm>
                <a:off x="7780338" y="5211763"/>
                <a:ext cx="1223963" cy="552450"/>
              </a:xfrm>
              <a:custGeom>
                <a:avLst/>
                <a:gdLst>
                  <a:gd name="T0" fmla="*/ 3 w 386"/>
                  <a:gd name="T1" fmla="*/ 30 h 174"/>
                  <a:gd name="T2" fmla="*/ 3 w 386"/>
                  <a:gd name="T3" fmla="*/ 30 h 174"/>
                  <a:gd name="T4" fmla="*/ 3 w 386"/>
                  <a:gd name="T5" fmla="*/ 54 h 174"/>
                  <a:gd name="T6" fmla="*/ 2 w 386"/>
                  <a:gd name="T7" fmla="*/ 62 h 174"/>
                  <a:gd name="T8" fmla="*/ 3 w 386"/>
                  <a:gd name="T9" fmla="*/ 62 h 174"/>
                  <a:gd name="T10" fmla="*/ 2 w 386"/>
                  <a:gd name="T11" fmla="*/ 137 h 174"/>
                  <a:gd name="T12" fmla="*/ 27 w 386"/>
                  <a:gd name="T13" fmla="*/ 174 h 174"/>
                  <a:gd name="T14" fmla="*/ 359 w 386"/>
                  <a:gd name="T15" fmla="*/ 174 h 174"/>
                  <a:gd name="T16" fmla="*/ 384 w 386"/>
                  <a:gd name="T17" fmla="*/ 136 h 174"/>
                  <a:gd name="T18" fmla="*/ 385 w 386"/>
                  <a:gd name="T19" fmla="*/ 11 h 174"/>
                  <a:gd name="T20" fmla="*/ 385 w 386"/>
                  <a:gd name="T21" fmla="*/ 10 h 174"/>
                  <a:gd name="T22" fmla="*/ 386 w 386"/>
                  <a:gd name="T23" fmla="*/ 0 h 174"/>
                  <a:gd name="T24" fmla="*/ 0 w 386"/>
                  <a:gd name="T25" fmla="*/ 0 h 174"/>
                  <a:gd name="T26" fmla="*/ 3 w 386"/>
                  <a:gd name="T27"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54">
                <a:extLst>
                  <a:ext uri="{FF2B5EF4-FFF2-40B4-BE49-F238E27FC236}">
                    <a16:creationId xmlns:a16="http://schemas.microsoft.com/office/drawing/2014/main" id="{3851003C-6A20-40DA-A655-F131C7F861BB}"/>
                  </a:ext>
                </a:extLst>
              </p:cNvPr>
              <p:cNvSpPr/>
              <p:nvPr/>
            </p:nvSpPr>
            <p:spPr bwMode="auto">
              <a:xfrm>
                <a:off x="7167563" y="2509838"/>
                <a:ext cx="2452688" cy="2578100"/>
              </a:xfrm>
              <a:custGeom>
                <a:avLst/>
                <a:gdLst>
                  <a:gd name="T0" fmla="*/ 597 w 773"/>
                  <a:gd name="T1" fmla="*/ 797 h 813"/>
                  <a:gd name="T2" fmla="*/ 652 w 773"/>
                  <a:gd name="T3" fmla="*/ 723 h 813"/>
                  <a:gd name="T4" fmla="*/ 773 w 773"/>
                  <a:gd name="T5" fmla="*/ 385 h 813"/>
                  <a:gd name="T6" fmla="*/ 388 w 773"/>
                  <a:gd name="T7" fmla="*/ 0 h 813"/>
                  <a:gd name="T8" fmla="*/ 384 w 773"/>
                  <a:gd name="T9" fmla="*/ 0 h 813"/>
                  <a:gd name="T10" fmla="*/ 0 w 773"/>
                  <a:gd name="T11" fmla="*/ 385 h 813"/>
                  <a:gd name="T12" fmla="*/ 120 w 773"/>
                  <a:gd name="T13" fmla="*/ 723 h 813"/>
                  <a:gd name="T14" fmla="*/ 175 w 773"/>
                  <a:gd name="T15" fmla="*/ 797 h 813"/>
                  <a:gd name="T16" fmla="*/ 183 w 773"/>
                  <a:gd name="T17" fmla="*/ 813 h 813"/>
                  <a:gd name="T18" fmla="*/ 589 w 773"/>
                  <a:gd name="T19" fmla="*/ 813 h 813"/>
                  <a:gd name="T20" fmla="*/ 597 w 773"/>
                  <a:gd name="T21"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7" name="1           _4">
            <a:extLst>
              <a:ext uri="{FF2B5EF4-FFF2-40B4-BE49-F238E27FC236}">
                <a16:creationId xmlns:a16="http://schemas.microsoft.com/office/drawing/2014/main" id="{E29C665C-F011-4F10-A8A9-10C9A779748A}"/>
              </a:ext>
            </a:extLst>
          </p:cNvPr>
          <p:cNvSpPr txBox="1"/>
          <p:nvPr/>
        </p:nvSpPr>
        <p:spPr>
          <a:xfrm>
            <a:off x="2003845" y="3007734"/>
            <a:ext cx="1700088"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心得</a:t>
            </a:r>
            <a:endParaRPr lang="en-US" altLang="zh-CN" sz="32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r>
              <a:rPr lang="zh-CN" altLang="en-US" sz="32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体会</a:t>
            </a:r>
          </a:p>
        </p:txBody>
      </p:sp>
      <p:sp>
        <p:nvSpPr>
          <p:cNvPr id="8" name="1">
            <a:extLst>
              <a:ext uri="{FF2B5EF4-FFF2-40B4-BE49-F238E27FC236}">
                <a16:creationId xmlns:a16="http://schemas.microsoft.com/office/drawing/2014/main" id="{6F48C246-AE8A-458B-BBA3-BB5B193D9D3C}"/>
              </a:ext>
            </a:extLst>
          </p:cNvPr>
          <p:cNvSpPr>
            <a:spLocks noEditPoints="1"/>
          </p:cNvSpPr>
          <p:nvPr/>
        </p:nvSpPr>
        <p:spPr bwMode="auto">
          <a:xfrm rot="5400000">
            <a:off x="4738075" y="1689485"/>
            <a:ext cx="327891" cy="866676"/>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1"/>
              </a:solidFill>
            </a:endParaRPr>
          </a:p>
        </p:txBody>
      </p:sp>
      <p:sp>
        <p:nvSpPr>
          <p:cNvPr id="10" name="1        _7">
            <a:extLst>
              <a:ext uri="{FF2B5EF4-FFF2-40B4-BE49-F238E27FC236}">
                <a16:creationId xmlns:a16="http://schemas.microsoft.com/office/drawing/2014/main" id="{782CF1CE-E0BF-4935-A75A-2765D627221A}"/>
              </a:ext>
            </a:extLst>
          </p:cNvPr>
          <p:cNvSpPr>
            <a:spLocks noEditPoints="1"/>
          </p:cNvSpPr>
          <p:nvPr/>
        </p:nvSpPr>
        <p:spPr bwMode="auto">
          <a:xfrm rot="5400000">
            <a:off x="4738074" y="2621816"/>
            <a:ext cx="327891" cy="866676"/>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1"/>
              </a:solidFill>
            </a:endParaRPr>
          </a:p>
        </p:txBody>
      </p:sp>
      <p:sp>
        <p:nvSpPr>
          <p:cNvPr id="12" name="1           _9">
            <a:extLst>
              <a:ext uri="{FF2B5EF4-FFF2-40B4-BE49-F238E27FC236}">
                <a16:creationId xmlns:a16="http://schemas.microsoft.com/office/drawing/2014/main" id="{362535C3-F02D-46C1-A67E-BD1F0B8844AC}"/>
              </a:ext>
            </a:extLst>
          </p:cNvPr>
          <p:cNvSpPr>
            <a:spLocks noEditPoints="1"/>
          </p:cNvSpPr>
          <p:nvPr/>
        </p:nvSpPr>
        <p:spPr bwMode="auto">
          <a:xfrm rot="5400000">
            <a:off x="4738074" y="3522077"/>
            <a:ext cx="327891" cy="866676"/>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dirty="0">
              <a:solidFill>
                <a:schemeClr val="accent1"/>
              </a:solidFill>
            </a:endParaRPr>
          </a:p>
        </p:txBody>
      </p:sp>
      <p:sp>
        <p:nvSpPr>
          <p:cNvPr id="14" name="1           _11">
            <a:extLst>
              <a:ext uri="{FF2B5EF4-FFF2-40B4-BE49-F238E27FC236}">
                <a16:creationId xmlns:a16="http://schemas.microsoft.com/office/drawing/2014/main" id="{F7A16F5E-CD5D-4730-84FB-B0D8EA9090CE}"/>
              </a:ext>
            </a:extLst>
          </p:cNvPr>
          <p:cNvSpPr>
            <a:spLocks noEditPoints="1"/>
          </p:cNvSpPr>
          <p:nvPr/>
        </p:nvSpPr>
        <p:spPr bwMode="auto">
          <a:xfrm rot="5400000">
            <a:off x="4738073" y="4449518"/>
            <a:ext cx="327891" cy="866676"/>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1"/>
              </a:solidFill>
            </a:endParaRPr>
          </a:p>
        </p:txBody>
      </p:sp>
      <p:sp>
        <p:nvSpPr>
          <p:cNvPr id="16" name="1          _13">
            <a:extLst>
              <a:ext uri="{FF2B5EF4-FFF2-40B4-BE49-F238E27FC236}">
                <a16:creationId xmlns:a16="http://schemas.microsoft.com/office/drawing/2014/main" id="{5B4E2D19-38F2-4272-A17F-795ECDED29FA}"/>
              </a:ext>
            </a:extLst>
          </p:cNvPr>
          <p:cNvSpPr>
            <a:spLocks noEditPoints="1"/>
          </p:cNvSpPr>
          <p:nvPr/>
        </p:nvSpPr>
        <p:spPr bwMode="auto">
          <a:xfrm rot="5400000">
            <a:off x="4738072" y="5344653"/>
            <a:ext cx="327891" cy="866676"/>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1"/>
              </a:solidFill>
            </a:endParaRPr>
          </a:p>
        </p:txBody>
      </p:sp>
      <p:sp>
        <p:nvSpPr>
          <p:cNvPr id="36" name="文本框 35">
            <a:extLst>
              <a:ext uri="{FF2B5EF4-FFF2-40B4-BE49-F238E27FC236}">
                <a16:creationId xmlns:a16="http://schemas.microsoft.com/office/drawing/2014/main" id="{F7351697-BFC1-481C-BDDF-456D2A3B396A}"/>
              </a:ext>
            </a:extLst>
          </p:cNvPr>
          <p:cNvSpPr txBox="1"/>
          <p:nvPr/>
        </p:nvSpPr>
        <p:spPr>
          <a:xfrm>
            <a:off x="5335355" y="1892320"/>
            <a:ext cx="5304877"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37" name="文本框 36">
            <a:extLst>
              <a:ext uri="{FF2B5EF4-FFF2-40B4-BE49-F238E27FC236}">
                <a16:creationId xmlns:a16="http://schemas.microsoft.com/office/drawing/2014/main" id="{D0FADD32-9145-4F75-A9F6-ED22023DE785}"/>
              </a:ext>
            </a:extLst>
          </p:cNvPr>
          <p:cNvSpPr txBox="1"/>
          <p:nvPr/>
        </p:nvSpPr>
        <p:spPr>
          <a:xfrm>
            <a:off x="5224045" y="3672109"/>
            <a:ext cx="5304877"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38" name="文本框 37">
            <a:extLst>
              <a:ext uri="{FF2B5EF4-FFF2-40B4-BE49-F238E27FC236}">
                <a16:creationId xmlns:a16="http://schemas.microsoft.com/office/drawing/2014/main" id="{1CD3A6C9-E44F-434D-BEF9-A8C51C9A889D}"/>
              </a:ext>
            </a:extLst>
          </p:cNvPr>
          <p:cNvSpPr txBox="1"/>
          <p:nvPr/>
        </p:nvSpPr>
        <p:spPr>
          <a:xfrm>
            <a:off x="5335356" y="5461362"/>
            <a:ext cx="5304877"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39" name="文本框 38">
            <a:extLst>
              <a:ext uri="{FF2B5EF4-FFF2-40B4-BE49-F238E27FC236}">
                <a16:creationId xmlns:a16="http://schemas.microsoft.com/office/drawing/2014/main" id="{90E3E398-712A-4A2D-BBF3-CA7D970E9C36}"/>
              </a:ext>
            </a:extLst>
          </p:cNvPr>
          <p:cNvSpPr txBox="1"/>
          <p:nvPr/>
        </p:nvSpPr>
        <p:spPr>
          <a:xfrm>
            <a:off x="5335355" y="2746124"/>
            <a:ext cx="5304877"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40" name="文本框 39">
            <a:extLst>
              <a:ext uri="{FF2B5EF4-FFF2-40B4-BE49-F238E27FC236}">
                <a16:creationId xmlns:a16="http://schemas.microsoft.com/office/drawing/2014/main" id="{7B26A7EC-569A-4DCE-BF0A-78BCE6D33149}"/>
              </a:ext>
            </a:extLst>
          </p:cNvPr>
          <p:cNvSpPr txBox="1"/>
          <p:nvPr/>
        </p:nvSpPr>
        <p:spPr>
          <a:xfrm>
            <a:off x="5335355" y="4600191"/>
            <a:ext cx="5304877"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Tree>
    <p:extLst>
      <p:ext uri="{BB962C8B-B14F-4D97-AF65-F5344CB8AC3E}">
        <p14:creationId xmlns:p14="http://schemas.microsoft.com/office/powerpoint/2010/main" val="540798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animBg="1"/>
      <p:bldP spid="10" grpId="0" animBg="1"/>
      <p:bldP spid="12" grpId="0" animBg="1"/>
      <p:bldP spid="14" grpId="0" animBg="1"/>
      <p:bldP spid="16" grpId="0" animBg="1"/>
      <p:bldP spid="36" grpId="0"/>
      <p:bldP spid="37" grpId="0"/>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EE53E07E-0C92-43C7-B896-F0DC4FD080C9}"/>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E8455473-EE0C-41D1-B7C3-2D49E4392507}"/>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83D5315F-CB64-4E62-AB1B-6BB70B2D8F12}"/>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9EDAD743-C83E-4388-B0A2-42DD8059A74E}"/>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企业文化管理</a:t>
            </a:r>
          </a:p>
        </p:txBody>
      </p:sp>
      <p:sp>
        <p:nvSpPr>
          <p:cNvPr id="89" name="Shape 2012">
            <a:extLst>
              <a:ext uri="{FF2B5EF4-FFF2-40B4-BE49-F238E27FC236}">
                <a16:creationId xmlns:a16="http://schemas.microsoft.com/office/drawing/2014/main" id="{33667B87-C51F-4579-9CE6-138F5C4F0915}"/>
              </a:ext>
            </a:extLst>
          </p:cNvPr>
          <p:cNvSpPr/>
          <p:nvPr/>
        </p:nvSpPr>
        <p:spPr>
          <a:xfrm>
            <a:off x="7212545" y="1801465"/>
            <a:ext cx="4008985" cy="1898596"/>
          </a:xfrm>
          <a:prstGeom prst="roundRect">
            <a:avLst>
              <a:gd name="adj" fmla="val 6918"/>
            </a:avLst>
          </a:prstGeom>
          <a:noFill/>
          <a:ln w="12700">
            <a:solidFill>
              <a:srgbClr val="A6AAA9"/>
            </a:solidFill>
            <a:miter lim="400000"/>
          </a:ln>
        </p:spPr>
        <p:txBody>
          <a:bodyPr lIns="14288" tIns="14288" rIns="14288" bIns="1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p>
        </p:txBody>
      </p:sp>
      <p:sp>
        <p:nvSpPr>
          <p:cNvPr id="90" name="Shape 2013">
            <a:extLst>
              <a:ext uri="{FF2B5EF4-FFF2-40B4-BE49-F238E27FC236}">
                <a16:creationId xmlns:a16="http://schemas.microsoft.com/office/drawing/2014/main" id="{84A417A6-70B8-443C-8A1C-B26B764CFDD0}"/>
              </a:ext>
            </a:extLst>
          </p:cNvPr>
          <p:cNvSpPr/>
          <p:nvPr/>
        </p:nvSpPr>
        <p:spPr>
          <a:xfrm>
            <a:off x="7212545" y="3974574"/>
            <a:ext cx="4008985" cy="1896585"/>
          </a:xfrm>
          <a:prstGeom prst="roundRect">
            <a:avLst>
              <a:gd name="adj" fmla="val 6925"/>
            </a:avLst>
          </a:prstGeom>
          <a:noFill/>
          <a:ln w="12700">
            <a:solidFill>
              <a:srgbClr val="A6AAA9"/>
            </a:solidFill>
            <a:miter lim="400000"/>
          </a:ln>
        </p:spPr>
        <p:txBody>
          <a:bodyPr lIns="14288" tIns="14288" rIns="14288" bIns="1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p>
        </p:txBody>
      </p:sp>
      <p:sp>
        <p:nvSpPr>
          <p:cNvPr id="91" name="Shape 2014">
            <a:extLst>
              <a:ext uri="{FF2B5EF4-FFF2-40B4-BE49-F238E27FC236}">
                <a16:creationId xmlns:a16="http://schemas.microsoft.com/office/drawing/2014/main" id="{876BC69D-C96B-4DF5-BF4D-693EA98FE228}"/>
              </a:ext>
            </a:extLst>
          </p:cNvPr>
          <p:cNvSpPr/>
          <p:nvPr/>
        </p:nvSpPr>
        <p:spPr>
          <a:xfrm>
            <a:off x="1051135" y="3973568"/>
            <a:ext cx="4008985" cy="1898595"/>
          </a:xfrm>
          <a:prstGeom prst="roundRect">
            <a:avLst>
              <a:gd name="adj" fmla="val 6918"/>
            </a:avLst>
          </a:prstGeom>
          <a:noFill/>
          <a:ln w="12700">
            <a:solidFill>
              <a:srgbClr val="A6AAA9"/>
            </a:solidFill>
            <a:miter lim="400000"/>
          </a:ln>
        </p:spPr>
        <p:txBody>
          <a:bodyPr lIns="14288" tIns="14288" rIns="14288" bIns="1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p>
        </p:txBody>
      </p:sp>
      <p:sp>
        <p:nvSpPr>
          <p:cNvPr id="92" name="Shape 2015">
            <a:extLst>
              <a:ext uri="{FF2B5EF4-FFF2-40B4-BE49-F238E27FC236}">
                <a16:creationId xmlns:a16="http://schemas.microsoft.com/office/drawing/2014/main" id="{01A74E38-E2D6-4D52-88D7-788BA9BBA72C}"/>
              </a:ext>
            </a:extLst>
          </p:cNvPr>
          <p:cNvSpPr/>
          <p:nvPr/>
        </p:nvSpPr>
        <p:spPr>
          <a:xfrm>
            <a:off x="1051135" y="1801465"/>
            <a:ext cx="4008985" cy="1898596"/>
          </a:xfrm>
          <a:prstGeom prst="roundRect">
            <a:avLst>
              <a:gd name="adj" fmla="val 6918"/>
            </a:avLst>
          </a:prstGeom>
          <a:noFill/>
          <a:ln w="12700">
            <a:solidFill>
              <a:srgbClr val="A6AAA9"/>
            </a:solidFill>
            <a:miter lim="400000"/>
          </a:ln>
        </p:spPr>
        <p:txBody>
          <a:bodyPr lIns="14288" tIns="14288" rIns="14288" bIns="1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p>
        </p:txBody>
      </p:sp>
      <p:sp>
        <p:nvSpPr>
          <p:cNvPr id="93" name="Shape 2016">
            <a:extLst>
              <a:ext uri="{FF2B5EF4-FFF2-40B4-BE49-F238E27FC236}">
                <a16:creationId xmlns:a16="http://schemas.microsoft.com/office/drawing/2014/main" id="{E72F6418-12E7-4F2D-A19C-DCD222D09F46}"/>
              </a:ext>
            </a:extLst>
          </p:cNvPr>
          <p:cNvSpPr/>
          <p:nvPr/>
        </p:nvSpPr>
        <p:spPr>
          <a:xfrm>
            <a:off x="4506962" y="2215314"/>
            <a:ext cx="3250870" cy="32508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p>
        </p:txBody>
      </p:sp>
      <p:grpSp>
        <p:nvGrpSpPr>
          <p:cNvPr id="102" name="Group 2031">
            <a:extLst>
              <a:ext uri="{FF2B5EF4-FFF2-40B4-BE49-F238E27FC236}">
                <a16:creationId xmlns:a16="http://schemas.microsoft.com/office/drawing/2014/main" id="{F9DFC40F-FE97-4D61-AE83-574667A64321}"/>
              </a:ext>
            </a:extLst>
          </p:cNvPr>
          <p:cNvGrpSpPr/>
          <p:nvPr/>
        </p:nvGrpSpPr>
        <p:grpSpPr>
          <a:xfrm>
            <a:off x="516835" y="2212975"/>
            <a:ext cx="1075576" cy="1075576"/>
            <a:chOff x="0" y="0"/>
            <a:chExt cx="1910969" cy="1910969"/>
          </a:xfrm>
        </p:grpSpPr>
        <p:sp>
          <p:nvSpPr>
            <p:cNvPr id="112" name="Shape 2029">
              <a:extLst>
                <a:ext uri="{FF2B5EF4-FFF2-40B4-BE49-F238E27FC236}">
                  <a16:creationId xmlns:a16="http://schemas.microsoft.com/office/drawing/2014/main" id="{C7864270-9A2F-4869-A715-AB9DEF09F69C}"/>
                </a:ext>
              </a:extLst>
            </p:cNvPr>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25400" tIns="25400" rIns="25400" bIns="254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dirty="0"/>
            </a:p>
          </p:txBody>
        </p:sp>
        <p:sp>
          <p:nvSpPr>
            <p:cNvPr id="113" name="Shape 2030">
              <a:extLst>
                <a:ext uri="{FF2B5EF4-FFF2-40B4-BE49-F238E27FC236}">
                  <a16:creationId xmlns:a16="http://schemas.microsoft.com/office/drawing/2014/main" id="{57A6C788-DB90-4926-B86F-349ABA66F61E}"/>
                </a:ext>
              </a:extLst>
            </p:cNvPr>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p>
          </p:txBody>
        </p:sp>
      </p:grpSp>
      <p:grpSp>
        <p:nvGrpSpPr>
          <p:cNvPr id="103" name="Group 2034">
            <a:extLst>
              <a:ext uri="{FF2B5EF4-FFF2-40B4-BE49-F238E27FC236}">
                <a16:creationId xmlns:a16="http://schemas.microsoft.com/office/drawing/2014/main" id="{0B2F9814-C67F-4D35-A7D5-09979B7DE740}"/>
              </a:ext>
            </a:extLst>
          </p:cNvPr>
          <p:cNvGrpSpPr/>
          <p:nvPr/>
        </p:nvGrpSpPr>
        <p:grpSpPr>
          <a:xfrm>
            <a:off x="519837" y="4388082"/>
            <a:ext cx="1069571" cy="1069571"/>
            <a:chOff x="0" y="0"/>
            <a:chExt cx="1900300" cy="1900300"/>
          </a:xfrm>
        </p:grpSpPr>
        <p:sp>
          <p:nvSpPr>
            <p:cNvPr id="110" name="Shape 2032">
              <a:extLst>
                <a:ext uri="{FF2B5EF4-FFF2-40B4-BE49-F238E27FC236}">
                  <a16:creationId xmlns:a16="http://schemas.microsoft.com/office/drawing/2014/main" id="{ADAD5F7F-6A44-4A55-BD1E-ED32A367949E}"/>
                </a:ext>
              </a:extLst>
            </p:cNvPr>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25400" tIns="25400" rIns="25400" bIns="254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dirty="0"/>
            </a:p>
          </p:txBody>
        </p:sp>
        <p:sp>
          <p:nvSpPr>
            <p:cNvPr id="111" name="Shape 2033">
              <a:extLst>
                <a:ext uri="{FF2B5EF4-FFF2-40B4-BE49-F238E27FC236}">
                  <a16:creationId xmlns:a16="http://schemas.microsoft.com/office/drawing/2014/main" id="{4235A8FD-2FB2-4A9A-A092-62EA8F0E4E1F}"/>
                </a:ext>
              </a:extLst>
            </p:cNvPr>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p>
          </p:txBody>
        </p:sp>
      </p:grpSp>
      <p:sp>
        <p:nvSpPr>
          <p:cNvPr id="104" name="Shape 2035">
            <a:extLst>
              <a:ext uri="{FF2B5EF4-FFF2-40B4-BE49-F238E27FC236}">
                <a16:creationId xmlns:a16="http://schemas.microsoft.com/office/drawing/2014/main" id="{D977C2E7-6840-41AA-A65F-A51DA16AF902}"/>
              </a:ext>
            </a:extLst>
          </p:cNvPr>
          <p:cNvSpPr/>
          <p:nvPr/>
        </p:nvSpPr>
        <p:spPr>
          <a:xfrm>
            <a:off x="10681364" y="4388080"/>
            <a:ext cx="1069572" cy="10695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dirty="0"/>
          </a:p>
        </p:txBody>
      </p:sp>
      <p:grpSp>
        <p:nvGrpSpPr>
          <p:cNvPr id="105" name="Group 2040">
            <a:extLst>
              <a:ext uri="{FF2B5EF4-FFF2-40B4-BE49-F238E27FC236}">
                <a16:creationId xmlns:a16="http://schemas.microsoft.com/office/drawing/2014/main" id="{092BDCFA-E780-4237-83D4-085846ACA54C}"/>
              </a:ext>
            </a:extLst>
          </p:cNvPr>
          <p:cNvGrpSpPr/>
          <p:nvPr/>
        </p:nvGrpSpPr>
        <p:grpSpPr>
          <a:xfrm>
            <a:off x="10675389" y="2212975"/>
            <a:ext cx="1075576" cy="1075576"/>
            <a:chOff x="0" y="0"/>
            <a:chExt cx="1910969" cy="1910969"/>
          </a:xfrm>
        </p:grpSpPr>
        <p:sp>
          <p:nvSpPr>
            <p:cNvPr id="108" name="Shape 2038">
              <a:extLst>
                <a:ext uri="{FF2B5EF4-FFF2-40B4-BE49-F238E27FC236}">
                  <a16:creationId xmlns:a16="http://schemas.microsoft.com/office/drawing/2014/main" id="{0FD601CC-A17A-44E8-828A-CB23195AEC09}"/>
                </a:ext>
              </a:extLst>
            </p:cNvPr>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25400" tIns="25400" rIns="25400" bIns="254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dirty="0"/>
            </a:p>
          </p:txBody>
        </p:sp>
        <p:sp>
          <p:nvSpPr>
            <p:cNvPr id="109" name="Shape 2039">
              <a:extLst>
                <a:ext uri="{FF2B5EF4-FFF2-40B4-BE49-F238E27FC236}">
                  <a16:creationId xmlns:a16="http://schemas.microsoft.com/office/drawing/2014/main" id="{26FF0CA1-4DEF-4828-9D01-C885A8994D0A}"/>
                </a:ext>
              </a:extLst>
            </p:cNvPr>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p>
          </p:txBody>
        </p:sp>
      </p:grpSp>
      <p:sp>
        <p:nvSpPr>
          <p:cNvPr id="106" name="Text Placeholder 5">
            <a:extLst>
              <a:ext uri="{FF2B5EF4-FFF2-40B4-BE49-F238E27FC236}">
                <a16:creationId xmlns:a16="http://schemas.microsoft.com/office/drawing/2014/main" id="{FBBD0773-3667-4BF7-A5C7-779559EEEE11}"/>
              </a:ext>
            </a:extLst>
          </p:cNvPr>
          <p:cNvSpPr txBox="1"/>
          <p:nvPr/>
        </p:nvSpPr>
        <p:spPr>
          <a:xfrm>
            <a:off x="5267912" y="3459429"/>
            <a:ext cx="1728477" cy="71336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4800" b="1" dirty="0">
                <a:solidFill>
                  <a:schemeClr val="bg1"/>
                </a:solidFill>
                <a:latin typeface="微软雅黑" panose="020B0503020204020204" pitchFamily="34" charset="-122"/>
                <a:ea typeface="微软雅黑" panose="020B0503020204020204" pitchFamily="34" charset="-122"/>
              </a:rPr>
              <a:t>文化管理</a:t>
            </a:r>
            <a:endParaRPr lang="en-GB" altLang="zh-CN" sz="4800" b="1" dirty="0">
              <a:solidFill>
                <a:schemeClr val="bg1"/>
              </a:solidFill>
              <a:latin typeface="微软雅黑" panose="020B0503020204020204" pitchFamily="34" charset="-122"/>
              <a:ea typeface="微软雅黑" panose="020B0503020204020204" pitchFamily="34" charset="-122"/>
            </a:endParaRPr>
          </a:p>
        </p:txBody>
      </p:sp>
      <p:sp>
        <p:nvSpPr>
          <p:cNvPr id="107" name="Shape 2036">
            <a:extLst>
              <a:ext uri="{FF2B5EF4-FFF2-40B4-BE49-F238E27FC236}">
                <a16:creationId xmlns:a16="http://schemas.microsoft.com/office/drawing/2014/main" id="{C141E9E3-5291-4DF9-8AF4-05955FD79FAE}"/>
              </a:ext>
            </a:extLst>
          </p:cNvPr>
          <p:cNvSpPr/>
          <p:nvPr/>
        </p:nvSpPr>
        <p:spPr>
          <a:xfrm>
            <a:off x="10989818" y="4681441"/>
            <a:ext cx="452664" cy="482850"/>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p>
        </p:txBody>
      </p:sp>
      <p:sp>
        <p:nvSpPr>
          <p:cNvPr id="115" name="文本框 114">
            <a:extLst>
              <a:ext uri="{FF2B5EF4-FFF2-40B4-BE49-F238E27FC236}">
                <a16:creationId xmlns:a16="http://schemas.microsoft.com/office/drawing/2014/main" id="{3FE38AB9-CE42-4476-A4B8-DBFBA9367A9D}"/>
              </a:ext>
            </a:extLst>
          </p:cNvPr>
          <p:cNvSpPr txBox="1"/>
          <p:nvPr/>
        </p:nvSpPr>
        <p:spPr>
          <a:xfrm>
            <a:off x="1824844" y="2334444"/>
            <a:ext cx="2472845"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116" name="文本框 115">
            <a:extLst>
              <a:ext uri="{FF2B5EF4-FFF2-40B4-BE49-F238E27FC236}">
                <a16:creationId xmlns:a16="http://schemas.microsoft.com/office/drawing/2014/main" id="{F3D93A5C-12BF-448F-8FAD-7E205AB577D0}"/>
              </a:ext>
            </a:extLst>
          </p:cNvPr>
          <p:cNvSpPr txBox="1"/>
          <p:nvPr/>
        </p:nvSpPr>
        <p:spPr>
          <a:xfrm>
            <a:off x="1776381" y="4373555"/>
            <a:ext cx="2472845"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117" name="文本框 116">
            <a:extLst>
              <a:ext uri="{FF2B5EF4-FFF2-40B4-BE49-F238E27FC236}">
                <a16:creationId xmlns:a16="http://schemas.microsoft.com/office/drawing/2014/main" id="{CE1EF86D-7B3D-44C7-8E47-2A6D143383DB}"/>
              </a:ext>
            </a:extLst>
          </p:cNvPr>
          <p:cNvSpPr txBox="1"/>
          <p:nvPr/>
        </p:nvSpPr>
        <p:spPr>
          <a:xfrm>
            <a:off x="8032115" y="2328514"/>
            <a:ext cx="2472845"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118" name="文本框 117">
            <a:extLst>
              <a:ext uri="{FF2B5EF4-FFF2-40B4-BE49-F238E27FC236}">
                <a16:creationId xmlns:a16="http://schemas.microsoft.com/office/drawing/2014/main" id="{9B59FCE5-FFF1-4CB5-9CC9-1F68A342B9B4}"/>
              </a:ext>
            </a:extLst>
          </p:cNvPr>
          <p:cNvSpPr txBox="1"/>
          <p:nvPr/>
        </p:nvSpPr>
        <p:spPr>
          <a:xfrm>
            <a:off x="7983652" y="4367625"/>
            <a:ext cx="2472845"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Tree>
    <p:extLst>
      <p:ext uri="{BB962C8B-B14F-4D97-AF65-F5344CB8AC3E}">
        <p14:creationId xmlns:p14="http://schemas.microsoft.com/office/powerpoint/2010/main" val="4004454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93"/>
                                        </p:tgtEl>
                                        <p:attrNameLst>
                                          <p:attrName>style.visibility</p:attrName>
                                        </p:attrNameLst>
                                      </p:cBhvr>
                                      <p:to>
                                        <p:strVal val="visible"/>
                                      </p:to>
                                    </p:set>
                                    <p:anim calcmode="lin" valueType="num">
                                      <p:cBhvr>
                                        <p:cTn id="33" dur="500" fill="hold"/>
                                        <p:tgtEl>
                                          <p:spTgt spid="93"/>
                                        </p:tgtEl>
                                        <p:attrNameLst>
                                          <p:attrName>ppt_w</p:attrName>
                                        </p:attrNameLst>
                                      </p:cBhvr>
                                      <p:tavLst>
                                        <p:tav tm="0">
                                          <p:val>
                                            <p:fltVal val="0"/>
                                          </p:val>
                                        </p:tav>
                                        <p:tav tm="100000">
                                          <p:val>
                                            <p:strVal val="#ppt_w"/>
                                          </p:val>
                                        </p:tav>
                                      </p:tavLst>
                                    </p:anim>
                                    <p:anim calcmode="lin" valueType="num">
                                      <p:cBhvr>
                                        <p:cTn id="34" dur="500" fill="hold"/>
                                        <p:tgtEl>
                                          <p:spTgt spid="93"/>
                                        </p:tgtEl>
                                        <p:attrNameLst>
                                          <p:attrName>ppt_h</p:attrName>
                                        </p:attrNameLst>
                                      </p:cBhvr>
                                      <p:tavLst>
                                        <p:tav tm="0">
                                          <p:val>
                                            <p:fltVal val="0"/>
                                          </p:val>
                                        </p:tav>
                                        <p:tav tm="100000">
                                          <p:val>
                                            <p:strVal val="#ppt_h"/>
                                          </p:val>
                                        </p:tav>
                                      </p:tavLst>
                                    </p:anim>
                                    <p:anim calcmode="lin" valueType="num">
                                      <p:cBhvr>
                                        <p:cTn id="35" dur="500" fill="hold"/>
                                        <p:tgtEl>
                                          <p:spTgt spid="93"/>
                                        </p:tgtEl>
                                        <p:attrNameLst>
                                          <p:attrName>style.rotation</p:attrName>
                                        </p:attrNameLst>
                                      </p:cBhvr>
                                      <p:tavLst>
                                        <p:tav tm="0">
                                          <p:val>
                                            <p:fltVal val="360"/>
                                          </p:val>
                                        </p:tav>
                                        <p:tav tm="100000">
                                          <p:val>
                                            <p:fltVal val="0"/>
                                          </p:val>
                                        </p:tav>
                                      </p:tavLst>
                                    </p:anim>
                                    <p:animEffect transition="in" filter="fade">
                                      <p:cBhvr>
                                        <p:cTn id="36" dur="500"/>
                                        <p:tgtEl>
                                          <p:spTgt spid="9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6"/>
                                        </p:tgtEl>
                                        <p:attrNameLst>
                                          <p:attrName>style.visibility</p:attrName>
                                        </p:attrNameLst>
                                      </p:cBhvr>
                                      <p:to>
                                        <p:strVal val="visible"/>
                                      </p:to>
                                    </p:set>
                                    <p:anim calcmode="lin" valueType="num">
                                      <p:cBhvr additive="base">
                                        <p:cTn id="41" dur="500" fill="hold"/>
                                        <p:tgtEl>
                                          <p:spTgt spid="106"/>
                                        </p:tgtEl>
                                        <p:attrNameLst>
                                          <p:attrName>ppt_x</p:attrName>
                                        </p:attrNameLst>
                                      </p:cBhvr>
                                      <p:tavLst>
                                        <p:tav tm="0">
                                          <p:val>
                                            <p:strVal val="#ppt_x"/>
                                          </p:val>
                                        </p:tav>
                                        <p:tav tm="100000">
                                          <p:val>
                                            <p:strVal val="#ppt_x"/>
                                          </p:val>
                                        </p:tav>
                                      </p:tavLst>
                                    </p:anim>
                                    <p:anim calcmode="lin" valueType="num">
                                      <p:cBhvr additive="base">
                                        <p:cTn id="4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barn(inVertical)">
                                      <p:cBhvr>
                                        <p:cTn id="47" dur="500"/>
                                        <p:tgtEl>
                                          <p:spTgt spid="9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barn(inVertical)">
                                      <p:cBhvr>
                                        <p:cTn id="50" dur="500"/>
                                        <p:tgtEl>
                                          <p:spTgt spid="8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barn(inVertical)">
                                      <p:cBhvr>
                                        <p:cTn id="53" dur="500"/>
                                        <p:tgtEl>
                                          <p:spTgt spid="9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barn(inVertical)">
                                      <p:cBhvr>
                                        <p:cTn id="56" dur="500"/>
                                        <p:tgtEl>
                                          <p:spTgt spid="9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2"/>
                                        </p:tgtEl>
                                        <p:attrNameLst>
                                          <p:attrName>style.visibility</p:attrName>
                                        </p:attrNameLst>
                                      </p:cBhvr>
                                      <p:to>
                                        <p:strVal val="visible"/>
                                      </p:to>
                                    </p:set>
                                    <p:anim calcmode="lin" valueType="num">
                                      <p:cBhvr additive="base">
                                        <p:cTn id="61" dur="500" fill="hold"/>
                                        <p:tgtEl>
                                          <p:spTgt spid="102"/>
                                        </p:tgtEl>
                                        <p:attrNameLst>
                                          <p:attrName>ppt_x</p:attrName>
                                        </p:attrNameLst>
                                      </p:cBhvr>
                                      <p:tavLst>
                                        <p:tav tm="0">
                                          <p:val>
                                            <p:strVal val="#ppt_x"/>
                                          </p:val>
                                        </p:tav>
                                        <p:tav tm="100000">
                                          <p:val>
                                            <p:strVal val="#ppt_x"/>
                                          </p:val>
                                        </p:tav>
                                      </p:tavLst>
                                    </p:anim>
                                    <p:anim calcmode="lin" valueType="num">
                                      <p:cBhvr additive="base">
                                        <p:cTn id="62" dur="500" fill="hold"/>
                                        <p:tgtEl>
                                          <p:spTgt spid="10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05"/>
                                        </p:tgtEl>
                                        <p:attrNameLst>
                                          <p:attrName>style.visibility</p:attrName>
                                        </p:attrNameLst>
                                      </p:cBhvr>
                                      <p:to>
                                        <p:strVal val="visible"/>
                                      </p:to>
                                    </p:set>
                                    <p:anim calcmode="lin" valueType="num">
                                      <p:cBhvr additive="base">
                                        <p:cTn id="69" dur="500" fill="hold"/>
                                        <p:tgtEl>
                                          <p:spTgt spid="105"/>
                                        </p:tgtEl>
                                        <p:attrNameLst>
                                          <p:attrName>ppt_x</p:attrName>
                                        </p:attrNameLst>
                                      </p:cBhvr>
                                      <p:tavLst>
                                        <p:tav tm="0">
                                          <p:val>
                                            <p:strVal val="#ppt_x"/>
                                          </p:val>
                                        </p:tav>
                                        <p:tav tm="100000">
                                          <p:val>
                                            <p:strVal val="#ppt_x"/>
                                          </p:val>
                                        </p:tav>
                                      </p:tavLst>
                                    </p:anim>
                                    <p:anim calcmode="lin" valueType="num">
                                      <p:cBhvr additive="base">
                                        <p:cTn id="70" dur="500" fill="hold"/>
                                        <p:tgtEl>
                                          <p:spTgt spid="10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04"/>
                                        </p:tgtEl>
                                        <p:attrNameLst>
                                          <p:attrName>style.visibility</p:attrName>
                                        </p:attrNameLst>
                                      </p:cBhvr>
                                      <p:to>
                                        <p:strVal val="visible"/>
                                      </p:to>
                                    </p:set>
                                    <p:anim calcmode="lin" valueType="num">
                                      <p:cBhvr additive="base">
                                        <p:cTn id="73" dur="500" fill="hold"/>
                                        <p:tgtEl>
                                          <p:spTgt spid="104"/>
                                        </p:tgtEl>
                                        <p:attrNameLst>
                                          <p:attrName>ppt_x</p:attrName>
                                        </p:attrNameLst>
                                      </p:cBhvr>
                                      <p:tavLst>
                                        <p:tav tm="0">
                                          <p:val>
                                            <p:strVal val="#ppt_x"/>
                                          </p:val>
                                        </p:tav>
                                        <p:tav tm="100000">
                                          <p:val>
                                            <p:strVal val="#ppt_x"/>
                                          </p:val>
                                        </p:tav>
                                      </p:tavLst>
                                    </p:anim>
                                    <p:anim calcmode="lin" valueType="num">
                                      <p:cBhvr additive="base">
                                        <p:cTn id="7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5"/>
                                        </p:tgtEl>
                                        <p:attrNameLst>
                                          <p:attrName>style.visibility</p:attrName>
                                        </p:attrNameLst>
                                      </p:cBhvr>
                                      <p:to>
                                        <p:strVal val="visible"/>
                                      </p:to>
                                    </p:set>
                                    <p:anim calcmode="lin" valueType="num">
                                      <p:cBhvr additive="base">
                                        <p:cTn id="79" dur="500" fill="hold"/>
                                        <p:tgtEl>
                                          <p:spTgt spid="115"/>
                                        </p:tgtEl>
                                        <p:attrNameLst>
                                          <p:attrName>ppt_x</p:attrName>
                                        </p:attrNameLst>
                                      </p:cBhvr>
                                      <p:tavLst>
                                        <p:tav tm="0">
                                          <p:val>
                                            <p:strVal val="#ppt_x"/>
                                          </p:val>
                                        </p:tav>
                                        <p:tav tm="100000">
                                          <p:val>
                                            <p:strVal val="#ppt_x"/>
                                          </p:val>
                                        </p:tav>
                                      </p:tavLst>
                                    </p:anim>
                                    <p:anim calcmode="lin" valueType="num">
                                      <p:cBhvr additive="base">
                                        <p:cTn id="80"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16"/>
                                        </p:tgtEl>
                                        <p:attrNameLst>
                                          <p:attrName>style.visibility</p:attrName>
                                        </p:attrNameLst>
                                      </p:cBhvr>
                                      <p:to>
                                        <p:strVal val="visible"/>
                                      </p:to>
                                    </p:set>
                                    <p:anim calcmode="lin" valueType="num">
                                      <p:cBhvr additive="base">
                                        <p:cTn id="85" dur="500" fill="hold"/>
                                        <p:tgtEl>
                                          <p:spTgt spid="116"/>
                                        </p:tgtEl>
                                        <p:attrNameLst>
                                          <p:attrName>ppt_x</p:attrName>
                                        </p:attrNameLst>
                                      </p:cBhvr>
                                      <p:tavLst>
                                        <p:tav tm="0">
                                          <p:val>
                                            <p:strVal val="#ppt_x"/>
                                          </p:val>
                                        </p:tav>
                                        <p:tav tm="100000">
                                          <p:val>
                                            <p:strVal val="#ppt_x"/>
                                          </p:val>
                                        </p:tav>
                                      </p:tavLst>
                                    </p:anim>
                                    <p:anim calcmode="lin" valueType="num">
                                      <p:cBhvr additive="base">
                                        <p:cTn id="86"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7"/>
                                        </p:tgtEl>
                                        <p:attrNameLst>
                                          <p:attrName>style.visibility</p:attrName>
                                        </p:attrNameLst>
                                      </p:cBhvr>
                                      <p:to>
                                        <p:strVal val="visible"/>
                                      </p:to>
                                    </p:set>
                                    <p:anim calcmode="lin" valueType="num">
                                      <p:cBhvr additive="base">
                                        <p:cTn id="91" dur="500" fill="hold"/>
                                        <p:tgtEl>
                                          <p:spTgt spid="117"/>
                                        </p:tgtEl>
                                        <p:attrNameLst>
                                          <p:attrName>ppt_x</p:attrName>
                                        </p:attrNameLst>
                                      </p:cBhvr>
                                      <p:tavLst>
                                        <p:tav tm="0">
                                          <p:val>
                                            <p:strVal val="#ppt_x"/>
                                          </p:val>
                                        </p:tav>
                                        <p:tav tm="100000">
                                          <p:val>
                                            <p:strVal val="#ppt_x"/>
                                          </p:val>
                                        </p:tav>
                                      </p:tavLst>
                                    </p:anim>
                                    <p:anim calcmode="lin" valueType="num">
                                      <p:cBhvr additive="base">
                                        <p:cTn id="92"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18"/>
                                        </p:tgtEl>
                                        <p:attrNameLst>
                                          <p:attrName>style.visibility</p:attrName>
                                        </p:attrNameLst>
                                      </p:cBhvr>
                                      <p:to>
                                        <p:strVal val="visible"/>
                                      </p:to>
                                    </p:set>
                                    <p:anim calcmode="lin" valueType="num">
                                      <p:cBhvr additive="base">
                                        <p:cTn id="97" dur="500" fill="hold"/>
                                        <p:tgtEl>
                                          <p:spTgt spid="118"/>
                                        </p:tgtEl>
                                        <p:attrNameLst>
                                          <p:attrName>ppt_x</p:attrName>
                                        </p:attrNameLst>
                                      </p:cBhvr>
                                      <p:tavLst>
                                        <p:tav tm="0">
                                          <p:val>
                                            <p:strVal val="#ppt_x"/>
                                          </p:val>
                                        </p:tav>
                                        <p:tav tm="100000">
                                          <p:val>
                                            <p:strVal val="#ppt_x"/>
                                          </p:val>
                                        </p:tav>
                                      </p:tavLst>
                                    </p:anim>
                                    <p:anim calcmode="lin" valueType="num">
                                      <p:cBhvr additive="base">
                                        <p:cTn id="9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9" grpId="0" animBg="1"/>
      <p:bldP spid="90" grpId="0" animBg="1"/>
      <p:bldP spid="91" grpId="0" animBg="1"/>
      <p:bldP spid="92" grpId="0" animBg="1"/>
      <p:bldP spid="93" grpId="0" animBg="1"/>
      <p:bldP spid="104" grpId="0" animBg="1"/>
      <p:bldP spid="106" grpId="0"/>
      <p:bldP spid="115" grpId="0"/>
      <p:bldP spid="116" grpId="0"/>
      <p:bldP spid="117" grpId="0"/>
      <p:bldP spid="1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_1">
            <a:extLst>
              <a:ext uri="{FF2B5EF4-FFF2-40B4-BE49-F238E27FC236}">
                <a16:creationId xmlns:a16="http://schemas.microsoft.com/office/drawing/2014/main" id="{3DB77427-3533-4FB8-9B8A-0F7480092FAA}"/>
              </a:ext>
            </a:extLst>
          </p:cNvPr>
          <p:cNvSpPr/>
          <p:nvPr/>
        </p:nvSpPr>
        <p:spPr bwMode="auto">
          <a:xfrm>
            <a:off x="1103302" y="1113743"/>
            <a:ext cx="10019814" cy="4272645"/>
          </a:xfrm>
          <a:prstGeom prst="roundRect">
            <a:avLst>
              <a:gd name="adj" fmla="val 3926"/>
            </a:avLst>
          </a:prstGeom>
          <a:noFill/>
          <a:ln w="25400" cap="flat" cmpd="sng" algn="ctr">
            <a:solidFill>
              <a:schemeClr val="accent1"/>
            </a:solidFill>
            <a:prstDash val="solid"/>
            <a:round/>
            <a:headEnd type="none" w="med" len="med"/>
            <a:tailEnd type="none" w="med" len="med"/>
          </a:ln>
          <a:effectLst/>
          <a:extLst/>
        </p:spPr>
        <p:txBody>
          <a:bodyPr vert="horz" wrap="square" lIns="91438" tIns="45719" rIns="91438" bIns="45719" numCol="1" rtlCol="0" anchor="t" anchorCtr="0" compatLnSpc="1">
            <a:prstTxWarp prst="textNoShape">
              <a:avLst/>
            </a:prstTxWarp>
          </a:bodyPr>
          <a:lstStyle/>
          <a:p>
            <a:pPr defTabSz="816122"/>
            <a:endParaRPr lang="zh-CN" altLang="en-US"/>
          </a:p>
        </p:txBody>
      </p:sp>
      <p:sp>
        <p:nvSpPr>
          <p:cNvPr id="5" name="4            _2">
            <a:extLst>
              <a:ext uri="{FF2B5EF4-FFF2-40B4-BE49-F238E27FC236}">
                <a16:creationId xmlns:a16="http://schemas.microsoft.com/office/drawing/2014/main" id="{5ACB018D-0ECB-4DE9-AC4C-128BCC728184}"/>
              </a:ext>
            </a:extLst>
          </p:cNvPr>
          <p:cNvSpPr>
            <a:spLocks noChangeArrowheads="1"/>
          </p:cNvSpPr>
          <p:nvPr/>
        </p:nvSpPr>
        <p:spPr bwMode="auto">
          <a:xfrm>
            <a:off x="1527334" y="2196151"/>
            <a:ext cx="9171750" cy="2615130"/>
          </a:xfrm>
          <a:prstGeom prst="rect">
            <a:avLst/>
          </a:prstGeom>
          <a:noFill/>
          <a:ln w="9525" cap="flat" cmpd="sng">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3" tIns="36286" rIns="72573" bIns="36286">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just" eaLnBrk="0" hangingPunct="0">
              <a:lnSpc>
                <a:spcPct val="150000"/>
              </a:lnSpc>
            </a:pPr>
            <a:r>
              <a:rPr lang="zh-CN" altLang="en-US" sz="1600" dirty="0">
                <a:solidFill>
                  <a:schemeClr val="tx1">
                    <a:lumMod val="95000"/>
                    <a:lumOff val="5000"/>
                  </a:schemeClr>
                </a:solidFill>
                <a:latin typeface="微软雅黑" pitchFamily="34" charset="-122"/>
                <a:ea typeface="微软雅黑" pitchFamily="34" charset="-122"/>
                <a:sym typeface="微软雅黑"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点击输入文字点击输入文字点击输入文字点击输入文字点击输入文字点击输入文字点击输入文字点击输入文字点击输入文字</a:t>
            </a:r>
          </a:p>
        </p:txBody>
      </p:sp>
      <p:grpSp>
        <p:nvGrpSpPr>
          <p:cNvPr id="6" name="3            _3">
            <a:extLst>
              <a:ext uri="{FF2B5EF4-FFF2-40B4-BE49-F238E27FC236}">
                <a16:creationId xmlns:a16="http://schemas.microsoft.com/office/drawing/2014/main" id="{1B0B6BF6-6F80-4A20-B8B9-29BF11C81C30}"/>
              </a:ext>
            </a:extLst>
          </p:cNvPr>
          <p:cNvGrpSpPr/>
          <p:nvPr/>
        </p:nvGrpSpPr>
        <p:grpSpPr>
          <a:xfrm>
            <a:off x="1798757" y="279979"/>
            <a:ext cx="2558931" cy="1667527"/>
            <a:chOff x="2190258" y="555072"/>
            <a:chExt cx="2064106" cy="1034713"/>
          </a:xfrm>
          <a:solidFill>
            <a:srgbClr val="0070C0"/>
          </a:solidFill>
        </p:grpSpPr>
        <p:sp>
          <p:nvSpPr>
            <p:cNvPr id="7" name="圆角矩形 8">
              <a:extLst>
                <a:ext uri="{FF2B5EF4-FFF2-40B4-BE49-F238E27FC236}">
                  <a16:creationId xmlns:a16="http://schemas.microsoft.com/office/drawing/2014/main" id="{68C12BA1-C1BA-4103-8737-6BB9DFC80877}"/>
                </a:ext>
              </a:extLst>
            </p:cNvPr>
            <p:cNvSpPr/>
            <p:nvPr/>
          </p:nvSpPr>
          <p:spPr bwMode="auto">
            <a:xfrm>
              <a:off x="2377949" y="555072"/>
              <a:ext cx="1688725" cy="1034713"/>
            </a:xfrm>
            <a:prstGeom prst="hexagon">
              <a:avLst/>
            </a:prstGeom>
            <a:solidFill>
              <a:srgbClr val="C00000"/>
            </a:solid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algn="ctr" defTabSz="1088135"/>
              <a:endParaRPr lang="zh-CN" altLang="en-US" sz="3700" dirty="0">
                <a:solidFill>
                  <a:schemeClr val="bg1"/>
                </a:solidFill>
                <a:latin typeface="+mj-lt"/>
                <a:ea typeface="微软雅黑" pitchFamily="34" charset="-122"/>
              </a:endParaRPr>
            </a:p>
          </p:txBody>
        </p:sp>
        <p:sp>
          <p:nvSpPr>
            <p:cNvPr id="8" name="矩形 7">
              <a:extLst>
                <a:ext uri="{FF2B5EF4-FFF2-40B4-BE49-F238E27FC236}">
                  <a16:creationId xmlns:a16="http://schemas.microsoft.com/office/drawing/2014/main" id="{5FADC364-B19F-4935-B8B7-60E83F781296}"/>
                </a:ext>
              </a:extLst>
            </p:cNvPr>
            <p:cNvSpPr/>
            <p:nvPr/>
          </p:nvSpPr>
          <p:spPr>
            <a:xfrm>
              <a:off x="2190258" y="732307"/>
              <a:ext cx="2064106" cy="69060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00" b="1" dirty="0">
                  <a:latin typeface="微软雅黑" pitchFamily="34" charset="-122"/>
                  <a:ea typeface="微软雅黑" pitchFamily="34" charset="-122"/>
                </a:rPr>
                <a:t>前 言</a:t>
              </a:r>
            </a:p>
          </p:txBody>
        </p:sp>
      </p:grpSp>
    </p:spTree>
    <p:extLst>
      <p:ext uri="{BB962C8B-B14F-4D97-AF65-F5344CB8AC3E}">
        <p14:creationId xmlns:p14="http://schemas.microsoft.com/office/powerpoint/2010/main" val="3099189780"/>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070DBC8D-0FD0-4685-AAAC-4ABB9B7C5631}"/>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09173C93-040C-42AE-A0A2-EDF46BF51CBF}"/>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3ECB8D2F-E419-48F4-951E-CEDD8A2317F2}"/>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8DF1841C-64B7-481D-BCD7-9A4D338CA824}"/>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对部门的意见和建议</a:t>
            </a:r>
          </a:p>
        </p:txBody>
      </p:sp>
      <p:sp>
        <p:nvSpPr>
          <p:cNvPr id="6" name="矩形 5">
            <a:extLst>
              <a:ext uri="{FF2B5EF4-FFF2-40B4-BE49-F238E27FC236}">
                <a16:creationId xmlns:a16="http://schemas.microsoft.com/office/drawing/2014/main" id="{D06AD9F6-2649-4016-9035-34D4D71FE98F}"/>
              </a:ext>
            </a:extLst>
          </p:cNvPr>
          <p:cNvSpPr/>
          <p:nvPr/>
        </p:nvSpPr>
        <p:spPr>
          <a:xfrm>
            <a:off x="3613417" y="1645293"/>
            <a:ext cx="7980645" cy="20873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等腰三角形 5">
            <a:extLst>
              <a:ext uri="{FF2B5EF4-FFF2-40B4-BE49-F238E27FC236}">
                <a16:creationId xmlns:a16="http://schemas.microsoft.com/office/drawing/2014/main" id="{0710659D-8940-4084-B9C4-9B3DA1D16EDD}"/>
              </a:ext>
            </a:extLst>
          </p:cNvPr>
          <p:cNvSpPr/>
          <p:nvPr/>
        </p:nvSpPr>
        <p:spPr>
          <a:xfrm rot="5400000">
            <a:off x="1110352" y="1349950"/>
            <a:ext cx="2087372" cy="2678058"/>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TextBox 29">
            <a:extLst>
              <a:ext uri="{FF2B5EF4-FFF2-40B4-BE49-F238E27FC236}">
                <a16:creationId xmlns:a16="http://schemas.microsoft.com/office/drawing/2014/main" id="{215C70AF-2488-4A88-97CD-FC1917C6BCE8}"/>
              </a:ext>
            </a:extLst>
          </p:cNvPr>
          <p:cNvSpPr txBox="1"/>
          <p:nvPr/>
        </p:nvSpPr>
        <p:spPr>
          <a:xfrm>
            <a:off x="1428885" y="2174050"/>
            <a:ext cx="1259722" cy="106319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p>
        </p:txBody>
      </p:sp>
      <p:sp>
        <p:nvSpPr>
          <p:cNvPr id="10" name="矩形 9">
            <a:extLst>
              <a:ext uri="{FF2B5EF4-FFF2-40B4-BE49-F238E27FC236}">
                <a16:creationId xmlns:a16="http://schemas.microsoft.com/office/drawing/2014/main" id="{5C2FD26B-E0D8-4442-9A0E-4B132816F1D2}"/>
              </a:ext>
            </a:extLst>
          </p:cNvPr>
          <p:cNvSpPr/>
          <p:nvPr/>
        </p:nvSpPr>
        <p:spPr>
          <a:xfrm>
            <a:off x="815009" y="4199128"/>
            <a:ext cx="7980645" cy="20873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sp>
        <p:nvSpPr>
          <p:cNvPr id="11" name="等腰三角形 30">
            <a:extLst>
              <a:ext uri="{FF2B5EF4-FFF2-40B4-BE49-F238E27FC236}">
                <a16:creationId xmlns:a16="http://schemas.microsoft.com/office/drawing/2014/main" id="{530DAAEA-3C2A-4B45-9F86-C6FC70396789}"/>
              </a:ext>
            </a:extLst>
          </p:cNvPr>
          <p:cNvSpPr/>
          <p:nvPr/>
        </p:nvSpPr>
        <p:spPr>
          <a:xfrm rot="16200000" flipH="1">
            <a:off x="9211347" y="3903784"/>
            <a:ext cx="2087372" cy="2678058"/>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sp>
        <p:nvSpPr>
          <p:cNvPr id="15" name="TextBox 29">
            <a:extLst>
              <a:ext uri="{FF2B5EF4-FFF2-40B4-BE49-F238E27FC236}">
                <a16:creationId xmlns:a16="http://schemas.microsoft.com/office/drawing/2014/main" id="{560A4512-24B4-4616-A60A-1B132A42C266}"/>
              </a:ext>
            </a:extLst>
          </p:cNvPr>
          <p:cNvSpPr txBox="1"/>
          <p:nvPr/>
        </p:nvSpPr>
        <p:spPr>
          <a:xfrm>
            <a:off x="9853747" y="4998213"/>
            <a:ext cx="1259722" cy="106319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p>
        </p:txBody>
      </p:sp>
      <p:sp>
        <p:nvSpPr>
          <p:cNvPr id="16" name="文本框 15">
            <a:extLst>
              <a:ext uri="{FF2B5EF4-FFF2-40B4-BE49-F238E27FC236}">
                <a16:creationId xmlns:a16="http://schemas.microsoft.com/office/drawing/2014/main" id="{3556A64D-E79A-46FF-9AC9-FF5E38CFE2C6}"/>
              </a:ext>
            </a:extLst>
          </p:cNvPr>
          <p:cNvSpPr txBox="1"/>
          <p:nvPr/>
        </p:nvSpPr>
        <p:spPr>
          <a:xfrm>
            <a:off x="4278080" y="2013150"/>
            <a:ext cx="6835389" cy="138499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a:t>
            </a:r>
          </a:p>
        </p:txBody>
      </p:sp>
      <p:sp>
        <p:nvSpPr>
          <p:cNvPr id="17" name="文本框 16">
            <a:extLst>
              <a:ext uri="{FF2B5EF4-FFF2-40B4-BE49-F238E27FC236}">
                <a16:creationId xmlns:a16="http://schemas.microsoft.com/office/drawing/2014/main" id="{FDDDACE9-E7B7-44DD-94E7-1F6EF9A41C07}"/>
              </a:ext>
            </a:extLst>
          </p:cNvPr>
          <p:cNvSpPr txBox="1"/>
          <p:nvPr/>
        </p:nvSpPr>
        <p:spPr>
          <a:xfrm>
            <a:off x="1452479" y="4550315"/>
            <a:ext cx="6835389" cy="138499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a:t>
            </a:r>
          </a:p>
        </p:txBody>
      </p:sp>
    </p:spTree>
    <p:extLst>
      <p:ext uri="{BB962C8B-B14F-4D97-AF65-F5344CB8AC3E}">
        <p14:creationId xmlns:p14="http://schemas.microsoft.com/office/powerpoint/2010/main" val="3859512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9" grpId="0"/>
      <p:bldP spid="10" grpId="0" animBg="1"/>
      <p:bldP spid="11" grpId="0" animBg="1"/>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2           _3">
            <a:extLst>
              <a:ext uri="{FF2B5EF4-FFF2-40B4-BE49-F238E27FC236}">
                <a16:creationId xmlns:a16="http://schemas.microsoft.com/office/drawing/2014/main" id="{7A519961-2ED9-48A4-B725-557E15F1A5DD}"/>
              </a:ext>
            </a:extLst>
          </p:cNvPr>
          <p:cNvGrpSpPr/>
          <p:nvPr/>
        </p:nvGrpSpPr>
        <p:grpSpPr>
          <a:xfrm>
            <a:off x="4473708" y="2410801"/>
            <a:ext cx="5597944" cy="1369647"/>
            <a:chOff x="6339097" y="1564804"/>
            <a:chExt cx="3744416" cy="529348"/>
          </a:xfrm>
          <a:solidFill>
            <a:srgbClr val="C00000"/>
          </a:solidFill>
        </p:grpSpPr>
        <p:sp>
          <p:nvSpPr>
            <p:cNvPr id="5" name="圆角矩形 68">
              <a:extLst>
                <a:ext uri="{FF2B5EF4-FFF2-40B4-BE49-F238E27FC236}">
                  <a16:creationId xmlns:a16="http://schemas.microsoft.com/office/drawing/2014/main" id="{BCB69B2D-B4B3-4BBD-AB31-C68F82CCAF82}"/>
                </a:ext>
              </a:extLst>
            </p:cNvPr>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solidFill>
                  <a:schemeClr val="bg1"/>
                </a:solidFill>
                <a:latin typeface="+mj-lt"/>
                <a:ea typeface="Arial Unicode MS" panose="020B0604020202020204" pitchFamily="34" charset="-122"/>
                <a:cs typeface="Arial Unicode MS" panose="020B0604020202020204" pitchFamily="34" charset="-122"/>
              </a:endParaRPr>
            </a:p>
          </p:txBody>
        </p:sp>
        <p:sp>
          <p:nvSpPr>
            <p:cNvPr id="6" name="矩形 5">
              <a:extLst>
                <a:ext uri="{FF2B5EF4-FFF2-40B4-BE49-F238E27FC236}">
                  <a16:creationId xmlns:a16="http://schemas.microsoft.com/office/drawing/2014/main" id="{5FCC9553-148F-4558-B591-49993FD50571}"/>
                </a:ext>
              </a:extLst>
            </p:cNvPr>
            <p:cNvSpPr/>
            <p:nvPr/>
          </p:nvSpPr>
          <p:spPr>
            <a:xfrm>
              <a:off x="6408855" y="1564804"/>
              <a:ext cx="3604900" cy="529348"/>
            </a:xfrm>
            <a:prstGeom prst="rect">
              <a:avLst/>
            </a:prstGeom>
            <a:noFill/>
          </p:spPr>
          <p:txBody>
            <a:bodyPr wrap="square" lIns="121960" tIns="60980" rIns="121960" bIns="60980">
              <a:spAutoFit/>
            </a:bodyPr>
            <a:lstStyle/>
            <a:p>
              <a:pPr algn="ctr">
                <a:lnSpc>
                  <a:spcPct val="150000"/>
                </a:lnSpc>
              </a:pPr>
              <a:r>
                <a:rPr lang="zh-CN" altLang="en-US" sz="5400" b="1" dirty="0">
                  <a:solidFill>
                    <a:schemeClr val="bg1"/>
                  </a:solidFill>
                  <a:latin typeface="微软雅黑" panose="020B0503020204020204" pitchFamily="34" charset="-122"/>
                  <a:ea typeface="微软雅黑" panose="020B0503020204020204" pitchFamily="34" charset="-122"/>
                  <a:cs typeface="+mn-ea"/>
                  <a:sym typeface="+mn-lt"/>
                </a:rPr>
                <a:t>工作规划和展望</a:t>
              </a:r>
              <a:endParaRPr lang="en-GB" altLang="zh-CN" sz="5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a:extLst>
              <a:ext uri="{FF2B5EF4-FFF2-40B4-BE49-F238E27FC236}">
                <a16:creationId xmlns:a16="http://schemas.microsoft.com/office/drawing/2014/main" id="{8E5F4722-46FA-4F71-B3F3-34C26082529D}"/>
              </a:ext>
            </a:extLst>
          </p:cNvPr>
          <p:cNvGrpSpPr/>
          <p:nvPr/>
        </p:nvGrpSpPr>
        <p:grpSpPr>
          <a:xfrm>
            <a:off x="2110480" y="1973182"/>
            <a:ext cx="2144218" cy="2144218"/>
            <a:chOff x="2109238" y="1388710"/>
            <a:chExt cx="2648292" cy="2648292"/>
          </a:xfrm>
        </p:grpSpPr>
        <p:grpSp>
          <p:nvGrpSpPr>
            <p:cNvPr id="8" name="组合 7">
              <a:extLst>
                <a:ext uri="{FF2B5EF4-FFF2-40B4-BE49-F238E27FC236}">
                  <a16:creationId xmlns:a16="http://schemas.microsoft.com/office/drawing/2014/main" id="{A3C800E8-28A8-4DD5-8E47-A113BAB2B964}"/>
                </a:ext>
              </a:extLst>
            </p:cNvPr>
            <p:cNvGrpSpPr/>
            <p:nvPr/>
          </p:nvGrpSpPr>
          <p:grpSpPr>
            <a:xfrm>
              <a:off x="2109238" y="1388710"/>
              <a:ext cx="2648292" cy="2648292"/>
              <a:chOff x="304800" y="673100"/>
              <a:chExt cx="4000500" cy="4000500"/>
            </a:xfrm>
            <a:effectLst>
              <a:outerShdw blurRad="381000" dist="152400" dir="8100000" algn="tr" rotWithShape="0">
                <a:prstClr val="black">
                  <a:alpha val="70000"/>
                </a:prstClr>
              </a:outerShdw>
            </a:effectLst>
          </p:grpSpPr>
          <p:sp>
            <p:nvSpPr>
              <p:cNvPr id="10" name="同心圆 15">
                <a:extLst>
                  <a:ext uri="{FF2B5EF4-FFF2-40B4-BE49-F238E27FC236}">
                    <a16:creationId xmlns:a16="http://schemas.microsoft.com/office/drawing/2014/main" id="{07398676-A7FF-4BC8-A3B0-683F58980CF7}"/>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a:extLst>
                  <a:ext uri="{FF2B5EF4-FFF2-40B4-BE49-F238E27FC236}">
                    <a16:creationId xmlns:a16="http://schemas.microsoft.com/office/drawing/2014/main" id="{8AE77725-B101-4F4C-8D14-C9AF97C06D18}"/>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dirty="0">
                  <a:solidFill>
                    <a:srgbClr val="C00000"/>
                  </a:solidFill>
                  <a:latin typeface="微软雅黑" panose="020B0503020204020204" pitchFamily="34" charset="-122"/>
                  <a:ea typeface="微软雅黑" panose="020B0503020204020204" pitchFamily="34" charset="-122"/>
                </a:endParaRPr>
              </a:p>
            </p:txBody>
          </p:sp>
        </p:grpSp>
        <p:sp>
          <p:nvSpPr>
            <p:cNvPr id="9" name="矩形 8">
              <a:extLst>
                <a:ext uri="{FF2B5EF4-FFF2-40B4-BE49-F238E27FC236}">
                  <a16:creationId xmlns:a16="http://schemas.microsoft.com/office/drawing/2014/main" id="{4A3100EF-9B22-4CB4-8529-964A00918010}"/>
                </a:ext>
              </a:extLst>
            </p:cNvPr>
            <p:cNvSpPr/>
            <p:nvPr/>
          </p:nvSpPr>
          <p:spPr>
            <a:xfrm>
              <a:off x="2758058" y="1562962"/>
              <a:ext cx="1350651" cy="2299788"/>
            </a:xfrm>
            <a:prstGeom prst="rect">
              <a:avLst/>
            </a:prstGeom>
          </p:spPr>
          <p:txBody>
            <a:bodyPr wrap="none">
              <a:spAutoFit/>
            </a:bodyPr>
            <a:lstStyle/>
            <a:p>
              <a:pPr algn="ctr"/>
              <a:r>
                <a:rPr lang="en-US" altLang="zh-CN" sz="11500" b="1">
                  <a:solidFill>
                    <a:srgbClr val="C00000"/>
                  </a:solidFill>
                  <a:latin typeface="微软雅黑" panose="020B0503020204020204" pitchFamily="34" charset="-122"/>
                  <a:ea typeface="微软雅黑" panose="020B0503020204020204" pitchFamily="34" charset="-122"/>
                </a:rPr>
                <a:t>4</a:t>
              </a:r>
              <a:endParaRPr lang="zh-CN" altLang="en-US" sz="11500" b="1" dirty="0">
                <a:solidFill>
                  <a:srgbClr val="C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16321311"/>
      </p:ext>
    </p:extLst>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D4C496BA-AC34-4CDA-ABCC-76455EE0CD48}"/>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4A53ED36-2B12-44A4-B0BE-4DB79B675A9A}"/>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EFBFA73F-B214-4A92-9C5C-A1AF4C2B0A9B}"/>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C5014C0D-CD8D-441C-840F-43774B0EDB45}"/>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职业规划</a:t>
            </a:r>
          </a:p>
        </p:txBody>
      </p:sp>
      <p:grpSp>
        <p:nvGrpSpPr>
          <p:cNvPr id="6" name="原创设计师QQ598969553           _1">
            <a:extLst>
              <a:ext uri="{FF2B5EF4-FFF2-40B4-BE49-F238E27FC236}">
                <a16:creationId xmlns:a16="http://schemas.microsoft.com/office/drawing/2014/main" id="{3B9C702F-E6E9-49C0-B0E3-EA3D94C3B15A}"/>
              </a:ext>
            </a:extLst>
          </p:cNvPr>
          <p:cNvGrpSpPr/>
          <p:nvPr/>
        </p:nvGrpSpPr>
        <p:grpSpPr>
          <a:xfrm>
            <a:off x="7866486" y="1448158"/>
            <a:ext cx="2722124" cy="2477002"/>
            <a:chOff x="7803849" y="1754071"/>
            <a:chExt cx="2722124" cy="2477002"/>
          </a:xfrm>
        </p:grpSpPr>
        <p:sp>
          <p:nvSpPr>
            <p:cNvPr id="33" name="Freeform 40">
              <a:extLst>
                <a:ext uri="{FF2B5EF4-FFF2-40B4-BE49-F238E27FC236}">
                  <a16:creationId xmlns:a16="http://schemas.microsoft.com/office/drawing/2014/main" id="{432A42DB-6BE7-4B1A-905B-11FAB1E71A7F}"/>
                </a:ext>
              </a:extLst>
            </p:cNvPr>
            <p:cNvSpPr/>
            <p:nvPr/>
          </p:nvSpPr>
          <p:spPr bwMode="auto">
            <a:xfrm>
              <a:off x="7803849"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34" name="Freeform 41">
              <a:extLst>
                <a:ext uri="{FF2B5EF4-FFF2-40B4-BE49-F238E27FC236}">
                  <a16:creationId xmlns:a16="http://schemas.microsoft.com/office/drawing/2014/main" id="{C51CCDDC-B72A-4579-A05F-AF6BB02E618E}"/>
                </a:ext>
              </a:extLst>
            </p:cNvPr>
            <p:cNvSpPr>
              <a:spLocks noEditPoints="1"/>
            </p:cNvSpPr>
            <p:nvPr/>
          </p:nvSpPr>
          <p:spPr bwMode="auto">
            <a:xfrm>
              <a:off x="7803849"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C0000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5" name="Freeform 50">
              <a:extLst>
                <a:ext uri="{FF2B5EF4-FFF2-40B4-BE49-F238E27FC236}">
                  <a16:creationId xmlns:a16="http://schemas.microsoft.com/office/drawing/2014/main" id="{2F9630DA-F9F5-4528-AB5F-64548EF5393B}"/>
                </a:ext>
              </a:extLst>
            </p:cNvPr>
            <p:cNvSpPr/>
            <p:nvPr/>
          </p:nvSpPr>
          <p:spPr bwMode="auto">
            <a:xfrm>
              <a:off x="8802513" y="2291207"/>
              <a:ext cx="495552" cy="582170"/>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0070C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6" name="文本框 136">
              <a:extLst>
                <a:ext uri="{FF2B5EF4-FFF2-40B4-BE49-F238E27FC236}">
                  <a16:creationId xmlns:a16="http://schemas.microsoft.com/office/drawing/2014/main" id="{901107D2-EDEE-400F-8028-088C1300C40E}"/>
                </a:ext>
              </a:extLst>
            </p:cNvPr>
            <p:cNvSpPr txBox="1"/>
            <p:nvPr/>
          </p:nvSpPr>
          <p:spPr>
            <a:xfrm>
              <a:off x="8625349" y="2907634"/>
              <a:ext cx="968535" cy="1323439"/>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b="1" dirty="0">
                  <a:solidFill>
                    <a:srgbClr val="C00000"/>
                  </a:solidFill>
                  <a:latin typeface="微软雅黑" panose="020B0503020204020204" pitchFamily="34" charset="-122"/>
                  <a:ea typeface="微软雅黑" panose="020B0503020204020204" pitchFamily="34" charset="-122"/>
                </a:rPr>
                <a:t>0 4</a:t>
              </a:r>
              <a:endParaRPr lang="zh-CN" altLang="en-US" b="1" dirty="0">
                <a:solidFill>
                  <a:srgbClr val="C00000"/>
                </a:solidFill>
                <a:latin typeface="微软雅黑" panose="020B0503020204020204" pitchFamily="34" charset="-122"/>
                <a:ea typeface="微软雅黑" panose="020B0503020204020204" pitchFamily="34" charset="-122"/>
              </a:endParaRPr>
            </a:p>
            <a:p>
              <a:endParaRPr lang="zh-CN" altLang="en-US" dirty="0"/>
            </a:p>
          </p:txBody>
        </p:sp>
      </p:grpSp>
      <p:grpSp>
        <p:nvGrpSpPr>
          <p:cNvPr id="7" name="原创设计师QQ598969553           _2">
            <a:extLst>
              <a:ext uri="{FF2B5EF4-FFF2-40B4-BE49-F238E27FC236}">
                <a16:creationId xmlns:a16="http://schemas.microsoft.com/office/drawing/2014/main" id="{9A0FFE58-EA2C-4D08-8297-9B9FC4103225}"/>
              </a:ext>
            </a:extLst>
          </p:cNvPr>
          <p:cNvGrpSpPr/>
          <p:nvPr/>
        </p:nvGrpSpPr>
        <p:grpSpPr>
          <a:xfrm>
            <a:off x="5825180" y="1448158"/>
            <a:ext cx="2722124" cy="2477002"/>
            <a:chOff x="5762543" y="1754071"/>
            <a:chExt cx="2722124" cy="2477002"/>
          </a:xfrm>
        </p:grpSpPr>
        <p:sp>
          <p:nvSpPr>
            <p:cNvPr id="29" name="Freeform 42">
              <a:extLst>
                <a:ext uri="{FF2B5EF4-FFF2-40B4-BE49-F238E27FC236}">
                  <a16:creationId xmlns:a16="http://schemas.microsoft.com/office/drawing/2014/main" id="{69B35F4E-B6EE-4E46-82A4-0353CA45AC6B}"/>
                </a:ext>
              </a:extLst>
            </p:cNvPr>
            <p:cNvSpPr/>
            <p:nvPr/>
          </p:nvSpPr>
          <p:spPr bwMode="auto">
            <a:xfrm>
              <a:off x="5762543" y="1754071"/>
              <a:ext cx="2722124" cy="2444498"/>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0" name="Freeform 43">
              <a:extLst>
                <a:ext uri="{FF2B5EF4-FFF2-40B4-BE49-F238E27FC236}">
                  <a16:creationId xmlns:a16="http://schemas.microsoft.com/office/drawing/2014/main" id="{77628C8D-756D-432E-80A4-D3340BDC25C0}"/>
                </a:ext>
              </a:extLst>
            </p:cNvPr>
            <p:cNvSpPr>
              <a:spLocks noEditPoints="1"/>
            </p:cNvSpPr>
            <p:nvPr/>
          </p:nvSpPr>
          <p:spPr bwMode="auto">
            <a:xfrm>
              <a:off x="5762543" y="1754071"/>
              <a:ext cx="2722124" cy="2444498"/>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Freeform 49">
              <a:extLst>
                <a:ext uri="{FF2B5EF4-FFF2-40B4-BE49-F238E27FC236}">
                  <a16:creationId xmlns:a16="http://schemas.microsoft.com/office/drawing/2014/main" id="{6F33D9CF-1E7B-46B1-8F4F-93BF96240941}"/>
                </a:ext>
              </a:extLst>
            </p:cNvPr>
            <p:cNvSpPr>
              <a:spLocks noEditPoints="1"/>
            </p:cNvSpPr>
            <p:nvPr/>
          </p:nvSpPr>
          <p:spPr bwMode="auto">
            <a:xfrm>
              <a:off x="6726976" y="2298243"/>
              <a:ext cx="596272" cy="527780"/>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2" name="文本框 135">
              <a:extLst>
                <a:ext uri="{FF2B5EF4-FFF2-40B4-BE49-F238E27FC236}">
                  <a16:creationId xmlns:a16="http://schemas.microsoft.com/office/drawing/2014/main" id="{816D973C-2EED-43DB-83EE-E056DCBB1353}"/>
                </a:ext>
              </a:extLst>
            </p:cNvPr>
            <p:cNvSpPr txBox="1"/>
            <p:nvPr/>
          </p:nvSpPr>
          <p:spPr>
            <a:xfrm>
              <a:off x="6565899" y="2907634"/>
              <a:ext cx="968535" cy="1323439"/>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b="1" dirty="0">
                  <a:solidFill>
                    <a:srgbClr val="C00000"/>
                  </a:solidFill>
                  <a:latin typeface="微软雅黑" panose="020B0503020204020204" pitchFamily="34" charset="-122"/>
                  <a:ea typeface="微软雅黑" panose="020B0503020204020204" pitchFamily="34" charset="-122"/>
                </a:rPr>
                <a:t>0 3</a:t>
              </a:r>
              <a:endParaRPr lang="zh-CN" altLang="en-US" b="1" dirty="0">
                <a:solidFill>
                  <a:srgbClr val="C00000"/>
                </a:solidFill>
                <a:latin typeface="微软雅黑" panose="020B0503020204020204" pitchFamily="34" charset="-122"/>
                <a:ea typeface="微软雅黑" panose="020B0503020204020204" pitchFamily="34" charset="-122"/>
              </a:endParaRPr>
            </a:p>
            <a:p>
              <a:endParaRPr lang="zh-CN" altLang="en-US" dirty="0"/>
            </a:p>
          </p:txBody>
        </p:sp>
      </p:grpSp>
      <p:grpSp>
        <p:nvGrpSpPr>
          <p:cNvPr id="8" name="原创设计师QQ598969553           _5">
            <a:extLst>
              <a:ext uri="{FF2B5EF4-FFF2-40B4-BE49-F238E27FC236}">
                <a16:creationId xmlns:a16="http://schemas.microsoft.com/office/drawing/2014/main" id="{EBA5BE3D-160A-4AA4-8CCA-E86291710BAF}"/>
              </a:ext>
            </a:extLst>
          </p:cNvPr>
          <p:cNvGrpSpPr/>
          <p:nvPr/>
        </p:nvGrpSpPr>
        <p:grpSpPr>
          <a:xfrm>
            <a:off x="3782723" y="1448158"/>
            <a:ext cx="2719821" cy="2477002"/>
            <a:chOff x="3720086" y="1754071"/>
            <a:chExt cx="2719821" cy="2477002"/>
          </a:xfrm>
        </p:grpSpPr>
        <p:sp>
          <p:nvSpPr>
            <p:cNvPr id="24" name="Freeform 44">
              <a:extLst>
                <a:ext uri="{FF2B5EF4-FFF2-40B4-BE49-F238E27FC236}">
                  <a16:creationId xmlns:a16="http://schemas.microsoft.com/office/drawing/2014/main" id="{33B4FCF8-29EA-44EC-BF72-3391D6AEC5A9}"/>
                </a:ext>
              </a:extLst>
            </p:cNvPr>
            <p:cNvSpPr/>
            <p:nvPr/>
          </p:nvSpPr>
          <p:spPr bwMode="auto">
            <a:xfrm>
              <a:off x="3720086" y="1754071"/>
              <a:ext cx="2719821" cy="2444498"/>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5" name="组合 24">
              <a:extLst>
                <a:ext uri="{FF2B5EF4-FFF2-40B4-BE49-F238E27FC236}">
                  <a16:creationId xmlns:a16="http://schemas.microsoft.com/office/drawing/2014/main" id="{B3331A38-9BB2-44D7-9E46-EE916CE9AA11}"/>
                </a:ext>
              </a:extLst>
            </p:cNvPr>
            <p:cNvGrpSpPr/>
            <p:nvPr/>
          </p:nvGrpSpPr>
          <p:grpSpPr>
            <a:xfrm>
              <a:off x="3720086" y="1754071"/>
              <a:ext cx="2719821" cy="2477002"/>
              <a:chOff x="3720086" y="1754071"/>
              <a:chExt cx="2719821" cy="2477002"/>
            </a:xfrm>
          </p:grpSpPr>
          <p:sp>
            <p:nvSpPr>
              <p:cNvPr id="26" name="Freeform 45">
                <a:extLst>
                  <a:ext uri="{FF2B5EF4-FFF2-40B4-BE49-F238E27FC236}">
                    <a16:creationId xmlns:a16="http://schemas.microsoft.com/office/drawing/2014/main" id="{AB477338-22B1-449B-9268-6372CD147E7F}"/>
                  </a:ext>
                </a:extLst>
              </p:cNvPr>
              <p:cNvSpPr>
                <a:spLocks noEditPoints="1"/>
              </p:cNvSpPr>
              <p:nvPr/>
            </p:nvSpPr>
            <p:spPr bwMode="auto">
              <a:xfrm>
                <a:off x="3720086" y="1754071"/>
                <a:ext cx="2719821" cy="2444498"/>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rgbClr val="C0000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27" name="Freeform 48">
                <a:extLst>
                  <a:ext uri="{FF2B5EF4-FFF2-40B4-BE49-F238E27FC236}">
                    <a16:creationId xmlns:a16="http://schemas.microsoft.com/office/drawing/2014/main" id="{D01D3602-1477-4DED-BD41-6E447DFF2B4C}"/>
                  </a:ext>
                </a:extLst>
              </p:cNvPr>
              <p:cNvSpPr>
                <a:spLocks noEditPoints="1"/>
              </p:cNvSpPr>
              <p:nvPr/>
            </p:nvSpPr>
            <p:spPr bwMode="auto">
              <a:xfrm>
                <a:off x="4681795" y="2264731"/>
                <a:ext cx="630518" cy="630518"/>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0070C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28" name="文本框 134">
                <a:extLst>
                  <a:ext uri="{FF2B5EF4-FFF2-40B4-BE49-F238E27FC236}">
                    <a16:creationId xmlns:a16="http://schemas.microsoft.com/office/drawing/2014/main" id="{702A51DE-8610-4B98-BA96-DF589898B07A}"/>
                  </a:ext>
                </a:extLst>
              </p:cNvPr>
              <p:cNvSpPr txBox="1"/>
              <p:nvPr/>
            </p:nvSpPr>
            <p:spPr>
              <a:xfrm>
                <a:off x="4524593" y="2907634"/>
                <a:ext cx="968535" cy="1323439"/>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b="1" dirty="0">
                    <a:solidFill>
                      <a:srgbClr val="C00000"/>
                    </a:solidFill>
                    <a:latin typeface="微软雅黑" panose="020B0503020204020204" pitchFamily="34" charset="-122"/>
                    <a:ea typeface="微软雅黑" panose="020B0503020204020204" pitchFamily="34" charset="-122"/>
                  </a:rPr>
                  <a:t>0 2</a:t>
                </a:r>
                <a:endParaRPr lang="zh-CN" altLang="en-US" b="1" dirty="0">
                  <a:solidFill>
                    <a:srgbClr val="C00000"/>
                  </a:solidFill>
                  <a:latin typeface="微软雅黑" panose="020B0503020204020204" pitchFamily="34" charset="-122"/>
                  <a:ea typeface="微软雅黑" panose="020B0503020204020204" pitchFamily="34" charset="-122"/>
                </a:endParaRPr>
              </a:p>
              <a:p>
                <a:endParaRPr lang="zh-CN" altLang="en-US" dirty="0"/>
              </a:p>
            </p:txBody>
          </p:sp>
        </p:grpSp>
      </p:grpSp>
      <p:grpSp>
        <p:nvGrpSpPr>
          <p:cNvPr id="9" name="原创设计师QQ598969553           _6">
            <a:extLst>
              <a:ext uri="{FF2B5EF4-FFF2-40B4-BE49-F238E27FC236}">
                <a16:creationId xmlns:a16="http://schemas.microsoft.com/office/drawing/2014/main" id="{749FEF7B-53A4-42E0-B364-E293B16296C0}"/>
              </a:ext>
            </a:extLst>
          </p:cNvPr>
          <p:cNvGrpSpPr/>
          <p:nvPr/>
        </p:nvGrpSpPr>
        <p:grpSpPr>
          <a:xfrm>
            <a:off x="1739114" y="1448158"/>
            <a:ext cx="2722124" cy="2444498"/>
            <a:chOff x="1676477" y="1754071"/>
            <a:chExt cx="2722124" cy="2444498"/>
          </a:xfrm>
        </p:grpSpPr>
        <p:sp>
          <p:nvSpPr>
            <p:cNvPr id="20" name="Freeform 46">
              <a:extLst>
                <a:ext uri="{FF2B5EF4-FFF2-40B4-BE49-F238E27FC236}">
                  <a16:creationId xmlns:a16="http://schemas.microsoft.com/office/drawing/2014/main" id="{21277CB9-A9EB-4917-B60B-46C0B7373F8E}"/>
                </a:ext>
              </a:extLst>
            </p:cNvPr>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Freeform 47">
              <a:extLst>
                <a:ext uri="{FF2B5EF4-FFF2-40B4-BE49-F238E27FC236}">
                  <a16:creationId xmlns:a16="http://schemas.microsoft.com/office/drawing/2014/main" id="{087F01FB-7729-43A4-B195-7608381843BF}"/>
                </a:ext>
              </a:extLst>
            </p:cNvPr>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22" name="Freeform 51">
              <a:extLst>
                <a:ext uri="{FF2B5EF4-FFF2-40B4-BE49-F238E27FC236}">
                  <a16:creationId xmlns:a16="http://schemas.microsoft.com/office/drawing/2014/main" id="{92486D5D-D9E9-4177-B541-AEF4F82C041D}"/>
                </a:ext>
              </a:extLst>
            </p:cNvPr>
            <p:cNvSpPr/>
            <p:nvPr/>
          </p:nvSpPr>
          <p:spPr bwMode="auto">
            <a:xfrm>
              <a:off x="2331247" y="2302862"/>
              <a:ext cx="1176430" cy="560012"/>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23" name="文本框 133">
              <a:extLst>
                <a:ext uri="{FF2B5EF4-FFF2-40B4-BE49-F238E27FC236}">
                  <a16:creationId xmlns:a16="http://schemas.microsoft.com/office/drawing/2014/main" id="{0C717ACD-1378-4F33-B792-B7B65E9A9584}"/>
                </a:ext>
              </a:extLst>
            </p:cNvPr>
            <p:cNvSpPr txBox="1"/>
            <p:nvPr/>
          </p:nvSpPr>
          <p:spPr>
            <a:xfrm>
              <a:off x="2466100" y="2907634"/>
              <a:ext cx="968535"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b="1" dirty="0">
                  <a:solidFill>
                    <a:srgbClr val="C00000"/>
                  </a:solidFill>
                  <a:latin typeface="微软雅黑" panose="020B0503020204020204" pitchFamily="34" charset="-122"/>
                  <a:ea typeface="微软雅黑" panose="020B0503020204020204" pitchFamily="34" charset="-122"/>
                </a:rPr>
                <a:t>0 1</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sp>
        <p:nvSpPr>
          <p:cNvPr id="10" name="原创设计师QQ598969553           _7">
            <a:extLst>
              <a:ext uri="{FF2B5EF4-FFF2-40B4-BE49-F238E27FC236}">
                <a16:creationId xmlns:a16="http://schemas.microsoft.com/office/drawing/2014/main" id="{B6670C45-F388-4133-B979-48A174C7E082}"/>
              </a:ext>
            </a:extLst>
          </p:cNvPr>
          <p:cNvSpPr/>
          <p:nvPr/>
        </p:nvSpPr>
        <p:spPr>
          <a:xfrm>
            <a:off x="2350401" y="4149568"/>
            <a:ext cx="8878423" cy="15696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pPr>
            <a:r>
              <a:rPr lang="zh-CN" altLang="en-US" sz="1600" cap="all" dirty="0">
                <a:latin typeface="微软雅黑" panose="020B0503020204020204" pitchFamily="34" charset="-122"/>
                <a:ea typeface="微软雅黑" panose="020B0503020204020204" pitchFamily="34" charset="-122"/>
              </a:rPr>
              <a:t>点击输入您想要的文字内容点击输入您想要的文字内容点击输入您想要的文字内容点击输入您想要的文字内容点击输入您想要的文字内容点击输入您想要的文字内容点击输入您想要的文字内容</a:t>
            </a:r>
            <a:endParaRPr lang="en-US" altLang="zh-CN" sz="1600" cap="all"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600" cap="all"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600" cap="all" dirty="0">
              <a:latin typeface="微软雅黑" panose="020B0503020204020204" pitchFamily="34" charset="-122"/>
              <a:ea typeface="微软雅黑" panose="020B0503020204020204" pitchFamily="34" charset="-122"/>
            </a:endParaRPr>
          </a:p>
        </p:txBody>
      </p:sp>
      <p:grpSp>
        <p:nvGrpSpPr>
          <p:cNvPr id="11" name="原创设计师QQ598969553           _8">
            <a:extLst>
              <a:ext uri="{FF2B5EF4-FFF2-40B4-BE49-F238E27FC236}">
                <a16:creationId xmlns:a16="http://schemas.microsoft.com/office/drawing/2014/main" id="{21FFD6AD-0399-4DF1-B5D1-6EEC14C7A8F9}"/>
              </a:ext>
            </a:extLst>
          </p:cNvPr>
          <p:cNvGrpSpPr/>
          <p:nvPr/>
        </p:nvGrpSpPr>
        <p:grpSpPr>
          <a:xfrm>
            <a:off x="1520903" y="4223296"/>
            <a:ext cx="843273" cy="757269"/>
            <a:chOff x="1676477" y="1754071"/>
            <a:chExt cx="2722124" cy="2444498"/>
          </a:xfrm>
        </p:grpSpPr>
        <p:sp>
          <p:nvSpPr>
            <p:cNvPr id="17" name="Freeform 46">
              <a:extLst>
                <a:ext uri="{FF2B5EF4-FFF2-40B4-BE49-F238E27FC236}">
                  <a16:creationId xmlns:a16="http://schemas.microsoft.com/office/drawing/2014/main" id="{C5D37DA5-88B2-4C46-8C18-8F4C9A4D128E}"/>
                </a:ext>
              </a:extLst>
            </p:cNvPr>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8" name="Freeform 47">
              <a:extLst>
                <a:ext uri="{FF2B5EF4-FFF2-40B4-BE49-F238E27FC236}">
                  <a16:creationId xmlns:a16="http://schemas.microsoft.com/office/drawing/2014/main" id="{D109D177-5DCC-4E69-B959-2C2B5824E50F}"/>
                </a:ext>
              </a:extLst>
            </p:cNvPr>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9" name="文本框 148">
              <a:extLst>
                <a:ext uri="{FF2B5EF4-FFF2-40B4-BE49-F238E27FC236}">
                  <a16:creationId xmlns:a16="http://schemas.microsoft.com/office/drawing/2014/main" id="{E1D3A190-B021-4EB7-8272-3FCAA5915765}"/>
                </a:ext>
              </a:extLst>
            </p:cNvPr>
            <p:cNvSpPr txBox="1"/>
            <p:nvPr/>
          </p:nvSpPr>
          <p:spPr>
            <a:xfrm>
              <a:off x="2466100" y="2907634"/>
              <a:ext cx="184731"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endParaRPr lang="zh-CN" altLang="en-US" b="1" dirty="0">
                <a:solidFill>
                  <a:srgbClr val="C00000"/>
                </a:solidFill>
                <a:latin typeface="微软雅黑" panose="020B0503020204020204" pitchFamily="34" charset="-122"/>
                <a:ea typeface="微软雅黑" panose="020B0503020204020204" pitchFamily="34" charset="-122"/>
              </a:endParaRPr>
            </a:p>
          </p:txBody>
        </p:sp>
      </p:grpSp>
      <p:sp>
        <p:nvSpPr>
          <p:cNvPr id="12" name="原创设计师QQ598969553           _9">
            <a:extLst>
              <a:ext uri="{FF2B5EF4-FFF2-40B4-BE49-F238E27FC236}">
                <a16:creationId xmlns:a16="http://schemas.microsoft.com/office/drawing/2014/main" id="{A5D7657A-4823-4413-96AA-49F1C80379CE}"/>
              </a:ext>
            </a:extLst>
          </p:cNvPr>
          <p:cNvSpPr/>
          <p:nvPr/>
        </p:nvSpPr>
        <p:spPr>
          <a:xfrm>
            <a:off x="2364175" y="5288340"/>
            <a:ext cx="8878423" cy="15696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pPr>
            <a:r>
              <a:rPr lang="zh-CN" altLang="en-US" sz="1600" cap="all" dirty="0">
                <a:latin typeface="微软雅黑" panose="020B0503020204020204" pitchFamily="34" charset="-122"/>
                <a:ea typeface="微软雅黑" panose="020B0503020204020204" pitchFamily="34" charset="-122"/>
              </a:rPr>
              <a:t>点击输入您想要的文字内容点击输入您想要的文字内容点击输入您想要的文字内容点击输入您想要的文字内容点击输入您想要的文字内容点击输入您想要的文字内容点击输入您想要的文字内容</a:t>
            </a:r>
            <a:endParaRPr lang="en-US" altLang="zh-CN" sz="1600" cap="all"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600" cap="all"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600" cap="all" dirty="0">
              <a:latin typeface="微软雅黑" panose="020B0503020204020204" pitchFamily="34" charset="-122"/>
              <a:ea typeface="微软雅黑" panose="020B0503020204020204" pitchFamily="34" charset="-122"/>
            </a:endParaRPr>
          </a:p>
        </p:txBody>
      </p:sp>
      <p:grpSp>
        <p:nvGrpSpPr>
          <p:cNvPr id="13" name="原创设计师QQ598969553           _10">
            <a:extLst>
              <a:ext uri="{FF2B5EF4-FFF2-40B4-BE49-F238E27FC236}">
                <a16:creationId xmlns:a16="http://schemas.microsoft.com/office/drawing/2014/main" id="{4CCB094D-ABA5-4FA3-BD2C-9A6AF93CFBCD}"/>
              </a:ext>
            </a:extLst>
          </p:cNvPr>
          <p:cNvGrpSpPr/>
          <p:nvPr/>
        </p:nvGrpSpPr>
        <p:grpSpPr>
          <a:xfrm>
            <a:off x="1534677" y="5362068"/>
            <a:ext cx="843273" cy="757269"/>
            <a:chOff x="1676477" y="1754071"/>
            <a:chExt cx="2722124" cy="2444498"/>
          </a:xfrm>
        </p:grpSpPr>
        <p:sp>
          <p:nvSpPr>
            <p:cNvPr id="14" name="Freeform 46">
              <a:extLst>
                <a:ext uri="{FF2B5EF4-FFF2-40B4-BE49-F238E27FC236}">
                  <a16:creationId xmlns:a16="http://schemas.microsoft.com/office/drawing/2014/main" id="{74232522-1F0F-436C-A495-BD18EADA2BB3}"/>
                </a:ext>
              </a:extLst>
            </p:cNvPr>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Freeform 47">
              <a:extLst>
                <a:ext uri="{FF2B5EF4-FFF2-40B4-BE49-F238E27FC236}">
                  <a16:creationId xmlns:a16="http://schemas.microsoft.com/office/drawing/2014/main" id="{F72553C1-1D0A-4908-B7EC-3961F74F4A52}"/>
                </a:ext>
              </a:extLst>
            </p:cNvPr>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C0000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6" name="文本框 154">
              <a:extLst>
                <a:ext uri="{FF2B5EF4-FFF2-40B4-BE49-F238E27FC236}">
                  <a16:creationId xmlns:a16="http://schemas.microsoft.com/office/drawing/2014/main" id="{E03D9BA8-9B84-4A70-AE58-1FDE54CDFF92}"/>
                </a:ext>
              </a:extLst>
            </p:cNvPr>
            <p:cNvSpPr txBox="1"/>
            <p:nvPr/>
          </p:nvSpPr>
          <p:spPr>
            <a:xfrm>
              <a:off x="2466100" y="2907634"/>
              <a:ext cx="184731"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endParaRPr lang="zh-CN" altLang="en-US" b="1" dirty="0">
                <a:solidFill>
                  <a:srgbClr val="C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86207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anim calcmode="lin" valueType="num">
                                      <p:cBhvr>
                                        <p:cTn id="34" dur="2000" fill="hold"/>
                                        <p:tgtEl>
                                          <p:spTgt spid="9"/>
                                        </p:tgtEl>
                                        <p:attrNameLst>
                                          <p:attrName>style.rotation</p:attrName>
                                        </p:attrNameLst>
                                      </p:cBhvr>
                                      <p:tavLst>
                                        <p:tav tm="0">
                                          <p:val>
                                            <p:fltVal val="720"/>
                                          </p:val>
                                        </p:tav>
                                        <p:tav tm="100000">
                                          <p:val>
                                            <p:fltVal val="0"/>
                                          </p:val>
                                        </p:tav>
                                      </p:tavLst>
                                    </p:anim>
                                    <p:anim calcmode="lin" valueType="num">
                                      <p:cBhvr>
                                        <p:cTn id="35" dur="2000" fill="hold"/>
                                        <p:tgtEl>
                                          <p:spTgt spid="9"/>
                                        </p:tgtEl>
                                        <p:attrNameLst>
                                          <p:attrName>ppt_h</p:attrName>
                                        </p:attrNameLst>
                                      </p:cBhvr>
                                      <p:tavLst>
                                        <p:tav tm="0">
                                          <p:val>
                                            <p:fltVal val="0"/>
                                          </p:val>
                                        </p:tav>
                                        <p:tav tm="100000">
                                          <p:val>
                                            <p:strVal val="#ppt_h"/>
                                          </p:val>
                                        </p:tav>
                                      </p:tavLst>
                                    </p:anim>
                                    <p:anim calcmode="lin" valueType="num">
                                      <p:cBhvr>
                                        <p:cTn id="36" dur="2000" fill="hold"/>
                                        <p:tgtEl>
                                          <p:spTgt spid="9"/>
                                        </p:tgtEl>
                                        <p:attrNameLst>
                                          <p:attrName>ppt_w</p:attrName>
                                        </p:attrNameLst>
                                      </p:cBhvr>
                                      <p:tavLst>
                                        <p:tav tm="0">
                                          <p:val>
                                            <p:fltVal val="0"/>
                                          </p:val>
                                        </p:tav>
                                        <p:tav tm="100000">
                                          <p:val>
                                            <p:strVal val="#ppt_w"/>
                                          </p:val>
                                        </p:tav>
                                      </p:tavLst>
                                    </p:anim>
                                  </p:childTnLst>
                                </p:cTn>
                              </p:par>
                              <p:par>
                                <p:cTn id="37" presetID="35"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000"/>
                                        <p:tgtEl>
                                          <p:spTgt spid="8"/>
                                        </p:tgtEl>
                                      </p:cBhvr>
                                    </p:animEffect>
                                    <p:anim calcmode="lin" valueType="num">
                                      <p:cBhvr>
                                        <p:cTn id="40" dur="2000" fill="hold"/>
                                        <p:tgtEl>
                                          <p:spTgt spid="8"/>
                                        </p:tgtEl>
                                        <p:attrNameLst>
                                          <p:attrName>style.rotation</p:attrName>
                                        </p:attrNameLst>
                                      </p:cBhvr>
                                      <p:tavLst>
                                        <p:tav tm="0">
                                          <p:val>
                                            <p:fltVal val="720"/>
                                          </p:val>
                                        </p:tav>
                                        <p:tav tm="100000">
                                          <p:val>
                                            <p:fltVal val="0"/>
                                          </p:val>
                                        </p:tav>
                                      </p:tavLst>
                                    </p:anim>
                                    <p:anim calcmode="lin" valueType="num">
                                      <p:cBhvr>
                                        <p:cTn id="41" dur="2000" fill="hold"/>
                                        <p:tgtEl>
                                          <p:spTgt spid="8"/>
                                        </p:tgtEl>
                                        <p:attrNameLst>
                                          <p:attrName>ppt_h</p:attrName>
                                        </p:attrNameLst>
                                      </p:cBhvr>
                                      <p:tavLst>
                                        <p:tav tm="0">
                                          <p:val>
                                            <p:fltVal val="0"/>
                                          </p:val>
                                        </p:tav>
                                        <p:tav tm="100000">
                                          <p:val>
                                            <p:strVal val="#ppt_h"/>
                                          </p:val>
                                        </p:tav>
                                      </p:tavLst>
                                    </p:anim>
                                    <p:anim calcmode="lin" valueType="num">
                                      <p:cBhvr>
                                        <p:cTn id="42" dur="2000" fill="hold"/>
                                        <p:tgtEl>
                                          <p:spTgt spid="8"/>
                                        </p:tgtEl>
                                        <p:attrNameLst>
                                          <p:attrName>ppt_w</p:attrName>
                                        </p:attrNameLst>
                                      </p:cBhvr>
                                      <p:tavLst>
                                        <p:tav tm="0">
                                          <p:val>
                                            <p:fltVal val="0"/>
                                          </p:val>
                                        </p:tav>
                                        <p:tav tm="100000">
                                          <p:val>
                                            <p:strVal val="#ppt_w"/>
                                          </p:val>
                                        </p:tav>
                                      </p:tavLst>
                                    </p:anim>
                                  </p:childTnLst>
                                </p:cTn>
                              </p:par>
                              <p:par>
                                <p:cTn id="43" presetID="35"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000"/>
                                        <p:tgtEl>
                                          <p:spTgt spid="7"/>
                                        </p:tgtEl>
                                      </p:cBhvr>
                                    </p:animEffect>
                                    <p:anim calcmode="lin" valueType="num">
                                      <p:cBhvr>
                                        <p:cTn id="46" dur="2000" fill="hold"/>
                                        <p:tgtEl>
                                          <p:spTgt spid="7"/>
                                        </p:tgtEl>
                                        <p:attrNameLst>
                                          <p:attrName>style.rotation</p:attrName>
                                        </p:attrNameLst>
                                      </p:cBhvr>
                                      <p:tavLst>
                                        <p:tav tm="0">
                                          <p:val>
                                            <p:fltVal val="720"/>
                                          </p:val>
                                        </p:tav>
                                        <p:tav tm="100000">
                                          <p:val>
                                            <p:fltVal val="0"/>
                                          </p:val>
                                        </p:tav>
                                      </p:tavLst>
                                    </p:anim>
                                    <p:anim calcmode="lin" valueType="num">
                                      <p:cBhvr>
                                        <p:cTn id="47" dur="2000" fill="hold"/>
                                        <p:tgtEl>
                                          <p:spTgt spid="7"/>
                                        </p:tgtEl>
                                        <p:attrNameLst>
                                          <p:attrName>ppt_h</p:attrName>
                                        </p:attrNameLst>
                                      </p:cBhvr>
                                      <p:tavLst>
                                        <p:tav tm="0">
                                          <p:val>
                                            <p:fltVal val="0"/>
                                          </p:val>
                                        </p:tav>
                                        <p:tav tm="100000">
                                          <p:val>
                                            <p:strVal val="#ppt_h"/>
                                          </p:val>
                                        </p:tav>
                                      </p:tavLst>
                                    </p:anim>
                                    <p:anim calcmode="lin" valueType="num">
                                      <p:cBhvr>
                                        <p:cTn id="48" dur="2000" fill="hold"/>
                                        <p:tgtEl>
                                          <p:spTgt spid="7"/>
                                        </p:tgtEl>
                                        <p:attrNameLst>
                                          <p:attrName>ppt_w</p:attrName>
                                        </p:attrNameLst>
                                      </p:cBhvr>
                                      <p:tavLst>
                                        <p:tav tm="0">
                                          <p:val>
                                            <p:fltVal val="0"/>
                                          </p:val>
                                        </p:tav>
                                        <p:tav tm="100000">
                                          <p:val>
                                            <p:strVal val="#ppt_w"/>
                                          </p:val>
                                        </p:tav>
                                      </p:tavLst>
                                    </p:anim>
                                  </p:childTnLst>
                                </p:cTn>
                              </p:par>
                              <p:par>
                                <p:cTn id="49" presetID="35"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2000"/>
                                        <p:tgtEl>
                                          <p:spTgt spid="6"/>
                                        </p:tgtEl>
                                      </p:cBhvr>
                                    </p:animEffect>
                                    <p:anim calcmode="lin" valueType="num">
                                      <p:cBhvr>
                                        <p:cTn id="52" dur="2000" fill="hold"/>
                                        <p:tgtEl>
                                          <p:spTgt spid="6"/>
                                        </p:tgtEl>
                                        <p:attrNameLst>
                                          <p:attrName>style.rotation</p:attrName>
                                        </p:attrNameLst>
                                      </p:cBhvr>
                                      <p:tavLst>
                                        <p:tav tm="0">
                                          <p:val>
                                            <p:fltVal val="720"/>
                                          </p:val>
                                        </p:tav>
                                        <p:tav tm="100000">
                                          <p:val>
                                            <p:fltVal val="0"/>
                                          </p:val>
                                        </p:tav>
                                      </p:tavLst>
                                    </p:anim>
                                    <p:anim calcmode="lin" valueType="num">
                                      <p:cBhvr>
                                        <p:cTn id="53" dur="2000" fill="hold"/>
                                        <p:tgtEl>
                                          <p:spTgt spid="6"/>
                                        </p:tgtEl>
                                        <p:attrNameLst>
                                          <p:attrName>ppt_h</p:attrName>
                                        </p:attrNameLst>
                                      </p:cBhvr>
                                      <p:tavLst>
                                        <p:tav tm="0">
                                          <p:val>
                                            <p:fltVal val="0"/>
                                          </p:val>
                                        </p:tav>
                                        <p:tav tm="100000">
                                          <p:val>
                                            <p:strVal val="#ppt_h"/>
                                          </p:val>
                                        </p:tav>
                                      </p:tavLst>
                                    </p:anim>
                                    <p:anim calcmode="lin" valueType="num">
                                      <p:cBhvr>
                                        <p:cTn id="54"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left)">
                                      <p:cBhvr>
                                        <p:cTn id="69" dur="500"/>
                                        <p:tgtEl>
                                          <p:spTgt spid="1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EB9F3313-B308-4A53-B92E-769337D07FED}"/>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84EE05AF-F019-431D-B7CC-B60D8CA6012F}"/>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74530989-4DEF-4FF6-9FC3-D2351519B88E}"/>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3EE7535D-2F5F-4C3E-99C5-A998591B8B68}"/>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实现目标的关键</a:t>
            </a:r>
          </a:p>
        </p:txBody>
      </p:sp>
      <p:sp>
        <p:nvSpPr>
          <p:cNvPr id="62" name="Oval 18">
            <a:extLst>
              <a:ext uri="{FF2B5EF4-FFF2-40B4-BE49-F238E27FC236}">
                <a16:creationId xmlns:a16="http://schemas.microsoft.com/office/drawing/2014/main" id="{86356E32-6733-4D25-A567-7E2CBA4E7874}"/>
              </a:ext>
            </a:extLst>
          </p:cNvPr>
          <p:cNvSpPr/>
          <p:nvPr/>
        </p:nvSpPr>
        <p:spPr>
          <a:xfrm>
            <a:off x="6903616" y="1775925"/>
            <a:ext cx="3977531" cy="3977531"/>
          </a:xfrm>
          <a:prstGeom prst="ellipse">
            <a:avLst/>
          </a:prstGeom>
          <a:solidFill>
            <a:srgbClr val="C00000"/>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58" name="Oval 16">
            <a:extLst>
              <a:ext uri="{FF2B5EF4-FFF2-40B4-BE49-F238E27FC236}">
                <a16:creationId xmlns:a16="http://schemas.microsoft.com/office/drawing/2014/main" id="{AAB2768A-0C46-457C-AEDC-923BD6AB9198}"/>
              </a:ext>
            </a:extLst>
          </p:cNvPr>
          <p:cNvSpPr/>
          <p:nvPr/>
        </p:nvSpPr>
        <p:spPr>
          <a:xfrm>
            <a:off x="1553803" y="1702617"/>
            <a:ext cx="3172836" cy="3172836"/>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54" name="Oval 14">
            <a:extLst>
              <a:ext uri="{FF2B5EF4-FFF2-40B4-BE49-F238E27FC236}">
                <a16:creationId xmlns:a16="http://schemas.microsoft.com/office/drawing/2014/main" id="{56C1CDE1-87CA-46B8-8ACF-3E579C01C1FB}"/>
              </a:ext>
            </a:extLst>
          </p:cNvPr>
          <p:cNvSpPr/>
          <p:nvPr/>
        </p:nvSpPr>
        <p:spPr>
          <a:xfrm>
            <a:off x="4383709" y="3697790"/>
            <a:ext cx="2574916" cy="2574916"/>
          </a:xfrm>
          <a:prstGeom prst="ellipse">
            <a:avLst/>
          </a:prstGeom>
          <a:solidFill>
            <a:srgbClr val="C00000"/>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50" name="Oval 17">
            <a:extLst>
              <a:ext uri="{FF2B5EF4-FFF2-40B4-BE49-F238E27FC236}">
                <a16:creationId xmlns:a16="http://schemas.microsoft.com/office/drawing/2014/main" id="{D2AD5C5F-A1DA-496A-9C3C-4C738B29C525}"/>
              </a:ext>
            </a:extLst>
          </p:cNvPr>
          <p:cNvSpPr/>
          <p:nvPr/>
        </p:nvSpPr>
        <p:spPr>
          <a:xfrm>
            <a:off x="5140272" y="1589065"/>
            <a:ext cx="2105431" cy="2105431"/>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67" name="原创设计师QQ598969553           _7">
            <a:extLst>
              <a:ext uri="{FF2B5EF4-FFF2-40B4-BE49-F238E27FC236}">
                <a16:creationId xmlns:a16="http://schemas.microsoft.com/office/drawing/2014/main" id="{CA25AC51-1675-43AC-9484-1F812E48DEB4}"/>
              </a:ext>
            </a:extLst>
          </p:cNvPr>
          <p:cNvSpPr/>
          <p:nvPr/>
        </p:nvSpPr>
        <p:spPr>
          <a:xfrm>
            <a:off x="1837139" y="2504205"/>
            <a:ext cx="2789870" cy="15696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pPr>
            <a:r>
              <a:rPr lang="zh-CN" altLang="en-US" sz="1600" cap="all" dirty="0">
                <a:solidFill>
                  <a:schemeClr val="bg1"/>
                </a:solidFill>
                <a:latin typeface="微软雅黑" panose="020B0503020204020204" pitchFamily="34" charset="-122"/>
                <a:ea typeface="微软雅黑" panose="020B0503020204020204" pitchFamily="34" charset="-122"/>
              </a:rPr>
              <a:t>点击输入您想要的文字内容点击输入您想要的文字内容点击输入您想要的文字内容点击输入您想要的文字内容</a:t>
            </a:r>
            <a:endParaRPr lang="en-US" altLang="zh-CN" sz="1600" cap="all" dirty="0">
              <a:solidFill>
                <a:schemeClr val="bg1"/>
              </a:solidFill>
              <a:latin typeface="微软雅黑" panose="020B0503020204020204" pitchFamily="34" charset="-122"/>
              <a:ea typeface="微软雅黑" panose="020B0503020204020204" pitchFamily="34" charset="-122"/>
            </a:endParaRPr>
          </a:p>
        </p:txBody>
      </p:sp>
      <p:sp>
        <p:nvSpPr>
          <p:cNvPr id="68" name="原创设计师QQ598969553           _7">
            <a:extLst>
              <a:ext uri="{FF2B5EF4-FFF2-40B4-BE49-F238E27FC236}">
                <a16:creationId xmlns:a16="http://schemas.microsoft.com/office/drawing/2014/main" id="{BD287CE3-0741-45BB-A340-67075299F0D2}"/>
              </a:ext>
            </a:extLst>
          </p:cNvPr>
          <p:cNvSpPr/>
          <p:nvPr/>
        </p:nvSpPr>
        <p:spPr>
          <a:xfrm>
            <a:off x="7677811" y="2909666"/>
            <a:ext cx="2789870" cy="15696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pPr>
            <a:r>
              <a:rPr lang="zh-CN" altLang="en-US" sz="1600" cap="all" dirty="0">
                <a:solidFill>
                  <a:schemeClr val="bg1"/>
                </a:solidFill>
                <a:latin typeface="微软雅黑" panose="020B0503020204020204" pitchFamily="34" charset="-122"/>
                <a:ea typeface="微软雅黑" panose="020B0503020204020204" pitchFamily="34" charset="-122"/>
              </a:rPr>
              <a:t>点击输入您想要的文字内容点击输入您想要的文字内容点击输入您想要的文字内容点击输入您想要的文字内容</a:t>
            </a:r>
            <a:endParaRPr lang="en-US" altLang="zh-CN" sz="1600" cap="all" dirty="0">
              <a:solidFill>
                <a:schemeClr val="bg1"/>
              </a:solidFill>
              <a:latin typeface="微软雅黑" panose="020B0503020204020204" pitchFamily="34" charset="-122"/>
              <a:ea typeface="微软雅黑" panose="020B0503020204020204" pitchFamily="34" charset="-122"/>
            </a:endParaRPr>
          </a:p>
        </p:txBody>
      </p:sp>
      <p:sp>
        <p:nvSpPr>
          <p:cNvPr id="69" name="原创设计师QQ598969553           _7">
            <a:extLst>
              <a:ext uri="{FF2B5EF4-FFF2-40B4-BE49-F238E27FC236}">
                <a16:creationId xmlns:a16="http://schemas.microsoft.com/office/drawing/2014/main" id="{9BF85CDA-6B37-4FA7-8ECF-6E15AB5CD108}"/>
              </a:ext>
            </a:extLst>
          </p:cNvPr>
          <p:cNvSpPr/>
          <p:nvPr/>
        </p:nvSpPr>
        <p:spPr>
          <a:xfrm>
            <a:off x="4816181" y="4287916"/>
            <a:ext cx="1871381"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pPr>
            <a:r>
              <a:rPr lang="zh-CN" altLang="en-US" sz="1600" cap="all" dirty="0">
                <a:solidFill>
                  <a:schemeClr val="bg1"/>
                </a:solidFill>
                <a:latin typeface="微软雅黑" panose="020B0503020204020204" pitchFamily="34" charset="-122"/>
                <a:ea typeface="微软雅黑" panose="020B0503020204020204" pitchFamily="34" charset="-122"/>
              </a:rPr>
              <a:t>点击输入您想要的文字内容点击输入您想要的文字内容</a:t>
            </a:r>
            <a:endParaRPr lang="en-US" altLang="zh-CN" sz="1600" cap="all" dirty="0">
              <a:solidFill>
                <a:schemeClr val="bg1"/>
              </a:solidFill>
              <a:latin typeface="微软雅黑" panose="020B0503020204020204" pitchFamily="34" charset="-122"/>
              <a:ea typeface="微软雅黑" panose="020B0503020204020204" pitchFamily="34" charset="-122"/>
            </a:endParaRPr>
          </a:p>
        </p:txBody>
      </p:sp>
      <p:sp>
        <p:nvSpPr>
          <p:cNvPr id="70" name="原创设计师QQ598969553           _7">
            <a:extLst>
              <a:ext uri="{FF2B5EF4-FFF2-40B4-BE49-F238E27FC236}">
                <a16:creationId xmlns:a16="http://schemas.microsoft.com/office/drawing/2014/main" id="{7F975EE3-15BB-41BC-A5F6-0916C417698A}"/>
              </a:ext>
            </a:extLst>
          </p:cNvPr>
          <p:cNvSpPr/>
          <p:nvPr/>
        </p:nvSpPr>
        <p:spPr>
          <a:xfrm>
            <a:off x="5275535" y="2053447"/>
            <a:ext cx="1871381"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pPr>
            <a:r>
              <a:rPr lang="zh-CN" altLang="en-US" sz="1600" cap="all" dirty="0">
                <a:solidFill>
                  <a:schemeClr val="bg1"/>
                </a:solidFill>
                <a:latin typeface="微软雅黑" panose="020B0503020204020204" pitchFamily="34" charset="-122"/>
                <a:ea typeface="微软雅黑" panose="020B0503020204020204" pitchFamily="34" charset="-122"/>
              </a:rPr>
              <a:t>点击输入您想要的文字内容点击输入您想要的文字内容</a:t>
            </a:r>
            <a:endParaRPr lang="en-US" altLang="zh-CN" sz="1600" cap="all"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57639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2000"/>
                                        <p:tgtEl>
                                          <p:spTgt spid="58"/>
                                        </p:tgtEl>
                                      </p:cBhvr>
                                    </p:animEffect>
                                    <p:anim calcmode="lin" valueType="num">
                                      <p:cBhvr>
                                        <p:cTn id="34" dur="2000" fill="hold"/>
                                        <p:tgtEl>
                                          <p:spTgt spid="58"/>
                                        </p:tgtEl>
                                        <p:attrNameLst>
                                          <p:attrName>style.rotation</p:attrName>
                                        </p:attrNameLst>
                                      </p:cBhvr>
                                      <p:tavLst>
                                        <p:tav tm="0">
                                          <p:val>
                                            <p:fltVal val="720"/>
                                          </p:val>
                                        </p:tav>
                                        <p:tav tm="100000">
                                          <p:val>
                                            <p:fltVal val="0"/>
                                          </p:val>
                                        </p:tav>
                                      </p:tavLst>
                                    </p:anim>
                                    <p:anim calcmode="lin" valueType="num">
                                      <p:cBhvr>
                                        <p:cTn id="35" dur="2000" fill="hold"/>
                                        <p:tgtEl>
                                          <p:spTgt spid="58"/>
                                        </p:tgtEl>
                                        <p:attrNameLst>
                                          <p:attrName>ppt_h</p:attrName>
                                        </p:attrNameLst>
                                      </p:cBhvr>
                                      <p:tavLst>
                                        <p:tav tm="0">
                                          <p:val>
                                            <p:fltVal val="0"/>
                                          </p:val>
                                        </p:tav>
                                        <p:tav tm="100000">
                                          <p:val>
                                            <p:strVal val="#ppt_h"/>
                                          </p:val>
                                        </p:tav>
                                      </p:tavLst>
                                    </p:anim>
                                    <p:anim calcmode="lin" valueType="num">
                                      <p:cBhvr>
                                        <p:cTn id="36" dur="2000" fill="hold"/>
                                        <p:tgtEl>
                                          <p:spTgt spid="58"/>
                                        </p:tgtEl>
                                        <p:attrNameLst>
                                          <p:attrName>ppt_w</p:attrName>
                                        </p:attrNameLst>
                                      </p:cBhvr>
                                      <p:tavLst>
                                        <p:tav tm="0">
                                          <p:val>
                                            <p:fltVal val="0"/>
                                          </p:val>
                                        </p:tav>
                                        <p:tav tm="100000">
                                          <p:val>
                                            <p:strVal val="#ppt_w"/>
                                          </p:val>
                                        </p:tav>
                                      </p:tavLst>
                                    </p:anim>
                                  </p:childTnLst>
                                </p:cTn>
                              </p:par>
                              <p:par>
                                <p:cTn id="37" presetID="35"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2000"/>
                                        <p:tgtEl>
                                          <p:spTgt spid="54"/>
                                        </p:tgtEl>
                                      </p:cBhvr>
                                    </p:animEffect>
                                    <p:anim calcmode="lin" valueType="num">
                                      <p:cBhvr>
                                        <p:cTn id="40" dur="2000" fill="hold"/>
                                        <p:tgtEl>
                                          <p:spTgt spid="54"/>
                                        </p:tgtEl>
                                        <p:attrNameLst>
                                          <p:attrName>style.rotation</p:attrName>
                                        </p:attrNameLst>
                                      </p:cBhvr>
                                      <p:tavLst>
                                        <p:tav tm="0">
                                          <p:val>
                                            <p:fltVal val="720"/>
                                          </p:val>
                                        </p:tav>
                                        <p:tav tm="100000">
                                          <p:val>
                                            <p:fltVal val="0"/>
                                          </p:val>
                                        </p:tav>
                                      </p:tavLst>
                                    </p:anim>
                                    <p:anim calcmode="lin" valueType="num">
                                      <p:cBhvr>
                                        <p:cTn id="41" dur="2000" fill="hold"/>
                                        <p:tgtEl>
                                          <p:spTgt spid="54"/>
                                        </p:tgtEl>
                                        <p:attrNameLst>
                                          <p:attrName>ppt_h</p:attrName>
                                        </p:attrNameLst>
                                      </p:cBhvr>
                                      <p:tavLst>
                                        <p:tav tm="0">
                                          <p:val>
                                            <p:fltVal val="0"/>
                                          </p:val>
                                        </p:tav>
                                        <p:tav tm="100000">
                                          <p:val>
                                            <p:strVal val="#ppt_h"/>
                                          </p:val>
                                        </p:tav>
                                      </p:tavLst>
                                    </p:anim>
                                    <p:anim calcmode="lin" valueType="num">
                                      <p:cBhvr>
                                        <p:cTn id="42" dur="2000" fill="hold"/>
                                        <p:tgtEl>
                                          <p:spTgt spid="54"/>
                                        </p:tgtEl>
                                        <p:attrNameLst>
                                          <p:attrName>ppt_w</p:attrName>
                                        </p:attrNameLst>
                                      </p:cBhvr>
                                      <p:tavLst>
                                        <p:tav tm="0">
                                          <p:val>
                                            <p:fltVal val="0"/>
                                          </p:val>
                                        </p:tav>
                                        <p:tav tm="100000">
                                          <p:val>
                                            <p:strVal val="#ppt_w"/>
                                          </p:val>
                                        </p:tav>
                                      </p:tavLst>
                                    </p:anim>
                                  </p:childTnLst>
                                </p:cTn>
                              </p:par>
                              <p:par>
                                <p:cTn id="43" presetID="35"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2000"/>
                                        <p:tgtEl>
                                          <p:spTgt spid="70"/>
                                        </p:tgtEl>
                                      </p:cBhvr>
                                    </p:animEffect>
                                    <p:anim calcmode="lin" valueType="num">
                                      <p:cBhvr>
                                        <p:cTn id="46" dur="2000" fill="hold"/>
                                        <p:tgtEl>
                                          <p:spTgt spid="70"/>
                                        </p:tgtEl>
                                        <p:attrNameLst>
                                          <p:attrName>style.rotation</p:attrName>
                                        </p:attrNameLst>
                                      </p:cBhvr>
                                      <p:tavLst>
                                        <p:tav tm="0">
                                          <p:val>
                                            <p:fltVal val="720"/>
                                          </p:val>
                                        </p:tav>
                                        <p:tav tm="100000">
                                          <p:val>
                                            <p:fltVal val="0"/>
                                          </p:val>
                                        </p:tav>
                                      </p:tavLst>
                                    </p:anim>
                                    <p:anim calcmode="lin" valueType="num">
                                      <p:cBhvr>
                                        <p:cTn id="47" dur="2000" fill="hold"/>
                                        <p:tgtEl>
                                          <p:spTgt spid="70"/>
                                        </p:tgtEl>
                                        <p:attrNameLst>
                                          <p:attrName>ppt_h</p:attrName>
                                        </p:attrNameLst>
                                      </p:cBhvr>
                                      <p:tavLst>
                                        <p:tav tm="0">
                                          <p:val>
                                            <p:fltVal val="0"/>
                                          </p:val>
                                        </p:tav>
                                        <p:tav tm="100000">
                                          <p:val>
                                            <p:strVal val="#ppt_h"/>
                                          </p:val>
                                        </p:tav>
                                      </p:tavLst>
                                    </p:anim>
                                    <p:anim calcmode="lin" valueType="num">
                                      <p:cBhvr>
                                        <p:cTn id="48" dur="2000" fill="hold"/>
                                        <p:tgtEl>
                                          <p:spTgt spid="70"/>
                                        </p:tgtEl>
                                        <p:attrNameLst>
                                          <p:attrName>ppt_w</p:attrName>
                                        </p:attrNameLst>
                                      </p:cBhvr>
                                      <p:tavLst>
                                        <p:tav tm="0">
                                          <p:val>
                                            <p:fltVal val="0"/>
                                          </p:val>
                                        </p:tav>
                                        <p:tav tm="100000">
                                          <p:val>
                                            <p:strVal val="#ppt_w"/>
                                          </p:val>
                                        </p:tav>
                                      </p:tavLst>
                                    </p:anim>
                                  </p:childTnLst>
                                </p:cTn>
                              </p:par>
                              <p:par>
                                <p:cTn id="49" presetID="35"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2000"/>
                                        <p:tgtEl>
                                          <p:spTgt spid="68"/>
                                        </p:tgtEl>
                                      </p:cBhvr>
                                    </p:animEffect>
                                    <p:anim calcmode="lin" valueType="num">
                                      <p:cBhvr>
                                        <p:cTn id="52" dur="2000" fill="hold"/>
                                        <p:tgtEl>
                                          <p:spTgt spid="68"/>
                                        </p:tgtEl>
                                        <p:attrNameLst>
                                          <p:attrName>style.rotation</p:attrName>
                                        </p:attrNameLst>
                                      </p:cBhvr>
                                      <p:tavLst>
                                        <p:tav tm="0">
                                          <p:val>
                                            <p:fltVal val="720"/>
                                          </p:val>
                                        </p:tav>
                                        <p:tav tm="100000">
                                          <p:val>
                                            <p:fltVal val="0"/>
                                          </p:val>
                                        </p:tav>
                                      </p:tavLst>
                                    </p:anim>
                                    <p:anim calcmode="lin" valueType="num">
                                      <p:cBhvr>
                                        <p:cTn id="53" dur="2000" fill="hold"/>
                                        <p:tgtEl>
                                          <p:spTgt spid="68"/>
                                        </p:tgtEl>
                                        <p:attrNameLst>
                                          <p:attrName>ppt_h</p:attrName>
                                        </p:attrNameLst>
                                      </p:cBhvr>
                                      <p:tavLst>
                                        <p:tav tm="0">
                                          <p:val>
                                            <p:fltVal val="0"/>
                                          </p:val>
                                        </p:tav>
                                        <p:tav tm="100000">
                                          <p:val>
                                            <p:strVal val="#ppt_h"/>
                                          </p:val>
                                        </p:tav>
                                      </p:tavLst>
                                    </p:anim>
                                    <p:anim calcmode="lin" valueType="num">
                                      <p:cBhvr>
                                        <p:cTn id="54" dur="2000" fill="hold"/>
                                        <p:tgtEl>
                                          <p:spTgt spid="68"/>
                                        </p:tgtEl>
                                        <p:attrNameLst>
                                          <p:attrName>ppt_w</p:attrName>
                                        </p:attrNameLst>
                                      </p:cBhvr>
                                      <p:tavLst>
                                        <p:tav tm="0">
                                          <p:val>
                                            <p:fltVal val="0"/>
                                          </p:val>
                                        </p:tav>
                                        <p:tav tm="100000">
                                          <p:val>
                                            <p:strVal val="#ppt_w"/>
                                          </p:val>
                                        </p:tav>
                                      </p:tavLst>
                                    </p:anim>
                                  </p:childTnLst>
                                </p:cTn>
                              </p:par>
                              <p:par>
                                <p:cTn id="55" presetID="35"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2000"/>
                                        <p:tgtEl>
                                          <p:spTgt spid="62"/>
                                        </p:tgtEl>
                                      </p:cBhvr>
                                    </p:animEffect>
                                    <p:anim calcmode="lin" valueType="num">
                                      <p:cBhvr>
                                        <p:cTn id="58" dur="2000" fill="hold"/>
                                        <p:tgtEl>
                                          <p:spTgt spid="62"/>
                                        </p:tgtEl>
                                        <p:attrNameLst>
                                          <p:attrName>style.rotation</p:attrName>
                                        </p:attrNameLst>
                                      </p:cBhvr>
                                      <p:tavLst>
                                        <p:tav tm="0">
                                          <p:val>
                                            <p:fltVal val="720"/>
                                          </p:val>
                                        </p:tav>
                                        <p:tav tm="100000">
                                          <p:val>
                                            <p:fltVal val="0"/>
                                          </p:val>
                                        </p:tav>
                                      </p:tavLst>
                                    </p:anim>
                                    <p:anim calcmode="lin" valueType="num">
                                      <p:cBhvr>
                                        <p:cTn id="59" dur="2000" fill="hold"/>
                                        <p:tgtEl>
                                          <p:spTgt spid="62"/>
                                        </p:tgtEl>
                                        <p:attrNameLst>
                                          <p:attrName>ppt_h</p:attrName>
                                        </p:attrNameLst>
                                      </p:cBhvr>
                                      <p:tavLst>
                                        <p:tav tm="0">
                                          <p:val>
                                            <p:fltVal val="0"/>
                                          </p:val>
                                        </p:tav>
                                        <p:tav tm="100000">
                                          <p:val>
                                            <p:strVal val="#ppt_h"/>
                                          </p:val>
                                        </p:tav>
                                      </p:tavLst>
                                    </p:anim>
                                    <p:anim calcmode="lin" valueType="num">
                                      <p:cBhvr>
                                        <p:cTn id="60" dur="2000" fill="hold"/>
                                        <p:tgtEl>
                                          <p:spTgt spid="62"/>
                                        </p:tgtEl>
                                        <p:attrNameLst>
                                          <p:attrName>ppt_w</p:attrName>
                                        </p:attrNameLst>
                                      </p:cBhvr>
                                      <p:tavLst>
                                        <p:tav tm="0">
                                          <p:val>
                                            <p:fltVal val="0"/>
                                          </p:val>
                                        </p:tav>
                                        <p:tav tm="100000">
                                          <p:val>
                                            <p:strVal val="#ppt_w"/>
                                          </p:val>
                                        </p:tav>
                                      </p:tavLst>
                                    </p:anim>
                                  </p:childTnLst>
                                </p:cTn>
                              </p:par>
                              <p:par>
                                <p:cTn id="61" presetID="35"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2000"/>
                                        <p:tgtEl>
                                          <p:spTgt spid="50"/>
                                        </p:tgtEl>
                                      </p:cBhvr>
                                    </p:animEffect>
                                    <p:anim calcmode="lin" valueType="num">
                                      <p:cBhvr>
                                        <p:cTn id="64" dur="2000" fill="hold"/>
                                        <p:tgtEl>
                                          <p:spTgt spid="50"/>
                                        </p:tgtEl>
                                        <p:attrNameLst>
                                          <p:attrName>style.rotation</p:attrName>
                                        </p:attrNameLst>
                                      </p:cBhvr>
                                      <p:tavLst>
                                        <p:tav tm="0">
                                          <p:val>
                                            <p:fltVal val="720"/>
                                          </p:val>
                                        </p:tav>
                                        <p:tav tm="100000">
                                          <p:val>
                                            <p:fltVal val="0"/>
                                          </p:val>
                                        </p:tav>
                                      </p:tavLst>
                                    </p:anim>
                                    <p:anim calcmode="lin" valueType="num">
                                      <p:cBhvr>
                                        <p:cTn id="65" dur="2000" fill="hold"/>
                                        <p:tgtEl>
                                          <p:spTgt spid="50"/>
                                        </p:tgtEl>
                                        <p:attrNameLst>
                                          <p:attrName>ppt_h</p:attrName>
                                        </p:attrNameLst>
                                      </p:cBhvr>
                                      <p:tavLst>
                                        <p:tav tm="0">
                                          <p:val>
                                            <p:fltVal val="0"/>
                                          </p:val>
                                        </p:tav>
                                        <p:tav tm="100000">
                                          <p:val>
                                            <p:strVal val="#ppt_h"/>
                                          </p:val>
                                        </p:tav>
                                      </p:tavLst>
                                    </p:anim>
                                    <p:anim calcmode="lin" valueType="num">
                                      <p:cBhvr>
                                        <p:cTn id="66" dur="2000" fill="hold"/>
                                        <p:tgtEl>
                                          <p:spTgt spid="50"/>
                                        </p:tgtEl>
                                        <p:attrNameLst>
                                          <p:attrName>ppt_w</p:attrName>
                                        </p:attrNameLst>
                                      </p:cBhvr>
                                      <p:tavLst>
                                        <p:tav tm="0">
                                          <p:val>
                                            <p:fltVal val="0"/>
                                          </p:val>
                                        </p:tav>
                                        <p:tav tm="100000">
                                          <p:val>
                                            <p:strVal val="#ppt_w"/>
                                          </p:val>
                                        </p:tav>
                                      </p:tavLst>
                                    </p:anim>
                                  </p:childTnLst>
                                </p:cTn>
                              </p:par>
                              <p:par>
                                <p:cTn id="67" presetID="35"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2000"/>
                                        <p:tgtEl>
                                          <p:spTgt spid="69"/>
                                        </p:tgtEl>
                                      </p:cBhvr>
                                    </p:animEffect>
                                    <p:anim calcmode="lin" valueType="num">
                                      <p:cBhvr>
                                        <p:cTn id="70" dur="2000" fill="hold"/>
                                        <p:tgtEl>
                                          <p:spTgt spid="69"/>
                                        </p:tgtEl>
                                        <p:attrNameLst>
                                          <p:attrName>style.rotation</p:attrName>
                                        </p:attrNameLst>
                                      </p:cBhvr>
                                      <p:tavLst>
                                        <p:tav tm="0">
                                          <p:val>
                                            <p:fltVal val="720"/>
                                          </p:val>
                                        </p:tav>
                                        <p:tav tm="100000">
                                          <p:val>
                                            <p:fltVal val="0"/>
                                          </p:val>
                                        </p:tav>
                                      </p:tavLst>
                                    </p:anim>
                                    <p:anim calcmode="lin" valueType="num">
                                      <p:cBhvr>
                                        <p:cTn id="71" dur="2000" fill="hold"/>
                                        <p:tgtEl>
                                          <p:spTgt spid="69"/>
                                        </p:tgtEl>
                                        <p:attrNameLst>
                                          <p:attrName>ppt_h</p:attrName>
                                        </p:attrNameLst>
                                      </p:cBhvr>
                                      <p:tavLst>
                                        <p:tav tm="0">
                                          <p:val>
                                            <p:fltVal val="0"/>
                                          </p:val>
                                        </p:tav>
                                        <p:tav tm="100000">
                                          <p:val>
                                            <p:strVal val="#ppt_h"/>
                                          </p:val>
                                        </p:tav>
                                      </p:tavLst>
                                    </p:anim>
                                    <p:anim calcmode="lin" valueType="num">
                                      <p:cBhvr>
                                        <p:cTn id="72" dur="2000" fill="hold"/>
                                        <p:tgtEl>
                                          <p:spTgt spid="69"/>
                                        </p:tgtEl>
                                        <p:attrNameLst>
                                          <p:attrName>ppt_w</p:attrName>
                                        </p:attrNameLst>
                                      </p:cBhvr>
                                      <p:tavLst>
                                        <p:tav tm="0">
                                          <p:val>
                                            <p:fltVal val="0"/>
                                          </p:val>
                                        </p:tav>
                                        <p:tav tm="100000">
                                          <p:val>
                                            <p:strVal val="#ppt_w"/>
                                          </p:val>
                                        </p:tav>
                                      </p:tavLst>
                                    </p:anim>
                                  </p:childTnLst>
                                </p:cTn>
                              </p:par>
                              <p:par>
                                <p:cTn id="73" presetID="35"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2000"/>
                                        <p:tgtEl>
                                          <p:spTgt spid="67"/>
                                        </p:tgtEl>
                                      </p:cBhvr>
                                    </p:animEffect>
                                    <p:anim calcmode="lin" valueType="num">
                                      <p:cBhvr>
                                        <p:cTn id="76" dur="2000" fill="hold"/>
                                        <p:tgtEl>
                                          <p:spTgt spid="67"/>
                                        </p:tgtEl>
                                        <p:attrNameLst>
                                          <p:attrName>style.rotation</p:attrName>
                                        </p:attrNameLst>
                                      </p:cBhvr>
                                      <p:tavLst>
                                        <p:tav tm="0">
                                          <p:val>
                                            <p:fltVal val="720"/>
                                          </p:val>
                                        </p:tav>
                                        <p:tav tm="100000">
                                          <p:val>
                                            <p:fltVal val="0"/>
                                          </p:val>
                                        </p:tav>
                                      </p:tavLst>
                                    </p:anim>
                                    <p:anim calcmode="lin" valueType="num">
                                      <p:cBhvr>
                                        <p:cTn id="77" dur="2000" fill="hold"/>
                                        <p:tgtEl>
                                          <p:spTgt spid="67"/>
                                        </p:tgtEl>
                                        <p:attrNameLst>
                                          <p:attrName>ppt_h</p:attrName>
                                        </p:attrNameLst>
                                      </p:cBhvr>
                                      <p:tavLst>
                                        <p:tav tm="0">
                                          <p:val>
                                            <p:fltVal val="0"/>
                                          </p:val>
                                        </p:tav>
                                        <p:tav tm="100000">
                                          <p:val>
                                            <p:strVal val="#ppt_h"/>
                                          </p:val>
                                        </p:tav>
                                      </p:tavLst>
                                    </p:anim>
                                    <p:anim calcmode="lin" valueType="num">
                                      <p:cBhvr>
                                        <p:cTn id="78" dur="2000" fill="hold"/>
                                        <p:tgtEl>
                                          <p:spTgt spid="6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2" grpId="0" animBg="1"/>
      <p:bldP spid="58" grpId="0" animBg="1"/>
      <p:bldP spid="54" grpId="0" animBg="1"/>
      <p:bldP spid="50" grpId="0" animBg="1"/>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39CE5237-8FEE-47BB-AAA3-2EFBE2D66F2B}"/>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E413D6F6-020C-4D99-8DEB-FE9137E17F24}"/>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83C4E0EE-6E95-4260-97F2-BC3E566B7BA9}"/>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F6FEC927-F293-4D08-BC79-762132ABF743}"/>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下一步工作计划</a:t>
            </a:r>
          </a:p>
        </p:txBody>
      </p:sp>
      <p:sp>
        <p:nvSpPr>
          <p:cNvPr id="6" name="任意多边形: 形状 5">
            <a:extLst>
              <a:ext uri="{FF2B5EF4-FFF2-40B4-BE49-F238E27FC236}">
                <a16:creationId xmlns:a16="http://schemas.microsoft.com/office/drawing/2014/main" id="{3B3B54F3-1664-40C6-8A97-05E7A559B6A6}"/>
              </a:ext>
            </a:extLst>
          </p:cNvPr>
          <p:cNvSpPr/>
          <p:nvPr/>
        </p:nvSpPr>
        <p:spPr>
          <a:xfrm>
            <a:off x="0" y="2185988"/>
            <a:ext cx="12101513" cy="3629025"/>
          </a:xfrm>
          <a:custGeom>
            <a:avLst/>
            <a:gdLst>
              <a:gd name="connsiteX0" fmla="*/ 0 w 12101513"/>
              <a:gd name="connsiteY0" fmla="*/ 3629025 h 3629025"/>
              <a:gd name="connsiteX1" fmla="*/ 1257300 w 12101513"/>
              <a:gd name="connsiteY1" fmla="*/ 1571625 h 3629025"/>
              <a:gd name="connsiteX2" fmla="*/ 3571875 w 12101513"/>
              <a:gd name="connsiteY2" fmla="*/ 2971800 h 3629025"/>
              <a:gd name="connsiteX3" fmla="*/ 5886450 w 12101513"/>
              <a:gd name="connsiteY3" fmla="*/ 757237 h 3629025"/>
              <a:gd name="connsiteX4" fmla="*/ 9186863 w 12101513"/>
              <a:gd name="connsiteY4" fmla="*/ 1985962 h 3629025"/>
              <a:gd name="connsiteX5" fmla="*/ 12101513 w 12101513"/>
              <a:gd name="connsiteY5" fmla="*/ 0 h 36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1513" h="3629025">
                <a:moveTo>
                  <a:pt x="0" y="3629025"/>
                </a:moveTo>
                <a:cubicBezTo>
                  <a:pt x="330994" y="2655093"/>
                  <a:pt x="661988" y="1681162"/>
                  <a:pt x="1257300" y="1571625"/>
                </a:cubicBezTo>
                <a:cubicBezTo>
                  <a:pt x="1852613" y="1462087"/>
                  <a:pt x="2800350" y="3107531"/>
                  <a:pt x="3571875" y="2971800"/>
                </a:cubicBezTo>
                <a:cubicBezTo>
                  <a:pt x="4343400" y="2836069"/>
                  <a:pt x="4950619" y="921543"/>
                  <a:pt x="5886450" y="757237"/>
                </a:cubicBezTo>
                <a:cubicBezTo>
                  <a:pt x="6822281" y="592931"/>
                  <a:pt x="8151019" y="2112168"/>
                  <a:pt x="9186863" y="1985962"/>
                </a:cubicBezTo>
                <a:cubicBezTo>
                  <a:pt x="10222707" y="1859756"/>
                  <a:pt x="11162110" y="929878"/>
                  <a:pt x="12101513"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右 8">
            <a:extLst>
              <a:ext uri="{FF2B5EF4-FFF2-40B4-BE49-F238E27FC236}">
                <a16:creationId xmlns:a16="http://schemas.microsoft.com/office/drawing/2014/main" id="{87A8A0F2-B868-485B-BFB1-C137578E34E2}"/>
              </a:ext>
            </a:extLst>
          </p:cNvPr>
          <p:cNvSpPr/>
          <p:nvPr/>
        </p:nvSpPr>
        <p:spPr>
          <a:xfrm rot="19475162">
            <a:off x="1020540" y="3129490"/>
            <a:ext cx="1232022" cy="1102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10" name="箭头: 右 9">
            <a:extLst>
              <a:ext uri="{FF2B5EF4-FFF2-40B4-BE49-F238E27FC236}">
                <a16:creationId xmlns:a16="http://schemas.microsoft.com/office/drawing/2014/main" id="{F2C2F31F-159A-4701-925D-034080F40275}"/>
              </a:ext>
            </a:extLst>
          </p:cNvPr>
          <p:cNvSpPr/>
          <p:nvPr/>
        </p:nvSpPr>
        <p:spPr>
          <a:xfrm rot="19475162">
            <a:off x="3432621" y="4255457"/>
            <a:ext cx="1232022" cy="1102716"/>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11" name="箭头: 右 10">
            <a:extLst>
              <a:ext uri="{FF2B5EF4-FFF2-40B4-BE49-F238E27FC236}">
                <a16:creationId xmlns:a16="http://schemas.microsoft.com/office/drawing/2014/main" id="{37F9D007-F1D7-4B39-B636-1A237AA9444C}"/>
              </a:ext>
            </a:extLst>
          </p:cNvPr>
          <p:cNvSpPr/>
          <p:nvPr/>
        </p:nvSpPr>
        <p:spPr>
          <a:xfrm rot="19475162">
            <a:off x="5747770" y="2323175"/>
            <a:ext cx="1232022" cy="1102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sp>
        <p:nvSpPr>
          <p:cNvPr id="12" name="箭头: 右 11">
            <a:extLst>
              <a:ext uri="{FF2B5EF4-FFF2-40B4-BE49-F238E27FC236}">
                <a16:creationId xmlns:a16="http://schemas.microsoft.com/office/drawing/2014/main" id="{B53C36EB-738A-4CFC-BDCB-14A191A42B35}"/>
              </a:ext>
            </a:extLst>
          </p:cNvPr>
          <p:cNvSpPr/>
          <p:nvPr/>
        </p:nvSpPr>
        <p:spPr>
          <a:xfrm rot="19475162">
            <a:off x="8831916" y="3263405"/>
            <a:ext cx="1232022" cy="1102716"/>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04</a:t>
            </a:r>
            <a:endParaRPr lang="zh-CN" altLang="en-US" dirty="0"/>
          </a:p>
        </p:txBody>
      </p:sp>
      <p:sp>
        <p:nvSpPr>
          <p:cNvPr id="13" name="文本框 12">
            <a:extLst>
              <a:ext uri="{FF2B5EF4-FFF2-40B4-BE49-F238E27FC236}">
                <a16:creationId xmlns:a16="http://schemas.microsoft.com/office/drawing/2014/main" id="{283F9EF8-4285-4E84-A63E-BB6B7B960389}"/>
              </a:ext>
            </a:extLst>
          </p:cNvPr>
          <p:cNvSpPr txBox="1"/>
          <p:nvPr/>
        </p:nvSpPr>
        <p:spPr>
          <a:xfrm>
            <a:off x="1636551" y="2269783"/>
            <a:ext cx="3291030"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14" name="文本框 13">
            <a:extLst>
              <a:ext uri="{FF2B5EF4-FFF2-40B4-BE49-F238E27FC236}">
                <a16:creationId xmlns:a16="http://schemas.microsoft.com/office/drawing/2014/main" id="{15BE9C20-EDDC-4C3C-AB1A-40F818DEDD4F}"/>
              </a:ext>
            </a:extLst>
          </p:cNvPr>
          <p:cNvSpPr txBox="1"/>
          <p:nvPr/>
        </p:nvSpPr>
        <p:spPr>
          <a:xfrm>
            <a:off x="2800151" y="5547872"/>
            <a:ext cx="3291030"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15" name="文本框 14">
            <a:extLst>
              <a:ext uri="{FF2B5EF4-FFF2-40B4-BE49-F238E27FC236}">
                <a16:creationId xmlns:a16="http://schemas.microsoft.com/office/drawing/2014/main" id="{8F3E7FD3-03DF-4ED0-97FF-4E0287C5A4F4}"/>
              </a:ext>
            </a:extLst>
          </p:cNvPr>
          <p:cNvSpPr txBox="1"/>
          <p:nvPr/>
        </p:nvSpPr>
        <p:spPr>
          <a:xfrm>
            <a:off x="6316508" y="1484245"/>
            <a:ext cx="3291030"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
        <p:nvSpPr>
          <p:cNvPr id="16" name="文本框 15">
            <a:extLst>
              <a:ext uri="{FF2B5EF4-FFF2-40B4-BE49-F238E27FC236}">
                <a16:creationId xmlns:a16="http://schemas.microsoft.com/office/drawing/2014/main" id="{26CCDEA0-94D1-44E7-AA1D-EAACBC656357}"/>
              </a:ext>
            </a:extLst>
          </p:cNvPr>
          <p:cNvSpPr txBox="1"/>
          <p:nvPr/>
        </p:nvSpPr>
        <p:spPr>
          <a:xfrm>
            <a:off x="7480108" y="4762334"/>
            <a:ext cx="3291030"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a:t>
            </a:r>
          </a:p>
        </p:txBody>
      </p:sp>
    </p:spTree>
    <p:extLst>
      <p:ext uri="{BB962C8B-B14F-4D97-AF65-F5344CB8AC3E}">
        <p14:creationId xmlns:p14="http://schemas.microsoft.com/office/powerpoint/2010/main" val="2138341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9" grpId="0" animBg="1"/>
      <p:bldP spid="10" grpId="0" animBg="1"/>
      <p:bldP spid="11" grpId="0" animBg="1"/>
      <p:bldP spid="12" grpId="0" animBg="1"/>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_1">
            <a:extLst>
              <a:ext uri="{FF2B5EF4-FFF2-40B4-BE49-F238E27FC236}">
                <a16:creationId xmlns:a16="http://schemas.microsoft.com/office/drawing/2014/main" id="{3DB77427-3533-4FB8-9B8A-0F7480092FAA}"/>
              </a:ext>
            </a:extLst>
          </p:cNvPr>
          <p:cNvSpPr/>
          <p:nvPr/>
        </p:nvSpPr>
        <p:spPr bwMode="auto">
          <a:xfrm>
            <a:off x="1103302" y="1113743"/>
            <a:ext cx="10019814" cy="4272645"/>
          </a:xfrm>
          <a:prstGeom prst="roundRect">
            <a:avLst>
              <a:gd name="adj" fmla="val 3926"/>
            </a:avLst>
          </a:prstGeom>
          <a:noFill/>
          <a:ln w="25400" cap="flat" cmpd="sng" algn="ctr">
            <a:solidFill>
              <a:schemeClr val="accent1"/>
            </a:solidFill>
            <a:prstDash val="solid"/>
            <a:round/>
            <a:headEnd type="none" w="med" len="med"/>
            <a:tailEnd type="none" w="med" len="med"/>
          </a:ln>
          <a:effectLst/>
          <a:extLst/>
        </p:spPr>
        <p:txBody>
          <a:bodyPr vert="horz" wrap="square" lIns="91438" tIns="45719" rIns="91438" bIns="45719" numCol="1" rtlCol="0" anchor="t" anchorCtr="0" compatLnSpc="1">
            <a:prstTxWarp prst="textNoShape">
              <a:avLst/>
            </a:prstTxWarp>
          </a:bodyPr>
          <a:lstStyle/>
          <a:p>
            <a:pPr defTabSz="816122"/>
            <a:endParaRPr lang="zh-CN" altLang="en-US"/>
          </a:p>
        </p:txBody>
      </p:sp>
      <p:sp>
        <p:nvSpPr>
          <p:cNvPr id="5" name="4            _2">
            <a:extLst>
              <a:ext uri="{FF2B5EF4-FFF2-40B4-BE49-F238E27FC236}">
                <a16:creationId xmlns:a16="http://schemas.microsoft.com/office/drawing/2014/main" id="{5ACB018D-0ECB-4DE9-AC4C-128BCC728184}"/>
              </a:ext>
            </a:extLst>
          </p:cNvPr>
          <p:cNvSpPr>
            <a:spLocks noChangeArrowheads="1"/>
          </p:cNvSpPr>
          <p:nvPr/>
        </p:nvSpPr>
        <p:spPr bwMode="auto">
          <a:xfrm>
            <a:off x="1527334" y="2196151"/>
            <a:ext cx="9171750" cy="2615130"/>
          </a:xfrm>
          <a:prstGeom prst="rect">
            <a:avLst/>
          </a:prstGeom>
          <a:noFill/>
          <a:ln w="9525" cap="flat" cmpd="sng">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3" tIns="36286" rIns="72573" bIns="36286">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just" eaLnBrk="0" hangingPunct="0">
              <a:lnSpc>
                <a:spcPct val="150000"/>
              </a:lnSpc>
            </a:pPr>
            <a:r>
              <a:rPr lang="zh-CN" altLang="en-US" sz="1600" dirty="0">
                <a:solidFill>
                  <a:schemeClr val="tx1">
                    <a:lumMod val="95000"/>
                    <a:lumOff val="5000"/>
                  </a:schemeClr>
                </a:solidFill>
                <a:latin typeface="微软雅黑" pitchFamily="34" charset="-122"/>
                <a:ea typeface="微软雅黑" pitchFamily="34" charset="-122"/>
                <a:sym typeface="微软雅黑"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点击输入文字点击输入文字点击输入文字点击输入文字点击输入文字点击输入文字点击输入文字点击输入文字点击输入文字</a:t>
            </a:r>
          </a:p>
        </p:txBody>
      </p:sp>
      <p:grpSp>
        <p:nvGrpSpPr>
          <p:cNvPr id="6" name="3            _3">
            <a:extLst>
              <a:ext uri="{FF2B5EF4-FFF2-40B4-BE49-F238E27FC236}">
                <a16:creationId xmlns:a16="http://schemas.microsoft.com/office/drawing/2014/main" id="{1B0B6BF6-6F80-4A20-B8B9-29BF11C81C30}"/>
              </a:ext>
            </a:extLst>
          </p:cNvPr>
          <p:cNvGrpSpPr/>
          <p:nvPr/>
        </p:nvGrpSpPr>
        <p:grpSpPr>
          <a:xfrm>
            <a:off x="2007373" y="291447"/>
            <a:ext cx="2167871" cy="1644592"/>
            <a:chOff x="2332469" y="809238"/>
            <a:chExt cx="1859969" cy="608493"/>
          </a:xfrm>
          <a:solidFill>
            <a:srgbClr val="C00000"/>
          </a:solidFill>
        </p:grpSpPr>
        <p:sp>
          <p:nvSpPr>
            <p:cNvPr id="7" name="圆角矩形 8">
              <a:extLst>
                <a:ext uri="{FF2B5EF4-FFF2-40B4-BE49-F238E27FC236}">
                  <a16:creationId xmlns:a16="http://schemas.microsoft.com/office/drawing/2014/main" id="{68C12BA1-C1BA-4103-8737-6BB9DFC80877}"/>
                </a:ext>
              </a:extLst>
            </p:cNvPr>
            <p:cNvSpPr/>
            <p:nvPr/>
          </p:nvSpPr>
          <p:spPr bwMode="auto">
            <a:xfrm>
              <a:off x="2332469" y="809238"/>
              <a:ext cx="1859969" cy="608493"/>
            </a:xfrm>
            <a:prstGeom prst="hexagon">
              <a:avLst/>
            </a:prstGeom>
            <a:grpFill/>
            <a:ln w="19050" cap="flat" cmpd="sng" algn="ctr">
              <a:solidFill>
                <a:srgbClr val="C00000"/>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algn="ctr" defTabSz="1088135"/>
              <a:endParaRPr lang="zh-CN" altLang="en-US" sz="3700" dirty="0">
                <a:solidFill>
                  <a:schemeClr val="bg1"/>
                </a:solidFill>
                <a:latin typeface="+mj-lt"/>
                <a:ea typeface="微软雅黑" pitchFamily="34" charset="-122"/>
              </a:endParaRPr>
            </a:p>
          </p:txBody>
        </p:sp>
        <p:sp>
          <p:nvSpPr>
            <p:cNvPr id="8" name="矩形 7">
              <a:extLst>
                <a:ext uri="{FF2B5EF4-FFF2-40B4-BE49-F238E27FC236}">
                  <a16:creationId xmlns:a16="http://schemas.microsoft.com/office/drawing/2014/main" id="{5FADC364-B19F-4935-B8B7-60E83F781296}"/>
                </a:ext>
              </a:extLst>
            </p:cNvPr>
            <p:cNvSpPr/>
            <p:nvPr/>
          </p:nvSpPr>
          <p:spPr>
            <a:xfrm>
              <a:off x="2468822" y="896509"/>
              <a:ext cx="1587261" cy="379562"/>
            </a:xfrm>
            <a:prstGeom prst="hexagon">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00" b="1" dirty="0">
                  <a:latin typeface="微软雅黑" pitchFamily="34" charset="-122"/>
                  <a:ea typeface="微软雅黑" pitchFamily="34" charset="-122"/>
                </a:rPr>
                <a:t>致谢</a:t>
              </a:r>
            </a:p>
          </p:txBody>
        </p:sp>
      </p:grpSp>
    </p:spTree>
    <p:extLst>
      <p:ext uri="{BB962C8B-B14F-4D97-AF65-F5344CB8AC3E}">
        <p14:creationId xmlns:p14="http://schemas.microsoft.com/office/powerpoint/2010/main" val="377507199"/>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456BE06C-B8C4-44D7-B360-92BB91A9F112}"/>
              </a:ext>
            </a:extLst>
          </p:cNvPr>
          <p:cNvGrpSpPr/>
          <p:nvPr/>
        </p:nvGrpSpPr>
        <p:grpSpPr>
          <a:xfrm>
            <a:off x="2097228" y="1114425"/>
            <a:ext cx="2144218" cy="2144218"/>
            <a:chOff x="2109238" y="1388710"/>
            <a:chExt cx="2648292" cy="2648292"/>
          </a:xfrm>
        </p:grpSpPr>
        <p:grpSp>
          <p:nvGrpSpPr>
            <p:cNvPr id="4" name="组合 3">
              <a:extLst>
                <a:ext uri="{FF2B5EF4-FFF2-40B4-BE49-F238E27FC236}">
                  <a16:creationId xmlns:a16="http://schemas.microsoft.com/office/drawing/2014/main" id="{EE7F624F-0F19-40DA-90A2-6F05C6952937}"/>
                </a:ext>
              </a:extLst>
            </p:cNvPr>
            <p:cNvGrpSpPr/>
            <p:nvPr/>
          </p:nvGrpSpPr>
          <p:grpSpPr>
            <a:xfrm>
              <a:off x="2109238" y="1388710"/>
              <a:ext cx="2648292" cy="2648292"/>
              <a:chOff x="304800" y="673100"/>
              <a:chExt cx="4000500" cy="4000500"/>
            </a:xfrm>
            <a:effectLst>
              <a:outerShdw blurRad="381000" dist="152400" dir="8100000" algn="tr" rotWithShape="0">
                <a:prstClr val="black">
                  <a:alpha val="70000"/>
                </a:prstClr>
              </a:outerShdw>
            </a:effectLst>
          </p:grpSpPr>
          <p:sp>
            <p:nvSpPr>
              <p:cNvPr id="5" name="同心圆 15">
                <a:extLst>
                  <a:ext uri="{FF2B5EF4-FFF2-40B4-BE49-F238E27FC236}">
                    <a16:creationId xmlns:a16="http://schemas.microsoft.com/office/drawing/2014/main" id="{D995FEE6-554A-446C-AC10-C9110016B138}"/>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a:extLst>
                  <a:ext uri="{FF2B5EF4-FFF2-40B4-BE49-F238E27FC236}">
                    <a16:creationId xmlns:a16="http://schemas.microsoft.com/office/drawing/2014/main" id="{DC17C1F5-2A9C-4632-954F-5D73558260F6}"/>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dirty="0">
                  <a:solidFill>
                    <a:srgbClr val="C00000"/>
                  </a:solidFill>
                  <a:latin typeface="微软雅黑" panose="020B0503020204020204" pitchFamily="34" charset="-122"/>
                  <a:ea typeface="微软雅黑" panose="020B0503020204020204" pitchFamily="34" charset="-122"/>
                </a:endParaRPr>
              </a:p>
            </p:txBody>
          </p:sp>
        </p:grpSp>
        <p:sp>
          <p:nvSpPr>
            <p:cNvPr id="16" name="矩形 15">
              <a:extLst>
                <a:ext uri="{FF2B5EF4-FFF2-40B4-BE49-F238E27FC236}">
                  <a16:creationId xmlns:a16="http://schemas.microsoft.com/office/drawing/2014/main" id="{32EB80D4-461E-4D7E-A421-EA0DA5A9BAC2}"/>
                </a:ext>
              </a:extLst>
            </p:cNvPr>
            <p:cNvSpPr/>
            <p:nvPr/>
          </p:nvSpPr>
          <p:spPr>
            <a:xfrm>
              <a:off x="2596750" y="2112691"/>
              <a:ext cx="1368471" cy="1482509"/>
            </a:xfrm>
            <a:prstGeom prst="rect">
              <a:avLst/>
            </a:prstGeom>
          </p:spPr>
          <p:txBody>
            <a:bodyPr wrap="none">
              <a:spAutoFit/>
            </a:bodyPr>
            <a:lstStyle/>
            <a:p>
              <a:pPr algn="ctr"/>
              <a:r>
                <a:rPr lang="zh-CN" altLang="en-US" sz="7200" b="1" dirty="0">
                  <a:solidFill>
                    <a:srgbClr val="C00000"/>
                  </a:solidFill>
                  <a:latin typeface="微软雅黑" panose="020B0503020204020204" pitchFamily="34" charset="-122"/>
                  <a:ea typeface="微软雅黑" panose="020B0503020204020204" pitchFamily="34" charset="-122"/>
                </a:rPr>
                <a:t>感</a:t>
              </a:r>
            </a:p>
          </p:txBody>
        </p:sp>
      </p:grpSp>
      <p:grpSp>
        <p:nvGrpSpPr>
          <p:cNvPr id="22" name="组合 21">
            <a:extLst>
              <a:ext uri="{FF2B5EF4-FFF2-40B4-BE49-F238E27FC236}">
                <a16:creationId xmlns:a16="http://schemas.microsoft.com/office/drawing/2014/main" id="{CAF194B1-5FEA-4B25-A287-D8985C4B5178}"/>
              </a:ext>
            </a:extLst>
          </p:cNvPr>
          <p:cNvGrpSpPr/>
          <p:nvPr/>
        </p:nvGrpSpPr>
        <p:grpSpPr>
          <a:xfrm>
            <a:off x="3985663" y="1114425"/>
            <a:ext cx="2144218" cy="2144218"/>
            <a:chOff x="3997673" y="1388710"/>
            <a:chExt cx="2648292" cy="2648292"/>
          </a:xfrm>
        </p:grpSpPr>
        <p:grpSp>
          <p:nvGrpSpPr>
            <p:cNvPr id="7" name="组合 6">
              <a:extLst>
                <a:ext uri="{FF2B5EF4-FFF2-40B4-BE49-F238E27FC236}">
                  <a16:creationId xmlns:a16="http://schemas.microsoft.com/office/drawing/2014/main" id="{8C6AA863-471F-435A-A6E1-542A63F1F74E}"/>
                </a:ext>
              </a:extLst>
            </p:cNvPr>
            <p:cNvGrpSpPr/>
            <p:nvPr/>
          </p:nvGrpSpPr>
          <p:grpSpPr>
            <a:xfrm>
              <a:off x="3997673" y="1388710"/>
              <a:ext cx="2648292" cy="2648292"/>
              <a:chOff x="304800" y="673100"/>
              <a:chExt cx="4000500" cy="4000500"/>
            </a:xfrm>
            <a:effectLst>
              <a:outerShdw blurRad="381000" dist="152400" dir="8100000" algn="tr" rotWithShape="0">
                <a:prstClr val="black">
                  <a:alpha val="70000"/>
                </a:prstClr>
              </a:outerShdw>
            </a:effectLst>
          </p:grpSpPr>
          <p:sp>
            <p:nvSpPr>
              <p:cNvPr id="8" name="同心圆 15">
                <a:extLst>
                  <a:ext uri="{FF2B5EF4-FFF2-40B4-BE49-F238E27FC236}">
                    <a16:creationId xmlns:a16="http://schemas.microsoft.com/office/drawing/2014/main" id="{238A9D17-2C15-475A-9F42-91014DC3FA4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a:extLst>
                  <a:ext uri="{FF2B5EF4-FFF2-40B4-BE49-F238E27FC236}">
                    <a16:creationId xmlns:a16="http://schemas.microsoft.com/office/drawing/2014/main" id="{4DC85990-F975-48B1-9363-3049C271C53E}"/>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a16="http://schemas.microsoft.com/office/drawing/2014/main" id="{F9CAF7AD-F8D3-4806-8FC2-1E7D1BA136C8}"/>
                </a:ext>
              </a:extLst>
            </p:cNvPr>
            <p:cNvSpPr/>
            <p:nvPr/>
          </p:nvSpPr>
          <p:spPr>
            <a:xfrm>
              <a:off x="4478106" y="2112691"/>
              <a:ext cx="1368471" cy="1482509"/>
            </a:xfrm>
            <a:prstGeom prst="rect">
              <a:avLst/>
            </a:prstGeom>
          </p:spPr>
          <p:txBody>
            <a:bodyPr wrap="none">
              <a:spAutoFit/>
            </a:bodyPr>
            <a:lstStyle/>
            <a:p>
              <a:pPr algn="ctr"/>
              <a:r>
                <a:rPr lang="zh-CN" altLang="en-US" sz="7200" b="1" dirty="0">
                  <a:solidFill>
                    <a:srgbClr val="C00000"/>
                  </a:solidFill>
                  <a:latin typeface="微软雅黑" panose="020B0503020204020204" pitchFamily="34" charset="-122"/>
                  <a:ea typeface="微软雅黑" panose="020B0503020204020204" pitchFamily="34" charset="-122"/>
                </a:rPr>
                <a:t>谢</a:t>
              </a:r>
            </a:p>
          </p:txBody>
        </p:sp>
      </p:grpSp>
      <p:grpSp>
        <p:nvGrpSpPr>
          <p:cNvPr id="23" name="组合 22">
            <a:extLst>
              <a:ext uri="{FF2B5EF4-FFF2-40B4-BE49-F238E27FC236}">
                <a16:creationId xmlns:a16="http://schemas.microsoft.com/office/drawing/2014/main" id="{7CD2E4CE-20E3-43A5-A964-47AB9660469B}"/>
              </a:ext>
            </a:extLst>
          </p:cNvPr>
          <p:cNvGrpSpPr/>
          <p:nvPr/>
        </p:nvGrpSpPr>
        <p:grpSpPr>
          <a:xfrm>
            <a:off x="5923114" y="1114425"/>
            <a:ext cx="2144218" cy="2144218"/>
            <a:chOff x="6084890" y="1388710"/>
            <a:chExt cx="2648292" cy="2648292"/>
          </a:xfrm>
        </p:grpSpPr>
        <p:grpSp>
          <p:nvGrpSpPr>
            <p:cNvPr id="10" name="组合 9">
              <a:extLst>
                <a:ext uri="{FF2B5EF4-FFF2-40B4-BE49-F238E27FC236}">
                  <a16:creationId xmlns:a16="http://schemas.microsoft.com/office/drawing/2014/main" id="{CEDBF51D-9C5F-4E0E-B0C4-A15DDB48A127}"/>
                </a:ext>
              </a:extLst>
            </p:cNvPr>
            <p:cNvGrpSpPr/>
            <p:nvPr/>
          </p:nvGrpSpPr>
          <p:grpSpPr>
            <a:xfrm>
              <a:off x="6084890" y="1388710"/>
              <a:ext cx="2648292" cy="2648292"/>
              <a:chOff x="304800" y="673100"/>
              <a:chExt cx="4000500" cy="4000500"/>
            </a:xfrm>
            <a:effectLst>
              <a:outerShdw blurRad="381000" dist="152400" dir="8100000" algn="tr" rotWithShape="0">
                <a:prstClr val="black">
                  <a:alpha val="70000"/>
                </a:prstClr>
              </a:outerShdw>
            </a:effectLst>
          </p:grpSpPr>
          <p:sp>
            <p:nvSpPr>
              <p:cNvPr id="11" name="同心圆 15">
                <a:extLst>
                  <a:ext uri="{FF2B5EF4-FFF2-40B4-BE49-F238E27FC236}">
                    <a16:creationId xmlns:a16="http://schemas.microsoft.com/office/drawing/2014/main" id="{03765DD7-036D-43E4-A66B-2CDA1263DD24}"/>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a:extLst>
                  <a:ext uri="{FF2B5EF4-FFF2-40B4-BE49-F238E27FC236}">
                    <a16:creationId xmlns:a16="http://schemas.microsoft.com/office/drawing/2014/main" id="{43B5C25A-45DB-47F3-818A-DC4A5208DB88}"/>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a:extLst>
                <a:ext uri="{FF2B5EF4-FFF2-40B4-BE49-F238E27FC236}">
                  <a16:creationId xmlns:a16="http://schemas.microsoft.com/office/drawing/2014/main" id="{B8A588B5-A22D-4634-A6CE-472E1823897A}"/>
                </a:ext>
              </a:extLst>
            </p:cNvPr>
            <p:cNvSpPr/>
            <p:nvPr/>
          </p:nvSpPr>
          <p:spPr>
            <a:xfrm>
              <a:off x="6522804" y="2112691"/>
              <a:ext cx="1368471" cy="1482509"/>
            </a:xfrm>
            <a:prstGeom prst="rect">
              <a:avLst/>
            </a:prstGeom>
          </p:spPr>
          <p:txBody>
            <a:bodyPr wrap="none">
              <a:spAutoFit/>
            </a:bodyPr>
            <a:lstStyle/>
            <a:p>
              <a:pPr algn="ctr"/>
              <a:r>
                <a:rPr lang="zh-CN" altLang="en-US" sz="7200" b="1" dirty="0">
                  <a:solidFill>
                    <a:srgbClr val="C00000"/>
                  </a:solidFill>
                  <a:latin typeface="微软雅黑" panose="020B0503020204020204" pitchFamily="34" charset="-122"/>
                  <a:ea typeface="微软雅黑" panose="020B0503020204020204" pitchFamily="34" charset="-122"/>
                </a:rPr>
                <a:t>聆</a:t>
              </a:r>
            </a:p>
          </p:txBody>
        </p:sp>
      </p:grpSp>
      <p:grpSp>
        <p:nvGrpSpPr>
          <p:cNvPr id="24" name="组合 23">
            <a:extLst>
              <a:ext uri="{FF2B5EF4-FFF2-40B4-BE49-F238E27FC236}">
                <a16:creationId xmlns:a16="http://schemas.microsoft.com/office/drawing/2014/main" id="{77BDC0D6-0766-45F6-9C9D-C5C6934C76C7}"/>
              </a:ext>
            </a:extLst>
          </p:cNvPr>
          <p:cNvGrpSpPr/>
          <p:nvPr/>
        </p:nvGrpSpPr>
        <p:grpSpPr>
          <a:xfrm>
            <a:off x="7924719" y="1114425"/>
            <a:ext cx="2144218" cy="2144218"/>
            <a:chOff x="8079342" y="1388710"/>
            <a:chExt cx="2648292" cy="2648292"/>
          </a:xfrm>
        </p:grpSpPr>
        <p:grpSp>
          <p:nvGrpSpPr>
            <p:cNvPr id="13" name="组合 12">
              <a:extLst>
                <a:ext uri="{FF2B5EF4-FFF2-40B4-BE49-F238E27FC236}">
                  <a16:creationId xmlns:a16="http://schemas.microsoft.com/office/drawing/2014/main" id="{92E6EB54-44D5-4BB3-B76C-A850474C0F64}"/>
                </a:ext>
              </a:extLst>
            </p:cNvPr>
            <p:cNvGrpSpPr/>
            <p:nvPr/>
          </p:nvGrpSpPr>
          <p:grpSpPr>
            <a:xfrm>
              <a:off x="8079342" y="1388710"/>
              <a:ext cx="2648292" cy="2648292"/>
              <a:chOff x="304800" y="673100"/>
              <a:chExt cx="4000500" cy="4000500"/>
            </a:xfrm>
            <a:effectLst>
              <a:outerShdw blurRad="381000" dist="152400" dir="8100000" algn="tr" rotWithShape="0">
                <a:prstClr val="black">
                  <a:alpha val="70000"/>
                </a:prstClr>
              </a:outerShdw>
            </a:effectLst>
          </p:grpSpPr>
          <p:sp>
            <p:nvSpPr>
              <p:cNvPr id="14" name="同心圆 15">
                <a:extLst>
                  <a:ext uri="{FF2B5EF4-FFF2-40B4-BE49-F238E27FC236}">
                    <a16:creationId xmlns:a16="http://schemas.microsoft.com/office/drawing/2014/main" id="{1330599E-3130-4D7C-B128-5B6320FBDE48}"/>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a:extLst>
                  <a:ext uri="{FF2B5EF4-FFF2-40B4-BE49-F238E27FC236}">
                    <a16:creationId xmlns:a16="http://schemas.microsoft.com/office/drawing/2014/main" id="{9014B86D-5391-45B3-9F3C-261F81643122}"/>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a:extLst>
                <a:ext uri="{FF2B5EF4-FFF2-40B4-BE49-F238E27FC236}">
                  <a16:creationId xmlns:a16="http://schemas.microsoft.com/office/drawing/2014/main" id="{1A5B8282-8AA7-4E6F-AFAD-66F472BB72E3}"/>
                </a:ext>
              </a:extLst>
            </p:cNvPr>
            <p:cNvSpPr/>
            <p:nvPr/>
          </p:nvSpPr>
          <p:spPr>
            <a:xfrm>
              <a:off x="8602945" y="2112690"/>
              <a:ext cx="1368471" cy="1482509"/>
            </a:xfrm>
            <a:prstGeom prst="rect">
              <a:avLst/>
            </a:prstGeom>
          </p:spPr>
          <p:txBody>
            <a:bodyPr wrap="none">
              <a:spAutoFit/>
            </a:bodyPr>
            <a:lstStyle/>
            <a:p>
              <a:pPr algn="ctr"/>
              <a:r>
                <a:rPr lang="zh-CN" altLang="en-US" sz="7200" b="1" dirty="0">
                  <a:solidFill>
                    <a:srgbClr val="C00000"/>
                  </a:solidFill>
                  <a:latin typeface="微软雅黑" panose="020B0503020204020204" pitchFamily="34" charset="-122"/>
                  <a:ea typeface="微软雅黑" panose="020B0503020204020204" pitchFamily="34" charset="-122"/>
                </a:rPr>
                <a:t>听</a:t>
              </a:r>
            </a:p>
          </p:txBody>
        </p:sp>
      </p:grpSp>
      <p:sp>
        <p:nvSpPr>
          <p:cNvPr id="25" name="矩形 24">
            <a:extLst>
              <a:ext uri="{FF2B5EF4-FFF2-40B4-BE49-F238E27FC236}">
                <a16:creationId xmlns:a16="http://schemas.microsoft.com/office/drawing/2014/main" id="{6C69E570-39A6-4E6C-80A1-EBB48A4D7C7B}"/>
              </a:ext>
            </a:extLst>
          </p:cNvPr>
          <p:cNvSpPr/>
          <p:nvPr/>
        </p:nvSpPr>
        <p:spPr>
          <a:xfrm>
            <a:off x="1876163" y="3728365"/>
            <a:ext cx="6382012" cy="45719"/>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A5F0FF52-2046-41CA-910A-AD0484826FEA}"/>
              </a:ext>
            </a:extLst>
          </p:cNvPr>
          <p:cNvSpPr/>
          <p:nvPr/>
        </p:nvSpPr>
        <p:spPr>
          <a:xfrm flipV="1">
            <a:off x="3985663" y="4918737"/>
            <a:ext cx="6254658" cy="45719"/>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EEBBCB15-EDAE-495D-AF60-B137CFBA3E3C}"/>
              </a:ext>
            </a:extLst>
          </p:cNvPr>
          <p:cNvSpPr txBox="1"/>
          <p:nvPr/>
        </p:nvSpPr>
        <p:spPr>
          <a:xfrm>
            <a:off x="3945783" y="4002370"/>
            <a:ext cx="4874681" cy="523220"/>
          </a:xfrm>
          <a:prstGeom prst="rect">
            <a:avLst/>
          </a:prstGeom>
          <a:noFill/>
        </p:spPr>
        <p:txBody>
          <a:bodyPr wrap="square" rtlCol="0">
            <a:spAutoFit/>
          </a:bodyPr>
          <a:lstStyle/>
          <a:p>
            <a:r>
              <a:rPr lang="zh-CN" altLang="en-US" sz="2800" dirty="0">
                <a:solidFill>
                  <a:srgbClr val="C00000"/>
                </a:solidFill>
                <a:latin typeface="微软雅黑" panose="020B0503020204020204" pitchFamily="34" charset="-122"/>
                <a:ea typeface="微软雅黑" panose="020B0503020204020204" pitchFamily="34" charset="-122"/>
              </a:rPr>
              <a:t>汇报人：</a:t>
            </a:r>
            <a:r>
              <a:rPr lang="en-US" altLang="zh-CN" sz="2800" dirty="0">
                <a:solidFill>
                  <a:srgbClr val="C00000"/>
                </a:solidFill>
                <a:latin typeface="微软雅黑" panose="020B0503020204020204" pitchFamily="34" charset="-122"/>
                <a:ea typeface="微软雅黑" panose="020B0503020204020204" pitchFamily="34" charset="-122"/>
              </a:rPr>
              <a:t>xxx     </a:t>
            </a:r>
            <a:r>
              <a:rPr lang="zh-CN" altLang="en-US" sz="2800" dirty="0">
                <a:solidFill>
                  <a:srgbClr val="C00000"/>
                </a:solidFill>
                <a:latin typeface="微软雅黑" panose="020B0503020204020204" pitchFamily="34" charset="-122"/>
                <a:ea typeface="微软雅黑" panose="020B0503020204020204" pitchFamily="34" charset="-122"/>
              </a:rPr>
              <a:t>部门：</a:t>
            </a:r>
            <a:r>
              <a:rPr lang="en-US" altLang="zh-CN" sz="2800" dirty="0">
                <a:solidFill>
                  <a:srgbClr val="C00000"/>
                </a:solidFill>
                <a:latin typeface="微软雅黑" panose="020B0503020204020204" pitchFamily="34" charset="-122"/>
                <a:ea typeface="微软雅黑" panose="020B0503020204020204" pitchFamily="34" charset="-122"/>
              </a:rPr>
              <a:t>xxx</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2357167"/>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2"/>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3"/>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21"/>
                                        </p:tgtEl>
                                      </p:cBhvr>
                                    </p:animEffect>
                                    <p:animScale>
                                      <p:cBhvr>
                                        <p:cTn id="32" dur="250" autoRev="1" fill="hold"/>
                                        <p:tgtEl>
                                          <p:spTgt spid="21"/>
                                        </p:tgtEl>
                                      </p:cBhvr>
                                      <p:by x="105000" y="105000"/>
                                    </p:animScale>
                                  </p:childTnLst>
                                </p:cTn>
                              </p:par>
                            </p:childTnLst>
                          </p:cTn>
                        </p:par>
                        <p:par>
                          <p:cTn id="33" fill="hold">
                            <p:stCondLst>
                              <p:cond delay="1500"/>
                            </p:stCondLst>
                            <p:childTnLst>
                              <p:par>
                                <p:cTn id="34" presetID="26" presetClass="emph" presetSubtype="0" fill="hold" nodeType="afterEffect">
                                  <p:stCondLst>
                                    <p:cond delay="0"/>
                                  </p:stCondLst>
                                  <p:childTnLst>
                                    <p:animEffect transition="out" filter="fade">
                                      <p:cBhvr>
                                        <p:cTn id="35" dur="500" tmFilter="0, 0; .2, .5; .8, .5; 1, 0"/>
                                        <p:tgtEl>
                                          <p:spTgt spid="22"/>
                                        </p:tgtEl>
                                      </p:cBhvr>
                                    </p:animEffect>
                                    <p:animScale>
                                      <p:cBhvr>
                                        <p:cTn id="36" dur="250" autoRev="1" fill="hold"/>
                                        <p:tgtEl>
                                          <p:spTgt spid="22"/>
                                        </p:tgtEl>
                                      </p:cBhvr>
                                      <p:by x="105000" y="105000"/>
                                    </p:animScale>
                                  </p:childTnLst>
                                </p:cTn>
                              </p:par>
                            </p:childTnLst>
                          </p:cTn>
                        </p:par>
                        <p:par>
                          <p:cTn id="37" fill="hold">
                            <p:stCondLst>
                              <p:cond delay="2000"/>
                            </p:stCondLst>
                            <p:childTnLst>
                              <p:par>
                                <p:cTn id="38" presetID="26" presetClass="emph" presetSubtype="0" fill="hold" nodeType="afterEffect">
                                  <p:stCondLst>
                                    <p:cond delay="0"/>
                                  </p:stCondLst>
                                  <p:childTnLst>
                                    <p:animEffect transition="out" filter="fade">
                                      <p:cBhvr>
                                        <p:cTn id="39" dur="500" tmFilter="0, 0; .2, .5; .8, .5; 1, 0"/>
                                        <p:tgtEl>
                                          <p:spTgt spid="23"/>
                                        </p:tgtEl>
                                      </p:cBhvr>
                                    </p:animEffect>
                                    <p:animScale>
                                      <p:cBhvr>
                                        <p:cTn id="40" dur="250" autoRev="1" fill="hold"/>
                                        <p:tgtEl>
                                          <p:spTgt spid="23"/>
                                        </p:tgtEl>
                                      </p:cBhvr>
                                      <p:by x="105000" y="105000"/>
                                    </p:animScale>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24"/>
                                        </p:tgtEl>
                                      </p:cBhvr>
                                    </p:animEffect>
                                    <p:animScale>
                                      <p:cBhvr>
                                        <p:cTn id="44" dur="250" autoRev="1" fill="hold"/>
                                        <p:tgtEl>
                                          <p:spTgt spid="24"/>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_1">
            <a:extLst>
              <a:ext uri="{FF2B5EF4-FFF2-40B4-BE49-F238E27FC236}">
                <a16:creationId xmlns:a16="http://schemas.microsoft.com/office/drawing/2014/main" id="{1AEB09D2-CDE7-42B6-91A5-E4FD34F0EE9F}"/>
              </a:ext>
            </a:extLst>
          </p:cNvPr>
          <p:cNvSpPr/>
          <p:nvPr/>
        </p:nvSpPr>
        <p:spPr>
          <a:xfrm rot="16200000">
            <a:off x="-79676" y="1514251"/>
            <a:ext cx="3722911" cy="3563558"/>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2          _2">
            <a:extLst>
              <a:ext uri="{FF2B5EF4-FFF2-40B4-BE49-F238E27FC236}">
                <a16:creationId xmlns:a16="http://schemas.microsoft.com/office/drawing/2014/main" id="{D2955E44-5245-4A19-886A-544DA709520B}"/>
              </a:ext>
            </a:extLst>
          </p:cNvPr>
          <p:cNvSpPr/>
          <p:nvPr/>
        </p:nvSpPr>
        <p:spPr>
          <a:xfrm>
            <a:off x="4047908" y="2476790"/>
            <a:ext cx="512927" cy="51150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4" name="2           _3">
            <a:extLst>
              <a:ext uri="{FF2B5EF4-FFF2-40B4-BE49-F238E27FC236}">
                <a16:creationId xmlns:a16="http://schemas.microsoft.com/office/drawing/2014/main" id="{7A519961-2ED9-48A4-B725-557E15F1A5DD}"/>
              </a:ext>
            </a:extLst>
          </p:cNvPr>
          <p:cNvGrpSpPr/>
          <p:nvPr/>
        </p:nvGrpSpPr>
        <p:grpSpPr>
          <a:xfrm>
            <a:off x="4698995" y="2412345"/>
            <a:ext cx="2687643" cy="555829"/>
            <a:chOff x="6339097" y="1529401"/>
            <a:chExt cx="3744416" cy="555829"/>
          </a:xfrm>
          <a:solidFill>
            <a:srgbClr val="C00000"/>
          </a:solidFill>
        </p:grpSpPr>
        <p:sp>
          <p:nvSpPr>
            <p:cNvPr id="5" name="圆角矩形 68">
              <a:extLst>
                <a:ext uri="{FF2B5EF4-FFF2-40B4-BE49-F238E27FC236}">
                  <a16:creationId xmlns:a16="http://schemas.microsoft.com/office/drawing/2014/main" id="{BCB69B2D-B4B3-4BBD-AB31-C68F82CCAF82}"/>
                </a:ext>
              </a:extLst>
            </p:cNvPr>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solidFill>
                  <a:schemeClr val="bg1"/>
                </a:solidFill>
                <a:latin typeface="+mj-lt"/>
                <a:ea typeface="Arial Unicode MS" panose="020B0604020202020204" pitchFamily="34" charset="-122"/>
                <a:cs typeface="Arial Unicode MS" panose="020B0604020202020204" pitchFamily="34" charset="-122"/>
              </a:endParaRPr>
            </a:p>
          </p:txBody>
        </p:sp>
        <p:sp>
          <p:nvSpPr>
            <p:cNvPr id="6" name="矩形 5">
              <a:extLst>
                <a:ext uri="{FF2B5EF4-FFF2-40B4-BE49-F238E27FC236}">
                  <a16:creationId xmlns:a16="http://schemas.microsoft.com/office/drawing/2014/main" id="{5FCC9553-148F-4558-B591-49993FD50571}"/>
                </a:ext>
              </a:extLst>
            </p:cNvPr>
            <p:cNvSpPr/>
            <p:nvPr/>
          </p:nvSpPr>
          <p:spPr>
            <a:xfrm>
              <a:off x="6788863" y="1529401"/>
              <a:ext cx="2653075" cy="530442"/>
            </a:xfrm>
            <a:prstGeom prst="rect">
              <a:avLst/>
            </a:prstGeom>
            <a:noFill/>
          </p:spPr>
          <p:txBody>
            <a:bodyPr wrap="square" lIns="121960" tIns="60980" rIns="121960" bIns="60980">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工作回顾</a:t>
              </a:r>
              <a:endParaRPr lang="en-GB" altLang="zh-CN"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7" name="2          _4">
            <a:extLst>
              <a:ext uri="{FF2B5EF4-FFF2-40B4-BE49-F238E27FC236}">
                <a16:creationId xmlns:a16="http://schemas.microsoft.com/office/drawing/2014/main" id="{FD611659-5DD4-49A4-BA01-445696521469}"/>
              </a:ext>
            </a:extLst>
          </p:cNvPr>
          <p:cNvSpPr/>
          <p:nvPr/>
        </p:nvSpPr>
        <p:spPr>
          <a:xfrm>
            <a:off x="7806167" y="2456670"/>
            <a:ext cx="512927" cy="51150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 name="2          _5">
            <a:extLst>
              <a:ext uri="{FF2B5EF4-FFF2-40B4-BE49-F238E27FC236}">
                <a16:creationId xmlns:a16="http://schemas.microsoft.com/office/drawing/2014/main" id="{B57CE326-AF99-4C65-91EA-C85ED7E42A10}"/>
              </a:ext>
            </a:extLst>
          </p:cNvPr>
          <p:cNvGrpSpPr/>
          <p:nvPr/>
        </p:nvGrpSpPr>
        <p:grpSpPr>
          <a:xfrm>
            <a:off x="8599481" y="2410178"/>
            <a:ext cx="2687643" cy="557996"/>
            <a:chOff x="6315199" y="2363686"/>
            <a:chExt cx="3744416" cy="557996"/>
          </a:xfrm>
          <a:solidFill>
            <a:srgbClr val="C00000"/>
          </a:solidFill>
        </p:grpSpPr>
        <p:sp>
          <p:nvSpPr>
            <p:cNvPr id="9" name="圆角矩形 72">
              <a:extLst>
                <a:ext uri="{FF2B5EF4-FFF2-40B4-BE49-F238E27FC236}">
                  <a16:creationId xmlns:a16="http://schemas.microsoft.com/office/drawing/2014/main" id="{10816394-C18F-42BD-BA01-A1D2F81E8A29}"/>
                </a:ext>
              </a:extLst>
            </p:cNvPr>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solidFill>
                  <a:schemeClr val="bg1"/>
                </a:solidFill>
                <a:latin typeface="+mj-lt"/>
                <a:ea typeface="Arial Unicode MS" panose="020B0604020202020204" pitchFamily="34" charset="-122"/>
                <a:cs typeface="Arial Unicode MS" panose="020B0604020202020204" pitchFamily="34" charset="-122"/>
              </a:endParaRPr>
            </a:p>
          </p:txBody>
        </p:sp>
        <p:sp>
          <p:nvSpPr>
            <p:cNvPr id="10" name="矩形 9">
              <a:extLst>
                <a:ext uri="{FF2B5EF4-FFF2-40B4-BE49-F238E27FC236}">
                  <a16:creationId xmlns:a16="http://schemas.microsoft.com/office/drawing/2014/main" id="{D9D64734-4114-4CF5-B507-EB76CF05A85E}"/>
                </a:ext>
              </a:extLst>
            </p:cNvPr>
            <p:cNvSpPr/>
            <p:nvPr/>
          </p:nvSpPr>
          <p:spPr>
            <a:xfrm>
              <a:off x="6713795" y="2363686"/>
              <a:ext cx="2653075" cy="530442"/>
            </a:xfrm>
            <a:prstGeom prst="rect">
              <a:avLst/>
            </a:prstGeom>
            <a:noFill/>
          </p:spPr>
          <p:txBody>
            <a:bodyPr wrap="square" lIns="121960" tIns="60980" rIns="121960" bIns="60980">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自我评价</a:t>
              </a:r>
              <a:endParaRPr lang="en-GB" altLang="zh-CN"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11" name="2            _6">
            <a:extLst>
              <a:ext uri="{FF2B5EF4-FFF2-40B4-BE49-F238E27FC236}">
                <a16:creationId xmlns:a16="http://schemas.microsoft.com/office/drawing/2014/main" id="{949B8905-F004-4C0C-BABD-3DEC281883A0}"/>
              </a:ext>
            </a:extLst>
          </p:cNvPr>
          <p:cNvSpPr/>
          <p:nvPr/>
        </p:nvSpPr>
        <p:spPr>
          <a:xfrm>
            <a:off x="4047908" y="3922522"/>
            <a:ext cx="512927" cy="51150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12" name="2          _7">
            <a:extLst>
              <a:ext uri="{FF2B5EF4-FFF2-40B4-BE49-F238E27FC236}">
                <a16:creationId xmlns:a16="http://schemas.microsoft.com/office/drawing/2014/main" id="{F1123500-ED7E-4251-BE8D-4CE262C5A0D1}"/>
              </a:ext>
            </a:extLst>
          </p:cNvPr>
          <p:cNvGrpSpPr/>
          <p:nvPr/>
        </p:nvGrpSpPr>
        <p:grpSpPr>
          <a:xfrm>
            <a:off x="4698994" y="3790550"/>
            <a:ext cx="2687643" cy="608979"/>
            <a:chOff x="6339097" y="3198556"/>
            <a:chExt cx="3744416" cy="608979"/>
          </a:xfrm>
          <a:solidFill>
            <a:srgbClr val="C00000"/>
          </a:solidFill>
        </p:grpSpPr>
        <p:sp>
          <p:nvSpPr>
            <p:cNvPr id="13" name="圆角矩形 76">
              <a:extLst>
                <a:ext uri="{FF2B5EF4-FFF2-40B4-BE49-F238E27FC236}">
                  <a16:creationId xmlns:a16="http://schemas.microsoft.com/office/drawing/2014/main" id="{3ECFBB4C-8317-4D17-BF42-103069915CFC}"/>
                </a:ext>
              </a:extLst>
            </p:cNvPr>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solidFill>
                  <a:schemeClr val="bg1"/>
                </a:solidFill>
                <a:latin typeface="+mj-lt"/>
                <a:ea typeface="Arial Unicode MS" panose="020B0604020202020204" pitchFamily="34" charset="-122"/>
                <a:cs typeface="Arial Unicode MS" panose="020B0604020202020204" pitchFamily="34" charset="-122"/>
              </a:endParaRPr>
            </a:p>
          </p:txBody>
        </p:sp>
        <p:sp>
          <p:nvSpPr>
            <p:cNvPr id="14" name="矩形 13">
              <a:extLst>
                <a:ext uri="{FF2B5EF4-FFF2-40B4-BE49-F238E27FC236}">
                  <a16:creationId xmlns:a16="http://schemas.microsoft.com/office/drawing/2014/main" id="{0D19D532-6C58-4275-956C-B6E57B2AE620}"/>
                </a:ext>
              </a:extLst>
            </p:cNvPr>
            <p:cNvSpPr/>
            <p:nvPr/>
          </p:nvSpPr>
          <p:spPr>
            <a:xfrm>
              <a:off x="6747249" y="3198556"/>
              <a:ext cx="2736305" cy="530442"/>
            </a:xfrm>
            <a:prstGeom prst="rect">
              <a:avLst/>
            </a:prstGeom>
            <a:noFill/>
          </p:spPr>
          <p:txBody>
            <a:bodyPr wrap="square" lIns="121960" tIns="60980" rIns="121960" bIns="60980">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工作体会</a:t>
              </a:r>
              <a:endParaRPr lang="en-GB" altLang="zh-CN"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15" name="2           _8">
            <a:extLst>
              <a:ext uri="{FF2B5EF4-FFF2-40B4-BE49-F238E27FC236}">
                <a16:creationId xmlns:a16="http://schemas.microsoft.com/office/drawing/2014/main" id="{D1CCDD26-B456-425B-AD46-CA55FD603F6E}"/>
              </a:ext>
            </a:extLst>
          </p:cNvPr>
          <p:cNvSpPr/>
          <p:nvPr/>
        </p:nvSpPr>
        <p:spPr>
          <a:xfrm>
            <a:off x="7806167" y="3922522"/>
            <a:ext cx="512927" cy="51150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16" name="2            _9">
            <a:extLst>
              <a:ext uri="{FF2B5EF4-FFF2-40B4-BE49-F238E27FC236}">
                <a16:creationId xmlns:a16="http://schemas.microsoft.com/office/drawing/2014/main" id="{13812C26-7893-44CB-AA2B-612731AA9FEB}"/>
              </a:ext>
            </a:extLst>
          </p:cNvPr>
          <p:cNvGrpSpPr/>
          <p:nvPr/>
        </p:nvGrpSpPr>
        <p:grpSpPr>
          <a:xfrm>
            <a:off x="8599480" y="3793131"/>
            <a:ext cx="2687643" cy="571716"/>
            <a:chOff x="6339097" y="4120690"/>
            <a:chExt cx="3744416" cy="571717"/>
          </a:xfrm>
          <a:solidFill>
            <a:srgbClr val="C00000"/>
          </a:solidFill>
        </p:grpSpPr>
        <p:sp>
          <p:nvSpPr>
            <p:cNvPr id="17" name="圆角矩形 80">
              <a:extLst>
                <a:ext uri="{FF2B5EF4-FFF2-40B4-BE49-F238E27FC236}">
                  <a16:creationId xmlns:a16="http://schemas.microsoft.com/office/drawing/2014/main" id="{E312305B-7A8D-4F92-BB40-6AC035747CF8}"/>
                </a:ext>
              </a:extLst>
            </p:cNvPr>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solidFill>
                  <a:schemeClr val="bg1"/>
                </a:solidFill>
                <a:latin typeface="+mj-lt"/>
                <a:ea typeface="Arial Unicode MS" panose="020B0604020202020204" pitchFamily="34" charset="-122"/>
                <a:cs typeface="Arial Unicode MS" panose="020B0604020202020204" pitchFamily="34" charset="-122"/>
              </a:endParaRPr>
            </a:p>
          </p:txBody>
        </p:sp>
        <p:sp>
          <p:nvSpPr>
            <p:cNvPr id="18" name="矩形 17">
              <a:extLst>
                <a:ext uri="{FF2B5EF4-FFF2-40B4-BE49-F238E27FC236}">
                  <a16:creationId xmlns:a16="http://schemas.microsoft.com/office/drawing/2014/main" id="{E4280309-9796-4BF1-B458-3BB34F9E1803}"/>
                </a:ext>
              </a:extLst>
            </p:cNvPr>
            <p:cNvSpPr/>
            <p:nvPr/>
          </p:nvSpPr>
          <p:spPr>
            <a:xfrm>
              <a:off x="6843152" y="4120690"/>
              <a:ext cx="2736305" cy="530443"/>
            </a:xfrm>
            <a:prstGeom prst="rect">
              <a:avLst/>
            </a:prstGeom>
            <a:noFill/>
          </p:spPr>
          <p:txBody>
            <a:bodyPr wrap="square" lIns="121960" tIns="60980" rIns="121960" bIns="60980">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工作规划和展望</a:t>
              </a:r>
              <a:endParaRPr lang="en-GB" altLang="zh-CN"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23" name="2            _12">
            <a:extLst>
              <a:ext uri="{FF2B5EF4-FFF2-40B4-BE49-F238E27FC236}">
                <a16:creationId xmlns:a16="http://schemas.microsoft.com/office/drawing/2014/main" id="{2D9CD80C-BE5C-449B-9A6A-5F6904A9851A}"/>
              </a:ext>
            </a:extLst>
          </p:cNvPr>
          <p:cNvSpPr txBox="1"/>
          <p:nvPr/>
        </p:nvSpPr>
        <p:spPr>
          <a:xfrm>
            <a:off x="0" y="2410178"/>
            <a:ext cx="2806485" cy="1354243"/>
          </a:xfrm>
          <a:prstGeom prst="rect">
            <a:avLst/>
          </a:prstGeom>
          <a:noFill/>
        </p:spPr>
        <p:txBody>
          <a:bodyPr wrap="square" lIns="121880" tIns="60938" rIns="121880" bIns="60938">
            <a:spAutoFit/>
          </a:bodyPr>
          <a:lstStyle/>
          <a:p>
            <a:pPr algn="ctr">
              <a:defRPr/>
            </a:pPr>
            <a:r>
              <a:rPr lang="zh-CN" altLang="en-US" sz="4800" b="1" spc="200" dirty="0">
                <a:solidFill>
                  <a:schemeClr val="bg1"/>
                </a:solidFill>
                <a:latin typeface="微软雅黑" pitchFamily="34" charset="-122"/>
                <a:ea typeface="微软雅黑" pitchFamily="34" charset="-122"/>
              </a:rPr>
              <a:t>目录 </a:t>
            </a:r>
            <a:endParaRPr lang="en-US" altLang="zh-CN" sz="4800" b="1" spc="200" dirty="0">
              <a:solidFill>
                <a:schemeClr val="bg1"/>
              </a:solidFill>
              <a:latin typeface="微软雅黑" pitchFamily="34" charset="-122"/>
              <a:ea typeface="微软雅黑" pitchFamily="34" charset="-122"/>
            </a:endParaRPr>
          </a:p>
          <a:p>
            <a:pPr algn="ctr">
              <a:defRPr/>
            </a:pPr>
            <a:r>
              <a:rPr lang="en-US" altLang="zh-CN" sz="3200" b="1" spc="200" dirty="0">
                <a:solidFill>
                  <a:schemeClr val="bg1"/>
                </a:solidFill>
                <a:latin typeface="微软雅黑" pitchFamily="34" charset="-122"/>
                <a:ea typeface="微软雅黑" pitchFamily="34" charset="-122"/>
              </a:rPr>
              <a:t>CONTENTS</a:t>
            </a:r>
            <a:endParaRPr lang="zh-CN" altLang="en-US" sz="3200" b="1" spc="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085255566"/>
      </p:ext>
    </p:extLst>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23"/>
                                        </p:tgtEl>
                                        <p:attrNameLst>
                                          <p:attrName>style.visibility</p:attrName>
                                        </p:attrNameLst>
                                      </p:cBhvr>
                                      <p:to>
                                        <p:strVal val="visible"/>
                                      </p:to>
                                    </p:set>
                                    <p:anim calcmode="lin" valueType="num">
                                      <p:cBhvr>
                                        <p:cTn id="12" dur="250" fill="hold"/>
                                        <p:tgtEl>
                                          <p:spTgt spid="23"/>
                                        </p:tgtEl>
                                        <p:attrNameLst>
                                          <p:attrName>ppt_x</p:attrName>
                                        </p:attrNameLst>
                                      </p:cBhvr>
                                      <p:tavLst>
                                        <p:tav tm="0">
                                          <p:val>
                                            <p:strVal val="#ppt_x"/>
                                          </p:val>
                                        </p:tav>
                                        <p:tav tm="100000">
                                          <p:val>
                                            <p:strVal val="#ppt_x"/>
                                          </p:val>
                                        </p:tav>
                                      </p:tavLst>
                                    </p:anim>
                                    <p:anim calcmode="lin" valueType="num">
                                      <p:cBhvr>
                                        <p:cTn id="13" dur="250" fill="hold"/>
                                        <p:tgtEl>
                                          <p:spTgt spid="23"/>
                                        </p:tgtEl>
                                        <p:attrNameLst>
                                          <p:attrName>ppt_y</p:attrName>
                                        </p:attrNameLst>
                                      </p:cBhvr>
                                      <p:tavLst>
                                        <p:tav tm="0">
                                          <p:val>
                                            <p:strVal val="#ppt_y-#ppt_h/2"/>
                                          </p:val>
                                        </p:tav>
                                        <p:tav tm="100000">
                                          <p:val>
                                            <p:strVal val="#ppt_y"/>
                                          </p:val>
                                        </p:tav>
                                      </p:tavLst>
                                    </p:anim>
                                    <p:anim calcmode="lin" valueType="num">
                                      <p:cBhvr>
                                        <p:cTn id="14" dur="250" fill="hold"/>
                                        <p:tgtEl>
                                          <p:spTgt spid="23"/>
                                        </p:tgtEl>
                                        <p:attrNameLst>
                                          <p:attrName>ppt_w</p:attrName>
                                        </p:attrNameLst>
                                      </p:cBhvr>
                                      <p:tavLst>
                                        <p:tav tm="0">
                                          <p:val>
                                            <p:strVal val="#ppt_w"/>
                                          </p:val>
                                        </p:tav>
                                        <p:tav tm="100000">
                                          <p:val>
                                            <p:strVal val="#ppt_w"/>
                                          </p:val>
                                        </p:tav>
                                      </p:tavLst>
                                    </p:anim>
                                    <p:anim calcmode="lin" valueType="num">
                                      <p:cBhvr>
                                        <p:cTn id="15" dur="250" fill="hold"/>
                                        <p:tgtEl>
                                          <p:spTgt spid="23"/>
                                        </p:tgtEl>
                                        <p:attrNameLst>
                                          <p:attrName>ppt_h</p:attrName>
                                        </p:attrNameLst>
                                      </p:cBhvr>
                                      <p:tavLst>
                                        <p:tav tm="0">
                                          <p:val>
                                            <p:fltVal val="0"/>
                                          </p:val>
                                        </p:tav>
                                        <p:tav tm="100000">
                                          <p:val>
                                            <p:strVal val="#ppt_h"/>
                                          </p:val>
                                        </p:tav>
                                      </p:tavLst>
                                    </p:anim>
                                  </p:childTnLst>
                                </p:cTn>
                              </p:par>
                            </p:childTnLst>
                          </p:cTn>
                        </p:par>
                        <p:par>
                          <p:cTn id="16" fill="hold">
                            <p:stCondLst>
                              <p:cond delay="165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56" presetClass="path" presetSubtype="0" accel="50000" decel="50000" fill="hold" grpId="1" nodeType="withEffect">
                                  <p:stCondLst>
                                    <p:cond delay="0"/>
                                  </p:stCondLst>
                                  <p:childTnLst>
                                    <p:animMotion origin="layout" path="M -0.03737 0.04121 L -6.25E-7 -3.33333E-6 " pathEditMode="relative" rAng="0" ptsTypes="AA">
                                      <p:cBhvr>
                                        <p:cTn id="21" dur="700" fill="hold"/>
                                        <p:tgtEl>
                                          <p:spTgt spid="3"/>
                                        </p:tgtEl>
                                        <p:attrNameLst>
                                          <p:attrName>ppt_x</p:attrName>
                                          <p:attrName>ppt_y</p:attrName>
                                        </p:attrNameLst>
                                      </p:cBhvr>
                                      <p:rCtr x="1862" y="-2060"/>
                                    </p:animMotion>
                                  </p:childTnLst>
                                </p:cTn>
                              </p:par>
                              <p:par>
                                <p:cTn id="22" presetID="22" presetClass="entr" presetSubtype="8" fill="hold" nodeType="withEffect">
                                  <p:stCondLst>
                                    <p:cond delay="25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par>
                                <p:cTn id="28" presetID="56" presetClass="path" presetSubtype="0" accel="50000" decel="50000" fill="hold" grpId="1" nodeType="withEffect">
                                  <p:stCondLst>
                                    <p:cond delay="250"/>
                                  </p:stCondLst>
                                  <p:childTnLst>
                                    <p:animMotion origin="layout" path="M -0.03737 0.0412 L -6.25E-7 2.96296E-6 " pathEditMode="relative" rAng="0" ptsTypes="AA">
                                      <p:cBhvr>
                                        <p:cTn id="29" dur="700" fill="hold"/>
                                        <p:tgtEl>
                                          <p:spTgt spid="7"/>
                                        </p:tgtEl>
                                        <p:attrNameLst>
                                          <p:attrName>ppt_x</p:attrName>
                                          <p:attrName>ppt_y</p:attrName>
                                        </p:attrNameLst>
                                      </p:cBhvr>
                                      <p:rCtr x="1862" y="-2060"/>
                                    </p:animMotion>
                                  </p:childTnLst>
                                </p:cTn>
                              </p:par>
                              <p:par>
                                <p:cTn id="30" presetID="22" presetClass="entr" presetSubtype="8" fill="hold" nodeType="with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par>
                                <p:cTn id="36" presetID="56" presetClass="path" presetSubtype="0" accel="50000" decel="50000" fill="hold" grpId="1" nodeType="withEffect">
                                  <p:stCondLst>
                                    <p:cond delay="500"/>
                                  </p:stCondLst>
                                  <p:childTnLst>
                                    <p:animMotion origin="layout" path="M -0.03737 0.0412 L -6.25E-7 -7.40741E-7 " pathEditMode="relative" rAng="0" ptsTypes="AA">
                                      <p:cBhvr>
                                        <p:cTn id="37" dur="700" fill="hold"/>
                                        <p:tgtEl>
                                          <p:spTgt spid="11"/>
                                        </p:tgtEl>
                                        <p:attrNameLst>
                                          <p:attrName>ppt_x</p:attrName>
                                          <p:attrName>ppt_y</p:attrName>
                                        </p:attrNameLst>
                                      </p:cBhvr>
                                      <p:rCtr x="1862" y="-2060"/>
                                    </p:animMotion>
                                  </p:childTnLst>
                                </p:cTn>
                              </p:par>
                              <p:par>
                                <p:cTn id="38" presetID="22" presetClass="entr" presetSubtype="8" fill="hold" nodeType="withEffect">
                                  <p:stCondLst>
                                    <p:cond delay="75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par>
                                <p:cTn id="44" presetID="56" presetClass="path" presetSubtype="0" accel="50000" decel="50000" fill="hold" grpId="1" nodeType="withEffect">
                                  <p:stCondLst>
                                    <p:cond delay="750"/>
                                  </p:stCondLst>
                                  <p:childTnLst>
                                    <p:animMotion origin="layout" path="M -0.03737 0.04121 L -6.25E-7 -4.44444E-6 " pathEditMode="relative" rAng="0" ptsTypes="AA">
                                      <p:cBhvr>
                                        <p:cTn id="45" dur="700" fill="hold"/>
                                        <p:tgtEl>
                                          <p:spTgt spid="15"/>
                                        </p:tgtEl>
                                        <p:attrNameLst>
                                          <p:attrName>ppt_x</p:attrName>
                                          <p:attrName>ppt_y</p:attrName>
                                        </p:attrNameLst>
                                      </p:cBhvr>
                                      <p:rCtr x="1862" y="-2060"/>
                                    </p:animMotion>
                                  </p:childTnLst>
                                </p:cTn>
                              </p:par>
                              <p:par>
                                <p:cTn id="46" presetID="22" presetClass="entr" presetSubtype="8" fill="hold" nodeType="withEffect">
                                  <p:stCondLst>
                                    <p:cond delay="100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3400"/>
                            </p:stCondLst>
                            <p:childTnLst>
                              <p:par>
                                <p:cTn id="50" presetID="26" presetClass="emph" presetSubtype="0" fill="hold" grpId="2" nodeType="afterEffect">
                                  <p:stCondLst>
                                    <p:cond delay="0"/>
                                  </p:stCondLst>
                                  <p:childTnLst>
                                    <p:animEffect transition="out" filter="fade">
                                      <p:cBhvr>
                                        <p:cTn id="51" dur="500" tmFilter="0, 0; .2, .5; .8, .5; 1, 0"/>
                                        <p:tgtEl>
                                          <p:spTgt spid="3"/>
                                        </p:tgtEl>
                                      </p:cBhvr>
                                    </p:animEffect>
                                    <p:animScale>
                                      <p:cBhvr>
                                        <p:cTn id="52" dur="250" autoRev="1" fill="hold"/>
                                        <p:tgtEl>
                                          <p:spTgt spid="3"/>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4"/>
                                        </p:tgtEl>
                                      </p:cBhvr>
                                    </p:animEffect>
                                    <p:animScale>
                                      <p:cBhvr>
                                        <p:cTn id="5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3" grpId="2" animBg="1"/>
      <p:bldP spid="7" grpId="0" animBg="1"/>
      <p:bldP spid="7" grpId="1" animBg="1"/>
      <p:bldP spid="11" grpId="0" animBg="1"/>
      <p:bldP spid="11" grpId="1" animBg="1"/>
      <p:bldP spid="15" grpId="0" animBg="1"/>
      <p:bldP spid="15" grpId="1"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2           _3">
            <a:extLst>
              <a:ext uri="{FF2B5EF4-FFF2-40B4-BE49-F238E27FC236}">
                <a16:creationId xmlns:a16="http://schemas.microsoft.com/office/drawing/2014/main" id="{7A519961-2ED9-48A4-B725-557E15F1A5DD}"/>
              </a:ext>
            </a:extLst>
          </p:cNvPr>
          <p:cNvGrpSpPr/>
          <p:nvPr/>
        </p:nvGrpSpPr>
        <p:grpSpPr>
          <a:xfrm>
            <a:off x="4473708" y="2433886"/>
            <a:ext cx="5597944" cy="1323477"/>
            <a:chOff x="6339097" y="1573726"/>
            <a:chExt cx="3744416" cy="511504"/>
          </a:xfrm>
          <a:solidFill>
            <a:srgbClr val="C00000"/>
          </a:solidFill>
        </p:grpSpPr>
        <p:sp>
          <p:nvSpPr>
            <p:cNvPr id="5" name="圆角矩形 68">
              <a:extLst>
                <a:ext uri="{FF2B5EF4-FFF2-40B4-BE49-F238E27FC236}">
                  <a16:creationId xmlns:a16="http://schemas.microsoft.com/office/drawing/2014/main" id="{BCB69B2D-B4B3-4BBD-AB31-C68F82CCAF82}"/>
                </a:ext>
              </a:extLst>
            </p:cNvPr>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solidFill>
                  <a:schemeClr val="bg1"/>
                </a:solidFill>
                <a:latin typeface="+mj-lt"/>
                <a:ea typeface="Arial Unicode MS" panose="020B0604020202020204" pitchFamily="34" charset="-122"/>
                <a:cs typeface="Arial Unicode MS" panose="020B0604020202020204" pitchFamily="34" charset="-122"/>
              </a:endParaRPr>
            </a:p>
          </p:txBody>
        </p:sp>
        <p:sp>
          <p:nvSpPr>
            <p:cNvPr id="6" name="矩形 5">
              <a:extLst>
                <a:ext uri="{FF2B5EF4-FFF2-40B4-BE49-F238E27FC236}">
                  <a16:creationId xmlns:a16="http://schemas.microsoft.com/office/drawing/2014/main" id="{5FCC9553-148F-4558-B591-49993FD50571}"/>
                </a:ext>
              </a:extLst>
            </p:cNvPr>
            <p:cNvSpPr/>
            <p:nvPr/>
          </p:nvSpPr>
          <p:spPr>
            <a:xfrm>
              <a:off x="6762270" y="1573726"/>
              <a:ext cx="2653075" cy="472598"/>
            </a:xfrm>
            <a:prstGeom prst="rect">
              <a:avLst/>
            </a:prstGeom>
            <a:noFill/>
          </p:spPr>
          <p:txBody>
            <a:bodyPr wrap="square" lIns="121960" tIns="60980" rIns="121960" bIns="60980">
              <a:spAutoFit/>
            </a:bodyPr>
            <a:lstStyle/>
            <a:p>
              <a:pPr algn="ctr">
                <a:lnSpc>
                  <a:spcPct val="150000"/>
                </a:lnSpc>
              </a:pPr>
              <a:r>
                <a:rPr lang="zh-CN" altLang="en-US" sz="5400" b="1" dirty="0">
                  <a:solidFill>
                    <a:schemeClr val="bg1"/>
                  </a:solidFill>
                  <a:latin typeface="微软雅黑" panose="020B0503020204020204" pitchFamily="34" charset="-122"/>
                  <a:ea typeface="微软雅黑" panose="020B0503020204020204" pitchFamily="34" charset="-122"/>
                  <a:cs typeface="+mn-ea"/>
                  <a:sym typeface="+mn-lt"/>
                </a:rPr>
                <a:t>工作回顾</a:t>
              </a:r>
              <a:endParaRPr lang="en-GB" altLang="zh-CN" sz="5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0" name="组合 19">
            <a:extLst>
              <a:ext uri="{FF2B5EF4-FFF2-40B4-BE49-F238E27FC236}">
                <a16:creationId xmlns:a16="http://schemas.microsoft.com/office/drawing/2014/main" id="{68402515-B308-4BC5-95A0-ED7BD36F32B4}"/>
              </a:ext>
            </a:extLst>
          </p:cNvPr>
          <p:cNvGrpSpPr/>
          <p:nvPr/>
        </p:nvGrpSpPr>
        <p:grpSpPr>
          <a:xfrm>
            <a:off x="2110480" y="1973182"/>
            <a:ext cx="2144218" cy="2144218"/>
            <a:chOff x="2109238" y="1388710"/>
            <a:chExt cx="2648292" cy="2648292"/>
          </a:xfrm>
        </p:grpSpPr>
        <p:grpSp>
          <p:nvGrpSpPr>
            <p:cNvPr id="21" name="组合 20">
              <a:extLst>
                <a:ext uri="{FF2B5EF4-FFF2-40B4-BE49-F238E27FC236}">
                  <a16:creationId xmlns:a16="http://schemas.microsoft.com/office/drawing/2014/main" id="{3F5E738D-BE1B-4620-BBAA-C086955C8983}"/>
                </a:ext>
              </a:extLst>
            </p:cNvPr>
            <p:cNvGrpSpPr/>
            <p:nvPr/>
          </p:nvGrpSpPr>
          <p:grpSpPr>
            <a:xfrm>
              <a:off x="2109238" y="1388710"/>
              <a:ext cx="2648292" cy="2648292"/>
              <a:chOff x="304800" y="673100"/>
              <a:chExt cx="4000500" cy="4000500"/>
            </a:xfrm>
            <a:effectLst>
              <a:outerShdw blurRad="381000" dist="152400" dir="8100000" algn="tr" rotWithShape="0">
                <a:prstClr val="black">
                  <a:alpha val="70000"/>
                </a:prstClr>
              </a:outerShdw>
            </a:effectLst>
          </p:grpSpPr>
          <p:sp>
            <p:nvSpPr>
              <p:cNvPr id="24" name="同心圆 15">
                <a:extLst>
                  <a:ext uri="{FF2B5EF4-FFF2-40B4-BE49-F238E27FC236}">
                    <a16:creationId xmlns:a16="http://schemas.microsoft.com/office/drawing/2014/main" id="{4BC3C20A-B6DE-4544-ABE6-264EA95E4814}"/>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a:extLst>
                  <a:ext uri="{FF2B5EF4-FFF2-40B4-BE49-F238E27FC236}">
                    <a16:creationId xmlns:a16="http://schemas.microsoft.com/office/drawing/2014/main" id="{44169895-B54E-43DA-B1D6-061306E11059}"/>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dirty="0">
                  <a:solidFill>
                    <a:srgbClr val="C00000"/>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A2213DCC-AEB1-4FC6-B219-F2EC5A3DA471}"/>
                </a:ext>
              </a:extLst>
            </p:cNvPr>
            <p:cNvSpPr/>
            <p:nvPr/>
          </p:nvSpPr>
          <p:spPr>
            <a:xfrm>
              <a:off x="2758058" y="1562962"/>
              <a:ext cx="1350651" cy="2299788"/>
            </a:xfrm>
            <a:prstGeom prst="rect">
              <a:avLst/>
            </a:prstGeom>
          </p:spPr>
          <p:txBody>
            <a:bodyPr wrap="none">
              <a:spAutoFit/>
            </a:bodyPr>
            <a:lstStyle/>
            <a:p>
              <a:pPr algn="ctr"/>
              <a:r>
                <a:rPr lang="en-US" altLang="zh-CN" sz="11500" b="1" dirty="0">
                  <a:solidFill>
                    <a:srgbClr val="C00000"/>
                  </a:solidFill>
                  <a:latin typeface="微软雅黑" panose="020B0503020204020204" pitchFamily="34" charset="-122"/>
                  <a:ea typeface="微软雅黑" panose="020B0503020204020204" pitchFamily="34" charset="-122"/>
                </a:rPr>
                <a:t>1</a:t>
              </a:r>
              <a:endParaRPr lang="zh-CN" altLang="en-US" sz="11500" b="1" dirty="0">
                <a:solidFill>
                  <a:srgbClr val="C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22225417"/>
      </p:ext>
    </p:extLst>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泪滴形 21">
            <a:extLst>
              <a:ext uri="{FF2B5EF4-FFF2-40B4-BE49-F238E27FC236}">
                <a16:creationId xmlns:a16="http://schemas.microsoft.com/office/drawing/2014/main" id="{A8136463-6912-49CD-AD28-4C8BDC21F84C}"/>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3" name="泪滴形 22">
            <a:extLst>
              <a:ext uri="{FF2B5EF4-FFF2-40B4-BE49-F238E27FC236}">
                <a16:creationId xmlns:a16="http://schemas.microsoft.com/office/drawing/2014/main" id="{C1B7B6B3-3AF1-4C89-8489-919E7B4CD6C9}"/>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25" name="直接连接符 24">
            <a:extLst>
              <a:ext uri="{FF2B5EF4-FFF2-40B4-BE49-F238E27FC236}">
                <a16:creationId xmlns:a16="http://schemas.microsoft.com/office/drawing/2014/main" id="{59AC0884-F528-43DD-9C35-F889B9B82080}"/>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8990ED6C-A902-4526-8F3A-BFF3B94557C3}"/>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工作岗位及职责</a:t>
            </a:r>
          </a:p>
        </p:txBody>
      </p:sp>
      <p:sp>
        <p:nvSpPr>
          <p:cNvPr id="27" name="Shape 1452">
            <a:extLst>
              <a:ext uri="{FF2B5EF4-FFF2-40B4-BE49-F238E27FC236}">
                <a16:creationId xmlns:a16="http://schemas.microsoft.com/office/drawing/2014/main" id="{B6704C73-CFAF-493B-98E6-BFDC75DAB406}"/>
              </a:ext>
            </a:extLst>
          </p:cNvPr>
          <p:cNvSpPr/>
          <p:nvPr/>
        </p:nvSpPr>
        <p:spPr>
          <a:xfrm>
            <a:off x="815009" y="2876581"/>
            <a:ext cx="2378508" cy="2709830"/>
          </a:xfrm>
          <a:prstGeom prst="roundRect">
            <a:avLst>
              <a:gd name="adj" fmla="val 6924"/>
            </a:avLst>
          </a:prstGeom>
          <a:ln w="12700">
            <a:solidFill>
              <a:srgbClr val="A6AAA9"/>
            </a:solidFill>
            <a:miter lim="400000"/>
          </a:ln>
        </p:spPr>
        <p:txBody>
          <a:bodyPr lIns="14288" tIns="14288" rIns="14288" bIns="1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latin typeface="微软雅黑" panose="020B0503020204020204" pitchFamily="34" charset="-122"/>
              <a:ea typeface="微软雅黑" panose="020B0503020204020204" pitchFamily="34" charset="-122"/>
            </a:endParaRPr>
          </a:p>
        </p:txBody>
      </p:sp>
      <p:sp>
        <p:nvSpPr>
          <p:cNvPr id="28" name="Shape 1454">
            <a:extLst>
              <a:ext uri="{FF2B5EF4-FFF2-40B4-BE49-F238E27FC236}">
                <a16:creationId xmlns:a16="http://schemas.microsoft.com/office/drawing/2014/main" id="{8380653F-5E6C-4FE4-A828-666FCC659AE4}"/>
              </a:ext>
            </a:extLst>
          </p:cNvPr>
          <p:cNvSpPr/>
          <p:nvPr/>
        </p:nvSpPr>
        <p:spPr>
          <a:xfrm>
            <a:off x="3457541" y="2876581"/>
            <a:ext cx="2378510" cy="2709830"/>
          </a:xfrm>
          <a:prstGeom prst="roundRect">
            <a:avLst>
              <a:gd name="adj" fmla="val 6924"/>
            </a:avLst>
          </a:prstGeom>
          <a:ln w="12700">
            <a:solidFill>
              <a:srgbClr val="A6AAA9"/>
            </a:solidFill>
            <a:miter lim="400000"/>
          </a:ln>
        </p:spPr>
        <p:txBody>
          <a:bodyPr lIns="14288" tIns="14288" rIns="14288" bIns="1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latin typeface="微软雅黑" panose="020B0503020204020204" pitchFamily="34" charset="-122"/>
              <a:ea typeface="微软雅黑" panose="020B0503020204020204" pitchFamily="34" charset="-122"/>
            </a:endParaRPr>
          </a:p>
        </p:txBody>
      </p:sp>
      <p:sp>
        <p:nvSpPr>
          <p:cNvPr id="29" name="Shape 1456">
            <a:extLst>
              <a:ext uri="{FF2B5EF4-FFF2-40B4-BE49-F238E27FC236}">
                <a16:creationId xmlns:a16="http://schemas.microsoft.com/office/drawing/2014/main" id="{CAF5621B-CC91-4A52-80E4-BD10288A868A}"/>
              </a:ext>
            </a:extLst>
          </p:cNvPr>
          <p:cNvSpPr/>
          <p:nvPr/>
        </p:nvSpPr>
        <p:spPr>
          <a:xfrm>
            <a:off x="6078862" y="2876581"/>
            <a:ext cx="2378510" cy="2709830"/>
          </a:xfrm>
          <a:prstGeom prst="roundRect">
            <a:avLst>
              <a:gd name="adj" fmla="val 6924"/>
            </a:avLst>
          </a:prstGeom>
          <a:ln w="12700">
            <a:solidFill>
              <a:srgbClr val="A6AAA9"/>
            </a:solidFill>
            <a:miter lim="400000"/>
          </a:ln>
        </p:spPr>
        <p:txBody>
          <a:bodyPr lIns="14288" tIns="14288" rIns="14288" bIns="1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latin typeface="微软雅黑" panose="020B0503020204020204" pitchFamily="34" charset="-122"/>
              <a:ea typeface="微软雅黑" panose="020B0503020204020204" pitchFamily="34" charset="-122"/>
            </a:endParaRPr>
          </a:p>
        </p:txBody>
      </p:sp>
      <p:sp>
        <p:nvSpPr>
          <p:cNvPr id="30" name="Shape 1458">
            <a:extLst>
              <a:ext uri="{FF2B5EF4-FFF2-40B4-BE49-F238E27FC236}">
                <a16:creationId xmlns:a16="http://schemas.microsoft.com/office/drawing/2014/main" id="{CE0D96D9-1B72-4384-A518-B4844354801B}"/>
              </a:ext>
            </a:extLst>
          </p:cNvPr>
          <p:cNvSpPr/>
          <p:nvPr/>
        </p:nvSpPr>
        <p:spPr>
          <a:xfrm>
            <a:off x="8721394" y="2876581"/>
            <a:ext cx="2378510" cy="2709830"/>
          </a:xfrm>
          <a:prstGeom prst="roundRect">
            <a:avLst>
              <a:gd name="adj" fmla="val 6924"/>
            </a:avLst>
          </a:prstGeom>
          <a:ln w="12700">
            <a:solidFill>
              <a:srgbClr val="A6AAA9"/>
            </a:solidFill>
            <a:miter lim="400000"/>
          </a:ln>
        </p:spPr>
        <p:txBody>
          <a:bodyPr lIns="14288" tIns="14288" rIns="14288" bIns="1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latin typeface="微软雅黑" panose="020B0503020204020204" pitchFamily="34" charset="-122"/>
              <a:ea typeface="微软雅黑" panose="020B0503020204020204" pitchFamily="34" charset="-122"/>
            </a:endParaRPr>
          </a:p>
        </p:txBody>
      </p:sp>
      <p:sp>
        <p:nvSpPr>
          <p:cNvPr id="31" name="Shape 1460">
            <a:extLst>
              <a:ext uri="{FF2B5EF4-FFF2-40B4-BE49-F238E27FC236}">
                <a16:creationId xmlns:a16="http://schemas.microsoft.com/office/drawing/2014/main" id="{4E93BAFA-9CE0-4E6E-A71A-E94253F05289}"/>
              </a:ext>
            </a:extLst>
          </p:cNvPr>
          <p:cNvSpPr/>
          <p:nvPr/>
        </p:nvSpPr>
        <p:spPr>
          <a:xfrm>
            <a:off x="1128817" y="2006202"/>
            <a:ext cx="1750892" cy="1750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latin typeface="微软雅黑" panose="020B0503020204020204" pitchFamily="34" charset="-122"/>
              <a:ea typeface="微软雅黑" panose="020B0503020204020204" pitchFamily="34" charset="-122"/>
            </a:endParaRPr>
          </a:p>
        </p:txBody>
      </p:sp>
      <p:grpSp>
        <p:nvGrpSpPr>
          <p:cNvPr id="32" name="Group 20">
            <a:extLst>
              <a:ext uri="{FF2B5EF4-FFF2-40B4-BE49-F238E27FC236}">
                <a16:creationId xmlns:a16="http://schemas.microsoft.com/office/drawing/2014/main" id="{1B44B533-F8A3-4171-B4D0-99B0F5844748}"/>
              </a:ext>
            </a:extLst>
          </p:cNvPr>
          <p:cNvGrpSpPr/>
          <p:nvPr/>
        </p:nvGrpSpPr>
        <p:grpSpPr>
          <a:xfrm>
            <a:off x="1053882" y="2047938"/>
            <a:ext cx="491733" cy="491733"/>
            <a:chOff x="1369087" y="2088729"/>
            <a:chExt cx="474017" cy="474016"/>
          </a:xfrm>
        </p:grpSpPr>
        <p:sp>
          <p:nvSpPr>
            <p:cNvPr id="54" name="Shape 1463">
              <a:extLst>
                <a:ext uri="{FF2B5EF4-FFF2-40B4-BE49-F238E27FC236}">
                  <a16:creationId xmlns:a16="http://schemas.microsoft.com/office/drawing/2014/main" id="{5790B8BB-9DCD-4772-9242-20979C2B29A6}"/>
                </a:ext>
              </a:extLst>
            </p:cNvPr>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dirty="0">
                <a:latin typeface="微软雅黑" panose="020B0503020204020204" pitchFamily="34" charset="-122"/>
                <a:ea typeface="微软雅黑" panose="020B0503020204020204" pitchFamily="34" charset="-122"/>
              </a:endParaRPr>
            </a:p>
          </p:txBody>
        </p:sp>
        <p:sp>
          <p:nvSpPr>
            <p:cNvPr id="55" name="Shape 1464">
              <a:extLst>
                <a:ext uri="{FF2B5EF4-FFF2-40B4-BE49-F238E27FC236}">
                  <a16:creationId xmlns:a16="http://schemas.microsoft.com/office/drawing/2014/main" id="{F31B5BED-A9DE-4F3C-9EB2-AED430453DD6}"/>
                </a:ext>
              </a:extLst>
            </p:cNvPr>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latin typeface="微软雅黑" panose="020B0503020204020204" pitchFamily="34" charset="-122"/>
                <a:ea typeface="微软雅黑" panose="020B0503020204020204" pitchFamily="34" charset="-122"/>
              </a:endParaRPr>
            </a:p>
          </p:txBody>
        </p:sp>
      </p:grpSp>
      <p:sp>
        <p:nvSpPr>
          <p:cNvPr id="33" name="Shape 1465">
            <a:extLst>
              <a:ext uri="{FF2B5EF4-FFF2-40B4-BE49-F238E27FC236}">
                <a16:creationId xmlns:a16="http://schemas.microsoft.com/office/drawing/2014/main" id="{B2ABA07C-6BFD-400D-8CBB-1B5CCA960261}"/>
              </a:ext>
            </a:extLst>
          </p:cNvPr>
          <p:cNvSpPr/>
          <p:nvPr/>
        </p:nvSpPr>
        <p:spPr>
          <a:xfrm>
            <a:off x="3771351" y="2006202"/>
            <a:ext cx="1750892" cy="1750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14288" tIns="14288" rIns="14288" bIns="14288"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latin typeface="微软雅黑" panose="020B0503020204020204" pitchFamily="34" charset="-122"/>
              <a:ea typeface="微软雅黑" panose="020B0503020204020204" pitchFamily="34" charset="-122"/>
            </a:endParaRPr>
          </a:p>
        </p:txBody>
      </p:sp>
      <p:sp>
        <p:nvSpPr>
          <p:cNvPr id="34" name="Shape 1468">
            <a:extLst>
              <a:ext uri="{FF2B5EF4-FFF2-40B4-BE49-F238E27FC236}">
                <a16:creationId xmlns:a16="http://schemas.microsoft.com/office/drawing/2014/main" id="{AB13AEA8-ED83-44EE-91A0-17D52CA0105A}"/>
              </a:ext>
            </a:extLst>
          </p:cNvPr>
          <p:cNvSpPr/>
          <p:nvPr/>
        </p:nvSpPr>
        <p:spPr>
          <a:xfrm>
            <a:off x="6411209" y="2006344"/>
            <a:ext cx="1747305" cy="17473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latin typeface="微软雅黑" panose="020B0503020204020204" pitchFamily="34" charset="-122"/>
              <a:ea typeface="微软雅黑" panose="020B0503020204020204" pitchFamily="34" charset="-122"/>
            </a:endParaRPr>
          </a:p>
        </p:txBody>
      </p:sp>
      <p:sp>
        <p:nvSpPr>
          <p:cNvPr id="35" name="Shape 1471">
            <a:extLst>
              <a:ext uri="{FF2B5EF4-FFF2-40B4-BE49-F238E27FC236}">
                <a16:creationId xmlns:a16="http://schemas.microsoft.com/office/drawing/2014/main" id="{E9A07754-894F-4F97-BDE6-ACB7A8E29AAE}"/>
              </a:ext>
            </a:extLst>
          </p:cNvPr>
          <p:cNvSpPr/>
          <p:nvPr/>
        </p:nvSpPr>
        <p:spPr>
          <a:xfrm>
            <a:off x="9058211" y="2007995"/>
            <a:ext cx="1747305" cy="17473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14288" tIns="14288" rIns="14288" bIns="14288"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latin typeface="微软雅黑" panose="020B0503020204020204" pitchFamily="34" charset="-122"/>
              <a:ea typeface="微软雅黑" panose="020B0503020204020204" pitchFamily="34" charset="-122"/>
            </a:endParaRPr>
          </a:p>
        </p:txBody>
      </p:sp>
      <p:grpSp>
        <p:nvGrpSpPr>
          <p:cNvPr id="36" name="Group 32">
            <a:extLst>
              <a:ext uri="{FF2B5EF4-FFF2-40B4-BE49-F238E27FC236}">
                <a16:creationId xmlns:a16="http://schemas.microsoft.com/office/drawing/2014/main" id="{92A4B725-3B60-4F24-B144-A1BD93094B55}"/>
              </a:ext>
            </a:extLst>
          </p:cNvPr>
          <p:cNvGrpSpPr/>
          <p:nvPr/>
        </p:nvGrpSpPr>
        <p:grpSpPr>
          <a:xfrm>
            <a:off x="3686220" y="2047936"/>
            <a:ext cx="491733" cy="491733"/>
            <a:chOff x="3906591" y="2088732"/>
            <a:chExt cx="474017" cy="474017"/>
          </a:xfrm>
        </p:grpSpPr>
        <p:sp>
          <p:nvSpPr>
            <p:cNvPr id="50" name="Shape 1474">
              <a:extLst>
                <a:ext uri="{FF2B5EF4-FFF2-40B4-BE49-F238E27FC236}">
                  <a16:creationId xmlns:a16="http://schemas.microsoft.com/office/drawing/2014/main" id="{3F8E0863-284D-4376-B68D-0C255DF63CB4}"/>
                </a:ext>
              </a:extLst>
            </p:cNvPr>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dirty="0">
                <a:latin typeface="微软雅黑" panose="020B0503020204020204" pitchFamily="34" charset="-122"/>
                <a:ea typeface="微软雅黑" panose="020B0503020204020204" pitchFamily="34" charset="-122"/>
              </a:endParaRPr>
            </a:p>
          </p:txBody>
        </p:sp>
        <p:grpSp>
          <p:nvGrpSpPr>
            <p:cNvPr id="51" name="Group 1479">
              <a:extLst>
                <a:ext uri="{FF2B5EF4-FFF2-40B4-BE49-F238E27FC236}">
                  <a16:creationId xmlns:a16="http://schemas.microsoft.com/office/drawing/2014/main" id="{68E5AC86-8C2F-427C-BF8C-A0DB9557950D}"/>
                </a:ext>
              </a:extLst>
            </p:cNvPr>
            <p:cNvGrpSpPr/>
            <p:nvPr/>
          </p:nvGrpSpPr>
          <p:grpSpPr>
            <a:xfrm>
              <a:off x="4031314" y="2211790"/>
              <a:ext cx="199171" cy="186336"/>
              <a:chOff x="0" y="0"/>
              <a:chExt cx="398341" cy="372668"/>
            </a:xfrm>
          </p:grpSpPr>
          <p:sp>
            <p:nvSpPr>
              <p:cNvPr id="52" name="Shape 1477">
                <a:extLst>
                  <a:ext uri="{FF2B5EF4-FFF2-40B4-BE49-F238E27FC236}">
                    <a16:creationId xmlns:a16="http://schemas.microsoft.com/office/drawing/2014/main" id="{12159107-D40F-4CD7-8A09-C1C031FBA40D}"/>
                  </a:ext>
                </a:extLst>
              </p:cNvPr>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latin typeface="微软雅黑" panose="020B0503020204020204" pitchFamily="34" charset="-122"/>
                  <a:ea typeface="微软雅黑" panose="020B0503020204020204" pitchFamily="34" charset="-122"/>
                </a:endParaRPr>
              </a:p>
            </p:txBody>
          </p:sp>
          <p:sp>
            <p:nvSpPr>
              <p:cNvPr id="53" name="Shape 1478">
                <a:extLst>
                  <a:ext uri="{FF2B5EF4-FFF2-40B4-BE49-F238E27FC236}">
                    <a16:creationId xmlns:a16="http://schemas.microsoft.com/office/drawing/2014/main" id="{5BE822FD-4435-4274-9BEB-6012FAB93744}"/>
                  </a:ext>
                </a:extLst>
              </p:cNvPr>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latin typeface="微软雅黑" panose="020B0503020204020204" pitchFamily="34" charset="-122"/>
                  <a:ea typeface="微软雅黑" panose="020B0503020204020204" pitchFamily="34" charset="-122"/>
                </a:endParaRPr>
              </a:p>
            </p:txBody>
          </p:sp>
        </p:grpSp>
      </p:grpSp>
      <p:grpSp>
        <p:nvGrpSpPr>
          <p:cNvPr id="37" name="Group 40">
            <a:extLst>
              <a:ext uri="{FF2B5EF4-FFF2-40B4-BE49-F238E27FC236}">
                <a16:creationId xmlns:a16="http://schemas.microsoft.com/office/drawing/2014/main" id="{C33DD6F8-9A8E-413C-87BD-4B4D2595DE24}"/>
              </a:ext>
            </a:extLst>
          </p:cNvPr>
          <p:cNvGrpSpPr/>
          <p:nvPr/>
        </p:nvGrpSpPr>
        <p:grpSpPr>
          <a:xfrm>
            <a:off x="8964766" y="2047936"/>
            <a:ext cx="491733" cy="491733"/>
            <a:chOff x="8994965" y="2088732"/>
            <a:chExt cx="474017" cy="474017"/>
          </a:xfrm>
        </p:grpSpPr>
        <p:sp>
          <p:nvSpPr>
            <p:cNvPr id="48" name="Shape 1476">
              <a:extLst>
                <a:ext uri="{FF2B5EF4-FFF2-40B4-BE49-F238E27FC236}">
                  <a16:creationId xmlns:a16="http://schemas.microsoft.com/office/drawing/2014/main" id="{267EFA78-1D62-4CFB-A5D8-3A991D5F789A}"/>
                </a:ext>
              </a:extLst>
            </p:cNvPr>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dirty="0">
                <a:latin typeface="微软雅黑" panose="020B0503020204020204" pitchFamily="34" charset="-122"/>
                <a:ea typeface="微软雅黑" panose="020B0503020204020204" pitchFamily="34" charset="-122"/>
              </a:endParaRPr>
            </a:p>
          </p:txBody>
        </p:sp>
        <p:sp>
          <p:nvSpPr>
            <p:cNvPr id="49" name="Shape 1481">
              <a:extLst>
                <a:ext uri="{FF2B5EF4-FFF2-40B4-BE49-F238E27FC236}">
                  <a16:creationId xmlns:a16="http://schemas.microsoft.com/office/drawing/2014/main" id="{5F81CBD0-57A7-4753-8FEC-11CB57470ACF}"/>
                </a:ext>
              </a:extLst>
            </p:cNvPr>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dirty="0">
                <a:latin typeface="微软雅黑" panose="020B0503020204020204" pitchFamily="34" charset="-122"/>
                <a:ea typeface="微软雅黑" panose="020B0503020204020204" pitchFamily="34" charset="-122"/>
              </a:endParaRPr>
            </a:p>
          </p:txBody>
        </p:sp>
      </p:grpSp>
      <p:sp>
        <p:nvSpPr>
          <p:cNvPr id="38" name="Text Placeholder 5">
            <a:extLst>
              <a:ext uri="{FF2B5EF4-FFF2-40B4-BE49-F238E27FC236}">
                <a16:creationId xmlns:a16="http://schemas.microsoft.com/office/drawing/2014/main" id="{0CE4012B-6778-45A3-A997-A8978BEF6E1C}"/>
              </a:ext>
            </a:extLst>
          </p:cNvPr>
          <p:cNvSpPr txBox="1"/>
          <p:nvPr/>
        </p:nvSpPr>
        <p:spPr>
          <a:xfrm>
            <a:off x="1089816" y="2581907"/>
            <a:ext cx="1762311" cy="5994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40" name="Text Placeholder 5">
            <a:extLst>
              <a:ext uri="{FF2B5EF4-FFF2-40B4-BE49-F238E27FC236}">
                <a16:creationId xmlns:a16="http://schemas.microsoft.com/office/drawing/2014/main" id="{D5ECC935-A954-4A12-97E1-7D770E11A39B}"/>
              </a:ext>
            </a:extLst>
          </p:cNvPr>
          <p:cNvSpPr txBox="1"/>
          <p:nvPr/>
        </p:nvSpPr>
        <p:spPr>
          <a:xfrm>
            <a:off x="3862419" y="2581907"/>
            <a:ext cx="1639031" cy="599484"/>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41" name="Text Placeholder 5">
            <a:extLst>
              <a:ext uri="{FF2B5EF4-FFF2-40B4-BE49-F238E27FC236}">
                <a16:creationId xmlns:a16="http://schemas.microsoft.com/office/drawing/2014/main" id="{4E2328AC-7A9C-45B2-9241-BCC28D377FA4}"/>
              </a:ext>
            </a:extLst>
          </p:cNvPr>
          <p:cNvSpPr txBox="1"/>
          <p:nvPr/>
        </p:nvSpPr>
        <p:spPr>
          <a:xfrm>
            <a:off x="9147485" y="2581907"/>
            <a:ext cx="1639031" cy="599484"/>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45" name="Text Placeholder 5">
            <a:extLst>
              <a:ext uri="{FF2B5EF4-FFF2-40B4-BE49-F238E27FC236}">
                <a16:creationId xmlns:a16="http://schemas.microsoft.com/office/drawing/2014/main" id="{E1A1D5ED-A6D7-48D4-A741-65741D93595F}"/>
              </a:ext>
            </a:extLst>
          </p:cNvPr>
          <p:cNvSpPr txBox="1"/>
          <p:nvPr/>
        </p:nvSpPr>
        <p:spPr>
          <a:xfrm>
            <a:off x="6495319" y="2581907"/>
            <a:ext cx="1639031" cy="599484"/>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46" name="Shape 1475">
            <a:extLst>
              <a:ext uri="{FF2B5EF4-FFF2-40B4-BE49-F238E27FC236}">
                <a16:creationId xmlns:a16="http://schemas.microsoft.com/office/drawing/2014/main" id="{EE174577-8357-42B2-9F19-C592FB485E4A}"/>
              </a:ext>
            </a:extLst>
          </p:cNvPr>
          <p:cNvSpPr/>
          <p:nvPr/>
        </p:nvSpPr>
        <p:spPr>
          <a:xfrm>
            <a:off x="6325494" y="2047936"/>
            <a:ext cx="491733" cy="4917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4288" tIns="14288" rIns="14288" bIns="1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dirty="0">
              <a:latin typeface="微软雅黑" panose="020B0503020204020204" pitchFamily="34" charset="-122"/>
              <a:ea typeface="微软雅黑" panose="020B0503020204020204" pitchFamily="34" charset="-122"/>
            </a:endParaRPr>
          </a:p>
        </p:txBody>
      </p:sp>
      <p:sp>
        <p:nvSpPr>
          <p:cNvPr id="47" name="Shape 1480">
            <a:extLst>
              <a:ext uri="{FF2B5EF4-FFF2-40B4-BE49-F238E27FC236}">
                <a16:creationId xmlns:a16="http://schemas.microsoft.com/office/drawing/2014/main" id="{A91C8E7D-D57D-4B77-B8AA-53C9BE86D490}"/>
              </a:ext>
            </a:extLst>
          </p:cNvPr>
          <p:cNvSpPr/>
          <p:nvPr/>
        </p:nvSpPr>
        <p:spPr>
          <a:xfrm>
            <a:off x="6474371" y="2175594"/>
            <a:ext cx="193311" cy="193299"/>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300">
              <a:latin typeface="微软雅黑" panose="020B0503020204020204" pitchFamily="34" charset="-122"/>
              <a:ea typeface="微软雅黑" panose="020B0503020204020204" pitchFamily="34" charset="-122"/>
            </a:endParaRPr>
          </a:p>
        </p:txBody>
      </p:sp>
      <p:sp>
        <p:nvSpPr>
          <p:cNvPr id="56" name="文本框 55">
            <a:extLst>
              <a:ext uri="{FF2B5EF4-FFF2-40B4-BE49-F238E27FC236}">
                <a16:creationId xmlns:a16="http://schemas.microsoft.com/office/drawing/2014/main" id="{08B5E767-2B7C-4A2B-9CA5-FF85446248E3}"/>
              </a:ext>
            </a:extLst>
          </p:cNvPr>
          <p:cNvSpPr txBox="1"/>
          <p:nvPr/>
        </p:nvSpPr>
        <p:spPr>
          <a:xfrm>
            <a:off x="1010656" y="3766291"/>
            <a:ext cx="1987214" cy="1600438"/>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57" name="文本框 56">
            <a:extLst>
              <a:ext uri="{FF2B5EF4-FFF2-40B4-BE49-F238E27FC236}">
                <a16:creationId xmlns:a16="http://schemas.microsoft.com/office/drawing/2014/main" id="{FFA96894-47A1-4DC8-B615-203E409E9D10}"/>
              </a:ext>
            </a:extLst>
          </p:cNvPr>
          <p:cNvSpPr txBox="1"/>
          <p:nvPr/>
        </p:nvSpPr>
        <p:spPr>
          <a:xfrm>
            <a:off x="3686220" y="3834717"/>
            <a:ext cx="1987214" cy="1600438"/>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58" name="文本框 57">
            <a:extLst>
              <a:ext uri="{FF2B5EF4-FFF2-40B4-BE49-F238E27FC236}">
                <a16:creationId xmlns:a16="http://schemas.microsoft.com/office/drawing/2014/main" id="{A7BD70EE-A8F4-4F2C-B604-55B92167E570}"/>
              </a:ext>
            </a:extLst>
          </p:cNvPr>
          <p:cNvSpPr txBox="1"/>
          <p:nvPr/>
        </p:nvSpPr>
        <p:spPr>
          <a:xfrm>
            <a:off x="6257994" y="3812880"/>
            <a:ext cx="1987214" cy="1600438"/>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59" name="文本框 58">
            <a:extLst>
              <a:ext uri="{FF2B5EF4-FFF2-40B4-BE49-F238E27FC236}">
                <a16:creationId xmlns:a16="http://schemas.microsoft.com/office/drawing/2014/main" id="{ECE7E78D-DA15-4C74-AA8C-774AA163CE36}"/>
              </a:ext>
            </a:extLst>
          </p:cNvPr>
          <p:cNvSpPr txBox="1"/>
          <p:nvPr/>
        </p:nvSpPr>
        <p:spPr>
          <a:xfrm>
            <a:off x="8933558" y="3881306"/>
            <a:ext cx="1987214" cy="1600438"/>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Tree>
    <p:extLst>
      <p:ext uri="{BB962C8B-B14F-4D97-AF65-F5344CB8AC3E}">
        <p14:creationId xmlns:p14="http://schemas.microsoft.com/office/powerpoint/2010/main" val="4264128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par>
                                <p:cTn id="17" presetID="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 calcmode="lin" valueType="num">
                                      <p:cBhvr>
                                        <p:cTn id="27"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2000"/>
                                        <p:tgtEl>
                                          <p:spTgt spid="31"/>
                                        </p:tgtEl>
                                      </p:cBhvr>
                                    </p:animEffect>
                                    <p:anim calcmode="lin" valueType="num">
                                      <p:cBhvr>
                                        <p:cTn id="34" dur="2000" fill="hold"/>
                                        <p:tgtEl>
                                          <p:spTgt spid="31"/>
                                        </p:tgtEl>
                                        <p:attrNameLst>
                                          <p:attrName>style.rotation</p:attrName>
                                        </p:attrNameLst>
                                      </p:cBhvr>
                                      <p:tavLst>
                                        <p:tav tm="0">
                                          <p:val>
                                            <p:fltVal val="720"/>
                                          </p:val>
                                        </p:tav>
                                        <p:tav tm="100000">
                                          <p:val>
                                            <p:fltVal val="0"/>
                                          </p:val>
                                        </p:tav>
                                      </p:tavLst>
                                    </p:anim>
                                    <p:anim calcmode="lin" valueType="num">
                                      <p:cBhvr>
                                        <p:cTn id="35" dur="2000" fill="hold"/>
                                        <p:tgtEl>
                                          <p:spTgt spid="31"/>
                                        </p:tgtEl>
                                        <p:attrNameLst>
                                          <p:attrName>ppt_h</p:attrName>
                                        </p:attrNameLst>
                                      </p:cBhvr>
                                      <p:tavLst>
                                        <p:tav tm="0">
                                          <p:val>
                                            <p:fltVal val="0"/>
                                          </p:val>
                                        </p:tav>
                                        <p:tav tm="100000">
                                          <p:val>
                                            <p:strVal val="#ppt_h"/>
                                          </p:val>
                                        </p:tav>
                                      </p:tavLst>
                                    </p:anim>
                                    <p:anim calcmode="lin" valueType="num">
                                      <p:cBhvr>
                                        <p:cTn id="36" dur="2000" fill="hold"/>
                                        <p:tgtEl>
                                          <p:spTgt spid="31"/>
                                        </p:tgtEl>
                                        <p:attrNameLst>
                                          <p:attrName>ppt_w</p:attrName>
                                        </p:attrNameLst>
                                      </p:cBhvr>
                                      <p:tavLst>
                                        <p:tav tm="0">
                                          <p:val>
                                            <p:fltVal val="0"/>
                                          </p:val>
                                        </p:tav>
                                        <p:tav tm="100000">
                                          <p:val>
                                            <p:strVal val="#ppt_w"/>
                                          </p:val>
                                        </p:tav>
                                      </p:tavLst>
                                    </p:anim>
                                  </p:childTnLst>
                                </p:cTn>
                              </p:par>
                              <p:par>
                                <p:cTn id="37" presetID="35"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2000"/>
                                        <p:tgtEl>
                                          <p:spTgt spid="33"/>
                                        </p:tgtEl>
                                      </p:cBhvr>
                                    </p:animEffect>
                                    <p:anim calcmode="lin" valueType="num">
                                      <p:cBhvr>
                                        <p:cTn id="40" dur="2000" fill="hold"/>
                                        <p:tgtEl>
                                          <p:spTgt spid="33"/>
                                        </p:tgtEl>
                                        <p:attrNameLst>
                                          <p:attrName>style.rotation</p:attrName>
                                        </p:attrNameLst>
                                      </p:cBhvr>
                                      <p:tavLst>
                                        <p:tav tm="0">
                                          <p:val>
                                            <p:fltVal val="720"/>
                                          </p:val>
                                        </p:tav>
                                        <p:tav tm="100000">
                                          <p:val>
                                            <p:fltVal val="0"/>
                                          </p:val>
                                        </p:tav>
                                      </p:tavLst>
                                    </p:anim>
                                    <p:anim calcmode="lin" valueType="num">
                                      <p:cBhvr>
                                        <p:cTn id="41" dur="2000" fill="hold"/>
                                        <p:tgtEl>
                                          <p:spTgt spid="33"/>
                                        </p:tgtEl>
                                        <p:attrNameLst>
                                          <p:attrName>ppt_h</p:attrName>
                                        </p:attrNameLst>
                                      </p:cBhvr>
                                      <p:tavLst>
                                        <p:tav tm="0">
                                          <p:val>
                                            <p:fltVal val="0"/>
                                          </p:val>
                                        </p:tav>
                                        <p:tav tm="100000">
                                          <p:val>
                                            <p:strVal val="#ppt_h"/>
                                          </p:val>
                                        </p:tav>
                                      </p:tavLst>
                                    </p:anim>
                                    <p:anim calcmode="lin" valueType="num">
                                      <p:cBhvr>
                                        <p:cTn id="42" dur="2000" fill="hold"/>
                                        <p:tgtEl>
                                          <p:spTgt spid="33"/>
                                        </p:tgtEl>
                                        <p:attrNameLst>
                                          <p:attrName>ppt_w</p:attrName>
                                        </p:attrNameLst>
                                      </p:cBhvr>
                                      <p:tavLst>
                                        <p:tav tm="0">
                                          <p:val>
                                            <p:fltVal val="0"/>
                                          </p:val>
                                        </p:tav>
                                        <p:tav tm="100000">
                                          <p:val>
                                            <p:strVal val="#ppt_w"/>
                                          </p:val>
                                        </p:tav>
                                      </p:tavLst>
                                    </p:anim>
                                  </p:childTnLst>
                                </p:cTn>
                              </p:par>
                              <p:par>
                                <p:cTn id="43" presetID="35"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2000"/>
                                        <p:tgtEl>
                                          <p:spTgt spid="34"/>
                                        </p:tgtEl>
                                      </p:cBhvr>
                                    </p:animEffect>
                                    <p:anim calcmode="lin" valueType="num">
                                      <p:cBhvr>
                                        <p:cTn id="46" dur="2000" fill="hold"/>
                                        <p:tgtEl>
                                          <p:spTgt spid="34"/>
                                        </p:tgtEl>
                                        <p:attrNameLst>
                                          <p:attrName>style.rotation</p:attrName>
                                        </p:attrNameLst>
                                      </p:cBhvr>
                                      <p:tavLst>
                                        <p:tav tm="0">
                                          <p:val>
                                            <p:fltVal val="720"/>
                                          </p:val>
                                        </p:tav>
                                        <p:tav tm="100000">
                                          <p:val>
                                            <p:fltVal val="0"/>
                                          </p:val>
                                        </p:tav>
                                      </p:tavLst>
                                    </p:anim>
                                    <p:anim calcmode="lin" valueType="num">
                                      <p:cBhvr>
                                        <p:cTn id="47" dur="2000" fill="hold"/>
                                        <p:tgtEl>
                                          <p:spTgt spid="34"/>
                                        </p:tgtEl>
                                        <p:attrNameLst>
                                          <p:attrName>ppt_h</p:attrName>
                                        </p:attrNameLst>
                                      </p:cBhvr>
                                      <p:tavLst>
                                        <p:tav tm="0">
                                          <p:val>
                                            <p:fltVal val="0"/>
                                          </p:val>
                                        </p:tav>
                                        <p:tav tm="100000">
                                          <p:val>
                                            <p:strVal val="#ppt_h"/>
                                          </p:val>
                                        </p:tav>
                                      </p:tavLst>
                                    </p:anim>
                                    <p:anim calcmode="lin" valueType="num">
                                      <p:cBhvr>
                                        <p:cTn id="48" dur="2000" fill="hold"/>
                                        <p:tgtEl>
                                          <p:spTgt spid="34"/>
                                        </p:tgtEl>
                                        <p:attrNameLst>
                                          <p:attrName>ppt_w</p:attrName>
                                        </p:attrNameLst>
                                      </p:cBhvr>
                                      <p:tavLst>
                                        <p:tav tm="0">
                                          <p:val>
                                            <p:fltVal val="0"/>
                                          </p:val>
                                        </p:tav>
                                        <p:tav tm="100000">
                                          <p:val>
                                            <p:strVal val="#ppt_w"/>
                                          </p:val>
                                        </p:tav>
                                      </p:tavLst>
                                    </p:anim>
                                  </p:childTnLst>
                                </p:cTn>
                              </p:par>
                              <p:par>
                                <p:cTn id="49" presetID="35"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2000"/>
                                        <p:tgtEl>
                                          <p:spTgt spid="35"/>
                                        </p:tgtEl>
                                      </p:cBhvr>
                                    </p:animEffect>
                                    <p:anim calcmode="lin" valueType="num">
                                      <p:cBhvr>
                                        <p:cTn id="52" dur="2000" fill="hold"/>
                                        <p:tgtEl>
                                          <p:spTgt spid="35"/>
                                        </p:tgtEl>
                                        <p:attrNameLst>
                                          <p:attrName>style.rotation</p:attrName>
                                        </p:attrNameLst>
                                      </p:cBhvr>
                                      <p:tavLst>
                                        <p:tav tm="0">
                                          <p:val>
                                            <p:fltVal val="720"/>
                                          </p:val>
                                        </p:tav>
                                        <p:tav tm="100000">
                                          <p:val>
                                            <p:fltVal val="0"/>
                                          </p:val>
                                        </p:tav>
                                      </p:tavLst>
                                    </p:anim>
                                    <p:anim calcmode="lin" valueType="num">
                                      <p:cBhvr>
                                        <p:cTn id="53" dur="2000" fill="hold"/>
                                        <p:tgtEl>
                                          <p:spTgt spid="35"/>
                                        </p:tgtEl>
                                        <p:attrNameLst>
                                          <p:attrName>ppt_h</p:attrName>
                                        </p:attrNameLst>
                                      </p:cBhvr>
                                      <p:tavLst>
                                        <p:tav tm="0">
                                          <p:val>
                                            <p:fltVal val="0"/>
                                          </p:val>
                                        </p:tav>
                                        <p:tav tm="100000">
                                          <p:val>
                                            <p:strVal val="#ppt_h"/>
                                          </p:val>
                                        </p:tav>
                                      </p:tavLst>
                                    </p:anim>
                                    <p:anim calcmode="lin" valueType="num">
                                      <p:cBhvr>
                                        <p:cTn id="54" dur="2000" fill="hold"/>
                                        <p:tgtEl>
                                          <p:spTgt spid="35"/>
                                        </p:tgtEl>
                                        <p:attrNameLst>
                                          <p:attrName>ppt_w</p:attrName>
                                        </p:attrNameLst>
                                      </p:cBhvr>
                                      <p:tavLst>
                                        <p:tav tm="0">
                                          <p:val>
                                            <p:fltVal val="0"/>
                                          </p:val>
                                        </p:tav>
                                        <p:tav tm="100000">
                                          <p:val>
                                            <p:strVal val="#ppt_w"/>
                                          </p:val>
                                        </p:tav>
                                      </p:tavLst>
                                    </p:anim>
                                  </p:childTnLst>
                                </p:cTn>
                              </p:par>
                              <p:par>
                                <p:cTn id="55" presetID="35"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2000"/>
                                        <p:tgtEl>
                                          <p:spTgt spid="41"/>
                                        </p:tgtEl>
                                      </p:cBhvr>
                                    </p:animEffect>
                                    <p:anim calcmode="lin" valueType="num">
                                      <p:cBhvr>
                                        <p:cTn id="58" dur="2000" fill="hold"/>
                                        <p:tgtEl>
                                          <p:spTgt spid="41"/>
                                        </p:tgtEl>
                                        <p:attrNameLst>
                                          <p:attrName>style.rotation</p:attrName>
                                        </p:attrNameLst>
                                      </p:cBhvr>
                                      <p:tavLst>
                                        <p:tav tm="0">
                                          <p:val>
                                            <p:fltVal val="720"/>
                                          </p:val>
                                        </p:tav>
                                        <p:tav tm="100000">
                                          <p:val>
                                            <p:fltVal val="0"/>
                                          </p:val>
                                        </p:tav>
                                      </p:tavLst>
                                    </p:anim>
                                    <p:anim calcmode="lin" valueType="num">
                                      <p:cBhvr>
                                        <p:cTn id="59" dur="2000" fill="hold"/>
                                        <p:tgtEl>
                                          <p:spTgt spid="41"/>
                                        </p:tgtEl>
                                        <p:attrNameLst>
                                          <p:attrName>ppt_h</p:attrName>
                                        </p:attrNameLst>
                                      </p:cBhvr>
                                      <p:tavLst>
                                        <p:tav tm="0">
                                          <p:val>
                                            <p:fltVal val="0"/>
                                          </p:val>
                                        </p:tav>
                                        <p:tav tm="100000">
                                          <p:val>
                                            <p:strVal val="#ppt_h"/>
                                          </p:val>
                                        </p:tav>
                                      </p:tavLst>
                                    </p:anim>
                                    <p:anim calcmode="lin" valueType="num">
                                      <p:cBhvr>
                                        <p:cTn id="60" dur="2000" fill="hold"/>
                                        <p:tgtEl>
                                          <p:spTgt spid="41"/>
                                        </p:tgtEl>
                                        <p:attrNameLst>
                                          <p:attrName>ppt_w</p:attrName>
                                        </p:attrNameLst>
                                      </p:cBhvr>
                                      <p:tavLst>
                                        <p:tav tm="0">
                                          <p:val>
                                            <p:fltVal val="0"/>
                                          </p:val>
                                        </p:tav>
                                        <p:tav tm="100000">
                                          <p:val>
                                            <p:strVal val="#ppt_w"/>
                                          </p:val>
                                        </p:tav>
                                      </p:tavLst>
                                    </p:anim>
                                  </p:childTnLst>
                                </p:cTn>
                              </p:par>
                              <p:par>
                                <p:cTn id="61" presetID="35"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2000"/>
                                        <p:tgtEl>
                                          <p:spTgt spid="37"/>
                                        </p:tgtEl>
                                      </p:cBhvr>
                                    </p:animEffect>
                                    <p:anim calcmode="lin" valueType="num">
                                      <p:cBhvr>
                                        <p:cTn id="64" dur="2000" fill="hold"/>
                                        <p:tgtEl>
                                          <p:spTgt spid="37"/>
                                        </p:tgtEl>
                                        <p:attrNameLst>
                                          <p:attrName>style.rotation</p:attrName>
                                        </p:attrNameLst>
                                      </p:cBhvr>
                                      <p:tavLst>
                                        <p:tav tm="0">
                                          <p:val>
                                            <p:fltVal val="720"/>
                                          </p:val>
                                        </p:tav>
                                        <p:tav tm="100000">
                                          <p:val>
                                            <p:fltVal val="0"/>
                                          </p:val>
                                        </p:tav>
                                      </p:tavLst>
                                    </p:anim>
                                    <p:anim calcmode="lin" valueType="num">
                                      <p:cBhvr>
                                        <p:cTn id="65" dur="2000" fill="hold"/>
                                        <p:tgtEl>
                                          <p:spTgt spid="37"/>
                                        </p:tgtEl>
                                        <p:attrNameLst>
                                          <p:attrName>ppt_h</p:attrName>
                                        </p:attrNameLst>
                                      </p:cBhvr>
                                      <p:tavLst>
                                        <p:tav tm="0">
                                          <p:val>
                                            <p:fltVal val="0"/>
                                          </p:val>
                                        </p:tav>
                                        <p:tav tm="100000">
                                          <p:val>
                                            <p:strVal val="#ppt_h"/>
                                          </p:val>
                                        </p:tav>
                                      </p:tavLst>
                                    </p:anim>
                                    <p:anim calcmode="lin" valueType="num">
                                      <p:cBhvr>
                                        <p:cTn id="66" dur="2000" fill="hold"/>
                                        <p:tgtEl>
                                          <p:spTgt spid="37"/>
                                        </p:tgtEl>
                                        <p:attrNameLst>
                                          <p:attrName>ppt_w</p:attrName>
                                        </p:attrNameLst>
                                      </p:cBhvr>
                                      <p:tavLst>
                                        <p:tav tm="0">
                                          <p:val>
                                            <p:fltVal val="0"/>
                                          </p:val>
                                        </p:tav>
                                        <p:tav tm="100000">
                                          <p:val>
                                            <p:strVal val="#ppt_w"/>
                                          </p:val>
                                        </p:tav>
                                      </p:tavLst>
                                    </p:anim>
                                  </p:childTnLst>
                                </p:cTn>
                              </p:par>
                              <p:par>
                                <p:cTn id="67" presetID="35"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2000"/>
                                        <p:tgtEl>
                                          <p:spTgt spid="45"/>
                                        </p:tgtEl>
                                      </p:cBhvr>
                                    </p:animEffect>
                                    <p:anim calcmode="lin" valueType="num">
                                      <p:cBhvr>
                                        <p:cTn id="70" dur="2000" fill="hold"/>
                                        <p:tgtEl>
                                          <p:spTgt spid="45"/>
                                        </p:tgtEl>
                                        <p:attrNameLst>
                                          <p:attrName>style.rotation</p:attrName>
                                        </p:attrNameLst>
                                      </p:cBhvr>
                                      <p:tavLst>
                                        <p:tav tm="0">
                                          <p:val>
                                            <p:fltVal val="720"/>
                                          </p:val>
                                        </p:tav>
                                        <p:tav tm="100000">
                                          <p:val>
                                            <p:fltVal val="0"/>
                                          </p:val>
                                        </p:tav>
                                      </p:tavLst>
                                    </p:anim>
                                    <p:anim calcmode="lin" valueType="num">
                                      <p:cBhvr>
                                        <p:cTn id="71" dur="2000" fill="hold"/>
                                        <p:tgtEl>
                                          <p:spTgt spid="45"/>
                                        </p:tgtEl>
                                        <p:attrNameLst>
                                          <p:attrName>ppt_h</p:attrName>
                                        </p:attrNameLst>
                                      </p:cBhvr>
                                      <p:tavLst>
                                        <p:tav tm="0">
                                          <p:val>
                                            <p:fltVal val="0"/>
                                          </p:val>
                                        </p:tav>
                                        <p:tav tm="100000">
                                          <p:val>
                                            <p:strVal val="#ppt_h"/>
                                          </p:val>
                                        </p:tav>
                                      </p:tavLst>
                                    </p:anim>
                                    <p:anim calcmode="lin" valueType="num">
                                      <p:cBhvr>
                                        <p:cTn id="72" dur="2000" fill="hold"/>
                                        <p:tgtEl>
                                          <p:spTgt spid="45"/>
                                        </p:tgtEl>
                                        <p:attrNameLst>
                                          <p:attrName>ppt_w</p:attrName>
                                        </p:attrNameLst>
                                      </p:cBhvr>
                                      <p:tavLst>
                                        <p:tav tm="0">
                                          <p:val>
                                            <p:fltVal val="0"/>
                                          </p:val>
                                        </p:tav>
                                        <p:tav tm="100000">
                                          <p:val>
                                            <p:strVal val="#ppt_w"/>
                                          </p:val>
                                        </p:tav>
                                      </p:tavLst>
                                    </p:anim>
                                  </p:childTnLst>
                                </p:cTn>
                              </p:par>
                              <p:par>
                                <p:cTn id="73" presetID="35"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2000"/>
                                        <p:tgtEl>
                                          <p:spTgt spid="46"/>
                                        </p:tgtEl>
                                      </p:cBhvr>
                                    </p:animEffect>
                                    <p:anim calcmode="lin" valueType="num">
                                      <p:cBhvr>
                                        <p:cTn id="76" dur="2000" fill="hold"/>
                                        <p:tgtEl>
                                          <p:spTgt spid="46"/>
                                        </p:tgtEl>
                                        <p:attrNameLst>
                                          <p:attrName>style.rotation</p:attrName>
                                        </p:attrNameLst>
                                      </p:cBhvr>
                                      <p:tavLst>
                                        <p:tav tm="0">
                                          <p:val>
                                            <p:fltVal val="720"/>
                                          </p:val>
                                        </p:tav>
                                        <p:tav tm="100000">
                                          <p:val>
                                            <p:fltVal val="0"/>
                                          </p:val>
                                        </p:tav>
                                      </p:tavLst>
                                    </p:anim>
                                    <p:anim calcmode="lin" valueType="num">
                                      <p:cBhvr>
                                        <p:cTn id="77" dur="2000" fill="hold"/>
                                        <p:tgtEl>
                                          <p:spTgt spid="46"/>
                                        </p:tgtEl>
                                        <p:attrNameLst>
                                          <p:attrName>ppt_h</p:attrName>
                                        </p:attrNameLst>
                                      </p:cBhvr>
                                      <p:tavLst>
                                        <p:tav tm="0">
                                          <p:val>
                                            <p:fltVal val="0"/>
                                          </p:val>
                                        </p:tav>
                                        <p:tav tm="100000">
                                          <p:val>
                                            <p:strVal val="#ppt_h"/>
                                          </p:val>
                                        </p:tav>
                                      </p:tavLst>
                                    </p:anim>
                                    <p:anim calcmode="lin" valueType="num">
                                      <p:cBhvr>
                                        <p:cTn id="78" dur="2000" fill="hold"/>
                                        <p:tgtEl>
                                          <p:spTgt spid="46"/>
                                        </p:tgtEl>
                                        <p:attrNameLst>
                                          <p:attrName>ppt_w</p:attrName>
                                        </p:attrNameLst>
                                      </p:cBhvr>
                                      <p:tavLst>
                                        <p:tav tm="0">
                                          <p:val>
                                            <p:fltVal val="0"/>
                                          </p:val>
                                        </p:tav>
                                        <p:tav tm="100000">
                                          <p:val>
                                            <p:strVal val="#ppt_w"/>
                                          </p:val>
                                        </p:tav>
                                      </p:tavLst>
                                    </p:anim>
                                  </p:childTnLst>
                                </p:cTn>
                              </p:par>
                              <p:par>
                                <p:cTn id="79" presetID="35"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2000"/>
                                        <p:tgtEl>
                                          <p:spTgt spid="47"/>
                                        </p:tgtEl>
                                      </p:cBhvr>
                                    </p:animEffect>
                                    <p:anim calcmode="lin" valueType="num">
                                      <p:cBhvr>
                                        <p:cTn id="82" dur="2000" fill="hold"/>
                                        <p:tgtEl>
                                          <p:spTgt spid="47"/>
                                        </p:tgtEl>
                                        <p:attrNameLst>
                                          <p:attrName>style.rotation</p:attrName>
                                        </p:attrNameLst>
                                      </p:cBhvr>
                                      <p:tavLst>
                                        <p:tav tm="0">
                                          <p:val>
                                            <p:fltVal val="720"/>
                                          </p:val>
                                        </p:tav>
                                        <p:tav tm="100000">
                                          <p:val>
                                            <p:fltVal val="0"/>
                                          </p:val>
                                        </p:tav>
                                      </p:tavLst>
                                    </p:anim>
                                    <p:anim calcmode="lin" valueType="num">
                                      <p:cBhvr>
                                        <p:cTn id="83" dur="2000" fill="hold"/>
                                        <p:tgtEl>
                                          <p:spTgt spid="47"/>
                                        </p:tgtEl>
                                        <p:attrNameLst>
                                          <p:attrName>ppt_h</p:attrName>
                                        </p:attrNameLst>
                                      </p:cBhvr>
                                      <p:tavLst>
                                        <p:tav tm="0">
                                          <p:val>
                                            <p:fltVal val="0"/>
                                          </p:val>
                                        </p:tav>
                                        <p:tav tm="100000">
                                          <p:val>
                                            <p:strVal val="#ppt_h"/>
                                          </p:val>
                                        </p:tav>
                                      </p:tavLst>
                                    </p:anim>
                                    <p:anim calcmode="lin" valueType="num">
                                      <p:cBhvr>
                                        <p:cTn id="84" dur="2000" fill="hold"/>
                                        <p:tgtEl>
                                          <p:spTgt spid="47"/>
                                        </p:tgtEl>
                                        <p:attrNameLst>
                                          <p:attrName>ppt_w</p:attrName>
                                        </p:attrNameLst>
                                      </p:cBhvr>
                                      <p:tavLst>
                                        <p:tav tm="0">
                                          <p:val>
                                            <p:fltVal val="0"/>
                                          </p:val>
                                        </p:tav>
                                        <p:tav tm="100000">
                                          <p:val>
                                            <p:strVal val="#ppt_w"/>
                                          </p:val>
                                        </p:tav>
                                      </p:tavLst>
                                    </p:anim>
                                  </p:childTnLst>
                                </p:cTn>
                              </p:par>
                              <p:par>
                                <p:cTn id="85" presetID="35"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2000"/>
                                        <p:tgtEl>
                                          <p:spTgt spid="40"/>
                                        </p:tgtEl>
                                      </p:cBhvr>
                                    </p:animEffect>
                                    <p:anim calcmode="lin" valueType="num">
                                      <p:cBhvr>
                                        <p:cTn id="88" dur="2000" fill="hold"/>
                                        <p:tgtEl>
                                          <p:spTgt spid="40"/>
                                        </p:tgtEl>
                                        <p:attrNameLst>
                                          <p:attrName>style.rotation</p:attrName>
                                        </p:attrNameLst>
                                      </p:cBhvr>
                                      <p:tavLst>
                                        <p:tav tm="0">
                                          <p:val>
                                            <p:fltVal val="720"/>
                                          </p:val>
                                        </p:tav>
                                        <p:tav tm="100000">
                                          <p:val>
                                            <p:fltVal val="0"/>
                                          </p:val>
                                        </p:tav>
                                      </p:tavLst>
                                    </p:anim>
                                    <p:anim calcmode="lin" valueType="num">
                                      <p:cBhvr>
                                        <p:cTn id="89" dur="2000" fill="hold"/>
                                        <p:tgtEl>
                                          <p:spTgt spid="40"/>
                                        </p:tgtEl>
                                        <p:attrNameLst>
                                          <p:attrName>ppt_h</p:attrName>
                                        </p:attrNameLst>
                                      </p:cBhvr>
                                      <p:tavLst>
                                        <p:tav tm="0">
                                          <p:val>
                                            <p:fltVal val="0"/>
                                          </p:val>
                                        </p:tav>
                                        <p:tav tm="100000">
                                          <p:val>
                                            <p:strVal val="#ppt_h"/>
                                          </p:val>
                                        </p:tav>
                                      </p:tavLst>
                                    </p:anim>
                                    <p:anim calcmode="lin" valueType="num">
                                      <p:cBhvr>
                                        <p:cTn id="90" dur="2000" fill="hold"/>
                                        <p:tgtEl>
                                          <p:spTgt spid="40"/>
                                        </p:tgtEl>
                                        <p:attrNameLst>
                                          <p:attrName>ppt_w</p:attrName>
                                        </p:attrNameLst>
                                      </p:cBhvr>
                                      <p:tavLst>
                                        <p:tav tm="0">
                                          <p:val>
                                            <p:fltVal val="0"/>
                                          </p:val>
                                        </p:tav>
                                        <p:tav tm="100000">
                                          <p:val>
                                            <p:strVal val="#ppt_w"/>
                                          </p:val>
                                        </p:tav>
                                      </p:tavLst>
                                    </p:anim>
                                  </p:childTnLst>
                                </p:cTn>
                              </p:par>
                              <p:par>
                                <p:cTn id="91" presetID="35" presetClass="entr" presetSubtype="0"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2000"/>
                                        <p:tgtEl>
                                          <p:spTgt spid="36"/>
                                        </p:tgtEl>
                                      </p:cBhvr>
                                    </p:animEffect>
                                    <p:anim calcmode="lin" valueType="num">
                                      <p:cBhvr>
                                        <p:cTn id="94" dur="2000" fill="hold"/>
                                        <p:tgtEl>
                                          <p:spTgt spid="36"/>
                                        </p:tgtEl>
                                        <p:attrNameLst>
                                          <p:attrName>style.rotation</p:attrName>
                                        </p:attrNameLst>
                                      </p:cBhvr>
                                      <p:tavLst>
                                        <p:tav tm="0">
                                          <p:val>
                                            <p:fltVal val="720"/>
                                          </p:val>
                                        </p:tav>
                                        <p:tav tm="100000">
                                          <p:val>
                                            <p:fltVal val="0"/>
                                          </p:val>
                                        </p:tav>
                                      </p:tavLst>
                                    </p:anim>
                                    <p:anim calcmode="lin" valueType="num">
                                      <p:cBhvr>
                                        <p:cTn id="95" dur="2000" fill="hold"/>
                                        <p:tgtEl>
                                          <p:spTgt spid="36"/>
                                        </p:tgtEl>
                                        <p:attrNameLst>
                                          <p:attrName>ppt_h</p:attrName>
                                        </p:attrNameLst>
                                      </p:cBhvr>
                                      <p:tavLst>
                                        <p:tav tm="0">
                                          <p:val>
                                            <p:fltVal val="0"/>
                                          </p:val>
                                        </p:tav>
                                        <p:tav tm="100000">
                                          <p:val>
                                            <p:strVal val="#ppt_h"/>
                                          </p:val>
                                        </p:tav>
                                      </p:tavLst>
                                    </p:anim>
                                    <p:anim calcmode="lin" valueType="num">
                                      <p:cBhvr>
                                        <p:cTn id="96" dur="2000" fill="hold"/>
                                        <p:tgtEl>
                                          <p:spTgt spid="36"/>
                                        </p:tgtEl>
                                        <p:attrNameLst>
                                          <p:attrName>ppt_w</p:attrName>
                                        </p:attrNameLst>
                                      </p:cBhvr>
                                      <p:tavLst>
                                        <p:tav tm="0">
                                          <p:val>
                                            <p:fltVal val="0"/>
                                          </p:val>
                                        </p:tav>
                                        <p:tav tm="100000">
                                          <p:val>
                                            <p:strVal val="#ppt_w"/>
                                          </p:val>
                                        </p:tav>
                                      </p:tavLst>
                                    </p:anim>
                                  </p:childTnLst>
                                </p:cTn>
                              </p:par>
                              <p:par>
                                <p:cTn id="97" presetID="35"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2000"/>
                                        <p:tgtEl>
                                          <p:spTgt spid="38"/>
                                        </p:tgtEl>
                                      </p:cBhvr>
                                    </p:animEffect>
                                    <p:anim calcmode="lin" valueType="num">
                                      <p:cBhvr>
                                        <p:cTn id="100" dur="2000" fill="hold"/>
                                        <p:tgtEl>
                                          <p:spTgt spid="38"/>
                                        </p:tgtEl>
                                        <p:attrNameLst>
                                          <p:attrName>style.rotation</p:attrName>
                                        </p:attrNameLst>
                                      </p:cBhvr>
                                      <p:tavLst>
                                        <p:tav tm="0">
                                          <p:val>
                                            <p:fltVal val="720"/>
                                          </p:val>
                                        </p:tav>
                                        <p:tav tm="100000">
                                          <p:val>
                                            <p:fltVal val="0"/>
                                          </p:val>
                                        </p:tav>
                                      </p:tavLst>
                                    </p:anim>
                                    <p:anim calcmode="lin" valueType="num">
                                      <p:cBhvr>
                                        <p:cTn id="101" dur="2000" fill="hold"/>
                                        <p:tgtEl>
                                          <p:spTgt spid="38"/>
                                        </p:tgtEl>
                                        <p:attrNameLst>
                                          <p:attrName>ppt_h</p:attrName>
                                        </p:attrNameLst>
                                      </p:cBhvr>
                                      <p:tavLst>
                                        <p:tav tm="0">
                                          <p:val>
                                            <p:fltVal val="0"/>
                                          </p:val>
                                        </p:tav>
                                        <p:tav tm="100000">
                                          <p:val>
                                            <p:strVal val="#ppt_h"/>
                                          </p:val>
                                        </p:tav>
                                      </p:tavLst>
                                    </p:anim>
                                    <p:anim calcmode="lin" valueType="num">
                                      <p:cBhvr>
                                        <p:cTn id="102" dur="2000" fill="hold"/>
                                        <p:tgtEl>
                                          <p:spTgt spid="38"/>
                                        </p:tgtEl>
                                        <p:attrNameLst>
                                          <p:attrName>ppt_w</p:attrName>
                                        </p:attrNameLst>
                                      </p:cBhvr>
                                      <p:tavLst>
                                        <p:tav tm="0">
                                          <p:val>
                                            <p:fltVal val="0"/>
                                          </p:val>
                                        </p:tav>
                                        <p:tav tm="100000">
                                          <p:val>
                                            <p:strVal val="#ppt_w"/>
                                          </p:val>
                                        </p:tav>
                                      </p:tavLst>
                                    </p:anim>
                                  </p:childTnLst>
                                </p:cTn>
                              </p:par>
                              <p:par>
                                <p:cTn id="103" presetID="35" presetClass="entr" presetSubtype="0" fill="hold" nodeType="with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2000"/>
                                        <p:tgtEl>
                                          <p:spTgt spid="32"/>
                                        </p:tgtEl>
                                      </p:cBhvr>
                                    </p:animEffect>
                                    <p:anim calcmode="lin" valueType="num">
                                      <p:cBhvr>
                                        <p:cTn id="106" dur="2000" fill="hold"/>
                                        <p:tgtEl>
                                          <p:spTgt spid="32"/>
                                        </p:tgtEl>
                                        <p:attrNameLst>
                                          <p:attrName>style.rotation</p:attrName>
                                        </p:attrNameLst>
                                      </p:cBhvr>
                                      <p:tavLst>
                                        <p:tav tm="0">
                                          <p:val>
                                            <p:fltVal val="720"/>
                                          </p:val>
                                        </p:tav>
                                        <p:tav tm="100000">
                                          <p:val>
                                            <p:fltVal val="0"/>
                                          </p:val>
                                        </p:tav>
                                      </p:tavLst>
                                    </p:anim>
                                    <p:anim calcmode="lin" valueType="num">
                                      <p:cBhvr>
                                        <p:cTn id="107" dur="2000" fill="hold"/>
                                        <p:tgtEl>
                                          <p:spTgt spid="32"/>
                                        </p:tgtEl>
                                        <p:attrNameLst>
                                          <p:attrName>ppt_h</p:attrName>
                                        </p:attrNameLst>
                                      </p:cBhvr>
                                      <p:tavLst>
                                        <p:tav tm="0">
                                          <p:val>
                                            <p:fltVal val="0"/>
                                          </p:val>
                                        </p:tav>
                                        <p:tav tm="100000">
                                          <p:val>
                                            <p:strVal val="#ppt_h"/>
                                          </p:val>
                                        </p:tav>
                                      </p:tavLst>
                                    </p:anim>
                                    <p:anim calcmode="lin" valueType="num">
                                      <p:cBhvr>
                                        <p:cTn id="108" dur="2000" fill="hold"/>
                                        <p:tgtEl>
                                          <p:spTgt spid="32"/>
                                        </p:tgtEl>
                                        <p:attrNameLst>
                                          <p:attrName>ppt_w</p:attrName>
                                        </p:attrNameLst>
                                      </p:cBhvr>
                                      <p:tavLst>
                                        <p:tav tm="0">
                                          <p:val>
                                            <p:fltVal val="0"/>
                                          </p:val>
                                        </p:tav>
                                        <p:tav tm="100000">
                                          <p:val>
                                            <p:strVal val="#ppt_w"/>
                                          </p:val>
                                        </p:tav>
                                      </p:tavLst>
                                    </p:anim>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barn(inVertical)">
                                      <p:cBhvr>
                                        <p:cTn id="113" dur="500"/>
                                        <p:tgtEl>
                                          <p:spTgt spid="27"/>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barn(inVertical)">
                                      <p:cBhvr>
                                        <p:cTn id="116" dur="500"/>
                                        <p:tgtEl>
                                          <p:spTgt spid="28"/>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barn(inVertical)">
                                      <p:cBhvr>
                                        <p:cTn id="119" dur="500"/>
                                        <p:tgtEl>
                                          <p:spTgt spid="29"/>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barn(inVertical)">
                                      <p:cBhvr>
                                        <p:cTn id="122" dur="500"/>
                                        <p:tgtEl>
                                          <p:spTgt spid="30"/>
                                        </p:tgtEl>
                                      </p:cBhvr>
                                    </p:animEffec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6"/>
                                        </p:tgtEl>
                                        <p:attrNameLst>
                                          <p:attrName>style.visibility</p:attrName>
                                        </p:attrNameLst>
                                      </p:cBhvr>
                                      <p:to>
                                        <p:strVal val="visible"/>
                                      </p:to>
                                    </p:set>
                                    <p:anim calcmode="lin" valueType="num">
                                      <p:cBhvr additive="base">
                                        <p:cTn id="127" dur="500" fill="hold"/>
                                        <p:tgtEl>
                                          <p:spTgt spid="56"/>
                                        </p:tgtEl>
                                        <p:attrNameLst>
                                          <p:attrName>ppt_x</p:attrName>
                                        </p:attrNameLst>
                                      </p:cBhvr>
                                      <p:tavLst>
                                        <p:tav tm="0">
                                          <p:val>
                                            <p:strVal val="#ppt_x"/>
                                          </p:val>
                                        </p:tav>
                                        <p:tav tm="100000">
                                          <p:val>
                                            <p:strVal val="#ppt_x"/>
                                          </p:val>
                                        </p:tav>
                                      </p:tavLst>
                                    </p:anim>
                                    <p:anim calcmode="lin" valueType="num">
                                      <p:cBhvr additive="base">
                                        <p:cTn id="128" dur="500" fill="hold"/>
                                        <p:tgtEl>
                                          <p:spTgt spid="5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500" fill="hold"/>
                                        <p:tgtEl>
                                          <p:spTgt spid="57"/>
                                        </p:tgtEl>
                                        <p:attrNameLst>
                                          <p:attrName>ppt_x</p:attrName>
                                        </p:attrNameLst>
                                      </p:cBhvr>
                                      <p:tavLst>
                                        <p:tav tm="0">
                                          <p:val>
                                            <p:strVal val="#ppt_x"/>
                                          </p:val>
                                        </p:tav>
                                        <p:tav tm="100000">
                                          <p:val>
                                            <p:strVal val="#ppt_x"/>
                                          </p:val>
                                        </p:tav>
                                      </p:tavLst>
                                    </p:anim>
                                    <p:anim calcmode="lin" valueType="num">
                                      <p:cBhvr additive="base">
                                        <p:cTn id="132" dur="500" fill="hold"/>
                                        <p:tgtEl>
                                          <p:spTgt spid="5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8"/>
                                        </p:tgtEl>
                                        <p:attrNameLst>
                                          <p:attrName>style.visibility</p:attrName>
                                        </p:attrNameLst>
                                      </p:cBhvr>
                                      <p:to>
                                        <p:strVal val="visible"/>
                                      </p:to>
                                    </p:set>
                                    <p:anim calcmode="lin" valueType="num">
                                      <p:cBhvr additive="base">
                                        <p:cTn id="135" dur="500" fill="hold"/>
                                        <p:tgtEl>
                                          <p:spTgt spid="58"/>
                                        </p:tgtEl>
                                        <p:attrNameLst>
                                          <p:attrName>ppt_x</p:attrName>
                                        </p:attrNameLst>
                                      </p:cBhvr>
                                      <p:tavLst>
                                        <p:tav tm="0">
                                          <p:val>
                                            <p:strVal val="#ppt_x"/>
                                          </p:val>
                                        </p:tav>
                                        <p:tav tm="100000">
                                          <p:val>
                                            <p:strVal val="#ppt_x"/>
                                          </p:val>
                                        </p:tav>
                                      </p:tavLst>
                                    </p:anim>
                                    <p:anim calcmode="lin" valueType="num">
                                      <p:cBhvr additive="base">
                                        <p:cTn id="136" dur="500" fill="hold"/>
                                        <p:tgtEl>
                                          <p:spTgt spid="5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9"/>
                                        </p:tgtEl>
                                        <p:attrNameLst>
                                          <p:attrName>style.visibility</p:attrName>
                                        </p:attrNameLst>
                                      </p:cBhvr>
                                      <p:to>
                                        <p:strVal val="visible"/>
                                      </p:to>
                                    </p:set>
                                    <p:anim calcmode="lin" valueType="num">
                                      <p:cBhvr additive="base">
                                        <p:cTn id="139" dur="500" fill="hold"/>
                                        <p:tgtEl>
                                          <p:spTgt spid="59"/>
                                        </p:tgtEl>
                                        <p:attrNameLst>
                                          <p:attrName>ppt_x</p:attrName>
                                        </p:attrNameLst>
                                      </p:cBhvr>
                                      <p:tavLst>
                                        <p:tav tm="0">
                                          <p:val>
                                            <p:strVal val="#ppt_x"/>
                                          </p:val>
                                        </p:tav>
                                        <p:tav tm="100000">
                                          <p:val>
                                            <p:strVal val="#ppt_x"/>
                                          </p:val>
                                        </p:tav>
                                      </p:tavLst>
                                    </p:anim>
                                    <p:anim calcmode="lin" valueType="num">
                                      <p:cBhvr additive="base">
                                        <p:cTn id="14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p:bldP spid="27" grpId="0" animBg="1"/>
      <p:bldP spid="28" grpId="0" animBg="1"/>
      <p:bldP spid="29" grpId="0" animBg="1"/>
      <p:bldP spid="30" grpId="0" animBg="1"/>
      <p:bldP spid="31" grpId="0" animBg="1"/>
      <p:bldP spid="33" grpId="0" animBg="1"/>
      <p:bldP spid="34" grpId="0" animBg="1"/>
      <p:bldP spid="35" grpId="0" animBg="1"/>
      <p:bldP spid="38" grpId="0"/>
      <p:bldP spid="40" grpId="0"/>
      <p:bldP spid="41" grpId="0"/>
      <p:bldP spid="45" grpId="0"/>
      <p:bldP spid="46" grpId="0" animBg="1"/>
      <p:bldP spid="47" grpId="0" animBg="1"/>
      <p:bldP spid="56" grpId="0"/>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282AB507-F73C-4D58-B18E-59A966DB52B4}"/>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8289F41A-B1E1-4243-B1BB-1FFD7D8D64BB}"/>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801EC287-67C6-48A7-85E3-40B1511D96F4}"/>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19F3ABFA-9B58-41A3-8804-79C0B4BD138A}"/>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工作岗位及职责</a:t>
            </a:r>
          </a:p>
        </p:txBody>
      </p:sp>
      <p:sp>
        <p:nvSpPr>
          <p:cNvPr id="19" name="任意多边形: 形状 18">
            <a:extLst>
              <a:ext uri="{FF2B5EF4-FFF2-40B4-BE49-F238E27FC236}">
                <a16:creationId xmlns:a16="http://schemas.microsoft.com/office/drawing/2014/main" id="{B1AD383F-AD17-41B3-915C-957B14BFE794}"/>
              </a:ext>
            </a:extLst>
          </p:cNvPr>
          <p:cNvSpPr/>
          <p:nvPr/>
        </p:nvSpPr>
        <p:spPr>
          <a:xfrm>
            <a:off x="14288" y="3625023"/>
            <a:ext cx="12101512" cy="1604202"/>
          </a:xfrm>
          <a:custGeom>
            <a:avLst/>
            <a:gdLst>
              <a:gd name="connsiteX0" fmla="*/ 0 w 12101512"/>
              <a:gd name="connsiteY0" fmla="*/ 1132715 h 1604202"/>
              <a:gd name="connsiteX1" fmla="*/ 928687 w 12101512"/>
              <a:gd name="connsiteY1" fmla="*/ 361190 h 1604202"/>
              <a:gd name="connsiteX2" fmla="*/ 2814637 w 12101512"/>
              <a:gd name="connsiteY2" fmla="*/ 1261302 h 1604202"/>
              <a:gd name="connsiteX3" fmla="*/ 4914900 w 12101512"/>
              <a:gd name="connsiteY3" fmla="*/ 132590 h 1604202"/>
              <a:gd name="connsiteX4" fmla="*/ 7343775 w 12101512"/>
              <a:gd name="connsiteY4" fmla="*/ 1118427 h 1604202"/>
              <a:gd name="connsiteX5" fmla="*/ 9529762 w 12101512"/>
              <a:gd name="connsiteY5" fmla="*/ 4002 h 1604202"/>
              <a:gd name="connsiteX6" fmla="*/ 12101512 w 12101512"/>
              <a:gd name="connsiteY6" fmla="*/ 1604202 h 16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512" h="1604202">
                <a:moveTo>
                  <a:pt x="0" y="1132715"/>
                </a:moveTo>
                <a:cubicBezTo>
                  <a:pt x="229790" y="736237"/>
                  <a:pt x="459581" y="339759"/>
                  <a:pt x="928687" y="361190"/>
                </a:cubicBezTo>
                <a:cubicBezTo>
                  <a:pt x="1397793" y="382621"/>
                  <a:pt x="2150268" y="1299402"/>
                  <a:pt x="2814637" y="1261302"/>
                </a:cubicBezTo>
                <a:cubicBezTo>
                  <a:pt x="3479006" y="1223202"/>
                  <a:pt x="4160044" y="156402"/>
                  <a:pt x="4914900" y="132590"/>
                </a:cubicBezTo>
                <a:cubicBezTo>
                  <a:pt x="5669756" y="108778"/>
                  <a:pt x="6574631" y="1139858"/>
                  <a:pt x="7343775" y="1118427"/>
                </a:cubicBezTo>
                <a:cubicBezTo>
                  <a:pt x="8112919" y="1096996"/>
                  <a:pt x="8736806" y="-76960"/>
                  <a:pt x="9529762" y="4002"/>
                </a:cubicBezTo>
                <a:cubicBezTo>
                  <a:pt x="10322718" y="84964"/>
                  <a:pt x="11212115" y="844583"/>
                  <a:pt x="12101512" y="1604202"/>
                </a:cubicBezTo>
              </a:path>
            </a:pathLst>
          </a:custGeom>
          <a:noFill/>
          <a:ln w="3810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泪滴形 19">
            <a:extLst>
              <a:ext uri="{FF2B5EF4-FFF2-40B4-BE49-F238E27FC236}">
                <a16:creationId xmlns:a16="http://schemas.microsoft.com/office/drawing/2014/main" id="{89B30CEB-F9B6-4018-876B-C3A81004871D}"/>
              </a:ext>
            </a:extLst>
          </p:cNvPr>
          <p:cNvSpPr/>
          <p:nvPr/>
        </p:nvSpPr>
        <p:spPr>
          <a:xfrm>
            <a:off x="470868" y="3472622"/>
            <a:ext cx="1114425" cy="1200150"/>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21" name="泪滴形 20">
            <a:extLst>
              <a:ext uri="{FF2B5EF4-FFF2-40B4-BE49-F238E27FC236}">
                <a16:creationId xmlns:a16="http://schemas.microsoft.com/office/drawing/2014/main" id="{FF5C6773-6CBE-417B-BB76-63ACF2183DEF}"/>
              </a:ext>
            </a:extLst>
          </p:cNvPr>
          <p:cNvSpPr/>
          <p:nvPr/>
        </p:nvSpPr>
        <p:spPr>
          <a:xfrm>
            <a:off x="4438031" y="3226974"/>
            <a:ext cx="1114425" cy="1200150"/>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sp>
        <p:nvSpPr>
          <p:cNvPr id="23" name="泪滴形 22">
            <a:extLst>
              <a:ext uri="{FF2B5EF4-FFF2-40B4-BE49-F238E27FC236}">
                <a16:creationId xmlns:a16="http://schemas.microsoft.com/office/drawing/2014/main" id="{D4D9F5C0-740D-490B-BDA9-7339E74E262D}"/>
              </a:ext>
            </a:extLst>
          </p:cNvPr>
          <p:cNvSpPr/>
          <p:nvPr/>
        </p:nvSpPr>
        <p:spPr>
          <a:xfrm>
            <a:off x="9219581" y="3035232"/>
            <a:ext cx="1114425" cy="1200150"/>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05</a:t>
            </a:r>
            <a:endParaRPr lang="zh-CN" altLang="en-US" dirty="0"/>
          </a:p>
        </p:txBody>
      </p:sp>
      <p:sp>
        <p:nvSpPr>
          <p:cNvPr id="24" name="泪滴形 23">
            <a:extLst>
              <a:ext uri="{FF2B5EF4-FFF2-40B4-BE49-F238E27FC236}">
                <a16:creationId xmlns:a16="http://schemas.microsoft.com/office/drawing/2014/main" id="{CAFCB4BA-7349-4399-96AF-878FBA994058}"/>
              </a:ext>
            </a:extLst>
          </p:cNvPr>
          <p:cNvSpPr/>
          <p:nvPr/>
        </p:nvSpPr>
        <p:spPr>
          <a:xfrm>
            <a:off x="6828806" y="4427124"/>
            <a:ext cx="1114425" cy="120015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04</a:t>
            </a:r>
            <a:endParaRPr lang="zh-CN" altLang="en-US" dirty="0"/>
          </a:p>
        </p:txBody>
      </p:sp>
      <p:sp>
        <p:nvSpPr>
          <p:cNvPr id="25" name="泪滴形 24">
            <a:extLst>
              <a:ext uri="{FF2B5EF4-FFF2-40B4-BE49-F238E27FC236}">
                <a16:creationId xmlns:a16="http://schemas.microsoft.com/office/drawing/2014/main" id="{E42E375F-B364-4C93-B7F4-9A611347D887}"/>
              </a:ext>
            </a:extLst>
          </p:cNvPr>
          <p:cNvSpPr/>
          <p:nvPr/>
        </p:nvSpPr>
        <p:spPr>
          <a:xfrm>
            <a:off x="2194893" y="4496940"/>
            <a:ext cx="1114425" cy="120015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26" name="文本框 25">
            <a:extLst>
              <a:ext uri="{FF2B5EF4-FFF2-40B4-BE49-F238E27FC236}">
                <a16:creationId xmlns:a16="http://schemas.microsoft.com/office/drawing/2014/main" id="{EB1F500C-96C0-4271-96A9-C0858C1617C3}"/>
              </a:ext>
            </a:extLst>
          </p:cNvPr>
          <p:cNvSpPr txBox="1"/>
          <p:nvPr/>
        </p:nvSpPr>
        <p:spPr>
          <a:xfrm>
            <a:off x="256141" y="2117662"/>
            <a:ext cx="3472482"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27" name="文本框 26">
            <a:extLst>
              <a:ext uri="{FF2B5EF4-FFF2-40B4-BE49-F238E27FC236}">
                <a16:creationId xmlns:a16="http://schemas.microsoft.com/office/drawing/2014/main" id="{61593BD8-A141-41BA-ADA0-D2AF020CDD41}"/>
              </a:ext>
            </a:extLst>
          </p:cNvPr>
          <p:cNvSpPr txBox="1"/>
          <p:nvPr/>
        </p:nvSpPr>
        <p:spPr>
          <a:xfrm>
            <a:off x="1397692" y="5885053"/>
            <a:ext cx="3472482"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28" name="文本框 27">
            <a:extLst>
              <a:ext uri="{FF2B5EF4-FFF2-40B4-BE49-F238E27FC236}">
                <a16:creationId xmlns:a16="http://schemas.microsoft.com/office/drawing/2014/main" id="{66E023E5-07D7-47A4-8BA5-20906003B329}"/>
              </a:ext>
            </a:extLst>
          </p:cNvPr>
          <p:cNvSpPr txBox="1"/>
          <p:nvPr/>
        </p:nvSpPr>
        <p:spPr>
          <a:xfrm>
            <a:off x="4427268" y="2117662"/>
            <a:ext cx="3472482"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29" name="文本框 28">
            <a:extLst>
              <a:ext uri="{FF2B5EF4-FFF2-40B4-BE49-F238E27FC236}">
                <a16:creationId xmlns:a16="http://schemas.microsoft.com/office/drawing/2014/main" id="{6ED9E52D-CF69-4868-9858-35ABB959ED3D}"/>
              </a:ext>
            </a:extLst>
          </p:cNvPr>
          <p:cNvSpPr txBox="1"/>
          <p:nvPr/>
        </p:nvSpPr>
        <p:spPr>
          <a:xfrm>
            <a:off x="5568819" y="5885053"/>
            <a:ext cx="3472482"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30" name="文本框 29">
            <a:extLst>
              <a:ext uri="{FF2B5EF4-FFF2-40B4-BE49-F238E27FC236}">
                <a16:creationId xmlns:a16="http://schemas.microsoft.com/office/drawing/2014/main" id="{BE416CF9-91AA-443F-9195-AD9C256167E5}"/>
              </a:ext>
            </a:extLst>
          </p:cNvPr>
          <p:cNvSpPr txBox="1"/>
          <p:nvPr/>
        </p:nvSpPr>
        <p:spPr>
          <a:xfrm>
            <a:off x="8478706" y="1952235"/>
            <a:ext cx="3472482"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Tree>
    <p:extLst>
      <p:ext uri="{BB962C8B-B14F-4D97-AF65-F5344CB8AC3E}">
        <p14:creationId xmlns:p14="http://schemas.microsoft.com/office/powerpoint/2010/main" val="2798596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style.rotation</p:attrName>
                                        </p:attrNameLst>
                                      </p:cBhvr>
                                      <p:tavLst>
                                        <p:tav tm="0">
                                          <p:val>
                                            <p:fltVal val="360"/>
                                          </p:val>
                                        </p:tav>
                                        <p:tav tm="100000">
                                          <p:val>
                                            <p:fltVal val="0"/>
                                          </p:val>
                                        </p:tav>
                                      </p:tavLst>
                                    </p:anim>
                                    <p:animEffect transition="in" filter="fade">
                                      <p:cBhvr>
                                        <p:cTn id="41" dur="500"/>
                                        <p:tgtEl>
                                          <p:spTgt spid="20"/>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 calcmode="lin" valueType="num">
                                      <p:cBhvr>
                                        <p:cTn id="46" dur="500" fill="hold"/>
                                        <p:tgtEl>
                                          <p:spTgt spid="25"/>
                                        </p:tgtEl>
                                        <p:attrNameLst>
                                          <p:attrName>style.rotation</p:attrName>
                                        </p:attrNameLst>
                                      </p:cBhvr>
                                      <p:tavLst>
                                        <p:tav tm="0">
                                          <p:val>
                                            <p:fltVal val="360"/>
                                          </p:val>
                                        </p:tav>
                                        <p:tav tm="100000">
                                          <p:val>
                                            <p:fltVal val="0"/>
                                          </p:val>
                                        </p:tav>
                                      </p:tavLst>
                                    </p:anim>
                                    <p:animEffect transition="in" filter="fade">
                                      <p:cBhvr>
                                        <p:cTn id="47" dur="500"/>
                                        <p:tgtEl>
                                          <p:spTgt spid="25"/>
                                        </p:tgtEl>
                                      </p:cBhvr>
                                    </p:animEffect>
                                  </p:childTnLst>
                                </p:cTn>
                              </p:par>
                              <p:par>
                                <p:cTn id="48" presetID="49" presetClass="entr" presetSubtype="0" decel="10000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style.rotation</p:attrName>
                                        </p:attrNameLst>
                                      </p:cBhvr>
                                      <p:tavLst>
                                        <p:tav tm="0">
                                          <p:val>
                                            <p:fltVal val="360"/>
                                          </p:val>
                                        </p:tav>
                                        <p:tav tm="100000">
                                          <p:val>
                                            <p:fltVal val="0"/>
                                          </p:val>
                                        </p:tav>
                                      </p:tavLst>
                                    </p:anim>
                                    <p:animEffect transition="in" filter="fade">
                                      <p:cBhvr>
                                        <p:cTn id="53" dur="500"/>
                                        <p:tgtEl>
                                          <p:spTgt spid="21"/>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 calcmode="lin" valueType="num">
                                      <p:cBhvr>
                                        <p:cTn id="58" dur="500" fill="hold"/>
                                        <p:tgtEl>
                                          <p:spTgt spid="24"/>
                                        </p:tgtEl>
                                        <p:attrNameLst>
                                          <p:attrName>style.rotation</p:attrName>
                                        </p:attrNameLst>
                                      </p:cBhvr>
                                      <p:tavLst>
                                        <p:tav tm="0">
                                          <p:val>
                                            <p:fltVal val="360"/>
                                          </p:val>
                                        </p:tav>
                                        <p:tav tm="100000">
                                          <p:val>
                                            <p:fltVal val="0"/>
                                          </p:val>
                                        </p:tav>
                                      </p:tavLst>
                                    </p:anim>
                                    <p:animEffect transition="in" filter="fade">
                                      <p:cBhvr>
                                        <p:cTn id="59" dur="500"/>
                                        <p:tgtEl>
                                          <p:spTgt spid="24"/>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 calcmode="lin" valueType="num">
                                      <p:cBhvr>
                                        <p:cTn id="64" dur="500" fill="hold"/>
                                        <p:tgtEl>
                                          <p:spTgt spid="23"/>
                                        </p:tgtEl>
                                        <p:attrNameLst>
                                          <p:attrName>style.rotation</p:attrName>
                                        </p:attrNameLst>
                                      </p:cBhvr>
                                      <p:tavLst>
                                        <p:tav tm="0">
                                          <p:val>
                                            <p:fltVal val="360"/>
                                          </p:val>
                                        </p:tav>
                                        <p:tav tm="100000">
                                          <p:val>
                                            <p:fltVal val="0"/>
                                          </p:val>
                                        </p:tav>
                                      </p:tavLst>
                                    </p:anim>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ppt_x"/>
                                          </p:val>
                                        </p:tav>
                                        <p:tav tm="100000">
                                          <p:val>
                                            <p:strVal val="#ppt_x"/>
                                          </p:val>
                                        </p:tav>
                                      </p:tavLst>
                                    </p:anim>
                                    <p:anim calcmode="lin" valueType="num">
                                      <p:cBhvr additive="base">
                                        <p:cTn id="7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ppt_x"/>
                                          </p:val>
                                        </p:tav>
                                        <p:tav tm="100000">
                                          <p:val>
                                            <p:strVal val="#ppt_x"/>
                                          </p:val>
                                        </p:tav>
                                      </p:tavLst>
                                    </p:anim>
                                    <p:anim calcmode="lin" valueType="num">
                                      <p:cBhvr additive="base">
                                        <p:cTn id="8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additive="base">
                                        <p:cTn id="94" dur="500" fill="hold"/>
                                        <p:tgtEl>
                                          <p:spTgt spid="30"/>
                                        </p:tgtEl>
                                        <p:attrNameLst>
                                          <p:attrName>ppt_x</p:attrName>
                                        </p:attrNameLst>
                                      </p:cBhvr>
                                      <p:tavLst>
                                        <p:tav tm="0">
                                          <p:val>
                                            <p:strVal val="#ppt_x"/>
                                          </p:val>
                                        </p:tav>
                                        <p:tav tm="100000">
                                          <p:val>
                                            <p:strVal val="#ppt_x"/>
                                          </p:val>
                                        </p:tav>
                                      </p:tavLst>
                                    </p:anim>
                                    <p:anim calcmode="lin" valueType="num">
                                      <p:cBhvr additive="base">
                                        <p:cTn id="9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9" grpId="0" animBg="1"/>
      <p:bldP spid="20" grpId="0" animBg="1"/>
      <p:bldP spid="21" grpId="0" animBg="1"/>
      <p:bldP spid="23" grpId="0" animBg="1"/>
      <p:bldP spid="24" grpId="0" animBg="1"/>
      <p:bldP spid="25" grpId="0" animBg="1"/>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E30D2880-92C2-4434-A468-AB5FFBCABAA9}"/>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AB697305-9CD6-40F9-AB06-8D991F406A17}"/>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F95805E7-23C9-4D88-BC34-FC6C8EAE4599}"/>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0EDD7BFD-0B69-4016-A8AF-D5FA940560E1}"/>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工作完成情况</a:t>
            </a:r>
          </a:p>
        </p:txBody>
      </p:sp>
      <p:grpSp>
        <p:nvGrpSpPr>
          <p:cNvPr id="34" name="组合 33">
            <a:extLst>
              <a:ext uri="{FF2B5EF4-FFF2-40B4-BE49-F238E27FC236}">
                <a16:creationId xmlns:a16="http://schemas.microsoft.com/office/drawing/2014/main" id="{83AC70AA-EFC1-4A8C-A16D-08F886853FBC}"/>
              </a:ext>
            </a:extLst>
          </p:cNvPr>
          <p:cNvGrpSpPr/>
          <p:nvPr/>
        </p:nvGrpSpPr>
        <p:grpSpPr>
          <a:xfrm>
            <a:off x="4563450" y="2053833"/>
            <a:ext cx="3651864" cy="3446855"/>
            <a:chOff x="3677624" y="1982395"/>
            <a:chExt cx="4361530" cy="3897283"/>
          </a:xfrm>
        </p:grpSpPr>
        <p:sp>
          <p:nvSpPr>
            <p:cNvPr id="28" name="等腰三角形 27">
              <a:extLst>
                <a:ext uri="{FF2B5EF4-FFF2-40B4-BE49-F238E27FC236}">
                  <a16:creationId xmlns:a16="http://schemas.microsoft.com/office/drawing/2014/main" id="{5DD67F0A-FFBB-4D9F-995C-A82534125A24}"/>
                </a:ext>
              </a:extLst>
            </p:cNvPr>
            <p:cNvSpPr/>
            <p:nvPr/>
          </p:nvSpPr>
          <p:spPr>
            <a:xfrm rot="6445671">
              <a:off x="5817322" y="2138750"/>
              <a:ext cx="2346261" cy="20335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dirty="0"/>
                <a:t>01</a:t>
              </a:r>
              <a:endParaRPr lang="zh-CN" altLang="en-US" dirty="0"/>
            </a:p>
          </p:txBody>
        </p:sp>
        <p:sp>
          <p:nvSpPr>
            <p:cNvPr id="29" name="等腰三角形 28">
              <a:extLst>
                <a:ext uri="{FF2B5EF4-FFF2-40B4-BE49-F238E27FC236}">
                  <a16:creationId xmlns:a16="http://schemas.microsoft.com/office/drawing/2014/main" id="{A5CD4C03-31A5-4E35-97BA-2E88FAD6CE62}"/>
                </a:ext>
              </a:extLst>
            </p:cNvPr>
            <p:cNvSpPr/>
            <p:nvPr/>
          </p:nvSpPr>
          <p:spPr>
            <a:xfrm rot="3236292">
              <a:off x="3614429" y="3456357"/>
              <a:ext cx="2372344" cy="22459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grpSp>
          <p:nvGrpSpPr>
            <p:cNvPr id="33" name="组合 32">
              <a:extLst>
                <a:ext uri="{FF2B5EF4-FFF2-40B4-BE49-F238E27FC236}">
                  <a16:creationId xmlns:a16="http://schemas.microsoft.com/office/drawing/2014/main" id="{3F0B625E-8247-49C5-863F-C9EBB1F0F564}"/>
                </a:ext>
              </a:extLst>
            </p:cNvPr>
            <p:cNvGrpSpPr/>
            <p:nvPr/>
          </p:nvGrpSpPr>
          <p:grpSpPr>
            <a:xfrm rot="547893" flipV="1">
              <a:off x="3709549" y="2096567"/>
              <a:ext cx="4329605" cy="3783111"/>
              <a:chOff x="3830024" y="2134795"/>
              <a:chExt cx="4329605" cy="3783111"/>
            </a:xfrm>
          </p:grpSpPr>
          <p:sp>
            <p:nvSpPr>
              <p:cNvPr id="31" name="等腰三角形 30">
                <a:extLst>
                  <a:ext uri="{FF2B5EF4-FFF2-40B4-BE49-F238E27FC236}">
                    <a16:creationId xmlns:a16="http://schemas.microsoft.com/office/drawing/2014/main" id="{8A5B85C0-AE2D-4267-919E-A2A567D502D4}"/>
                  </a:ext>
                </a:extLst>
              </p:cNvPr>
              <p:cNvSpPr/>
              <p:nvPr/>
            </p:nvSpPr>
            <p:spPr>
              <a:xfrm rot="6445671">
                <a:off x="5969722" y="2291150"/>
                <a:ext cx="2346261" cy="203355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dirty="0"/>
                  <a:t>02</a:t>
                </a:r>
                <a:endParaRPr lang="zh-CN" altLang="en-US" dirty="0"/>
              </a:p>
            </p:txBody>
          </p:sp>
          <p:sp>
            <p:nvSpPr>
              <p:cNvPr id="32" name="等腰三角形 31">
                <a:extLst>
                  <a:ext uri="{FF2B5EF4-FFF2-40B4-BE49-F238E27FC236}">
                    <a16:creationId xmlns:a16="http://schemas.microsoft.com/office/drawing/2014/main" id="{298CA1AA-8199-45B9-A854-A3D4037BDDEF}"/>
                  </a:ext>
                </a:extLst>
              </p:cNvPr>
              <p:cNvSpPr/>
              <p:nvPr/>
            </p:nvSpPr>
            <p:spPr>
              <a:xfrm rot="3236292">
                <a:off x="3766829" y="3608757"/>
                <a:ext cx="2372344" cy="224595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dirty="0"/>
                  <a:t>04</a:t>
                </a:r>
                <a:endParaRPr lang="zh-CN" altLang="en-US" dirty="0"/>
              </a:p>
            </p:txBody>
          </p:sp>
        </p:grpSp>
      </p:grpSp>
      <p:sp>
        <p:nvSpPr>
          <p:cNvPr id="35" name="文本框 34">
            <a:extLst>
              <a:ext uri="{FF2B5EF4-FFF2-40B4-BE49-F238E27FC236}">
                <a16:creationId xmlns:a16="http://schemas.microsoft.com/office/drawing/2014/main" id="{016102B3-28CF-4FF1-995A-932D37EBC97A}"/>
              </a:ext>
            </a:extLst>
          </p:cNvPr>
          <p:cNvSpPr txBox="1"/>
          <p:nvPr/>
        </p:nvSpPr>
        <p:spPr>
          <a:xfrm>
            <a:off x="7985678" y="2138818"/>
            <a:ext cx="3472482"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36" name="文本框 35">
            <a:extLst>
              <a:ext uri="{FF2B5EF4-FFF2-40B4-BE49-F238E27FC236}">
                <a16:creationId xmlns:a16="http://schemas.microsoft.com/office/drawing/2014/main" id="{C629CC97-D4B8-4468-8368-2583D10AB627}"/>
              </a:ext>
            </a:extLst>
          </p:cNvPr>
          <p:cNvSpPr txBox="1"/>
          <p:nvPr/>
        </p:nvSpPr>
        <p:spPr>
          <a:xfrm>
            <a:off x="8151528" y="4092614"/>
            <a:ext cx="3472482"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37" name="文本框 36">
            <a:extLst>
              <a:ext uri="{FF2B5EF4-FFF2-40B4-BE49-F238E27FC236}">
                <a16:creationId xmlns:a16="http://schemas.microsoft.com/office/drawing/2014/main" id="{FEB6CF06-D942-4390-BC84-18E78CFFDDF5}"/>
              </a:ext>
            </a:extLst>
          </p:cNvPr>
          <p:cNvSpPr txBox="1"/>
          <p:nvPr/>
        </p:nvSpPr>
        <p:spPr>
          <a:xfrm>
            <a:off x="609639" y="2233029"/>
            <a:ext cx="3472482"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38" name="文本框 37">
            <a:extLst>
              <a:ext uri="{FF2B5EF4-FFF2-40B4-BE49-F238E27FC236}">
                <a16:creationId xmlns:a16="http://schemas.microsoft.com/office/drawing/2014/main" id="{A64D9FDD-58F7-41CB-8E57-B936535CE34E}"/>
              </a:ext>
            </a:extLst>
          </p:cNvPr>
          <p:cNvSpPr txBox="1"/>
          <p:nvPr/>
        </p:nvSpPr>
        <p:spPr>
          <a:xfrm>
            <a:off x="775489" y="4186825"/>
            <a:ext cx="3472482"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Tree>
    <p:extLst>
      <p:ext uri="{BB962C8B-B14F-4D97-AF65-F5344CB8AC3E}">
        <p14:creationId xmlns:p14="http://schemas.microsoft.com/office/powerpoint/2010/main" val="282668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2000"/>
                                        <p:tgtEl>
                                          <p:spTgt spid="34"/>
                                        </p:tgtEl>
                                      </p:cBhvr>
                                    </p:animEffect>
                                    <p:anim calcmode="lin" valueType="num">
                                      <p:cBhvr>
                                        <p:cTn id="34" dur="2000" fill="hold"/>
                                        <p:tgtEl>
                                          <p:spTgt spid="34"/>
                                        </p:tgtEl>
                                        <p:attrNameLst>
                                          <p:attrName>style.rotation</p:attrName>
                                        </p:attrNameLst>
                                      </p:cBhvr>
                                      <p:tavLst>
                                        <p:tav tm="0">
                                          <p:val>
                                            <p:fltVal val="720"/>
                                          </p:val>
                                        </p:tav>
                                        <p:tav tm="100000">
                                          <p:val>
                                            <p:fltVal val="0"/>
                                          </p:val>
                                        </p:tav>
                                      </p:tavLst>
                                    </p:anim>
                                    <p:anim calcmode="lin" valueType="num">
                                      <p:cBhvr>
                                        <p:cTn id="35" dur="2000" fill="hold"/>
                                        <p:tgtEl>
                                          <p:spTgt spid="34"/>
                                        </p:tgtEl>
                                        <p:attrNameLst>
                                          <p:attrName>ppt_h</p:attrName>
                                        </p:attrNameLst>
                                      </p:cBhvr>
                                      <p:tavLst>
                                        <p:tav tm="0">
                                          <p:val>
                                            <p:fltVal val="0"/>
                                          </p:val>
                                        </p:tav>
                                        <p:tav tm="100000">
                                          <p:val>
                                            <p:strVal val="#ppt_h"/>
                                          </p:val>
                                        </p:tav>
                                      </p:tavLst>
                                    </p:anim>
                                    <p:anim calcmode="lin" valueType="num">
                                      <p:cBhvr>
                                        <p:cTn id="36" dur="2000" fill="hold"/>
                                        <p:tgtEl>
                                          <p:spTgt spid="34"/>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ppt_x"/>
                                          </p:val>
                                        </p:tav>
                                        <p:tav tm="100000">
                                          <p:val>
                                            <p:strVal val="#ppt_x"/>
                                          </p:val>
                                        </p:tav>
                                      </p:tavLst>
                                    </p:anim>
                                    <p:anim calcmode="lin" valueType="num">
                                      <p:cBhvr additive="base">
                                        <p:cTn id="6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C9771202-6DFF-466D-BFEC-F56A6073909B}"/>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4D06AC33-5E54-4E43-9A96-C45BDF5F94F0}"/>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34C87D63-F297-4735-BD1C-A058E31B25EF}"/>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5D79F6EA-BF14-427B-8F59-E0235F4A5D91}"/>
              </a:ext>
            </a:extLst>
          </p:cNvPr>
          <p:cNvSpPr txBox="1"/>
          <p:nvPr/>
        </p:nvSpPr>
        <p:spPr>
          <a:xfrm>
            <a:off x="1028081" y="291548"/>
            <a:ext cx="38420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自主学习情况</a:t>
            </a:r>
          </a:p>
        </p:txBody>
      </p:sp>
      <p:cxnSp>
        <p:nvCxnSpPr>
          <p:cNvPr id="6" name="直接连接符 5">
            <a:extLst>
              <a:ext uri="{FF2B5EF4-FFF2-40B4-BE49-F238E27FC236}">
                <a16:creationId xmlns:a16="http://schemas.microsoft.com/office/drawing/2014/main" id="{6A04A574-407F-4BD6-A73B-F2B43068EAC0}"/>
              </a:ext>
            </a:extLst>
          </p:cNvPr>
          <p:cNvCxnSpPr/>
          <p:nvPr/>
        </p:nvCxnSpPr>
        <p:spPr>
          <a:xfrm flipH="1">
            <a:off x="4278134" y="4479588"/>
            <a:ext cx="2103371"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076D479B-55E1-4D02-ABE0-58C0D629DD5E}"/>
              </a:ext>
            </a:extLst>
          </p:cNvPr>
          <p:cNvCxnSpPr/>
          <p:nvPr/>
        </p:nvCxnSpPr>
        <p:spPr>
          <a:xfrm>
            <a:off x="6381506" y="4479588"/>
            <a:ext cx="2103371"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92302EB-2523-4E73-9E4A-C2C181127A68}"/>
              </a:ext>
            </a:extLst>
          </p:cNvPr>
          <p:cNvCxnSpPr/>
          <p:nvPr/>
        </p:nvCxnSpPr>
        <p:spPr>
          <a:xfrm rot="16200000" flipV="1">
            <a:off x="5329823" y="3427903"/>
            <a:ext cx="210336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DB99B8E-79EE-4620-A82C-5FCD3E9DCDC8}"/>
              </a:ext>
            </a:extLst>
          </p:cNvPr>
          <p:cNvCxnSpPr/>
          <p:nvPr/>
        </p:nvCxnSpPr>
        <p:spPr>
          <a:xfrm rot="2700000" flipH="1">
            <a:off x="4586165" y="3735933"/>
            <a:ext cx="2103371"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0BAC7A04-8C74-40EF-A0E9-78FA03ECF14F}"/>
              </a:ext>
            </a:extLst>
          </p:cNvPr>
          <p:cNvCxnSpPr/>
          <p:nvPr/>
        </p:nvCxnSpPr>
        <p:spPr>
          <a:xfrm rot="18900000">
            <a:off x="6073476" y="3735933"/>
            <a:ext cx="2103371"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9C3F74DD-834E-4E86-8187-0789E699C3D9}"/>
              </a:ext>
            </a:extLst>
          </p:cNvPr>
          <p:cNvSpPr/>
          <p:nvPr/>
        </p:nvSpPr>
        <p:spPr>
          <a:xfrm>
            <a:off x="2837967" y="3823758"/>
            <a:ext cx="1278585" cy="12987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TextBox 16">
            <a:extLst>
              <a:ext uri="{FF2B5EF4-FFF2-40B4-BE49-F238E27FC236}">
                <a16:creationId xmlns:a16="http://schemas.microsoft.com/office/drawing/2014/main" id="{06350127-E4F7-4F99-AE8A-24AC0A912006}"/>
              </a:ext>
            </a:extLst>
          </p:cNvPr>
          <p:cNvSpPr txBox="1"/>
          <p:nvPr/>
        </p:nvSpPr>
        <p:spPr>
          <a:xfrm>
            <a:off x="2921986" y="4070346"/>
            <a:ext cx="1067161" cy="725633"/>
          </a:xfrm>
          <a:prstGeom prst="rect">
            <a:avLst/>
          </a:prstGeom>
          <a:noFill/>
        </p:spPr>
        <p:txBody>
          <a:bodyPr wrap="square" lIns="112274" tIns="56136" rIns="112274" bIns="5613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13" name="组合 12">
            <a:extLst>
              <a:ext uri="{FF2B5EF4-FFF2-40B4-BE49-F238E27FC236}">
                <a16:creationId xmlns:a16="http://schemas.microsoft.com/office/drawing/2014/main" id="{CEC7B69C-3D39-47EE-B3F7-306605CCB0B7}"/>
              </a:ext>
            </a:extLst>
          </p:cNvPr>
          <p:cNvGrpSpPr/>
          <p:nvPr/>
        </p:nvGrpSpPr>
        <p:grpSpPr>
          <a:xfrm>
            <a:off x="5052330" y="2849987"/>
            <a:ext cx="2680302" cy="2680303"/>
            <a:chOff x="3815003" y="3087488"/>
            <a:chExt cx="2237712" cy="2237713"/>
          </a:xfrm>
        </p:grpSpPr>
        <p:sp>
          <p:nvSpPr>
            <p:cNvPr id="26" name="椭圆 25">
              <a:extLst>
                <a:ext uri="{FF2B5EF4-FFF2-40B4-BE49-F238E27FC236}">
                  <a16:creationId xmlns:a16="http://schemas.microsoft.com/office/drawing/2014/main" id="{0E41CF69-6460-48D5-A462-07475849583C}"/>
                </a:ext>
              </a:extLst>
            </p:cNvPr>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椭圆 4">
              <a:extLst>
                <a:ext uri="{FF2B5EF4-FFF2-40B4-BE49-F238E27FC236}">
                  <a16:creationId xmlns:a16="http://schemas.microsoft.com/office/drawing/2014/main" id="{23839BA8-3768-4831-9F5A-AD722FDE2204}"/>
                </a:ext>
              </a:extLst>
            </p:cNvPr>
            <p:cNvSpPr/>
            <p:nvPr/>
          </p:nvSpPr>
          <p:spPr>
            <a:xfrm>
              <a:off x="3815003" y="3087488"/>
              <a:ext cx="2237712" cy="2237713"/>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14" name="Rectangle 11">
            <a:extLst>
              <a:ext uri="{FF2B5EF4-FFF2-40B4-BE49-F238E27FC236}">
                <a16:creationId xmlns:a16="http://schemas.microsoft.com/office/drawing/2014/main" id="{EDD77FBA-667B-42A1-97AF-3D809A25AC24}"/>
              </a:ext>
            </a:extLst>
          </p:cNvPr>
          <p:cNvSpPr>
            <a:spLocks noChangeArrowheads="1"/>
          </p:cNvSpPr>
          <p:nvPr/>
        </p:nvSpPr>
        <p:spPr bwMode="gray">
          <a:xfrm>
            <a:off x="5503237" y="3823758"/>
            <a:ext cx="1753210" cy="847897"/>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点击添加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标题内容</a:t>
            </a:r>
          </a:p>
        </p:txBody>
      </p:sp>
      <p:sp>
        <p:nvSpPr>
          <p:cNvPr id="15" name="椭圆 14">
            <a:extLst>
              <a:ext uri="{FF2B5EF4-FFF2-40B4-BE49-F238E27FC236}">
                <a16:creationId xmlns:a16="http://schemas.microsoft.com/office/drawing/2014/main" id="{5A0FD7C5-D10B-43E2-8FF7-5CB4F8FFB6E1}"/>
              </a:ext>
            </a:extLst>
          </p:cNvPr>
          <p:cNvSpPr/>
          <p:nvPr/>
        </p:nvSpPr>
        <p:spPr>
          <a:xfrm>
            <a:off x="3629388" y="1767093"/>
            <a:ext cx="1278585" cy="12987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椭圆 15">
            <a:extLst>
              <a:ext uri="{FF2B5EF4-FFF2-40B4-BE49-F238E27FC236}">
                <a16:creationId xmlns:a16="http://schemas.microsoft.com/office/drawing/2014/main" id="{420B8018-5389-40D4-B876-A1F88BB8E675}"/>
              </a:ext>
            </a:extLst>
          </p:cNvPr>
          <p:cNvSpPr/>
          <p:nvPr/>
        </p:nvSpPr>
        <p:spPr>
          <a:xfrm>
            <a:off x="5796616" y="1028723"/>
            <a:ext cx="1278585" cy="12987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椭圆 16">
            <a:extLst>
              <a:ext uri="{FF2B5EF4-FFF2-40B4-BE49-F238E27FC236}">
                <a16:creationId xmlns:a16="http://schemas.microsoft.com/office/drawing/2014/main" id="{C596A97F-FEC3-41D0-B41A-10DE770A1409}"/>
              </a:ext>
            </a:extLst>
          </p:cNvPr>
          <p:cNvSpPr/>
          <p:nvPr/>
        </p:nvSpPr>
        <p:spPr>
          <a:xfrm>
            <a:off x="7667981" y="1767093"/>
            <a:ext cx="1278585" cy="12987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椭圆 17">
            <a:extLst>
              <a:ext uri="{FF2B5EF4-FFF2-40B4-BE49-F238E27FC236}">
                <a16:creationId xmlns:a16="http://schemas.microsoft.com/office/drawing/2014/main" id="{41E54557-890A-45B1-914A-EEF2288D5EAD}"/>
              </a:ext>
            </a:extLst>
          </p:cNvPr>
          <p:cNvSpPr/>
          <p:nvPr/>
        </p:nvSpPr>
        <p:spPr>
          <a:xfrm>
            <a:off x="8631902" y="3823758"/>
            <a:ext cx="1278585" cy="12987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TextBox 36">
            <a:extLst>
              <a:ext uri="{FF2B5EF4-FFF2-40B4-BE49-F238E27FC236}">
                <a16:creationId xmlns:a16="http://schemas.microsoft.com/office/drawing/2014/main" id="{0EFAC8E5-EC89-4CB1-9EB9-04AAB9BABFD2}"/>
              </a:ext>
            </a:extLst>
          </p:cNvPr>
          <p:cNvSpPr txBox="1"/>
          <p:nvPr/>
        </p:nvSpPr>
        <p:spPr>
          <a:xfrm>
            <a:off x="3754561" y="2025304"/>
            <a:ext cx="1067161" cy="725633"/>
          </a:xfrm>
          <a:prstGeom prst="rect">
            <a:avLst/>
          </a:prstGeom>
          <a:noFill/>
        </p:spPr>
        <p:txBody>
          <a:bodyPr wrap="square" lIns="112274" tIns="56136" rIns="112274" bIns="5613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20" name="TextBox 37">
            <a:extLst>
              <a:ext uri="{FF2B5EF4-FFF2-40B4-BE49-F238E27FC236}">
                <a16:creationId xmlns:a16="http://schemas.microsoft.com/office/drawing/2014/main" id="{C4C94912-62B7-43FD-AFCA-5BD191CA44BC}"/>
              </a:ext>
            </a:extLst>
          </p:cNvPr>
          <p:cNvSpPr txBox="1"/>
          <p:nvPr/>
        </p:nvSpPr>
        <p:spPr>
          <a:xfrm>
            <a:off x="5847927" y="1249591"/>
            <a:ext cx="1067161" cy="725633"/>
          </a:xfrm>
          <a:prstGeom prst="rect">
            <a:avLst/>
          </a:prstGeom>
          <a:noFill/>
        </p:spPr>
        <p:txBody>
          <a:bodyPr wrap="square" lIns="112274" tIns="56136" rIns="112274" bIns="5613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21" name="TextBox 38">
            <a:extLst>
              <a:ext uri="{FF2B5EF4-FFF2-40B4-BE49-F238E27FC236}">
                <a16:creationId xmlns:a16="http://schemas.microsoft.com/office/drawing/2014/main" id="{1883A896-270E-433A-BE3D-65B5DB2D1D7D}"/>
              </a:ext>
            </a:extLst>
          </p:cNvPr>
          <p:cNvSpPr txBox="1"/>
          <p:nvPr/>
        </p:nvSpPr>
        <p:spPr>
          <a:xfrm>
            <a:off x="7754231" y="2046841"/>
            <a:ext cx="1067161" cy="725633"/>
          </a:xfrm>
          <a:prstGeom prst="rect">
            <a:avLst/>
          </a:prstGeom>
          <a:noFill/>
        </p:spPr>
        <p:txBody>
          <a:bodyPr wrap="square" lIns="112274" tIns="56136" rIns="112274" bIns="5613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22" name="TextBox 39">
            <a:extLst>
              <a:ext uri="{FF2B5EF4-FFF2-40B4-BE49-F238E27FC236}">
                <a16:creationId xmlns:a16="http://schemas.microsoft.com/office/drawing/2014/main" id="{137A6031-0E39-4BA1-91AE-2481A575D078}"/>
              </a:ext>
            </a:extLst>
          </p:cNvPr>
          <p:cNvSpPr txBox="1"/>
          <p:nvPr/>
        </p:nvSpPr>
        <p:spPr>
          <a:xfrm>
            <a:off x="8741907" y="4071333"/>
            <a:ext cx="1067161" cy="725633"/>
          </a:xfrm>
          <a:prstGeom prst="rect">
            <a:avLst/>
          </a:prstGeom>
          <a:noFill/>
        </p:spPr>
        <p:txBody>
          <a:bodyPr wrap="square" lIns="112274" tIns="56136" rIns="112274" bIns="5613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23" name="组合 22">
            <a:extLst>
              <a:ext uri="{FF2B5EF4-FFF2-40B4-BE49-F238E27FC236}">
                <a16:creationId xmlns:a16="http://schemas.microsoft.com/office/drawing/2014/main" id="{6AB7FDE0-358E-4D62-8035-EAA4FCE1DF48}"/>
              </a:ext>
            </a:extLst>
          </p:cNvPr>
          <p:cNvGrpSpPr/>
          <p:nvPr/>
        </p:nvGrpSpPr>
        <p:grpSpPr>
          <a:xfrm>
            <a:off x="1839957" y="6129764"/>
            <a:ext cx="8947106" cy="666849"/>
            <a:chOff x="539552" y="1182027"/>
            <a:chExt cx="7469696" cy="556734"/>
          </a:xfrm>
        </p:grpSpPr>
        <p:sp>
          <p:nvSpPr>
            <p:cNvPr id="24" name="TextBox 40">
              <a:extLst>
                <a:ext uri="{FF2B5EF4-FFF2-40B4-BE49-F238E27FC236}">
                  <a16:creationId xmlns:a16="http://schemas.microsoft.com/office/drawing/2014/main" id="{F173AE9C-BC02-4034-A9C0-C90D70E2F0D6}"/>
                </a:ext>
              </a:extLst>
            </p:cNvPr>
            <p:cNvSpPr txBox="1"/>
            <p:nvPr/>
          </p:nvSpPr>
          <p:spPr>
            <a:xfrm>
              <a:off x="728900" y="1182027"/>
              <a:ext cx="7280348" cy="55673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t>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a:t>
              </a:r>
            </a:p>
            <a:p>
              <a:endParaRPr lang="zh-CN" altLang="en-US" sz="1400" dirty="0"/>
            </a:p>
          </p:txBody>
        </p:sp>
        <p:sp>
          <p:nvSpPr>
            <p:cNvPr id="25" name="矩形 24">
              <a:extLst>
                <a:ext uri="{FF2B5EF4-FFF2-40B4-BE49-F238E27FC236}">
                  <a16:creationId xmlns:a16="http://schemas.microsoft.com/office/drawing/2014/main" id="{E7367CA2-5455-4DC1-B35B-DAC96B033B84}"/>
                </a:ext>
              </a:extLst>
            </p:cNvPr>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extLst>
      <p:ext uri="{BB962C8B-B14F-4D97-AF65-F5344CB8AC3E}">
        <p14:creationId xmlns:p14="http://schemas.microsoft.com/office/powerpoint/2010/main" val="3506298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ppt_x"/>
                                          </p:val>
                                        </p:tav>
                                        <p:tav tm="100000">
                                          <p:val>
                                            <p:strVal val="#ppt_x"/>
                                          </p:val>
                                        </p:tav>
                                      </p:tavLst>
                                    </p:anim>
                                    <p:anim calcmode="lin" valueType="num">
                                      <p:cBhvr additive="base">
                                        <p:cTn id="90" dur="500" fill="hold"/>
                                        <p:tgtEl>
                                          <p:spTgt spid="2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500" fill="hold"/>
                                        <p:tgtEl>
                                          <p:spTgt spid="23"/>
                                        </p:tgtEl>
                                        <p:attrNameLst>
                                          <p:attrName>ppt_x</p:attrName>
                                        </p:attrNameLst>
                                      </p:cBhvr>
                                      <p:tavLst>
                                        <p:tav tm="0">
                                          <p:val>
                                            <p:strVal val="#ppt_x"/>
                                          </p:val>
                                        </p:tav>
                                        <p:tav tm="100000">
                                          <p:val>
                                            <p:strVal val="#ppt_x"/>
                                          </p:val>
                                        </p:tav>
                                      </p:tavLst>
                                    </p:anim>
                                    <p:anim calcmode="lin" valueType="num">
                                      <p:cBhvr additive="base">
                                        <p:cTn id="10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1" grpId="0" animBg="1"/>
      <p:bldP spid="12" grpId="0"/>
      <p:bldP spid="14" grpId="0"/>
      <p:bldP spid="15" grpId="0" animBg="1"/>
      <p:bldP spid="16" grpId="0" animBg="1"/>
      <p:bldP spid="17" grpId="0" animBg="1"/>
      <p:bldP spid="18" grpId="0" animBg="1"/>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a:extLst>
              <a:ext uri="{FF2B5EF4-FFF2-40B4-BE49-F238E27FC236}">
                <a16:creationId xmlns:a16="http://schemas.microsoft.com/office/drawing/2014/main" id="{C9771202-6DFF-466D-BFEC-F56A6073909B}"/>
              </a:ext>
            </a:extLst>
          </p:cNvPr>
          <p:cNvSpPr/>
          <p:nvPr/>
        </p:nvSpPr>
        <p:spPr>
          <a:xfrm>
            <a:off x="218661" y="139148"/>
            <a:ext cx="596348" cy="596348"/>
          </a:xfrm>
          <a:prstGeom prst="teardrop">
            <a:avLst/>
          </a:prstGeom>
          <a:gradFill flip="none" rotWithShape="1">
            <a:gsLst>
              <a:gs pos="50000">
                <a:schemeClr val="bg1">
                  <a:lumMod val="95000"/>
                </a:schemeClr>
              </a:gs>
              <a:gs pos="100000">
                <a:schemeClr val="bg1">
                  <a:lumMod val="75000"/>
                </a:schemeClr>
              </a:gs>
              <a:gs pos="0">
                <a:schemeClr val="bg1"/>
              </a:gs>
            </a:gsLst>
            <a:lin ang="18900000" scaled="0"/>
            <a:tileRect/>
          </a:gra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泪滴形 2">
            <a:extLst>
              <a:ext uri="{FF2B5EF4-FFF2-40B4-BE49-F238E27FC236}">
                <a16:creationId xmlns:a16="http://schemas.microsoft.com/office/drawing/2014/main" id="{4D06AC33-5E54-4E43-9A96-C45BDF5F94F0}"/>
              </a:ext>
            </a:extLst>
          </p:cNvPr>
          <p:cNvSpPr/>
          <p:nvPr/>
        </p:nvSpPr>
        <p:spPr>
          <a:xfrm>
            <a:off x="371061" y="291548"/>
            <a:ext cx="596348" cy="596348"/>
          </a:xfrm>
          <a:prstGeom prst="teardrop">
            <a:avLst/>
          </a:prstGeom>
          <a:solidFill>
            <a:srgbClr val="0070C0"/>
          </a:solidFill>
          <a:ln w="222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4" name="直接连接符 3">
            <a:extLst>
              <a:ext uri="{FF2B5EF4-FFF2-40B4-BE49-F238E27FC236}">
                <a16:creationId xmlns:a16="http://schemas.microsoft.com/office/drawing/2014/main" id="{34C87D63-F297-4735-BD1C-A058E31B25EF}"/>
              </a:ext>
            </a:extLst>
          </p:cNvPr>
          <p:cNvCxnSpPr/>
          <p:nvPr/>
        </p:nvCxnSpPr>
        <p:spPr>
          <a:xfrm>
            <a:off x="815009" y="887896"/>
            <a:ext cx="1137699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5D79F6EA-BF14-427B-8F59-E0235F4A5D91}"/>
              </a:ext>
            </a:extLst>
          </p:cNvPr>
          <p:cNvSpPr txBox="1"/>
          <p:nvPr/>
        </p:nvSpPr>
        <p:spPr>
          <a:xfrm>
            <a:off x="1028081" y="291548"/>
            <a:ext cx="4579089"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网站及微信公众号管理</a:t>
            </a:r>
          </a:p>
        </p:txBody>
      </p:sp>
      <p:sp>
        <p:nvSpPr>
          <p:cNvPr id="6" name="1         _3">
            <a:extLst>
              <a:ext uri="{FF2B5EF4-FFF2-40B4-BE49-F238E27FC236}">
                <a16:creationId xmlns:a16="http://schemas.microsoft.com/office/drawing/2014/main" id="{AEED6291-B833-413F-B2C4-D5A332E6BCCC}"/>
              </a:ext>
            </a:extLst>
          </p:cNvPr>
          <p:cNvSpPr/>
          <p:nvPr/>
        </p:nvSpPr>
        <p:spPr bwMode="auto">
          <a:xfrm>
            <a:off x="3530148" y="1649491"/>
            <a:ext cx="1340759" cy="423310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2400" dirty="0">
              <a:solidFill>
                <a:prstClr val="black"/>
              </a:solidFill>
            </a:endParaRPr>
          </a:p>
        </p:txBody>
      </p:sp>
      <p:sp>
        <p:nvSpPr>
          <p:cNvPr id="7" name="1         _4">
            <a:extLst>
              <a:ext uri="{FF2B5EF4-FFF2-40B4-BE49-F238E27FC236}">
                <a16:creationId xmlns:a16="http://schemas.microsoft.com/office/drawing/2014/main" id="{CA8D530A-D00D-40CF-B7D6-8A2C76AD08E3}"/>
              </a:ext>
            </a:extLst>
          </p:cNvPr>
          <p:cNvSpPr>
            <a:spLocks noChangeShapeType="1"/>
          </p:cNvSpPr>
          <p:nvPr/>
        </p:nvSpPr>
        <p:spPr bwMode="auto">
          <a:xfrm flipH="1" flipV="1">
            <a:off x="5029469" y="2705608"/>
            <a:ext cx="1473619" cy="754575"/>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2400">
              <a:solidFill>
                <a:prstClr val="black"/>
              </a:solidFill>
            </a:endParaRPr>
          </a:p>
        </p:txBody>
      </p:sp>
      <p:sp>
        <p:nvSpPr>
          <p:cNvPr id="8" name="1           _5">
            <a:extLst>
              <a:ext uri="{FF2B5EF4-FFF2-40B4-BE49-F238E27FC236}">
                <a16:creationId xmlns:a16="http://schemas.microsoft.com/office/drawing/2014/main" id="{F9A03792-F042-4CA4-8608-339BABB0A79C}"/>
              </a:ext>
            </a:extLst>
          </p:cNvPr>
          <p:cNvSpPr>
            <a:spLocks noChangeShapeType="1"/>
          </p:cNvSpPr>
          <p:nvPr/>
        </p:nvSpPr>
        <p:spPr bwMode="auto">
          <a:xfrm flipH="1">
            <a:off x="5251765" y="4221128"/>
            <a:ext cx="1251323" cy="768260"/>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2400">
              <a:solidFill>
                <a:prstClr val="black"/>
              </a:solidFill>
            </a:endParaRPr>
          </a:p>
        </p:txBody>
      </p:sp>
      <p:sp>
        <p:nvSpPr>
          <p:cNvPr id="9" name="1           _6">
            <a:extLst>
              <a:ext uri="{FF2B5EF4-FFF2-40B4-BE49-F238E27FC236}">
                <a16:creationId xmlns:a16="http://schemas.microsoft.com/office/drawing/2014/main" id="{952BF71E-3036-43F4-935F-5782DDF9E681}"/>
              </a:ext>
            </a:extLst>
          </p:cNvPr>
          <p:cNvSpPr>
            <a:spLocks noChangeShapeType="1"/>
          </p:cNvSpPr>
          <p:nvPr/>
        </p:nvSpPr>
        <p:spPr bwMode="auto">
          <a:xfrm flipH="1">
            <a:off x="4523847" y="3857736"/>
            <a:ext cx="1979240" cy="0"/>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2400">
              <a:solidFill>
                <a:prstClr val="black"/>
              </a:solidFill>
            </a:endParaRPr>
          </a:p>
        </p:txBody>
      </p:sp>
      <p:sp>
        <p:nvSpPr>
          <p:cNvPr id="10" name="1          _7">
            <a:extLst>
              <a:ext uri="{FF2B5EF4-FFF2-40B4-BE49-F238E27FC236}">
                <a16:creationId xmlns:a16="http://schemas.microsoft.com/office/drawing/2014/main" id="{22B897F8-F3F4-49E3-A7D6-7719BC0BFB95}"/>
              </a:ext>
            </a:extLst>
          </p:cNvPr>
          <p:cNvSpPr/>
          <p:nvPr/>
        </p:nvSpPr>
        <p:spPr>
          <a:xfrm>
            <a:off x="6695110" y="3185662"/>
            <a:ext cx="1410249" cy="141024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zh-CN" altLang="en-US" sz="2400" dirty="0">
              <a:solidFill>
                <a:prstClr val="white"/>
              </a:solidFill>
            </a:endParaRPr>
          </a:p>
        </p:txBody>
      </p:sp>
      <p:grpSp>
        <p:nvGrpSpPr>
          <p:cNvPr id="11" name="1           _8">
            <a:extLst>
              <a:ext uri="{FF2B5EF4-FFF2-40B4-BE49-F238E27FC236}">
                <a16:creationId xmlns:a16="http://schemas.microsoft.com/office/drawing/2014/main" id="{52BA26F6-958D-4CA5-A8B2-92821BDD9490}"/>
              </a:ext>
            </a:extLst>
          </p:cNvPr>
          <p:cNvGrpSpPr/>
          <p:nvPr/>
        </p:nvGrpSpPr>
        <p:grpSpPr>
          <a:xfrm>
            <a:off x="3529941" y="1331844"/>
            <a:ext cx="1532987" cy="1532987"/>
            <a:chOff x="2342140" y="893355"/>
            <a:chExt cx="1149740" cy="1149740"/>
          </a:xfrm>
        </p:grpSpPr>
        <p:grpSp>
          <p:nvGrpSpPr>
            <p:cNvPr id="30" name="组合 29">
              <a:extLst>
                <a:ext uri="{FF2B5EF4-FFF2-40B4-BE49-F238E27FC236}">
                  <a16:creationId xmlns:a16="http://schemas.microsoft.com/office/drawing/2014/main" id="{FF49101C-E3AF-4539-8468-B3F3117A30AA}"/>
                </a:ext>
              </a:extLst>
            </p:cNvPr>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32" name="同心圆 129">
                <a:extLst>
                  <a:ext uri="{FF2B5EF4-FFF2-40B4-BE49-F238E27FC236}">
                    <a16:creationId xmlns:a16="http://schemas.microsoft.com/office/drawing/2014/main" id="{30C3625E-F682-4A78-A9C4-F37C3A337B8E}"/>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zh-CN" altLang="en-US" sz="2400">
                  <a:solidFill>
                    <a:prstClr val="black"/>
                  </a:solidFill>
                </a:endParaRPr>
              </a:p>
            </p:txBody>
          </p:sp>
          <p:sp>
            <p:nvSpPr>
              <p:cNvPr id="33" name="椭圆 32">
                <a:extLst>
                  <a:ext uri="{FF2B5EF4-FFF2-40B4-BE49-F238E27FC236}">
                    <a16:creationId xmlns:a16="http://schemas.microsoft.com/office/drawing/2014/main" id="{736BBBD8-972F-4D1D-A420-F87878B7FFE8}"/>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zh-CN" altLang="en-US" sz="2400">
                  <a:solidFill>
                    <a:prstClr val="white"/>
                  </a:solidFill>
                </a:endParaRPr>
              </a:p>
            </p:txBody>
          </p:sp>
        </p:grpSp>
        <p:sp>
          <p:nvSpPr>
            <p:cNvPr id="31" name="KSO_Shape">
              <a:extLst>
                <a:ext uri="{FF2B5EF4-FFF2-40B4-BE49-F238E27FC236}">
                  <a16:creationId xmlns:a16="http://schemas.microsoft.com/office/drawing/2014/main" id="{33036177-DCB3-4278-9545-CB7151D98A86}"/>
                </a:ext>
              </a:extLst>
            </p:cNvPr>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zh-CN" altLang="en-US" sz="2400" dirty="0">
                <a:solidFill>
                  <a:srgbClr val="FFFFFF"/>
                </a:solidFill>
                <a:ea typeface="微软雅黑" panose="020B0503020204020204" pitchFamily="34" charset="-122"/>
              </a:endParaRPr>
            </a:p>
          </p:txBody>
        </p:sp>
      </p:grpSp>
      <p:grpSp>
        <p:nvGrpSpPr>
          <p:cNvPr id="12" name="1           _9">
            <a:extLst>
              <a:ext uri="{FF2B5EF4-FFF2-40B4-BE49-F238E27FC236}">
                <a16:creationId xmlns:a16="http://schemas.microsoft.com/office/drawing/2014/main" id="{8AC8975D-A7F7-4037-A68F-6D7526E2668E}"/>
              </a:ext>
            </a:extLst>
          </p:cNvPr>
          <p:cNvGrpSpPr/>
          <p:nvPr/>
        </p:nvGrpSpPr>
        <p:grpSpPr>
          <a:xfrm>
            <a:off x="2854682" y="3089650"/>
            <a:ext cx="1532987" cy="1532987"/>
            <a:chOff x="1835696" y="2211710"/>
            <a:chExt cx="1149740" cy="1149740"/>
          </a:xfrm>
        </p:grpSpPr>
        <p:grpSp>
          <p:nvGrpSpPr>
            <p:cNvPr id="26" name="组合 25">
              <a:extLst>
                <a:ext uri="{FF2B5EF4-FFF2-40B4-BE49-F238E27FC236}">
                  <a16:creationId xmlns:a16="http://schemas.microsoft.com/office/drawing/2014/main" id="{6180E75F-613A-45D8-BD4E-7CF797395927}"/>
                </a:ext>
              </a:extLst>
            </p:cNvPr>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28" name="同心圆 134">
                <a:extLst>
                  <a:ext uri="{FF2B5EF4-FFF2-40B4-BE49-F238E27FC236}">
                    <a16:creationId xmlns:a16="http://schemas.microsoft.com/office/drawing/2014/main" id="{2C44CCEF-ED52-4A10-B900-A65E637E7396}"/>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zh-CN" altLang="en-US" sz="2400">
                  <a:solidFill>
                    <a:prstClr val="black"/>
                  </a:solidFill>
                </a:endParaRPr>
              </a:p>
            </p:txBody>
          </p:sp>
          <p:sp>
            <p:nvSpPr>
              <p:cNvPr id="29" name="椭圆 28">
                <a:extLst>
                  <a:ext uri="{FF2B5EF4-FFF2-40B4-BE49-F238E27FC236}">
                    <a16:creationId xmlns:a16="http://schemas.microsoft.com/office/drawing/2014/main" id="{CAA03998-E9E8-491B-8BC0-FC75E9C31E93}"/>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zh-CN" altLang="en-US" sz="2400">
                  <a:solidFill>
                    <a:prstClr val="white"/>
                  </a:solidFill>
                </a:endParaRPr>
              </a:p>
            </p:txBody>
          </p:sp>
        </p:grpSp>
        <p:sp>
          <p:nvSpPr>
            <p:cNvPr id="27" name="KSO_Shape">
              <a:extLst>
                <a:ext uri="{FF2B5EF4-FFF2-40B4-BE49-F238E27FC236}">
                  <a16:creationId xmlns:a16="http://schemas.microsoft.com/office/drawing/2014/main" id="{8A15A6C1-A814-4605-BEE5-5590C929FCF9}"/>
                </a:ext>
              </a:extLst>
            </p:cNvPr>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C00000"/>
            </a:solidFill>
            <a:ln>
              <a:noFill/>
            </a:ln>
          </p:spPr>
          <p:txBody>
            <a:bodyPr bIns="480000"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zh-CN" altLang="en-US" sz="2400" dirty="0">
                <a:solidFill>
                  <a:srgbClr val="FFFFFF"/>
                </a:solidFill>
                <a:ea typeface="微软雅黑" panose="020B0503020204020204" pitchFamily="34" charset="-122"/>
              </a:endParaRPr>
            </a:p>
          </p:txBody>
        </p:sp>
      </p:grpSp>
      <p:grpSp>
        <p:nvGrpSpPr>
          <p:cNvPr id="13" name="1         _10">
            <a:extLst>
              <a:ext uri="{FF2B5EF4-FFF2-40B4-BE49-F238E27FC236}">
                <a16:creationId xmlns:a16="http://schemas.microsoft.com/office/drawing/2014/main" id="{7A7AF4E7-0657-4C8D-BEE6-BB10DE3E671A}"/>
              </a:ext>
            </a:extLst>
          </p:cNvPr>
          <p:cNvGrpSpPr/>
          <p:nvPr/>
        </p:nvGrpSpPr>
        <p:grpSpPr>
          <a:xfrm>
            <a:off x="3718778" y="4721832"/>
            <a:ext cx="1532987" cy="1532987"/>
            <a:chOff x="2483768" y="3435846"/>
            <a:chExt cx="1149740" cy="1149740"/>
          </a:xfrm>
        </p:grpSpPr>
        <p:grpSp>
          <p:nvGrpSpPr>
            <p:cNvPr id="22" name="组合 21">
              <a:extLst>
                <a:ext uri="{FF2B5EF4-FFF2-40B4-BE49-F238E27FC236}">
                  <a16:creationId xmlns:a16="http://schemas.microsoft.com/office/drawing/2014/main" id="{97A3A09B-045A-4257-9FA4-D6F43DD45E5F}"/>
                </a:ext>
              </a:extLst>
            </p:cNvPr>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24" name="同心圆 139">
                <a:extLst>
                  <a:ext uri="{FF2B5EF4-FFF2-40B4-BE49-F238E27FC236}">
                    <a16:creationId xmlns:a16="http://schemas.microsoft.com/office/drawing/2014/main" id="{93E9BA5C-BC1F-4949-B461-CE353524E7E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zh-CN" altLang="en-US" sz="2400">
                  <a:solidFill>
                    <a:prstClr val="black"/>
                  </a:solidFill>
                </a:endParaRPr>
              </a:p>
            </p:txBody>
          </p:sp>
          <p:sp>
            <p:nvSpPr>
              <p:cNvPr id="25" name="椭圆 24">
                <a:extLst>
                  <a:ext uri="{FF2B5EF4-FFF2-40B4-BE49-F238E27FC236}">
                    <a16:creationId xmlns:a16="http://schemas.microsoft.com/office/drawing/2014/main" id="{EF48E869-46B9-4F06-A194-8ED3BD2D0BD7}"/>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zh-CN" altLang="en-US" sz="2400">
                  <a:solidFill>
                    <a:prstClr val="white"/>
                  </a:solidFill>
                </a:endParaRPr>
              </a:p>
            </p:txBody>
          </p:sp>
        </p:grpSp>
        <p:sp>
          <p:nvSpPr>
            <p:cNvPr id="23" name="KSO_Shape">
              <a:extLst>
                <a:ext uri="{FF2B5EF4-FFF2-40B4-BE49-F238E27FC236}">
                  <a16:creationId xmlns:a16="http://schemas.microsoft.com/office/drawing/2014/main" id="{0295FF50-219E-4827-AEF5-EFF76EE47FB1}"/>
                </a:ext>
              </a:extLst>
            </p:cNvPr>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zh-CN" altLang="en-US" sz="2400" dirty="0">
                <a:solidFill>
                  <a:srgbClr val="FFFFFF"/>
                </a:solidFill>
                <a:ea typeface="微软雅黑" panose="020B0503020204020204" pitchFamily="34" charset="-122"/>
              </a:endParaRPr>
            </a:p>
          </p:txBody>
        </p:sp>
      </p:grpSp>
      <p:sp>
        <p:nvSpPr>
          <p:cNvPr id="34" name="文本框 33">
            <a:extLst>
              <a:ext uri="{FF2B5EF4-FFF2-40B4-BE49-F238E27FC236}">
                <a16:creationId xmlns:a16="http://schemas.microsoft.com/office/drawing/2014/main" id="{7977E80E-8482-454E-A8B4-3DABA4ABCB5D}"/>
              </a:ext>
            </a:extLst>
          </p:cNvPr>
          <p:cNvSpPr txBox="1"/>
          <p:nvPr/>
        </p:nvSpPr>
        <p:spPr>
          <a:xfrm>
            <a:off x="913568" y="1365302"/>
            <a:ext cx="2582915" cy="1169551"/>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35" name="文本框 34">
            <a:extLst>
              <a:ext uri="{FF2B5EF4-FFF2-40B4-BE49-F238E27FC236}">
                <a16:creationId xmlns:a16="http://schemas.microsoft.com/office/drawing/2014/main" id="{8376A132-F18C-43E6-A79E-C50D76055AFF}"/>
              </a:ext>
            </a:extLst>
          </p:cNvPr>
          <p:cNvSpPr txBox="1"/>
          <p:nvPr/>
        </p:nvSpPr>
        <p:spPr>
          <a:xfrm>
            <a:off x="225944" y="3445987"/>
            <a:ext cx="2582915" cy="1169551"/>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36" name="文本框 35">
            <a:extLst>
              <a:ext uri="{FF2B5EF4-FFF2-40B4-BE49-F238E27FC236}">
                <a16:creationId xmlns:a16="http://schemas.microsoft.com/office/drawing/2014/main" id="{83EB817B-A1F4-4D80-B52F-27999FEB813E}"/>
              </a:ext>
            </a:extLst>
          </p:cNvPr>
          <p:cNvSpPr txBox="1"/>
          <p:nvPr/>
        </p:nvSpPr>
        <p:spPr>
          <a:xfrm>
            <a:off x="933568" y="5177434"/>
            <a:ext cx="2582915" cy="1169551"/>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a:t>
            </a:r>
          </a:p>
        </p:txBody>
      </p:sp>
      <p:sp>
        <p:nvSpPr>
          <p:cNvPr id="37" name="文本框 36">
            <a:extLst>
              <a:ext uri="{FF2B5EF4-FFF2-40B4-BE49-F238E27FC236}">
                <a16:creationId xmlns:a16="http://schemas.microsoft.com/office/drawing/2014/main" id="{47CDEF5A-2D59-4874-B074-357D69C5B60C}"/>
              </a:ext>
            </a:extLst>
          </p:cNvPr>
          <p:cNvSpPr txBox="1"/>
          <p:nvPr/>
        </p:nvSpPr>
        <p:spPr>
          <a:xfrm>
            <a:off x="8327290" y="2074974"/>
            <a:ext cx="3371732" cy="353943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a:t>
            </a:r>
          </a:p>
        </p:txBody>
      </p:sp>
    </p:spTree>
    <p:extLst>
      <p:ext uri="{BB962C8B-B14F-4D97-AF65-F5344CB8AC3E}">
        <p14:creationId xmlns:p14="http://schemas.microsoft.com/office/powerpoint/2010/main" val="3221084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arn(inVertical)">
                                      <p:cBhvr>
                                        <p:cTn id="51" dur="500"/>
                                        <p:tgtEl>
                                          <p:spTgt spid="6"/>
                                        </p:tgtEl>
                                      </p:cBhvr>
                                    </p:animEffect>
                                  </p:childTnLst>
                                </p:cTn>
                              </p:par>
                              <p:par>
                                <p:cTn id="52" presetID="16" presetClass="entr" presetSubtype="21"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par>
                                <p:cTn id="55" presetID="16" presetClass="entr" presetSubtype="21"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par>
                                <p:cTn id="58" presetID="16" presetClass="entr" presetSubtype="2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500" fill="hold"/>
                                        <p:tgtEl>
                                          <p:spTgt spid="36"/>
                                        </p:tgtEl>
                                        <p:attrNameLst>
                                          <p:attrName>ppt_x</p:attrName>
                                        </p:attrNameLst>
                                      </p:cBhvr>
                                      <p:tavLst>
                                        <p:tav tm="0">
                                          <p:val>
                                            <p:strVal val="#ppt_x"/>
                                          </p:val>
                                        </p:tav>
                                        <p:tav tm="100000">
                                          <p:val>
                                            <p:strVal val="#ppt_x"/>
                                          </p:val>
                                        </p:tav>
                                      </p:tavLst>
                                    </p:anim>
                                    <p:anim calcmode="lin" valueType="num">
                                      <p:cBhvr additive="base">
                                        <p:cTn id="7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additive="base">
                                        <p:cTn id="83" dur="500" fill="hold"/>
                                        <p:tgtEl>
                                          <p:spTgt spid="37"/>
                                        </p:tgtEl>
                                        <p:attrNameLst>
                                          <p:attrName>ppt_x</p:attrName>
                                        </p:attrNameLst>
                                      </p:cBhvr>
                                      <p:tavLst>
                                        <p:tav tm="0">
                                          <p:val>
                                            <p:strVal val="#ppt_x"/>
                                          </p:val>
                                        </p:tav>
                                        <p:tav tm="100000">
                                          <p:val>
                                            <p:strVal val="#ppt_x"/>
                                          </p:val>
                                        </p:tav>
                                      </p:tavLst>
                                    </p:anim>
                                    <p:anim calcmode="lin" valueType="num">
                                      <p:cBhvr additive="base">
                                        <p:cTn id="8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8" grpId="0" animBg="1"/>
      <p:bldP spid="9" grpId="0" animBg="1"/>
      <p:bldP spid="10" grpId="0" animBg="1"/>
      <p:bldP spid="34" grpId="0"/>
      <p:bldP spid="35" grpId="0"/>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2450</Words>
  <Application>Microsoft Office PowerPoint</Application>
  <PresentationFormat>宽屏</PresentationFormat>
  <Paragraphs>191</Paragraphs>
  <Slides>26</Slides>
  <Notes>26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Arial Unicode MS</vt:lpstr>
      <vt:lpstr>Helvetica Light</vt:lpstr>
      <vt:lpstr>Roboto condensed</vt:lpstr>
      <vt:lpstr>等线</vt:lpstr>
      <vt:lpstr>等线 Light</vt:lpstr>
      <vt:lpstr>Aharoni</vt:lpstr>
      <vt:lpstr>Arial</vt:lpstr>
      <vt:lpstr>Impact</vt:lpstr>
      <vt:lpstr>Open Sans</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smile</dc:creator>
  <cp:lastModifiedBy>smile</cp:lastModifiedBy>
  <cp:revision>22</cp:revision>
  <dcterms:created xsi:type="dcterms:W3CDTF">2017-08-08T05:50:57Z</dcterms:created>
  <dcterms:modified xsi:type="dcterms:W3CDTF">2017-08-09T06:12:19Z</dcterms:modified>
</cp:coreProperties>
</file>