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59" r:id="rId4"/>
    <p:sldId id="260" r:id="rId5"/>
    <p:sldId id="261" r:id="rId6"/>
    <p:sldId id="262" r:id="rId7"/>
    <p:sldId id="263" r:id="rId8"/>
    <p:sldId id="264" r:id="rId9"/>
    <p:sldId id="265" r:id="rId10"/>
    <p:sldId id="266" r:id="rId11"/>
    <p:sldId id="267" r:id="rId12"/>
    <p:sldId id="282" r:id="rId13"/>
    <p:sldId id="269" r:id="rId14"/>
    <p:sldId id="270" r:id="rId15"/>
    <p:sldId id="271" r:id="rId16"/>
    <p:sldId id="283" r:id="rId17"/>
    <p:sldId id="273" r:id="rId18"/>
    <p:sldId id="274" r:id="rId19"/>
    <p:sldId id="275" r:id="rId20"/>
    <p:sldId id="284" r:id="rId21"/>
    <p:sldId id="277" r:id="rId22"/>
    <p:sldId id="278" r:id="rId23"/>
    <p:sldId id="279" r:id="rId24"/>
    <p:sldId id="280" r:id="rId25"/>
    <p:sldId id="281" r:id="rId26"/>
    <p:sldId id="257"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08" autoAdjust="0"/>
    <p:restoredTop sz="94660"/>
  </p:normalViewPr>
  <p:slideViewPr>
    <p:cSldViewPr snapToGrid="0">
      <p:cViewPr varScale="1">
        <p:scale>
          <a:sx n="104" d="100"/>
          <a:sy n="104" d="100"/>
        </p:scale>
        <p:origin x="14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FA9-4A96-8823-E65EB192A208}"/>
            </c:ext>
          </c:extLst>
        </c:ser>
        <c:ser>
          <c:idx val="1"/>
          <c:order val="1"/>
          <c:tx>
            <c:strRef>
              <c:f>Sheet1!$C$1</c:f>
              <c:strCache>
                <c:ptCount val="1"/>
                <c:pt idx="0">
                  <c:v>系列 2</c:v>
                </c:pt>
              </c:strCache>
            </c:strRef>
          </c:tx>
          <c:spPr>
            <a:solidFill>
              <a:srgbClr val="002060"/>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FA9-4A96-8823-E65EB192A208}"/>
            </c:ext>
          </c:extLst>
        </c:ser>
        <c:ser>
          <c:idx val="2"/>
          <c:order val="2"/>
          <c:tx>
            <c:strRef>
              <c:f>Sheet1!$D$1</c:f>
              <c:strCache>
                <c:ptCount val="1"/>
                <c:pt idx="0">
                  <c:v>系列 3</c:v>
                </c:pt>
              </c:strCache>
            </c:strRef>
          </c:tx>
          <c:spPr>
            <a:solidFill>
              <a:schemeClr val="accent3"/>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FA9-4A96-8823-E65EB192A208}"/>
            </c:ext>
          </c:extLst>
        </c:ser>
        <c:dLbls>
          <c:showLegendKey val="0"/>
          <c:showVal val="0"/>
          <c:showCatName val="0"/>
          <c:showSerName val="0"/>
          <c:showPercent val="0"/>
          <c:showBubbleSize val="0"/>
        </c:dLbls>
        <c:gapWidth val="219"/>
        <c:overlap val="-27"/>
        <c:axId val="2110646376"/>
        <c:axId val="2110651624"/>
      </c:barChart>
      <c:catAx>
        <c:axId val="2110646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110651624"/>
        <c:crosses val="autoZero"/>
        <c:auto val="1"/>
        <c:lblAlgn val="ctr"/>
        <c:lblOffset val="100"/>
        <c:noMultiLvlLbl val="0"/>
      </c:catAx>
      <c:valAx>
        <c:axId val="2110651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110646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93D2C-B1FC-4436-A9F2-56472D3B47CC}" type="doc">
      <dgm:prSet loTypeId="urn:microsoft.com/office/officeart/2005/8/layout/hProcess9" loCatId="process" qsTypeId="urn:microsoft.com/office/officeart/2005/8/quickstyle/simple1" qsCatId="simple" csTypeId="urn:microsoft.com/office/officeart/2005/8/colors/accent1_2" csCatId="accent1" phldr="1"/>
      <dgm:spPr/>
    </dgm:pt>
    <dgm:pt modelId="{777BD6AB-83C7-4EA0-9280-9D48BF7A8D91}">
      <dgm:prSet phldrT="[文本]"/>
      <dgm:spPr>
        <a:solidFill>
          <a:srgbClr val="002060"/>
        </a:solidFill>
      </dgm:spPr>
      <dgm:t>
        <a:bodyPr/>
        <a:lstStyle/>
        <a:p>
          <a:r>
            <a:rPr lang="zh-CN" altLang="en-US" dirty="0"/>
            <a:t>关键词</a:t>
          </a:r>
        </a:p>
      </dgm:t>
    </dgm:pt>
    <dgm:pt modelId="{8BC6C246-6338-4B47-8363-66B34316C245}" type="parTrans" cxnId="{D798D67C-C083-48C3-A3A4-963AE1A382EF}">
      <dgm:prSet/>
      <dgm:spPr/>
      <dgm:t>
        <a:bodyPr/>
        <a:lstStyle/>
        <a:p>
          <a:endParaRPr lang="zh-CN" altLang="en-US"/>
        </a:p>
      </dgm:t>
    </dgm:pt>
    <dgm:pt modelId="{701EF211-DA78-476A-B745-C070496C9734}" type="sibTrans" cxnId="{D798D67C-C083-48C3-A3A4-963AE1A382EF}">
      <dgm:prSet/>
      <dgm:spPr/>
      <dgm:t>
        <a:bodyPr/>
        <a:lstStyle/>
        <a:p>
          <a:endParaRPr lang="zh-CN" altLang="en-US"/>
        </a:p>
      </dgm:t>
    </dgm:pt>
    <dgm:pt modelId="{8472371B-227B-4CC8-BF7A-86E830BE2DF2}">
      <dgm:prSet phldrT="[文本]"/>
      <dgm:spPr>
        <a:solidFill>
          <a:srgbClr val="002060"/>
        </a:solidFill>
      </dgm:spPr>
      <dgm:t>
        <a:bodyPr/>
        <a:lstStyle/>
        <a:p>
          <a:r>
            <a:rPr lang="zh-CN" altLang="en-US" dirty="0"/>
            <a:t>关键词</a:t>
          </a:r>
        </a:p>
      </dgm:t>
    </dgm:pt>
    <dgm:pt modelId="{10C19172-A2E9-4D85-94A2-71E74D5E9BEA}" type="parTrans" cxnId="{9D51C80B-0EF9-40B1-A5DC-BEAB7504C680}">
      <dgm:prSet/>
      <dgm:spPr/>
      <dgm:t>
        <a:bodyPr/>
        <a:lstStyle/>
        <a:p>
          <a:endParaRPr lang="zh-CN" altLang="en-US"/>
        </a:p>
      </dgm:t>
    </dgm:pt>
    <dgm:pt modelId="{9285AC34-162D-4D54-B89E-41C390C0CA29}" type="sibTrans" cxnId="{9D51C80B-0EF9-40B1-A5DC-BEAB7504C680}">
      <dgm:prSet/>
      <dgm:spPr/>
      <dgm:t>
        <a:bodyPr/>
        <a:lstStyle/>
        <a:p>
          <a:endParaRPr lang="zh-CN" altLang="en-US"/>
        </a:p>
      </dgm:t>
    </dgm:pt>
    <dgm:pt modelId="{5979364B-C338-4FE7-B6B3-75E9127864AB}">
      <dgm:prSet phldrT="[文本]"/>
      <dgm:spPr>
        <a:solidFill>
          <a:srgbClr val="002060"/>
        </a:solidFill>
      </dgm:spPr>
      <dgm:t>
        <a:bodyPr/>
        <a:lstStyle/>
        <a:p>
          <a:r>
            <a:rPr lang="zh-CN" altLang="en-US" dirty="0"/>
            <a:t>关键词</a:t>
          </a:r>
        </a:p>
      </dgm:t>
    </dgm:pt>
    <dgm:pt modelId="{B63E02D5-D49E-44B6-91AF-FA0F334C902A}" type="parTrans" cxnId="{6F9CA162-DE41-49D6-8B12-C45A5F7C42FC}">
      <dgm:prSet/>
      <dgm:spPr/>
      <dgm:t>
        <a:bodyPr/>
        <a:lstStyle/>
        <a:p>
          <a:endParaRPr lang="zh-CN" altLang="en-US"/>
        </a:p>
      </dgm:t>
    </dgm:pt>
    <dgm:pt modelId="{16C2809F-08A7-48B8-A7CE-E235253AADCA}" type="sibTrans" cxnId="{6F9CA162-DE41-49D6-8B12-C45A5F7C42FC}">
      <dgm:prSet/>
      <dgm:spPr/>
      <dgm:t>
        <a:bodyPr/>
        <a:lstStyle/>
        <a:p>
          <a:endParaRPr lang="zh-CN" altLang="en-US"/>
        </a:p>
      </dgm:t>
    </dgm:pt>
    <dgm:pt modelId="{B932BEBC-E92C-447D-BCB7-EE9F9BF1F685}">
      <dgm:prSet phldrT="[文本]"/>
      <dgm:spPr>
        <a:solidFill>
          <a:srgbClr val="002060"/>
        </a:solidFill>
      </dgm:spPr>
      <dgm:t>
        <a:bodyPr/>
        <a:lstStyle/>
        <a:p>
          <a:r>
            <a:rPr lang="zh-CN" altLang="en-US" dirty="0"/>
            <a:t>关键词</a:t>
          </a:r>
        </a:p>
      </dgm:t>
    </dgm:pt>
    <dgm:pt modelId="{889CA20B-733E-467C-953B-E64F224A06B8}" type="parTrans" cxnId="{DAA30FFF-50F3-4C24-A9A8-BDC0FE11C488}">
      <dgm:prSet/>
      <dgm:spPr/>
      <dgm:t>
        <a:bodyPr/>
        <a:lstStyle/>
        <a:p>
          <a:endParaRPr lang="zh-CN" altLang="en-US"/>
        </a:p>
      </dgm:t>
    </dgm:pt>
    <dgm:pt modelId="{05A884DA-08D9-4B39-AD23-9E6D880C355B}" type="sibTrans" cxnId="{DAA30FFF-50F3-4C24-A9A8-BDC0FE11C488}">
      <dgm:prSet/>
      <dgm:spPr/>
      <dgm:t>
        <a:bodyPr/>
        <a:lstStyle/>
        <a:p>
          <a:endParaRPr lang="zh-CN" altLang="en-US"/>
        </a:p>
      </dgm:t>
    </dgm:pt>
    <dgm:pt modelId="{67AFCE79-7CC4-4B42-829D-B40A83936E41}">
      <dgm:prSet phldrT="[文本]"/>
      <dgm:spPr>
        <a:solidFill>
          <a:srgbClr val="002060"/>
        </a:solidFill>
      </dgm:spPr>
      <dgm:t>
        <a:bodyPr/>
        <a:lstStyle/>
        <a:p>
          <a:r>
            <a:rPr lang="zh-CN" altLang="en-US" dirty="0"/>
            <a:t>关键词</a:t>
          </a:r>
        </a:p>
      </dgm:t>
    </dgm:pt>
    <dgm:pt modelId="{D77D30C4-15F6-45BF-A792-240ABF0563A4}" type="parTrans" cxnId="{0628CAE9-C079-4958-8560-490F47AA512E}">
      <dgm:prSet/>
      <dgm:spPr/>
      <dgm:t>
        <a:bodyPr/>
        <a:lstStyle/>
        <a:p>
          <a:endParaRPr lang="zh-CN" altLang="en-US"/>
        </a:p>
      </dgm:t>
    </dgm:pt>
    <dgm:pt modelId="{AB4C10AE-EE46-4B1C-959C-7FF06756DE60}" type="sibTrans" cxnId="{0628CAE9-C079-4958-8560-490F47AA512E}">
      <dgm:prSet/>
      <dgm:spPr/>
      <dgm:t>
        <a:bodyPr/>
        <a:lstStyle/>
        <a:p>
          <a:endParaRPr lang="zh-CN" altLang="en-US"/>
        </a:p>
      </dgm:t>
    </dgm:pt>
    <dgm:pt modelId="{BA920C50-ACB9-4578-9114-DE4753536B21}" type="pres">
      <dgm:prSet presAssocID="{57293D2C-B1FC-4436-A9F2-56472D3B47CC}" presName="CompostProcess" presStyleCnt="0">
        <dgm:presLayoutVars>
          <dgm:dir/>
          <dgm:resizeHandles val="exact"/>
        </dgm:presLayoutVars>
      </dgm:prSet>
      <dgm:spPr/>
    </dgm:pt>
    <dgm:pt modelId="{33804FC0-E275-4F33-B230-8EAA80ABB2AF}" type="pres">
      <dgm:prSet presAssocID="{57293D2C-B1FC-4436-A9F2-56472D3B47CC}" presName="arrow" presStyleLbl="bgShp" presStyleIdx="0" presStyleCnt="1"/>
      <dgm:spPr/>
    </dgm:pt>
    <dgm:pt modelId="{DCB00658-D3A8-4E71-B475-8F2C7402DBC5}" type="pres">
      <dgm:prSet presAssocID="{57293D2C-B1FC-4436-A9F2-56472D3B47CC}" presName="linearProcess" presStyleCnt="0"/>
      <dgm:spPr/>
    </dgm:pt>
    <dgm:pt modelId="{97167D15-AB15-4F20-9BF1-2663E88301A4}" type="pres">
      <dgm:prSet presAssocID="{777BD6AB-83C7-4EA0-9280-9D48BF7A8D91}" presName="textNode" presStyleLbl="node1" presStyleIdx="0" presStyleCnt="5">
        <dgm:presLayoutVars>
          <dgm:bulletEnabled val="1"/>
        </dgm:presLayoutVars>
      </dgm:prSet>
      <dgm:spPr/>
    </dgm:pt>
    <dgm:pt modelId="{0B2FFD0C-C118-4AF3-A3DB-F12BA47D41D2}" type="pres">
      <dgm:prSet presAssocID="{701EF211-DA78-476A-B745-C070496C9734}" presName="sibTrans" presStyleCnt="0"/>
      <dgm:spPr/>
    </dgm:pt>
    <dgm:pt modelId="{00EDABC0-C316-4DCC-8DBC-1C8A8E2EEFB8}" type="pres">
      <dgm:prSet presAssocID="{8472371B-227B-4CC8-BF7A-86E830BE2DF2}" presName="textNode" presStyleLbl="node1" presStyleIdx="1" presStyleCnt="5">
        <dgm:presLayoutVars>
          <dgm:bulletEnabled val="1"/>
        </dgm:presLayoutVars>
      </dgm:prSet>
      <dgm:spPr/>
    </dgm:pt>
    <dgm:pt modelId="{830BB160-8023-4B43-AB8F-685F4CD686A0}" type="pres">
      <dgm:prSet presAssocID="{9285AC34-162D-4D54-B89E-41C390C0CA29}" presName="sibTrans" presStyleCnt="0"/>
      <dgm:spPr/>
    </dgm:pt>
    <dgm:pt modelId="{E2D17EBF-A039-4408-A216-03BEF723EA32}" type="pres">
      <dgm:prSet presAssocID="{5979364B-C338-4FE7-B6B3-75E9127864AB}" presName="textNode" presStyleLbl="node1" presStyleIdx="2" presStyleCnt="5">
        <dgm:presLayoutVars>
          <dgm:bulletEnabled val="1"/>
        </dgm:presLayoutVars>
      </dgm:prSet>
      <dgm:spPr/>
    </dgm:pt>
    <dgm:pt modelId="{E091350B-0C10-4500-8D32-AC1815CF7291}" type="pres">
      <dgm:prSet presAssocID="{16C2809F-08A7-48B8-A7CE-E235253AADCA}" presName="sibTrans" presStyleCnt="0"/>
      <dgm:spPr/>
    </dgm:pt>
    <dgm:pt modelId="{110B6A1F-6688-4870-A818-104F6A2A09AC}" type="pres">
      <dgm:prSet presAssocID="{B932BEBC-E92C-447D-BCB7-EE9F9BF1F685}" presName="textNode" presStyleLbl="node1" presStyleIdx="3" presStyleCnt="5">
        <dgm:presLayoutVars>
          <dgm:bulletEnabled val="1"/>
        </dgm:presLayoutVars>
      </dgm:prSet>
      <dgm:spPr/>
    </dgm:pt>
    <dgm:pt modelId="{47171F71-7EB0-425F-9957-84CD20D37DA4}" type="pres">
      <dgm:prSet presAssocID="{05A884DA-08D9-4B39-AD23-9E6D880C355B}" presName="sibTrans" presStyleCnt="0"/>
      <dgm:spPr/>
    </dgm:pt>
    <dgm:pt modelId="{3500D5E0-E941-41F5-A0AA-CBCEC17EF312}" type="pres">
      <dgm:prSet presAssocID="{67AFCE79-7CC4-4B42-829D-B40A83936E41}" presName="textNode" presStyleLbl="node1" presStyleIdx="4" presStyleCnt="5">
        <dgm:presLayoutVars>
          <dgm:bulletEnabled val="1"/>
        </dgm:presLayoutVars>
      </dgm:prSet>
      <dgm:spPr/>
    </dgm:pt>
  </dgm:ptLst>
  <dgm:cxnLst>
    <dgm:cxn modelId="{3CF63B06-2EDD-4EC5-9B39-861C3878E96A}" type="presOf" srcId="{777BD6AB-83C7-4EA0-9280-9D48BF7A8D91}" destId="{97167D15-AB15-4F20-9BF1-2663E88301A4}" srcOrd="0" destOrd="0" presId="urn:microsoft.com/office/officeart/2005/8/layout/hProcess9"/>
    <dgm:cxn modelId="{9D51C80B-0EF9-40B1-A5DC-BEAB7504C680}" srcId="{57293D2C-B1FC-4436-A9F2-56472D3B47CC}" destId="{8472371B-227B-4CC8-BF7A-86E830BE2DF2}" srcOrd="1" destOrd="0" parTransId="{10C19172-A2E9-4D85-94A2-71E74D5E9BEA}" sibTransId="{9285AC34-162D-4D54-B89E-41C390C0CA29}"/>
    <dgm:cxn modelId="{43CA9924-38D2-4F15-99B5-6A802805832B}" type="presOf" srcId="{B932BEBC-E92C-447D-BCB7-EE9F9BF1F685}" destId="{110B6A1F-6688-4870-A818-104F6A2A09AC}" srcOrd="0" destOrd="0" presId="urn:microsoft.com/office/officeart/2005/8/layout/hProcess9"/>
    <dgm:cxn modelId="{63A00026-C3DE-4C28-B55D-7E5F304948D5}" type="presOf" srcId="{57293D2C-B1FC-4436-A9F2-56472D3B47CC}" destId="{BA920C50-ACB9-4578-9114-DE4753536B21}" srcOrd="0" destOrd="0" presId="urn:microsoft.com/office/officeart/2005/8/layout/hProcess9"/>
    <dgm:cxn modelId="{6F9CA162-DE41-49D6-8B12-C45A5F7C42FC}" srcId="{57293D2C-B1FC-4436-A9F2-56472D3B47CC}" destId="{5979364B-C338-4FE7-B6B3-75E9127864AB}" srcOrd="2" destOrd="0" parTransId="{B63E02D5-D49E-44B6-91AF-FA0F334C902A}" sibTransId="{16C2809F-08A7-48B8-A7CE-E235253AADCA}"/>
    <dgm:cxn modelId="{9558FA63-5C38-49C5-B2AF-C34DC5E3F299}" type="presOf" srcId="{8472371B-227B-4CC8-BF7A-86E830BE2DF2}" destId="{00EDABC0-C316-4DCC-8DBC-1C8A8E2EEFB8}" srcOrd="0" destOrd="0" presId="urn:microsoft.com/office/officeart/2005/8/layout/hProcess9"/>
    <dgm:cxn modelId="{6DECBC64-053C-46F4-A233-D52B87817AB3}" type="presOf" srcId="{67AFCE79-7CC4-4B42-829D-B40A83936E41}" destId="{3500D5E0-E941-41F5-A0AA-CBCEC17EF312}" srcOrd="0" destOrd="0" presId="urn:microsoft.com/office/officeart/2005/8/layout/hProcess9"/>
    <dgm:cxn modelId="{764C6A75-F61C-442A-BAFC-A77E2DE71963}" type="presOf" srcId="{5979364B-C338-4FE7-B6B3-75E9127864AB}" destId="{E2D17EBF-A039-4408-A216-03BEF723EA32}" srcOrd="0" destOrd="0" presId="urn:microsoft.com/office/officeart/2005/8/layout/hProcess9"/>
    <dgm:cxn modelId="{D798D67C-C083-48C3-A3A4-963AE1A382EF}" srcId="{57293D2C-B1FC-4436-A9F2-56472D3B47CC}" destId="{777BD6AB-83C7-4EA0-9280-9D48BF7A8D91}" srcOrd="0" destOrd="0" parTransId="{8BC6C246-6338-4B47-8363-66B34316C245}" sibTransId="{701EF211-DA78-476A-B745-C070496C9734}"/>
    <dgm:cxn modelId="{0628CAE9-C079-4958-8560-490F47AA512E}" srcId="{57293D2C-B1FC-4436-A9F2-56472D3B47CC}" destId="{67AFCE79-7CC4-4B42-829D-B40A83936E41}" srcOrd="4" destOrd="0" parTransId="{D77D30C4-15F6-45BF-A792-240ABF0563A4}" sibTransId="{AB4C10AE-EE46-4B1C-959C-7FF06756DE60}"/>
    <dgm:cxn modelId="{DAA30FFF-50F3-4C24-A9A8-BDC0FE11C488}" srcId="{57293D2C-B1FC-4436-A9F2-56472D3B47CC}" destId="{B932BEBC-E92C-447D-BCB7-EE9F9BF1F685}" srcOrd="3" destOrd="0" parTransId="{889CA20B-733E-467C-953B-E64F224A06B8}" sibTransId="{05A884DA-08D9-4B39-AD23-9E6D880C355B}"/>
    <dgm:cxn modelId="{ED7B88E0-0795-4BBA-B301-2DFCEB478508}" type="presParOf" srcId="{BA920C50-ACB9-4578-9114-DE4753536B21}" destId="{33804FC0-E275-4F33-B230-8EAA80ABB2AF}" srcOrd="0" destOrd="0" presId="urn:microsoft.com/office/officeart/2005/8/layout/hProcess9"/>
    <dgm:cxn modelId="{7481C90C-B482-408A-B811-B7CBB4348E3F}" type="presParOf" srcId="{BA920C50-ACB9-4578-9114-DE4753536B21}" destId="{DCB00658-D3A8-4E71-B475-8F2C7402DBC5}" srcOrd="1" destOrd="0" presId="urn:microsoft.com/office/officeart/2005/8/layout/hProcess9"/>
    <dgm:cxn modelId="{11637854-78AF-4E79-A17B-F56EFAC0D601}" type="presParOf" srcId="{DCB00658-D3A8-4E71-B475-8F2C7402DBC5}" destId="{97167D15-AB15-4F20-9BF1-2663E88301A4}" srcOrd="0" destOrd="0" presId="urn:microsoft.com/office/officeart/2005/8/layout/hProcess9"/>
    <dgm:cxn modelId="{31119574-2544-4044-AB9C-49429CBEB21B}" type="presParOf" srcId="{DCB00658-D3A8-4E71-B475-8F2C7402DBC5}" destId="{0B2FFD0C-C118-4AF3-A3DB-F12BA47D41D2}" srcOrd="1" destOrd="0" presId="urn:microsoft.com/office/officeart/2005/8/layout/hProcess9"/>
    <dgm:cxn modelId="{FE428905-43F3-4464-91E4-2946D31627A3}" type="presParOf" srcId="{DCB00658-D3A8-4E71-B475-8F2C7402DBC5}" destId="{00EDABC0-C316-4DCC-8DBC-1C8A8E2EEFB8}" srcOrd="2" destOrd="0" presId="urn:microsoft.com/office/officeart/2005/8/layout/hProcess9"/>
    <dgm:cxn modelId="{D886A9E5-8D79-4871-A193-87E6A9EC8B94}" type="presParOf" srcId="{DCB00658-D3A8-4E71-B475-8F2C7402DBC5}" destId="{830BB160-8023-4B43-AB8F-685F4CD686A0}" srcOrd="3" destOrd="0" presId="urn:microsoft.com/office/officeart/2005/8/layout/hProcess9"/>
    <dgm:cxn modelId="{B6532D27-7FF8-4665-8C75-A80693981A6E}" type="presParOf" srcId="{DCB00658-D3A8-4E71-B475-8F2C7402DBC5}" destId="{E2D17EBF-A039-4408-A216-03BEF723EA32}" srcOrd="4" destOrd="0" presId="urn:microsoft.com/office/officeart/2005/8/layout/hProcess9"/>
    <dgm:cxn modelId="{81FAAFAF-2CF5-47A8-A36B-C66BC68AEEB1}" type="presParOf" srcId="{DCB00658-D3A8-4E71-B475-8F2C7402DBC5}" destId="{E091350B-0C10-4500-8D32-AC1815CF7291}" srcOrd="5" destOrd="0" presId="urn:microsoft.com/office/officeart/2005/8/layout/hProcess9"/>
    <dgm:cxn modelId="{64CF7DD0-7E87-4421-A693-107E841151B3}" type="presParOf" srcId="{DCB00658-D3A8-4E71-B475-8F2C7402DBC5}" destId="{110B6A1F-6688-4870-A818-104F6A2A09AC}" srcOrd="6" destOrd="0" presId="urn:microsoft.com/office/officeart/2005/8/layout/hProcess9"/>
    <dgm:cxn modelId="{F92F19E9-A3FA-410C-9708-62C81243CD36}" type="presParOf" srcId="{DCB00658-D3A8-4E71-B475-8F2C7402DBC5}" destId="{47171F71-7EB0-425F-9957-84CD20D37DA4}" srcOrd="7" destOrd="0" presId="urn:microsoft.com/office/officeart/2005/8/layout/hProcess9"/>
    <dgm:cxn modelId="{3C64C9C3-4B42-42EB-A628-30111A5921DD}" type="presParOf" srcId="{DCB00658-D3A8-4E71-B475-8F2C7402DBC5}" destId="{3500D5E0-E941-41F5-A0AA-CBCEC17EF312}"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04FC0-E275-4F33-B230-8EAA80ABB2AF}">
      <dsp:nvSpPr>
        <dsp:cNvPr id="0" name=""/>
        <dsp:cNvSpPr/>
      </dsp:nvSpPr>
      <dsp:spPr>
        <a:xfrm>
          <a:off x="609599" y="0"/>
          <a:ext cx="6908800" cy="389043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167D15-AB15-4F20-9BF1-2663E88301A4}">
      <dsp:nvSpPr>
        <dsp:cNvPr id="0" name=""/>
        <dsp:cNvSpPr/>
      </dsp:nvSpPr>
      <dsp:spPr>
        <a:xfrm>
          <a:off x="545" y="1167129"/>
          <a:ext cx="1473299" cy="1556173"/>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关键词</a:t>
          </a:r>
        </a:p>
      </dsp:txBody>
      <dsp:txXfrm>
        <a:off x="72466" y="1239050"/>
        <a:ext cx="1329457" cy="1412331"/>
      </dsp:txXfrm>
    </dsp:sp>
    <dsp:sp modelId="{00EDABC0-C316-4DCC-8DBC-1C8A8E2EEFB8}">
      <dsp:nvSpPr>
        <dsp:cNvPr id="0" name=""/>
        <dsp:cNvSpPr/>
      </dsp:nvSpPr>
      <dsp:spPr>
        <a:xfrm>
          <a:off x="1663948" y="1167129"/>
          <a:ext cx="1473299" cy="1556173"/>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关键词</a:t>
          </a:r>
        </a:p>
      </dsp:txBody>
      <dsp:txXfrm>
        <a:off x="1735869" y="1239050"/>
        <a:ext cx="1329457" cy="1412331"/>
      </dsp:txXfrm>
    </dsp:sp>
    <dsp:sp modelId="{E2D17EBF-A039-4408-A216-03BEF723EA32}">
      <dsp:nvSpPr>
        <dsp:cNvPr id="0" name=""/>
        <dsp:cNvSpPr/>
      </dsp:nvSpPr>
      <dsp:spPr>
        <a:xfrm>
          <a:off x="3327350" y="1167129"/>
          <a:ext cx="1473299" cy="1556173"/>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关键词</a:t>
          </a:r>
        </a:p>
      </dsp:txBody>
      <dsp:txXfrm>
        <a:off x="3399271" y="1239050"/>
        <a:ext cx="1329457" cy="1412331"/>
      </dsp:txXfrm>
    </dsp:sp>
    <dsp:sp modelId="{110B6A1F-6688-4870-A818-104F6A2A09AC}">
      <dsp:nvSpPr>
        <dsp:cNvPr id="0" name=""/>
        <dsp:cNvSpPr/>
      </dsp:nvSpPr>
      <dsp:spPr>
        <a:xfrm>
          <a:off x="4990752" y="1167129"/>
          <a:ext cx="1473299" cy="1556173"/>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关键词</a:t>
          </a:r>
        </a:p>
      </dsp:txBody>
      <dsp:txXfrm>
        <a:off x="5062673" y="1239050"/>
        <a:ext cx="1329457" cy="1412331"/>
      </dsp:txXfrm>
    </dsp:sp>
    <dsp:sp modelId="{3500D5E0-E941-41F5-A0AA-CBCEC17EF312}">
      <dsp:nvSpPr>
        <dsp:cNvPr id="0" name=""/>
        <dsp:cNvSpPr/>
      </dsp:nvSpPr>
      <dsp:spPr>
        <a:xfrm>
          <a:off x="6654155" y="1167129"/>
          <a:ext cx="1473299" cy="1556173"/>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zh-CN" altLang="en-US" sz="3600" kern="1200" dirty="0"/>
            <a:t>关键词</a:t>
          </a:r>
        </a:p>
      </dsp:txBody>
      <dsp:txXfrm>
        <a:off x="6726076" y="1239050"/>
        <a:ext cx="1329457" cy="14123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B90C59-7F06-44AB-91A8-05DA4F8BCD35}" type="datetimeFigureOut">
              <a:rPr lang="zh-CN" altLang="en-US" smtClean="0"/>
              <a:t>2019/7/23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B57DE-80D8-4366-8741-D9ED26B9B1C9}" type="slidenum">
              <a:rPr lang="zh-CN" altLang="en-US" smtClean="0"/>
              <a:t>‹#›</a:t>
            </a:fld>
            <a:endParaRPr lang="zh-CN" altLang="en-US"/>
          </a:p>
        </p:txBody>
      </p:sp>
    </p:spTree>
    <p:extLst>
      <p:ext uri="{BB962C8B-B14F-4D97-AF65-F5344CB8AC3E}">
        <p14:creationId xmlns:p14="http://schemas.microsoft.com/office/powerpoint/2010/main" val="1001846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BB57DE-80D8-4366-8741-D9ED26B9B1C9}" type="slidenum">
              <a:rPr lang="zh-CN" altLang="en-US" smtClean="0"/>
              <a:t>1</a:t>
            </a:fld>
            <a:endParaRPr lang="zh-CN" altLang="en-US"/>
          </a:p>
        </p:txBody>
      </p:sp>
    </p:spTree>
    <p:extLst>
      <p:ext uri="{BB962C8B-B14F-4D97-AF65-F5344CB8AC3E}">
        <p14:creationId xmlns:p14="http://schemas.microsoft.com/office/powerpoint/2010/main" val="575769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10</a:t>
            </a:fld>
            <a:endParaRPr lang="zh-CN" altLang="en-US"/>
          </a:p>
        </p:txBody>
      </p:sp>
    </p:spTree>
    <p:extLst>
      <p:ext uri="{BB962C8B-B14F-4D97-AF65-F5344CB8AC3E}">
        <p14:creationId xmlns:p14="http://schemas.microsoft.com/office/powerpoint/2010/main" val="462980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11</a:t>
            </a:fld>
            <a:endParaRPr lang="zh-CN" altLang="en-US"/>
          </a:p>
        </p:txBody>
      </p:sp>
    </p:spTree>
    <p:extLst>
      <p:ext uri="{BB962C8B-B14F-4D97-AF65-F5344CB8AC3E}">
        <p14:creationId xmlns:p14="http://schemas.microsoft.com/office/powerpoint/2010/main" val="2827811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12</a:t>
            </a:fld>
            <a:endParaRPr lang="zh-CN" altLang="en-US"/>
          </a:p>
        </p:txBody>
      </p:sp>
    </p:spTree>
    <p:extLst>
      <p:ext uri="{BB962C8B-B14F-4D97-AF65-F5344CB8AC3E}">
        <p14:creationId xmlns:p14="http://schemas.microsoft.com/office/powerpoint/2010/main" val="2533138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13</a:t>
            </a:fld>
            <a:endParaRPr lang="zh-CN" altLang="en-US"/>
          </a:p>
        </p:txBody>
      </p:sp>
    </p:spTree>
    <p:extLst>
      <p:ext uri="{BB962C8B-B14F-4D97-AF65-F5344CB8AC3E}">
        <p14:creationId xmlns:p14="http://schemas.microsoft.com/office/powerpoint/2010/main" val="2459806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14</a:t>
            </a:fld>
            <a:endParaRPr lang="zh-CN" altLang="en-US"/>
          </a:p>
        </p:txBody>
      </p:sp>
    </p:spTree>
    <p:extLst>
      <p:ext uri="{BB962C8B-B14F-4D97-AF65-F5344CB8AC3E}">
        <p14:creationId xmlns:p14="http://schemas.microsoft.com/office/powerpoint/2010/main" val="3205558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15</a:t>
            </a:fld>
            <a:endParaRPr lang="zh-CN" altLang="en-US"/>
          </a:p>
        </p:txBody>
      </p:sp>
    </p:spTree>
    <p:extLst>
      <p:ext uri="{BB962C8B-B14F-4D97-AF65-F5344CB8AC3E}">
        <p14:creationId xmlns:p14="http://schemas.microsoft.com/office/powerpoint/2010/main" val="6177546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16</a:t>
            </a:fld>
            <a:endParaRPr lang="zh-CN" altLang="en-US"/>
          </a:p>
        </p:txBody>
      </p:sp>
    </p:spTree>
    <p:extLst>
      <p:ext uri="{BB962C8B-B14F-4D97-AF65-F5344CB8AC3E}">
        <p14:creationId xmlns:p14="http://schemas.microsoft.com/office/powerpoint/2010/main" val="3583676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17</a:t>
            </a:fld>
            <a:endParaRPr lang="zh-CN" altLang="en-US"/>
          </a:p>
        </p:txBody>
      </p:sp>
    </p:spTree>
    <p:extLst>
      <p:ext uri="{BB962C8B-B14F-4D97-AF65-F5344CB8AC3E}">
        <p14:creationId xmlns:p14="http://schemas.microsoft.com/office/powerpoint/2010/main" val="3359425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18</a:t>
            </a:fld>
            <a:endParaRPr lang="zh-CN" altLang="en-US"/>
          </a:p>
        </p:txBody>
      </p:sp>
    </p:spTree>
    <p:extLst>
      <p:ext uri="{BB962C8B-B14F-4D97-AF65-F5344CB8AC3E}">
        <p14:creationId xmlns:p14="http://schemas.microsoft.com/office/powerpoint/2010/main" val="3792454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19</a:t>
            </a:fld>
            <a:endParaRPr lang="zh-CN" altLang="en-US"/>
          </a:p>
        </p:txBody>
      </p:sp>
    </p:spTree>
    <p:extLst>
      <p:ext uri="{BB962C8B-B14F-4D97-AF65-F5344CB8AC3E}">
        <p14:creationId xmlns:p14="http://schemas.microsoft.com/office/powerpoint/2010/main" val="2589953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a:t>
            </a:fld>
            <a:endParaRPr lang="zh-CN" altLang="en-US"/>
          </a:p>
        </p:txBody>
      </p:sp>
    </p:spTree>
    <p:extLst>
      <p:ext uri="{BB962C8B-B14F-4D97-AF65-F5344CB8AC3E}">
        <p14:creationId xmlns:p14="http://schemas.microsoft.com/office/powerpoint/2010/main" val="19532318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20</a:t>
            </a:fld>
            <a:endParaRPr lang="zh-CN" altLang="en-US"/>
          </a:p>
        </p:txBody>
      </p:sp>
    </p:spTree>
    <p:extLst>
      <p:ext uri="{BB962C8B-B14F-4D97-AF65-F5344CB8AC3E}">
        <p14:creationId xmlns:p14="http://schemas.microsoft.com/office/powerpoint/2010/main" val="3144673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21</a:t>
            </a:fld>
            <a:endParaRPr lang="zh-CN" altLang="en-US"/>
          </a:p>
        </p:txBody>
      </p:sp>
    </p:spTree>
    <p:extLst>
      <p:ext uri="{BB962C8B-B14F-4D97-AF65-F5344CB8AC3E}">
        <p14:creationId xmlns:p14="http://schemas.microsoft.com/office/powerpoint/2010/main" val="35414988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22</a:t>
            </a:fld>
            <a:endParaRPr lang="zh-CN" altLang="en-US"/>
          </a:p>
        </p:txBody>
      </p:sp>
    </p:spTree>
    <p:extLst>
      <p:ext uri="{BB962C8B-B14F-4D97-AF65-F5344CB8AC3E}">
        <p14:creationId xmlns:p14="http://schemas.microsoft.com/office/powerpoint/2010/main" val="2285674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23</a:t>
            </a:fld>
            <a:endParaRPr lang="zh-CN" altLang="en-US"/>
          </a:p>
        </p:txBody>
      </p:sp>
    </p:spTree>
    <p:extLst>
      <p:ext uri="{BB962C8B-B14F-4D97-AF65-F5344CB8AC3E}">
        <p14:creationId xmlns:p14="http://schemas.microsoft.com/office/powerpoint/2010/main" val="4060414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24</a:t>
            </a:fld>
            <a:endParaRPr lang="zh-CN" altLang="en-US"/>
          </a:p>
        </p:txBody>
      </p:sp>
    </p:spTree>
    <p:extLst>
      <p:ext uri="{BB962C8B-B14F-4D97-AF65-F5344CB8AC3E}">
        <p14:creationId xmlns:p14="http://schemas.microsoft.com/office/powerpoint/2010/main" val="3526010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25</a:t>
            </a:fld>
            <a:endParaRPr lang="zh-CN" altLang="en-US"/>
          </a:p>
        </p:txBody>
      </p:sp>
    </p:spTree>
    <p:extLst>
      <p:ext uri="{BB962C8B-B14F-4D97-AF65-F5344CB8AC3E}">
        <p14:creationId xmlns:p14="http://schemas.microsoft.com/office/powerpoint/2010/main" val="2264325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BB57DE-80D8-4366-8741-D9ED26B9B1C9}" type="slidenum">
              <a:rPr lang="zh-CN" altLang="en-US" smtClean="0"/>
              <a:t>26</a:t>
            </a:fld>
            <a:endParaRPr lang="zh-CN" altLang="en-US"/>
          </a:p>
        </p:txBody>
      </p:sp>
    </p:spTree>
    <p:extLst>
      <p:ext uri="{BB962C8B-B14F-4D97-AF65-F5344CB8AC3E}">
        <p14:creationId xmlns:p14="http://schemas.microsoft.com/office/powerpoint/2010/main" val="162120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3</a:t>
            </a:fld>
            <a:endParaRPr lang="zh-CN" altLang="en-US"/>
          </a:p>
        </p:txBody>
      </p:sp>
    </p:spTree>
    <p:extLst>
      <p:ext uri="{BB962C8B-B14F-4D97-AF65-F5344CB8AC3E}">
        <p14:creationId xmlns:p14="http://schemas.microsoft.com/office/powerpoint/2010/main" val="3545198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4</a:t>
            </a:fld>
            <a:endParaRPr lang="zh-CN" altLang="en-US"/>
          </a:p>
        </p:txBody>
      </p:sp>
    </p:spTree>
    <p:extLst>
      <p:ext uri="{BB962C8B-B14F-4D97-AF65-F5344CB8AC3E}">
        <p14:creationId xmlns:p14="http://schemas.microsoft.com/office/powerpoint/2010/main" val="327839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5</a:t>
            </a:fld>
            <a:endParaRPr lang="zh-CN" altLang="en-US"/>
          </a:p>
        </p:txBody>
      </p:sp>
    </p:spTree>
    <p:extLst>
      <p:ext uri="{BB962C8B-B14F-4D97-AF65-F5344CB8AC3E}">
        <p14:creationId xmlns:p14="http://schemas.microsoft.com/office/powerpoint/2010/main" val="147144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6</a:t>
            </a:fld>
            <a:endParaRPr lang="zh-CN" altLang="en-US"/>
          </a:p>
        </p:txBody>
      </p:sp>
    </p:spTree>
    <p:extLst>
      <p:ext uri="{BB962C8B-B14F-4D97-AF65-F5344CB8AC3E}">
        <p14:creationId xmlns:p14="http://schemas.microsoft.com/office/powerpoint/2010/main" val="1815505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7</a:t>
            </a:fld>
            <a:endParaRPr lang="zh-CN" altLang="en-US"/>
          </a:p>
        </p:txBody>
      </p:sp>
    </p:spTree>
    <p:extLst>
      <p:ext uri="{BB962C8B-B14F-4D97-AF65-F5344CB8AC3E}">
        <p14:creationId xmlns:p14="http://schemas.microsoft.com/office/powerpoint/2010/main" val="3679424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8</a:t>
            </a:fld>
            <a:endParaRPr lang="zh-CN" altLang="en-US"/>
          </a:p>
        </p:txBody>
      </p:sp>
    </p:spTree>
    <p:extLst>
      <p:ext uri="{BB962C8B-B14F-4D97-AF65-F5344CB8AC3E}">
        <p14:creationId xmlns:p14="http://schemas.microsoft.com/office/powerpoint/2010/main" val="4222977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83852A-A125-4A10-8A23-F327D0B26423}" type="slidenum">
              <a:rPr lang="zh-CN" altLang="en-US" smtClean="0"/>
              <a:t>9</a:t>
            </a:fld>
            <a:endParaRPr lang="zh-CN" altLang="en-US"/>
          </a:p>
        </p:txBody>
      </p:sp>
    </p:spTree>
    <p:extLst>
      <p:ext uri="{BB962C8B-B14F-4D97-AF65-F5344CB8AC3E}">
        <p14:creationId xmlns:p14="http://schemas.microsoft.com/office/powerpoint/2010/main" val="2256876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6CA742-3D7E-40B8-A412-88EA95B8AAE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6EEEE955-377F-4FF4-867B-AFA342BC5A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a:extLst>
              <a:ext uri="{FF2B5EF4-FFF2-40B4-BE49-F238E27FC236}">
                <a16:creationId xmlns:a16="http://schemas.microsoft.com/office/drawing/2014/main" id="{F9538D3C-B762-45E6-B463-FB1DB86BAE97}"/>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1E54E7C8-583D-4B3A-A386-531A84B5530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6724F5-F7A8-4572-A56A-EAF6239CC33A}"/>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1810947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72D3FB-3170-4B94-95A7-D6E76F86EC6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10CA7FE-D731-4E98-AB77-E171E95AC18A}"/>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6AB8118-6BCB-4515-AA2D-6E1962E8B857}"/>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9BF27850-CC77-4AD4-9B28-A59DCC0E376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F4028EA-8FC7-48AE-B091-05614C77592A}"/>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90331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4534702-D7B8-4131-A054-AA4FE8DF72D8}"/>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D007C8F-7C94-4FBD-90E0-9A547B8A6981}"/>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59B77B0-7C78-4260-9F15-19B17585CEB8}"/>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CDC5DD32-BADE-471E-A8B8-469BD1DEFA2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82A8237-E2EB-400F-9D36-4810A8E7A1D5}"/>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1826313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bg>
      <p:bgPr>
        <a:gradFill>
          <a:gsLst>
            <a:gs pos="0">
              <a:schemeClr val="accent1">
                <a:lumMod val="5000"/>
                <a:lumOff val="95000"/>
              </a:schemeClr>
            </a:gs>
            <a:gs pos="100000">
              <a:schemeClr val="bg1">
                <a:lumMod val="75000"/>
              </a:schemeClr>
            </a:gs>
            <a:gs pos="78000">
              <a:schemeClr val="bg1"/>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604596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02887B-5520-4AD9-BF51-E119E76B601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CD5CD2F-6A92-4731-9026-7B3F548B015F}"/>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2CDB4AA-50C0-4DEC-BBE5-D2865E397261}"/>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A850179B-7693-4DEE-BEB9-88EEC6A60F2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7FD1FDF-FABE-4AC5-8548-7B4EF5225F8E}"/>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225057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5E718B-078A-4606-BD05-D3D711504A3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FEF770A-3063-4E91-8A14-C71F3B95DA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5DB70051-4252-4C3C-BFFE-72D5D9AF1C9E}"/>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C4393017-BD01-4540-BB28-947F5D9BA38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4076CDE-2CFB-4DC6-A64A-557F062BC2D2}"/>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287870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43ED58-A7C9-4076-9B2D-F6887EE4195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966109C-32F9-48E5-907C-FBBDE695E41E}"/>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7AB76C8-D17B-417A-9608-7239586E5F68}"/>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2578F299-C32C-444E-BD37-BBAD5CCE027D}"/>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6" name="页脚占位符 5">
            <a:extLst>
              <a:ext uri="{FF2B5EF4-FFF2-40B4-BE49-F238E27FC236}">
                <a16:creationId xmlns:a16="http://schemas.microsoft.com/office/drawing/2014/main" id="{7EB0746E-675E-4856-958B-F5E7409A755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6C7C005-01DF-4024-91FA-41BEB92BDE39}"/>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3312447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15D0DF-5C07-4363-AA39-6A541FADF4A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FD8D3F5-2AC9-4483-8263-34CDB6A2BA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BB5494A-1F15-4FDB-8BAA-DDDC914B4461}"/>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09AF91CB-52EC-4F81-839B-0C960B490F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43DE977-C999-42D1-A63B-A4F2102D77DE}"/>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9F1EBCB7-E352-4F9D-8210-A32AD9C12012}"/>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8" name="页脚占位符 7">
            <a:extLst>
              <a:ext uri="{FF2B5EF4-FFF2-40B4-BE49-F238E27FC236}">
                <a16:creationId xmlns:a16="http://schemas.microsoft.com/office/drawing/2014/main" id="{28E17ECE-BF43-4CB9-8B12-D945F8A9EAF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81CFF17-62E7-4BA3-8ADC-B0CA3A057C54}"/>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1289031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3F19C5-4008-4A06-8F73-AEDB8676450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8FCC5D6-1108-495B-9663-96115B98C03F}"/>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4" name="页脚占位符 3">
            <a:extLst>
              <a:ext uri="{FF2B5EF4-FFF2-40B4-BE49-F238E27FC236}">
                <a16:creationId xmlns:a16="http://schemas.microsoft.com/office/drawing/2014/main" id="{FAC27163-E3D4-43C3-B36F-FB8D9223AE1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CE87363-7F79-4913-B787-BD25C19F16B0}"/>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267837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A560A78-D9F6-487D-90B1-80012675B725}"/>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3" name="页脚占位符 2">
            <a:extLst>
              <a:ext uri="{FF2B5EF4-FFF2-40B4-BE49-F238E27FC236}">
                <a16:creationId xmlns:a16="http://schemas.microsoft.com/office/drawing/2014/main" id="{43C7DB56-5E1E-412F-9434-2D629401DEB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E2BD870-48D3-485C-BCFC-7B86F9B7CCA1}"/>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314678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10155E-9FD3-440F-81CE-F0D9514F8D5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44CCC3F-D95A-4C7E-AED0-AFB50E3F99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C394BAA0-AE39-4F0F-905A-FDB4149F0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64609C6-3127-4146-B34B-4B562285FA7D}"/>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6" name="页脚占位符 5">
            <a:extLst>
              <a:ext uri="{FF2B5EF4-FFF2-40B4-BE49-F238E27FC236}">
                <a16:creationId xmlns:a16="http://schemas.microsoft.com/office/drawing/2014/main" id="{DD8D01E7-0C7F-4B59-9258-DD3B240F78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6D707E2-9B24-4C54-A39A-60E06253C2A8}"/>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146747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8C608C-944A-4F97-A780-84821529E7B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550020A-C4B1-4629-9D4D-147CC115C0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772288B-B9F8-469E-BF29-AE818B0D34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F4EE7D35-2E4F-4E7C-BA3E-3186AB296F1C}"/>
              </a:ext>
            </a:extLst>
          </p:cNvPr>
          <p:cNvSpPr>
            <a:spLocks noGrp="1"/>
          </p:cNvSpPr>
          <p:nvPr>
            <p:ph type="dt" sz="half" idx="10"/>
          </p:nvPr>
        </p:nvSpPr>
        <p:spPr/>
        <p:txBody>
          <a:bodyPr/>
          <a:lstStyle/>
          <a:p>
            <a:fld id="{5DF961DF-9A37-4F83-A915-8D9E9339740D}" type="datetimeFigureOut">
              <a:rPr lang="zh-CN" altLang="en-US" smtClean="0"/>
              <a:t>2019/7/23</a:t>
            </a:fld>
            <a:endParaRPr lang="zh-CN" altLang="en-US"/>
          </a:p>
        </p:txBody>
      </p:sp>
      <p:sp>
        <p:nvSpPr>
          <p:cNvPr id="6" name="页脚占位符 5">
            <a:extLst>
              <a:ext uri="{FF2B5EF4-FFF2-40B4-BE49-F238E27FC236}">
                <a16:creationId xmlns:a16="http://schemas.microsoft.com/office/drawing/2014/main" id="{9B264BD0-468B-4C74-A03C-FE00AF06152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DDAD162-1672-4BA8-A46A-BC3BB6C3A33E}"/>
              </a:ext>
            </a:extLst>
          </p:cNvPr>
          <p:cNvSpPr>
            <a:spLocks noGrp="1"/>
          </p:cNvSpPr>
          <p:nvPr>
            <p:ph type="sldNum" sz="quarter" idx="12"/>
          </p:nvPr>
        </p:nvSpPr>
        <p:spPr/>
        <p:txBody>
          <a:body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287013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2DC7951E-ACD2-409F-A3C8-1319251233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6B80488-2BE4-4A2F-95D9-449C06DC65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DA3A43F-3EC6-49A8-B558-FE68B63D55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961DF-9A37-4F83-A915-8D9E9339740D}" type="datetimeFigureOut">
              <a:rPr lang="zh-CN" altLang="en-US" smtClean="0"/>
              <a:t>2019/7/23</a:t>
            </a:fld>
            <a:endParaRPr lang="zh-CN" altLang="en-US"/>
          </a:p>
        </p:txBody>
      </p:sp>
      <p:sp>
        <p:nvSpPr>
          <p:cNvPr id="5" name="页脚占位符 4">
            <a:extLst>
              <a:ext uri="{FF2B5EF4-FFF2-40B4-BE49-F238E27FC236}">
                <a16:creationId xmlns:a16="http://schemas.microsoft.com/office/drawing/2014/main" id="{26262AB9-5309-471C-B8AA-193640A893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DBEEB8E-AD67-4C57-8F5A-DA2B40422C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FF24A-A212-4932-9B60-8C1BA824C1C9}" type="slidenum">
              <a:rPr lang="zh-CN" altLang="en-US" smtClean="0"/>
              <a:t>‹#›</a:t>
            </a:fld>
            <a:endParaRPr lang="zh-CN" altLang="en-US"/>
          </a:p>
        </p:txBody>
      </p:sp>
    </p:spTree>
    <p:extLst>
      <p:ext uri="{BB962C8B-B14F-4D97-AF65-F5344CB8AC3E}">
        <p14:creationId xmlns:p14="http://schemas.microsoft.com/office/powerpoint/2010/main" val="3218365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6.gif"/><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3.jp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7000">
              <a:schemeClr val="bg1"/>
            </a:gs>
            <a:gs pos="83000">
              <a:schemeClr val="bg1">
                <a:lumMod val="9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20" name="圆角矩形 27">
            <a:extLst>
              <a:ext uri="{FF2B5EF4-FFF2-40B4-BE49-F238E27FC236}">
                <a16:creationId xmlns:a16="http://schemas.microsoft.com/office/drawing/2014/main" id="{6C517B99-C3D7-4FF6-BE88-1BB2DF8C845C}"/>
              </a:ext>
            </a:extLst>
          </p:cNvPr>
          <p:cNvSpPr/>
          <p:nvPr/>
        </p:nvSpPr>
        <p:spPr>
          <a:xfrm>
            <a:off x="3769475" y="3886812"/>
            <a:ext cx="4951451" cy="1088714"/>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69900" dist="1524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1" name="圆角矩形 32">
            <a:extLst>
              <a:ext uri="{FF2B5EF4-FFF2-40B4-BE49-F238E27FC236}">
                <a16:creationId xmlns:a16="http://schemas.microsoft.com/office/drawing/2014/main" id="{F9FF769C-218E-470A-B675-DF5C28094F98}"/>
              </a:ext>
            </a:extLst>
          </p:cNvPr>
          <p:cNvSpPr/>
          <p:nvPr/>
        </p:nvSpPr>
        <p:spPr>
          <a:xfrm>
            <a:off x="3211878" y="3939908"/>
            <a:ext cx="1211928" cy="971538"/>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圆角矩形 34">
            <a:extLst>
              <a:ext uri="{FF2B5EF4-FFF2-40B4-BE49-F238E27FC236}">
                <a16:creationId xmlns:a16="http://schemas.microsoft.com/office/drawing/2014/main" id="{2C513744-C0B8-4896-A251-7DE04355AFAC}"/>
              </a:ext>
            </a:extLst>
          </p:cNvPr>
          <p:cNvSpPr/>
          <p:nvPr/>
        </p:nvSpPr>
        <p:spPr>
          <a:xfrm>
            <a:off x="3433196" y="410159"/>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圆角矩形 36">
            <a:extLst>
              <a:ext uri="{FF2B5EF4-FFF2-40B4-BE49-F238E27FC236}">
                <a16:creationId xmlns:a16="http://schemas.microsoft.com/office/drawing/2014/main" id="{9CD38FB9-68FF-40DA-A68F-F952B0A41698}"/>
              </a:ext>
            </a:extLst>
          </p:cNvPr>
          <p:cNvSpPr/>
          <p:nvPr/>
        </p:nvSpPr>
        <p:spPr>
          <a:xfrm>
            <a:off x="387165" y="441382"/>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圆角矩形 37">
            <a:extLst>
              <a:ext uri="{FF2B5EF4-FFF2-40B4-BE49-F238E27FC236}">
                <a16:creationId xmlns:a16="http://schemas.microsoft.com/office/drawing/2014/main" id="{A94ED6D8-28A6-4568-BD37-CE9A19090A85}"/>
              </a:ext>
            </a:extLst>
          </p:cNvPr>
          <p:cNvSpPr/>
          <p:nvPr/>
        </p:nvSpPr>
        <p:spPr>
          <a:xfrm>
            <a:off x="826871" y="2558459"/>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圆角矩形 38">
            <a:extLst>
              <a:ext uri="{FF2B5EF4-FFF2-40B4-BE49-F238E27FC236}">
                <a16:creationId xmlns:a16="http://schemas.microsoft.com/office/drawing/2014/main" id="{103FBCAE-B770-448F-A862-8D90F7FB9FA7}"/>
              </a:ext>
            </a:extLst>
          </p:cNvPr>
          <p:cNvSpPr/>
          <p:nvPr/>
        </p:nvSpPr>
        <p:spPr>
          <a:xfrm>
            <a:off x="10582456" y="4628065"/>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圆角矩形 39">
            <a:extLst>
              <a:ext uri="{FF2B5EF4-FFF2-40B4-BE49-F238E27FC236}">
                <a16:creationId xmlns:a16="http://schemas.microsoft.com/office/drawing/2014/main" id="{A10716E4-8F2D-49B6-B78D-3214BD56F4AE}"/>
              </a:ext>
            </a:extLst>
          </p:cNvPr>
          <p:cNvSpPr/>
          <p:nvPr/>
        </p:nvSpPr>
        <p:spPr>
          <a:xfrm>
            <a:off x="9211370" y="6413281"/>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0" name="圆角矩形 40">
            <a:extLst>
              <a:ext uri="{FF2B5EF4-FFF2-40B4-BE49-F238E27FC236}">
                <a16:creationId xmlns:a16="http://schemas.microsoft.com/office/drawing/2014/main" id="{B636373C-AB39-44AD-8CEA-AD6A16FE93D3}"/>
              </a:ext>
            </a:extLst>
          </p:cNvPr>
          <p:cNvSpPr/>
          <p:nvPr/>
        </p:nvSpPr>
        <p:spPr>
          <a:xfrm>
            <a:off x="9991181" y="6156160"/>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1" name="圆角矩形 41">
            <a:extLst>
              <a:ext uri="{FF2B5EF4-FFF2-40B4-BE49-F238E27FC236}">
                <a16:creationId xmlns:a16="http://schemas.microsoft.com/office/drawing/2014/main" id="{F482B701-2DAD-40BF-906B-D4B84801C303}"/>
              </a:ext>
            </a:extLst>
          </p:cNvPr>
          <p:cNvSpPr/>
          <p:nvPr/>
        </p:nvSpPr>
        <p:spPr>
          <a:xfrm>
            <a:off x="10478875" y="559929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2" name="圆角矩形 42">
            <a:extLst>
              <a:ext uri="{FF2B5EF4-FFF2-40B4-BE49-F238E27FC236}">
                <a16:creationId xmlns:a16="http://schemas.microsoft.com/office/drawing/2014/main" id="{BD4DCFE7-94EB-4B4F-B02C-2455CDFA12C5}"/>
              </a:ext>
            </a:extLst>
          </p:cNvPr>
          <p:cNvSpPr/>
          <p:nvPr/>
        </p:nvSpPr>
        <p:spPr>
          <a:xfrm>
            <a:off x="11391694" y="5036732"/>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3" name="圆角矩形 43">
            <a:extLst>
              <a:ext uri="{FF2B5EF4-FFF2-40B4-BE49-F238E27FC236}">
                <a16:creationId xmlns:a16="http://schemas.microsoft.com/office/drawing/2014/main" id="{A5E82602-CDE0-45F5-9F27-6ACCDDC5277F}"/>
              </a:ext>
            </a:extLst>
          </p:cNvPr>
          <p:cNvSpPr/>
          <p:nvPr/>
        </p:nvSpPr>
        <p:spPr>
          <a:xfrm>
            <a:off x="2351429" y="1117584"/>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4" name="圆角矩形 44">
            <a:extLst>
              <a:ext uri="{FF2B5EF4-FFF2-40B4-BE49-F238E27FC236}">
                <a16:creationId xmlns:a16="http://schemas.microsoft.com/office/drawing/2014/main" id="{C9647E8B-463B-4259-B9C3-587635B451D0}"/>
              </a:ext>
            </a:extLst>
          </p:cNvPr>
          <p:cNvSpPr/>
          <p:nvPr/>
        </p:nvSpPr>
        <p:spPr>
          <a:xfrm>
            <a:off x="9518167" y="5148495"/>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5" name="圆角矩形 45">
            <a:extLst>
              <a:ext uri="{FF2B5EF4-FFF2-40B4-BE49-F238E27FC236}">
                <a16:creationId xmlns:a16="http://schemas.microsoft.com/office/drawing/2014/main" id="{84827E77-6CF5-4DF1-8DD8-5C2E77A3C597}"/>
              </a:ext>
            </a:extLst>
          </p:cNvPr>
          <p:cNvSpPr/>
          <p:nvPr/>
        </p:nvSpPr>
        <p:spPr>
          <a:xfrm>
            <a:off x="11109190" y="6078605"/>
            <a:ext cx="724117" cy="659055"/>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6" name="圆角矩形 46">
            <a:extLst>
              <a:ext uri="{FF2B5EF4-FFF2-40B4-BE49-F238E27FC236}">
                <a16:creationId xmlns:a16="http://schemas.microsoft.com/office/drawing/2014/main" id="{9AB72193-0606-444E-8045-A70C23C54C0D}"/>
              </a:ext>
            </a:extLst>
          </p:cNvPr>
          <p:cNvSpPr/>
          <p:nvPr/>
        </p:nvSpPr>
        <p:spPr>
          <a:xfrm>
            <a:off x="9591883" y="3969010"/>
            <a:ext cx="724117" cy="659055"/>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圆角矩形 47">
            <a:extLst>
              <a:ext uri="{FF2B5EF4-FFF2-40B4-BE49-F238E27FC236}">
                <a16:creationId xmlns:a16="http://schemas.microsoft.com/office/drawing/2014/main" id="{47503946-C515-42B2-9918-8034999E236F}"/>
              </a:ext>
            </a:extLst>
          </p:cNvPr>
          <p:cNvSpPr/>
          <p:nvPr/>
        </p:nvSpPr>
        <p:spPr>
          <a:xfrm>
            <a:off x="880564" y="1646679"/>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8" name="文本框 1">
            <a:extLst>
              <a:ext uri="{FF2B5EF4-FFF2-40B4-BE49-F238E27FC236}">
                <a16:creationId xmlns:a16="http://schemas.microsoft.com/office/drawing/2014/main" id="{4432A6FB-00B6-4A2B-9176-3577AA902905}"/>
              </a:ext>
            </a:extLst>
          </p:cNvPr>
          <p:cNvSpPr txBox="1"/>
          <p:nvPr/>
        </p:nvSpPr>
        <p:spPr>
          <a:xfrm>
            <a:off x="5060968" y="1108372"/>
            <a:ext cx="2448106" cy="1323439"/>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8000" dirty="0">
                <a:solidFill>
                  <a:srgbClr val="C00000"/>
                </a:solidFill>
              </a:rPr>
              <a:t>20XX</a:t>
            </a:r>
            <a:endParaRPr lang="zh-CN" altLang="en-US" sz="8000" dirty="0">
              <a:solidFill>
                <a:srgbClr val="C00000"/>
              </a:solidFill>
            </a:endParaRPr>
          </a:p>
        </p:txBody>
      </p:sp>
      <p:sp>
        <p:nvSpPr>
          <p:cNvPr id="19" name="文本框 48">
            <a:extLst>
              <a:ext uri="{FF2B5EF4-FFF2-40B4-BE49-F238E27FC236}">
                <a16:creationId xmlns:a16="http://schemas.microsoft.com/office/drawing/2014/main" id="{1D2753C2-2527-4078-A8AB-011E98C0EAA1}"/>
              </a:ext>
            </a:extLst>
          </p:cNvPr>
          <p:cNvSpPr txBox="1"/>
          <p:nvPr/>
        </p:nvSpPr>
        <p:spPr>
          <a:xfrm>
            <a:off x="2192648" y="2411107"/>
            <a:ext cx="8105104" cy="1323439"/>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0" b="1" dirty="0">
                <a:solidFill>
                  <a:srgbClr val="C00000"/>
                </a:solidFill>
              </a:rPr>
              <a:t>个人述职报告</a:t>
            </a:r>
            <a:r>
              <a:rPr lang="en-US" altLang="zh-CN" sz="8000" b="1" dirty="0">
                <a:solidFill>
                  <a:srgbClr val="C00000"/>
                </a:solidFill>
              </a:rPr>
              <a:t>PPT</a:t>
            </a:r>
            <a:endParaRPr lang="zh-CN" altLang="en-US" sz="8000" b="1" dirty="0">
              <a:solidFill>
                <a:srgbClr val="C00000"/>
              </a:solidFill>
            </a:endParaRPr>
          </a:p>
        </p:txBody>
      </p:sp>
      <p:sp>
        <p:nvSpPr>
          <p:cNvPr id="22" name="文本框 21">
            <a:extLst>
              <a:ext uri="{FF2B5EF4-FFF2-40B4-BE49-F238E27FC236}">
                <a16:creationId xmlns:a16="http://schemas.microsoft.com/office/drawing/2014/main" id="{89B54173-D13C-4BE4-BAA7-FC7A3D8911D3}"/>
              </a:ext>
            </a:extLst>
          </p:cNvPr>
          <p:cNvSpPr txBox="1"/>
          <p:nvPr/>
        </p:nvSpPr>
        <p:spPr>
          <a:xfrm>
            <a:off x="4423806" y="4250989"/>
            <a:ext cx="3792542" cy="461665"/>
          </a:xfrm>
          <a:prstGeom prst="rect">
            <a:avLst/>
          </a:prstGeom>
          <a:noFill/>
        </p:spPr>
        <p:txBody>
          <a:bodyPr wrap="square" rtlCol="0">
            <a:spAutoFit/>
          </a:bodyPr>
          <a:lstStyle/>
          <a:p>
            <a:r>
              <a:rPr lang="zh-CN" altLang="en-US" sz="2400" b="1" dirty="0">
                <a:solidFill>
                  <a:srgbClr val="C00000"/>
                </a:solidFill>
                <a:latin typeface="微软雅黑" panose="020B0503020204020204" pitchFamily="34" charset="-122"/>
                <a:ea typeface="微软雅黑" panose="020B0503020204020204" pitchFamily="34" charset="-122"/>
              </a:rPr>
              <a:t>汇报人：</a:t>
            </a:r>
            <a:r>
              <a:rPr lang="en-US" altLang="zh-CN" sz="2400" b="1" dirty="0">
                <a:solidFill>
                  <a:srgbClr val="C00000"/>
                </a:solidFill>
                <a:latin typeface="微软雅黑" panose="020B0503020204020204" pitchFamily="34" charset="-122"/>
                <a:ea typeface="微软雅黑" panose="020B0503020204020204" pitchFamily="34" charset="-122"/>
              </a:rPr>
              <a:t>xxx   </a:t>
            </a:r>
            <a:r>
              <a:rPr lang="zh-CN" altLang="en-US" sz="2400" b="1" dirty="0">
                <a:solidFill>
                  <a:srgbClr val="C00000"/>
                </a:solidFill>
                <a:latin typeface="微软雅黑" panose="020B0503020204020204" pitchFamily="34" charset="-122"/>
                <a:ea typeface="微软雅黑" panose="020B0503020204020204" pitchFamily="34" charset="-122"/>
              </a:rPr>
              <a:t>部门：</a:t>
            </a:r>
            <a:r>
              <a:rPr lang="en-US" altLang="zh-CN" sz="2400" b="1" dirty="0">
                <a:solidFill>
                  <a:srgbClr val="C00000"/>
                </a:solidFill>
                <a:latin typeface="微软雅黑" panose="020B0503020204020204" pitchFamily="34" charset="-122"/>
                <a:ea typeface="微软雅黑" panose="020B0503020204020204" pitchFamily="34" charset="-122"/>
              </a:rPr>
              <a:t>xxx</a:t>
            </a:r>
            <a:endParaRPr lang="zh-CN" altLang="en-US" sz="24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08977939"/>
      </p:ext>
    </p:extLst>
  </p:cSld>
  <p:clrMapOvr>
    <a:masterClrMapping/>
  </p:clrMapOvr>
  <mc:AlternateContent xmlns:mc="http://schemas.openxmlformats.org/markup-compatibility/2006" xmlns:p14="http://schemas.microsoft.com/office/powerpoint/2010/main">
    <mc:Choice Requires="p14">
      <p:transition spd="slow" p14:dur="4000" advTm="3000">
        <p14:vortex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21" presetID="3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800" decel="100000"/>
                                        <p:tgtEl>
                                          <p:spTgt spid="7"/>
                                        </p:tgtEl>
                                      </p:cBhvr>
                                    </p:animEffect>
                                    <p:anim calcmode="lin" valueType="num">
                                      <p:cBhvr>
                                        <p:cTn id="24" dur="800" decel="100000" fill="hold"/>
                                        <p:tgtEl>
                                          <p:spTgt spid="7"/>
                                        </p:tgtEl>
                                        <p:attrNameLst>
                                          <p:attrName>style.rotation</p:attrName>
                                        </p:attrNameLst>
                                      </p:cBhvr>
                                      <p:tavLst>
                                        <p:tav tm="0">
                                          <p:val>
                                            <p:fltVal val="-90"/>
                                          </p:val>
                                        </p:tav>
                                        <p:tav tm="100000">
                                          <p:val>
                                            <p:fltVal val="0"/>
                                          </p:val>
                                        </p:tav>
                                      </p:tavLst>
                                    </p:anim>
                                    <p:anim calcmode="lin" valueType="num">
                                      <p:cBhvr>
                                        <p:cTn id="25" dur="800" decel="100000" fill="hold"/>
                                        <p:tgtEl>
                                          <p:spTgt spid="7"/>
                                        </p:tgtEl>
                                        <p:attrNameLst>
                                          <p:attrName>ppt_x</p:attrName>
                                        </p:attrNameLst>
                                      </p:cBhvr>
                                      <p:tavLst>
                                        <p:tav tm="0">
                                          <p:val>
                                            <p:strVal val="#ppt_x+0.4"/>
                                          </p:val>
                                        </p:tav>
                                        <p:tav tm="100000">
                                          <p:val>
                                            <p:strVal val="#ppt_x-0.05"/>
                                          </p:val>
                                        </p:tav>
                                      </p:tavLst>
                                    </p:anim>
                                    <p:anim calcmode="lin" valueType="num">
                                      <p:cBhvr>
                                        <p:cTn id="26" dur="800" decel="100000" fill="hold"/>
                                        <p:tgtEl>
                                          <p:spTgt spid="7"/>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800" decel="100000"/>
                                        <p:tgtEl>
                                          <p:spTgt spid="8"/>
                                        </p:tgtEl>
                                      </p:cBhvr>
                                    </p:animEffect>
                                    <p:anim calcmode="lin" valueType="num">
                                      <p:cBhvr>
                                        <p:cTn id="32" dur="800" decel="100000" fill="hold"/>
                                        <p:tgtEl>
                                          <p:spTgt spid="8"/>
                                        </p:tgtEl>
                                        <p:attrNameLst>
                                          <p:attrName>style.rotation</p:attrName>
                                        </p:attrNameLst>
                                      </p:cBhvr>
                                      <p:tavLst>
                                        <p:tav tm="0">
                                          <p:val>
                                            <p:fltVal val="-90"/>
                                          </p:val>
                                        </p:tav>
                                        <p:tav tm="100000">
                                          <p:val>
                                            <p:fltVal val="0"/>
                                          </p:val>
                                        </p:tav>
                                      </p:tavLst>
                                    </p:anim>
                                    <p:anim calcmode="lin" valueType="num">
                                      <p:cBhvr>
                                        <p:cTn id="33" dur="800" decel="100000" fill="hold"/>
                                        <p:tgtEl>
                                          <p:spTgt spid="8"/>
                                        </p:tgtEl>
                                        <p:attrNameLst>
                                          <p:attrName>ppt_x</p:attrName>
                                        </p:attrNameLst>
                                      </p:cBhvr>
                                      <p:tavLst>
                                        <p:tav tm="0">
                                          <p:val>
                                            <p:strVal val="#ppt_x+0.4"/>
                                          </p:val>
                                        </p:tav>
                                        <p:tav tm="100000">
                                          <p:val>
                                            <p:strVal val="#ppt_x-0.05"/>
                                          </p:val>
                                        </p:tav>
                                      </p:tavLst>
                                    </p:anim>
                                    <p:anim calcmode="lin" valueType="num">
                                      <p:cBhvr>
                                        <p:cTn id="34" dur="800" decel="100000" fill="hold"/>
                                        <p:tgtEl>
                                          <p:spTgt spid="8"/>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par>
                                <p:cTn id="37" presetID="30"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800" decel="100000"/>
                                        <p:tgtEl>
                                          <p:spTgt spid="9"/>
                                        </p:tgtEl>
                                      </p:cBhvr>
                                    </p:animEffect>
                                    <p:anim calcmode="lin" valueType="num">
                                      <p:cBhvr>
                                        <p:cTn id="40" dur="800" decel="100000" fill="hold"/>
                                        <p:tgtEl>
                                          <p:spTgt spid="9"/>
                                        </p:tgtEl>
                                        <p:attrNameLst>
                                          <p:attrName>style.rotation</p:attrName>
                                        </p:attrNameLst>
                                      </p:cBhvr>
                                      <p:tavLst>
                                        <p:tav tm="0">
                                          <p:val>
                                            <p:fltVal val="-90"/>
                                          </p:val>
                                        </p:tav>
                                        <p:tav tm="100000">
                                          <p:val>
                                            <p:fltVal val="0"/>
                                          </p:val>
                                        </p:tav>
                                      </p:tavLst>
                                    </p:anim>
                                    <p:anim calcmode="lin" valueType="num">
                                      <p:cBhvr>
                                        <p:cTn id="41" dur="800" decel="100000" fill="hold"/>
                                        <p:tgtEl>
                                          <p:spTgt spid="9"/>
                                        </p:tgtEl>
                                        <p:attrNameLst>
                                          <p:attrName>ppt_x</p:attrName>
                                        </p:attrNameLst>
                                      </p:cBhvr>
                                      <p:tavLst>
                                        <p:tav tm="0">
                                          <p:val>
                                            <p:strVal val="#ppt_x+0.4"/>
                                          </p:val>
                                        </p:tav>
                                        <p:tav tm="100000">
                                          <p:val>
                                            <p:strVal val="#ppt_x-0.05"/>
                                          </p:val>
                                        </p:tav>
                                      </p:tavLst>
                                    </p:anim>
                                    <p:anim calcmode="lin" valueType="num">
                                      <p:cBhvr>
                                        <p:cTn id="42" dur="800" decel="100000" fill="hold"/>
                                        <p:tgtEl>
                                          <p:spTgt spid="9"/>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par>
                                <p:cTn id="45" presetID="30"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800" decel="100000"/>
                                        <p:tgtEl>
                                          <p:spTgt spid="10"/>
                                        </p:tgtEl>
                                      </p:cBhvr>
                                    </p:animEffect>
                                    <p:anim calcmode="lin" valueType="num">
                                      <p:cBhvr>
                                        <p:cTn id="48" dur="800" decel="100000" fill="hold"/>
                                        <p:tgtEl>
                                          <p:spTgt spid="10"/>
                                        </p:tgtEl>
                                        <p:attrNameLst>
                                          <p:attrName>style.rotation</p:attrName>
                                        </p:attrNameLst>
                                      </p:cBhvr>
                                      <p:tavLst>
                                        <p:tav tm="0">
                                          <p:val>
                                            <p:fltVal val="-90"/>
                                          </p:val>
                                        </p:tav>
                                        <p:tav tm="100000">
                                          <p:val>
                                            <p:fltVal val="0"/>
                                          </p:val>
                                        </p:tav>
                                      </p:tavLst>
                                    </p:anim>
                                    <p:anim calcmode="lin" valueType="num">
                                      <p:cBhvr>
                                        <p:cTn id="49" dur="800" decel="100000" fill="hold"/>
                                        <p:tgtEl>
                                          <p:spTgt spid="10"/>
                                        </p:tgtEl>
                                        <p:attrNameLst>
                                          <p:attrName>ppt_x</p:attrName>
                                        </p:attrNameLst>
                                      </p:cBhvr>
                                      <p:tavLst>
                                        <p:tav tm="0">
                                          <p:val>
                                            <p:strVal val="#ppt_x+0.4"/>
                                          </p:val>
                                        </p:tav>
                                        <p:tav tm="100000">
                                          <p:val>
                                            <p:strVal val="#ppt_x-0.05"/>
                                          </p:val>
                                        </p:tav>
                                      </p:tavLst>
                                    </p:anim>
                                    <p:anim calcmode="lin" valueType="num">
                                      <p:cBhvr>
                                        <p:cTn id="50" dur="800" decel="100000" fill="hold"/>
                                        <p:tgtEl>
                                          <p:spTgt spid="10"/>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par>
                                <p:cTn id="53" presetID="30"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800" decel="100000"/>
                                        <p:tgtEl>
                                          <p:spTgt spid="11"/>
                                        </p:tgtEl>
                                      </p:cBhvr>
                                    </p:animEffect>
                                    <p:anim calcmode="lin" valueType="num">
                                      <p:cBhvr>
                                        <p:cTn id="56" dur="800" decel="100000" fill="hold"/>
                                        <p:tgtEl>
                                          <p:spTgt spid="11"/>
                                        </p:tgtEl>
                                        <p:attrNameLst>
                                          <p:attrName>style.rotation</p:attrName>
                                        </p:attrNameLst>
                                      </p:cBhvr>
                                      <p:tavLst>
                                        <p:tav tm="0">
                                          <p:val>
                                            <p:fltVal val="-90"/>
                                          </p:val>
                                        </p:tav>
                                        <p:tav tm="100000">
                                          <p:val>
                                            <p:fltVal val="0"/>
                                          </p:val>
                                        </p:tav>
                                      </p:tavLst>
                                    </p:anim>
                                    <p:anim calcmode="lin" valueType="num">
                                      <p:cBhvr>
                                        <p:cTn id="57" dur="800" decel="100000" fill="hold"/>
                                        <p:tgtEl>
                                          <p:spTgt spid="11"/>
                                        </p:tgtEl>
                                        <p:attrNameLst>
                                          <p:attrName>ppt_x</p:attrName>
                                        </p:attrNameLst>
                                      </p:cBhvr>
                                      <p:tavLst>
                                        <p:tav tm="0">
                                          <p:val>
                                            <p:strVal val="#ppt_x+0.4"/>
                                          </p:val>
                                        </p:tav>
                                        <p:tav tm="100000">
                                          <p:val>
                                            <p:strVal val="#ppt_x-0.05"/>
                                          </p:val>
                                        </p:tav>
                                      </p:tavLst>
                                    </p:anim>
                                    <p:anim calcmode="lin" valueType="num">
                                      <p:cBhvr>
                                        <p:cTn id="58" dur="800" decel="100000" fill="hold"/>
                                        <p:tgtEl>
                                          <p:spTgt spid="11"/>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par>
                                <p:cTn id="61" presetID="30" presetClass="entr" presetSubtype="0"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800" decel="100000"/>
                                        <p:tgtEl>
                                          <p:spTgt spid="12"/>
                                        </p:tgtEl>
                                      </p:cBhvr>
                                    </p:animEffect>
                                    <p:anim calcmode="lin" valueType="num">
                                      <p:cBhvr>
                                        <p:cTn id="64" dur="800" decel="100000" fill="hold"/>
                                        <p:tgtEl>
                                          <p:spTgt spid="12"/>
                                        </p:tgtEl>
                                        <p:attrNameLst>
                                          <p:attrName>style.rotation</p:attrName>
                                        </p:attrNameLst>
                                      </p:cBhvr>
                                      <p:tavLst>
                                        <p:tav tm="0">
                                          <p:val>
                                            <p:fltVal val="-90"/>
                                          </p:val>
                                        </p:tav>
                                        <p:tav tm="100000">
                                          <p:val>
                                            <p:fltVal val="0"/>
                                          </p:val>
                                        </p:tav>
                                      </p:tavLst>
                                    </p:anim>
                                    <p:anim calcmode="lin" valueType="num">
                                      <p:cBhvr>
                                        <p:cTn id="65" dur="800" decel="100000" fill="hold"/>
                                        <p:tgtEl>
                                          <p:spTgt spid="12"/>
                                        </p:tgtEl>
                                        <p:attrNameLst>
                                          <p:attrName>ppt_x</p:attrName>
                                        </p:attrNameLst>
                                      </p:cBhvr>
                                      <p:tavLst>
                                        <p:tav tm="0">
                                          <p:val>
                                            <p:strVal val="#ppt_x+0.4"/>
                                          </p:val>
                                        </p:tav>
                                        <p:tav tm="100000">
                                          <p:val>
                                            <p:strVal val="#ppt_x-0.05"/>
                                          </p:val>
                                        </p:tav>
                                      </p:tavLst>
                                    </p:anim>
                                    <p:anim calcmode="lin" valueType="num">
                                      <p:cBhvr>
                                        <p:cTn id="66" dur="800" decel="100000" fill="hold"/>
                                        <p:tgtEl>
                                          <p:spTgt spid="12"/>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par>
                                <p:cTn id="69" presetID="30"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800" decel="100000"/>
                                        <p:tgtEl>
                                          <p:spTgt spid="13"/>
                                        </p:tgtEl>
                                      </p:cBhvr>
                                    </p:animEffect>
                                    <p:anim calcmode="lin" valueType="num">
                                      <p:cBhvr>
                                        <p:cTn id="72" dur="800" decel="100000" fill="hold"/>
                                        <p:tgtEl>
                                          <p:spTgt spid="13"/>
                                        </p:tgtEl>
                                        <p:attrNameLst>
                                          <p:attrName>style.rotation</p:attrName>
                                        </p:attrNameLst>
                                      </p:cBhvr>
                                      <p:tavLst>
                                        <p:tav tm="0">
                                          <p:val>
                                            <p:fltVal val="-90"/>
                                          </p:val>
                                        </p:tav>
                                        <p:tav tm="100000">
                                          <p:val>
                                            <p:fltVal val="0"/>
                                          </p:val>
                                        </p:tav>
                                      </p:tavLst>
                                    </p:anim>
                                    <p:anim calcmode="lin" valueType="num">
                                      <p:cBhvr>
                                        <p:cTn id="73" dur="800" decel="100000" fill="hold"/>
                                        <p:tgtEl>
                                          <p:spTgt spid="13"/>
                                        </p:tgtEl>
                                        <p:attrNameLst>
                                          <p:attrName>ppt_x</p:attrName>
                                        </p:attrNameLst>
                                      </p:cBhvr>
                                      <p:tavLst>
                                        <p:tav tm="0">
                                          <p:val>
                                            <p:strVal val="#ppt_x+0.4"/>
                                          </p:val>
                                        </p:tav>
                                        <p:tav tm="100000">
                                          <p:val>
                                            <p:strVal val="#ppt_x-0.05"/>
                                          </p:val>
                                        </p:tav>
                                      </p:tavLst>
                                    </p:anim>
                                    <p:anim calcmode="lin" valueType="num">
                                      <p:cBhvr>
                                        <p:cTn id="74" dur="800" decel="100000" fill="hold"/>
                                        <p:tgtEl>
                                          <p:spTgt spid="13"/>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par>
                                <p:cTn id="77" presetID="30" presetClass="entr" presetSubtype="0"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fade">
                                      <p:cBhvr>
                                        <p:cTn id="79" dur="800" decel="100000"/>
                                        <p:tgtEl>
                                          <p:spTgt spid="14"/>
                                        </p:tgtEl>
                                      </p:cBhvr>
                                    </p:animEffect>
                                    <p:anim calcmode="lin" valueType="num">
                                      <p:cBhvr>
                                        <p:cTn id="80" dur="800" decel="100000" fill="hold"/>
                                        <p:tgtEl>
                                          <p:spTgt spid="14"/>
                                        </p:tgtEl>
                                        <p:attrNameLst>
                                          <p:attrName>style.rotation</p:attrName>
                                        </p:attrNameLst>
                                      </p:cBhvr>
                                      <p:tavLst>
                                        <p:tav tm="0">
                                          <p:val>
                                            <p:fltVal val="-90"/>
                                          </p:val>
                                        </p:tav>
                                        <p:tav tm="100000">
                                          <p:val>
                                            <p:fltVal val="0"/>
                                          </p:val>
                                        </p:tav>
                                      </p:tavLst>
                                    </p:anim>
                                    <p:anim calcmode="lin" valueType="num">
                                      <p:cBhvr>
                                        <p:cTn id="81" dur="800" decel="100000" fill="hold"/>
                                        <p:tgtEl>
                                          <p:spTgt spid="14"/>
                                        </p:tgtEl>
                                        <p:attrNameLst>
                                          <p:attrName>ppt_x</p:attrName>
                                        </p:attrNameLst>
                                      </p:cBhvr>
                                      <p:tavLst>
                                        <p:tav tm="0">
                                          <p:val>
                                            <p:strVal val="#ppt_x+0.4"/>
                                          </p:val>
                                        </p:tav>
                                        <p:tav tm="100000">
                                          <p:val>
                                            <p:strVal val="#ppt_x-0.05"/>
                                          </p:val>
                                        </p:tav>
                                      </p:tavLst>
                                    </p:anim>
                                    <p:anim calcmode="lin" valueType="num">
                                      <p:cBhvr>
                                        <p:cTn id="82" dur="800" decel="100000" fill="hold"/>
                                        <p:tgtEl>
                                          <p:spTgt spid="14"/>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par>
                                <p:cTn id="85" presetID="30" presetClass="entr" presetSubtype="0" fill="hold" grpId="0"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800" decel="100000"/>
                                        <p:tgtEl>
                                          <p:spTgt spid="15"/>
                                        </p:tgtEl>
                                      </p:cBhvr>
                                    </p:animEffect>
                                    <p:anim calcmode="lin" valueType="num">
                                      <p:cBhvr>
                                        <p:cTn id="88" dur="800" decel="100000" fill="hold"/>
                                        <p:tgtEl>
                                          <p:spTgt spid="15"/>
                                        </p:tgtEl>
                                        <p:attrNameLst>
                                          <p:attrName>style.rotation</p:attrName>
                                        </p:attrNameLst>
                                      </p:cBhvr>
                                      <p:tavLst>
                                        <p:tav tm="0">
                                          <p:val>
                                            <p:fltVal val="-90"/>
                                          </p:val>
                                        </p:tav>
                                        <p:tav tm="100000">
                                          <p:val>
                                            <p:fltVal val="0"/>
                                          </p:val>
                                        </p:tav>
                                      </p:tavLst>
                                    </p:anim>
                                    <p:anim calcmode="lin" valueType="num">
                                      <p:cBhvr>
                                        <p:cTn id="89" dur="800" decel="100000" fill="hold"/>
                                        <p:tgtEl>
                                          <p:spTgt spid="15"/>
                                        </p:tgtEl>
                                        <p:attrNameLst>
                                          <p:attrName>ppt_x</p:attrName>
                                        </p:attrNameLst>
                                      </p:cBhvr>
                                      <p:tavLst>
                                        <p:tav tm="0">
                                          <p:val>
                                            <p:strVal val="#ppt_x+0.4"/>
                                          </p:val>
                                        </p:tav>
                                        <p:tav tm="100000">
                                          <p:val>
                                            <p:strVal val="#ppt_x-0.05"/>
                                          </p:val>
                                        </p:tav>
                                      </p:tavLst>
                                    </p:anim>
                                    <p:anim calcmode="lin" valueType="num">
                                      <p:cBhvr>
                                        <p:cTn id="90" dur="800" decel="100000" fill="hold"/>
                                        <p:tgtEl>
                                          <p:spTgt spid="15"/>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par>
                                <p:cTn id="93" presetID="30" presetClass="entr" presetSubtype="0" fill="hold" grpId="0" nodeType="with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fade">
                                      <p:cBhvr>
                                        <p:cTn id="95" dur="800" decel="100000"/>
                                        <p:tgtEl>
                                          <p:spTgt spid="16"/>
                                        </p:tgtEl>
                                      </p:cBhvr>
                                    </p:animEffect>
                                    <p:anim calcmode="lin" valueType="num">
                                      <p:cBhvr>
                                        <p:cTn id="96" dur="800" decel="100000" fill="hold"/>
                                        <p:tgtEl>
                                          <p:spTgt spid="16"/>
                                        </p:tgtEl>
                                        <p:attrNameLst>
                                          <p:attrName>style.rotation</p:attrName>
                                        </p:attrNameLst>
                                      </p:cBhvr>
                                      <p:tavLst>
                                        <p:tav tm="0">
                                          <p:val>
                                            <p:fltVal val="-90"/>
                                          </p:val>
                                        </p:tav>
                                        <p:tav tm="100000">
                                          <p:val>
                                            <p:fltVal val="0"/>
                                          </p:val>
                                        </p:tav>
                                      </p:tavLst>
                                    </p:anim>
                                    <p:anim calcmode="lin" valueType="num">
                                      <p:cBhvr>
                                        <p:cTn id="97" dur="800" decel="100000" fill="hold"/>
                                        <p:tgtEl>
                                          <p:spTgt spid="16"/>
                                        </p:tgtEl>
                                        <p:attrNameLst>
                                          <p:attrName>ppt_x</p:attrName>
                                        </p:attrNameLst>
                                      </p:cBhvr>
                                      <p:tavLst>
                                        <p:tav tm="0">
                                          <p:val>
                                            <p:strVal val="#ppt_x+0.4"/>
                                          </p:val>
                                        </p:tav>
                                        <p:tav tm="100000">
                                          <p:val>
                                            <p:strVal val="#ppt_x-0.05"/>
                                          </p:val>
                                        </p:tav>
                                      </p:tavLst>
                                    </p:anim>
                                    <p:anim calcmode="lin" valueType="num">
                                      <p:cBhvr>
                                        <p:cTn id="98" dur="800" decel="100000" fill="hold"/>
                                        <p:tgtEl>
                                          <p:spTgt spid="16"/>
                                        </p:tgtEl>
                                        <p:attrNameLst>
                                          <p:attrName>ppt_y</p:attrName>
                                        </p:attrNameLst>
                                      </p:cBhvr>
                                      <p:tavLst>
                                        <p:tav tm="0">
                                          <p:val>
                                            <p:strVal val="#ppt_y-0.4"/>
                                          </p:val>
                                        </p:tav>
                                        <p:tav tm="100000">
                                          <p:val>
                                            <p:strVal val="#ppt_y+0.1"/>
                                          </p:val>
                                        </p:tav>
                                      </p:tavLst>
                                    </p:anim>
                                    <p:anim calcmode="lin" valueType="num">
                                      <p:cBhvr>
                                        <p:cTn id="99"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100"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par>
                                <p:cTn id="101" presetID="30" presetClass="entr" presetSubtype="0" fill="hold" grpId="0" nodeType="with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fade">
                                      <p:cBhvr>
                                        <p:cTn id="103" dur="800" decel="100000"/>
                                        <p:tgtEl>
                                          <p:spTgt spid="17"/>
                                        </p:tgtEl>
                                      </p:cBhvr>
                                    </p:animEffect>
                                    <p:anim calcmode="lin" valueType="num">
                                      <p:cBhvr>
                                        <p:cTn id="104" dur="800" decel="100000" fill="hold"/>
                                        <p:tgtEl>
                                          <p:spTgt spid="17"/>
                                        </p:tgtEl>
                                        <p:attrNameLst>
                                          <p:attrName>style.rotation</p:attrName>
                                        </p:attrNameLst>
                                      </p:cBhvr>
                                      <p:tavLst>
                                        <p:tav tm="0">
                                          <p:val>
                                            <p:fltVal val="-90"/>
                                          </p:val>
                                        </p:tav>
                                        <p:tav tm="100000">
                                          <p:val>
                                            <p:fltVal val="0"/>
                                          </p:val>
                                        </p:tav>
                                      </p:tavLst>
                                    </p:anim>
                                    <p:anim calcmode="lin" valueType="num">
                                      <p:cBhvr>
                                        <p:cTn id="105" dur="800" decel="100000" fill="hold"/>
                                        <p:tgtEl>
                                          <p:spTgt spid="17"/>
                                        </p:tgtEl>
                                        <p:attrNameLst>
                                          <p:attrName>ppt_x</p:attrName>
                                        </p:attrNameLst>
                                      </p:cBhvr>
                                      <p:tavLst>
                                        <p:tav tm="0">
                                          <p:val>
                                            <p:strVal val="#ppt_x+0.4"/>
                                          </p:val>
                                        </p:tav>
                                        <p:tav tm="100000">
                                          <p:val>
                                            <p:strVal val="#ppt_x-0.05"/>
                                          </p:val>
                                        </p:tav>
                                      </p:tavLst>
                                    </p:anim>
                                    <p:anim calcmode="lin" valueType="num">
                                      <p:cBhvr>
                                        <p:cTn id="106" dur="800" decel="100000" fill="hold"/>
                                        <p:tgtEl>
                                          <p:spTgt spid="17"/>
                                        </p:tgtEl>
                                        <p:attrNameLst>
                                          <p:attrName>ppt_y</p:attrName>
                                        </p:attrNameLst>
                                      </p:cBhvr>
                                      <p:tavLst>
                                        <p:tav tm="0">
                                          <p:val>
                                            <p:strVal val="#ppt_y-0.4"/>
                                          </p:val>
                                        </p:tav>
                                        <p:tav tm="100000">
                                          <p:val>
                                            <p:strVal val="#ppt_y+0.1"/>
                                          </p:val>
                                        </p:tav>
                                      </p:tavLst>
                                    </p:anim>
                                    <p:anim calcmode="lin" valueType="num">
                                      <p:cBhvr>
                                        <p:cTn id="107"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08"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109" fill="hold">
                            <p:stCondLst>
                              <p:cond delay="1000"/>
                            </p:stCondLst>
                            <p:childTnLst>
                              <p:par>
                                <p:cTn id="110" presetID="26" presetClass="emph" presetSubtype="0" fill="hold" grpId="1" nodeType="afterEffect">
                                  <p:stCondLst>
                                    <p:cond delay="0"/>
                                  </p:stCondLst>
                                  <p:childTnLst>
                                    <p:animEffect transition="out" filter="fade">
                                      <p:cBhvr>
                                        <p:cTn id="111" dur="500" tmFilter="0, 0; .2, .5; .8, .5; 1, 0"/>
                                        <p:tgtEl>
                                          <p:spTgt spid="5"/>
                                        </p:tgtEl>
                                      </p:cBhvr>
                                    </p:animEffect>
                                    <p:animScale>
                                      <p:cBhvr>
                                        <p:cTn id="112" dur="250" autoRev="1" fill="hold"/>
                                        <p:tgtEl>
                                          <p:spTgt spid="5"/>
                                        </p:tgtEl>
                                      </p:cBhvr>
                                      <p:by x="105000" y="105000"/>
                                    </p:animScale>
                                  </p:childTnLst>
                                </p:cTn>
                              </p:par>
                              <p:par>
                                <p:cTn id="113" presetID="26" presetClass="emph" presetSubtype="0" fill="hold" grpId="1" nodeType="withEffect">
                                  <p:stCondLst>
                                    <p:cond delay="0"/>
                                  </p:stCondLst>
                                  <p:childTnLst>
                                    <p:animEffect transition="out" filter="fade">
                                      <p:cBhvr>
                                        <p:cTn id="114" dur="500" tmFilter="0, 0; .2, .5; .8, .5; 1, 0"/>
                                        <p:tgtEl>
                                          <p:spTgt spid="6"/>
                                        </p:tgtEl>
                                      </p:cBhvr>
                                    </p:animEffect>
                                    <p:animScale>
                                      <p:cBhvr>
                                        <p:cTn id="115" dur="250" autoRev="1" fill="hold"/>
                                        <p:tgtEl>
                                          <p:spTgt spid="6"/>
                                        </p:tgtEl>
                                      </p:cBhvr>
                                      <p:by x="105000" y="105000"/>
                                    </p:animScale>
                                  </p:childTnLst>
                                </p:cTn>
                              </p:par>
                              <p:par>
                                <p:cTn id="116" presetID="26" presetClass="emph" presetSubtype="0" fill="hold" grpId="1" nodeType="withEffect">
                                  <p:stCondLst>
                                    <p:cond delay="0"/>
                                  </p:stCondLst>
                                  <p:childTnLst>
                                    <p:animEffect transition="out" filter="fade">
                                      <p:cBhvr>
                                        <p:cTn id="117" dur="500" tmFilter="0, 0; .2, .5; .8, .5; 1, 0"/>
                                        <p:tgtEl>
                                          <p:spTgt spid="7"/>
                                        </p:tgtEl>
                                      </p:cBhvr>
                                    </p:animEffect>
                                    <p:animScale>
                                      <p:cBhvr>
                                        <p:cTn id="118" dur="250" autoRev="1" fill="hold"/>
                                        <p:tgtEl>
                                          <p:spTgt spid="7"/>
                                        </p:tgtEl>
                                      </p:cBhvr>
                                      <p:by x="105000" y="105000"/>
                                    </p:animScale>
                                  </p:childTnLst>
                                </p:cTn>
                              </p:par>
                              <p:par>
                                <p:cTn id="119" presetID="26" presetClass="emph" presetSubtype="0" fill="hold" grpId="1" nodeType="withEffect">
                                  <p:stCondLst>
                                    <p:cond delay="0"/>
                                  </p:stCondLst>
                                  <p:childTnLst>
                                    <p:animEffect transition="out" filter="fade">
                                      <p:cBhvr>
                                        <p:cTn id="120" dur="500" tmFilter="0, 0; .2, .5; .8, .5; 1, 0"/>
                                        <p:tgtEl>
                                          <p:spTgt spid="8"/>
                                        </p:tgtEl>
                                      </p:cBhvr>
                                    </p:animEffect>
                                    <p:animScale>
                                      <p:cBhvr>
                                        <p:cTn id="121" dur="250" autoRev="1" fill="hold"/>
                                        <p:tgtEl>
                                          <p:spTgt spid="8"/>
                                        </p:tgtEl>
                                      </p:cBhvr>
                                      <p:by x="105000" y="105000"/>
                                    </p:animScale>
                                  </p:childTnLst>
                                </p:cTn>
                              </p:par>
                              <p:par>
                                <p:cTn id="122" presetID="26" presetClass="emph" presetSubtype="0" fill="hold" grpId="1" nodeType="withEffect">
                                  <p:stCondLst>
                                    <p:cond delay="0"/>
                                  </p:stCondLst>
                                  <p:childTnLst>
                                    <p:animEffect transition="out" filter="fade">
                                      <p:cBhvr>
                                        <p:cTn id="123" dur="500" tmFilter="0, 0; .2, .5; .8, .5; 1, 0"/>
                                        <p:tgtEl>
                                          <p:spTgt spid="9"/>
                                        </p:tgtEl>
                                      </p:cBhvr>
                                    </p:animEffect>
                                    <p:animScale>
                                      <p:cBhvr>
                                        <p:cTn id="124" dur="250" autoRev="1" fill="hold"/>
                                        <p:tgtEl>
                                          <p:spTgt spid="9"/>
                                        </p:tgtEl>
                                      </p:cBhvr>
                                      <p:by x="105000" y="105000"/>
                                    </p:animScale>
                                  </p:childTnLst>
                                </p:cTn>
                              </p:par>
                              <p:par>
                                <p:cTn id="125" presetID="26" presetClass="emph" presetSubtype="0" fill="hold" grpId="1" nodeType="withEffect">
                                  <p:stCondLst>
                                    <p:cond delay="0"/>
                                  </p:stCondLst>
                                  <p:childTnLst>
                                    <p:animEffect transition="out" filter="fade">
                                      <p:cBhvr>
                                        <p:cTn id="126" dur="500" tmFilter="0, 0; .2, .5; .8, .5; 1, 0"/>
                                        <p:tgtEl>
                                          <p:spTgt spid="10"/>
                                        </p:tgtEl>
                                      </p:cBhvr>
                                    </p:animEffect>
                                    <p:animScale>
                                      <p:cBhvr>
                                        <p:cTn id="127" dur="250" autoRev="1" fill="hold"/>
                                        <p:tgtEl>
                                          <p:spTgt spid="10"/>
                                        </p:tgtEl>
                                      </p:cBhvr>
                                      <p:by x="105000" y="105000"/>
                                    </p:animScale>
                                  </p:childTnLst>
                                </p:cTn>
                              </p:par>
                              <p:par>
                                <p:cTn id="128" presetID="26" presetClass="emph" presetSubtype="0" fill="hold" grpId="1" nodeType="withEffect">
                                  <p:stCondLst>
                                    <p:cond delay="0"/>
                                  </p:stCondLst>
                                  <p:childTnLst>
                                    <p:animEffect transition="out" filter="fade">
                                      <p:cBhvr>
                                        <p:cTn id="129" dur="500" tmFilter="0, 0; .2, .5; .8, .5; 1, 0"/>
                                        <p:tgtEl>
                                          <p:spTgt spid="11"/>
                                        </p:tgtEl>
                                      </p:cBhvr>
                                    </p:animEffect>
                                    <p:animScale>
                                      <p:cBhvr>
                                        <p:cTn id="130" dur="250" autoRev="1" fill="hold"/>
                                        <p:tgtEl>
                                          <p:spTgt spid="11"/>
                                        </p:tgtEl>
                                      </p:cBhvr>
                                      <p:by x="105000" y="105000"/>
                                    </p:animScale>
                                  </p:childTnLst>
                                </p:cTn>
                              </p:par>
                              <p:par>
                                <p:cTn id="131" presetID="26" presetClass="emph" presetSubtype="0" fill="hold" grpId="1" nodeType="withEffect">
                                  <p:stCondLst>
                                    <p:cond delay="0"/>
                                  </p:stCondLst>
                                  <p:childTnLst>
                                    <p:animEffect transition="out" filter="fade">
                                      <p:cBhvr>
                                        <p:cTn id="132" dur="500" tmFilter="0, 0; .2, .5; .8, .5; 1, 0"/>
                                        <p:tgtEl>
                                          <p:spTgt spid="12"/>
                                        </p:tgtEl>
                                      </p:cBhvr>
                                    </p:animEffect>
                                    <p:animScale>
                                      <p:cBhvr>
                                        <p:cTn id="133" dur="250" autoRev="1" fill="hold"/>
                                        <p:tgtEl>
                                          <p:spTgt spid="12"/>
                                        </p:tgtEl>
                                      </p:cBhvr>
                                      <p:by x="105000" y="105000"/>
                                    </p:animScale>
                                  </p:childTnLst>
                                </p:cTn>
                              </p:par>
                              <p:par>
                                <p:cTn id="134" presetID="26" presetClass="emph" presetSubtype="0" fill="hold" grpId="1" nodeType="withEffect">
                                  <p:stCondLst>
                                    <p:cond delay="0"/>
                                  </p:stCondLst>
                                  <p:childTnLst>
                                    <p:animEffect transition="out" filter="fade">
                                      <p:cBhvr>
                                        <p:cTn id="135" dur="500" tmFilter="0, 0; .2, .5; .8, .5; 1, 0"/>
                                        <p:tgtEl>
                                          <p:spTgt spid="13"/>
                                        </p:tgtEl>
                                      </p:cBhvr>
                                    </p:animEffect>
                                    <p:animScale>
                                      <p:cBhvr>
                                        <p:cTn id="136" dur="250" autoRev="1" fill="hold"/>
                                        <p:tgtEl>
                                          <p:spTgt spid="13"/>
                                        </p:tgtEl>
                                      </p:cBhvr>
                                      <p:by x="105000" y="105000"/>
                                    </p:animScale>
                                  </p:childTnLst>
                                </p:cTn>
                              </p:par>
                              <p:par>
                                <p:cTn id="137" presetID="26" presetClass="emph" presetSubtype="0" fill="hold" grpId="1" nodeType="withEffect">
                                  <p:stCondLst>
                                    <p:cond delay="0"/>
                                  </p:stCondLst>
                                  <p:childTnLst>
                                    <p:animEffect transition="out" filter="fade">
                                      <p:cBhvr>
                                        <p:cTn id="138" dur="500" tmFilter="0, 0; .2, .5; .8, .5; 1, 0"/>
                                        <p:tgtEl>
                                          <p:spTgt spid="14"/>
                                        </p:tgtEl>
                                      </p:cBhvr>
                                    </p:animEffect>
                                    <p:animScale>
                                      <p:cBhvr>
                                        <p:cTn id="139" dur="250" autoRev="1" fill="hold"/>
                                        <p:tgtEl>
                                          <p:spTgt spid="14"/>
                                        </p:tgtEl>
                                      </p:cBhvr>
                                      <p:by x="105000" y="105000"/>
                                    </p:animScale>
                                  </p:childTnLst>
                                </p:cTn>
                              </p:par>
                              <p:par>
                                <p:cTn id="140" presetID="26" presetClass="emph" presetSubtype="0" fill="hold" grpId="1" nodeType="withEffect">
                                  <p:stCondLst>
                                    <p:cond delay="0"/>
                                  </p:stCondLst>
                                  <p:childTnLst>
                                    <p:animEffect transition="out" filter="fade">
                                      <p:cBhvr>
                                        <p:cTn id="141" dur="500" tmFilter="0, 0; .2, .5; .8, .5; 1, 0"/>
                                        <p:tgtEl>
                                          <p:spTgt spid="15"/>
                                        </p:tgtEl>
                                      </p:cBhvr>
                                    </p:animEffect>
                                    <p:animScale>
                                      <p:cBhvr>
                                        <p:cTn id="142" dur="250" autoRev="1" fill="hold"/>
                                        <p:tgtEl>
                                          <p:spTgt spid="15"/>
                                        </p:tgtEl>
                                      </p:cBhvr>
                                      <p:by x="105000" y="105000"/>
                                    </p:animScale>
                                  </p:childTnLst>
                                </p:cTn>
                              </p:par>
                              <p:par>
                                <p:cTn id="143" presetID="26" presetClass="emph" presetSubtype="0" fill="hold" grpId="1" nodeType="withEffect">
                                  <p:stCondLst>
                                    <p:cond delay="0"/>
                                  </p:stCondLst>
                                  <p:childTnLst>
                                    <p:animEffect transition="out" filter="fade">
                                      <p:cBhvr>
                                        <p:cTn id="144" dur="500" tmFilter="0, 0; .2, .5; .8, .5; 1, 0"/>
                                        <p:tgtEl>
                                          <p:spTgt spid="16"/>
                                        </p:tgtEl>
                                      </p:cBhvr>
                                    </p:animEffect>
                                    <p:animScale>
                                      <p:cBhvr>
                                        <p:cTn id="145" dur="250" autoRev="1" fill="hold"/>
                                        <p:tgtEl>
                                          <p:spTgt spid="16"/>
                                        </p:tgtEl>
                                      </p:cBhvr>
                                      <p:by x="105000" y="105000"/>
                                    </p:animScale>
                                  </p:childTnLst>
                                </p:cTn>
                              </p:par>
                              <p:par>
                                <p:cTn id="146" presetID="26" presetClass="emph" presetSubtype="0" fill="hold" grpId="1" nodeType="withEffect">
                                  <p:stCondLst>
                                    <p:cond delay="0"/>
                                  </p:stCondLst>
                                  <p:childTnLst>
                                    <p:animEffect transition="out" filter="fade">
                                      <p:cBhvr>
                                        <p:cTn id="147" dur="500" tmFilter="0, 0; .2, .5; .8, .5; 1, 0"/>
                                        <p:tgtEl>
                                          <p:spTgt spid="17"/>
                                        </p:tgtEl>
                                      </p:cBhvr>
                                    </p:animEffect>
                                    <p:animScale>
                                      <p:cBhvr>
                                        <p:cTn id="148" dur="250" autoRev="1" fill="hold"/>
                                        <p:tgtEl>
                                          <p:spTgt spid="17"/>
                                        </p:tgtEl>
                                      </p:cBhvr>
                                      <p:by x="105000" y="105000"/>
                                    </p:animScale>
                                  </p:childTnLst>
                                </p:cTn>
                              </p:par>
                            </p:childTnLst>
                          </p:cTn>
                        </p:par>
                      </p:childTnLst>
                    </p:cTn>
                  </p:par>
                  <p:par>
                    <p:cTn id="149" fill="hold">
                      <p:stCondLst>
                        <p:cond delay="indefinite"/>
                      </p:stCondLst>
                      <p:childTnLst>
                        <p:par>
                          <p:cTn id="150" fill="hold">
                            <p:stCondLst>
                              <p:cond delay="0"/>
                            </p:stCondLst>
                            <p:childTnLst>
                              <p:par>
                                <p:cTn id="151" presetID="53" presetClass="entr" presetSubtype="16" fill="hold" grpId="0" nodeType="clickEffect">
                                  <p:stCondLst>
                                    <p:cond delay="0"/>
                                  </p:stCondLst>
                                  <p:childTnLst>
                                    <p:set>
                                      <p:cBhvr>
                                        <p:cTn id="152" dur="1" fill="hold">
                                          <p:stCondLst>
                                            <p:cond delay="0"/>
                                          </p:stCondLst>
                                        </p:cTn>
                                        <p:tgtEl>
                                          <p:spTgt spid="18"/>
                                        </p:tgtEl>
                                        <p:attrNameLst>
                                          <p:attrName>style.visibility</p:attrName>
                                        </p:attrNameLst>
                                      </p:cBhvr>
                                      <p:to>
                                        <p:strVal val="visible"/>
                                      </p:to>
                                    </p:set>
                                    <p:anim calcmode="lin" valueType="num">
                                      <p:cBhvr>
                                        <p:cTn id="153" dur="500" fill="hold"/>
                                        <p:tgtEl>
                                          <p:spTgt spid="18"/>
                                        </p:tgtEl>
                                        <p:attrNameLst>
                                          <p:attrName>ppt_w</p:attrName>
                                        </p:attrNameLst>
                                      </p:cBhvr>
                                      <p:tavLst>
                                        <p:tav tm="0">
                                          <p:val>
                                            <p:fltVal val="0"/>
                                          </p:val>
                                        </p:tav>
                                        <p:tav tm="100000">
                                          <p:val>
                                            <p:strVal val="#ppt_w"/>
                                          </p:val>
                                        </p:tav>
                                      </p:tavLst>
                                    </p:anim>
                                    <p:anim calcmode="lin" valueType="num">
                                      <p:cBhvr>
                                        <p:cTn id="154" dur="500" fill="hold"/>
                                        <p:tgtEl>
                                          <p:spTgt spid="18"/>
                                        </p:tgtEl>
                                        <p:attrNameLst>
                                          <p:attrName>ppt_h</p:attrName>
                                        </p:attrNameLst>
                                      </p:cBhvr>
                                      <p:tavLst>
                                        <p:tav tm="0">
                                          <p:val>
                                            <p:fltVal val="0"/>
                                          </p:val>
                                        </p:tav>
                                        <p:tav tm="100000">
                                          <p:val>
                                            <p:strVal val="#ppt_h"/>
                                          </p:val>
                                        </p:tav>
                                      </p:tavLst>
                                    </p:anim>
                                    <p:animEffect transition="in" filter="fade">
                                      <p:cBhvr>
                                        <p:cTn id="155" dur="500"/>
                                        <p:tgtEl>
                                          <p:spTgt spid="18"/>
                                        </p:tgtEl>
                                      </p:cBhvr>
                                    </p:animEffect>
                                  </p:childTnLst>
                                </p:cTn>
                              </p:par>
                            </p:childTnLst>
                          </p:cTn>
                        </p:par>
                      </p:childTnLst>
                    </p:cTn>
                  </p:par>
                  <p:par>
                    <p:cTn id="156" fill="hold">
                      <p:stCondLst>
                        <p:cond delay="indefinite"/>
                      </p:stCondLst>
                      <p:childTnLst>
                        <p:par>
                          <p:cTn id="157" fill="hold">
                            <p:stCondLst>
                              <p:cond delay="0"/>
                            </p:stCondLst>
                            <p:childTnLst>
                              <p:par>
                                <p:cTn id="158" presetID="41" presetClass="entr" presetSubtype="0" fill="hold" grpId="0" nodeType="clickEffect">
                                  <p:stCondLst>
                                    <p:cond delay="0"/>
                                  </p:stCondLst>
                                  <p:iterate type="lt">
                                    <p:tmPct val="10000"/>
                                  </p:iterate>
                                  <p:childTnLst>
                                    <p:set>
                                      <p:cBhvr>
                                        <p:cTn id="159" dur="1" fill="hold">
                                          <p:stCondLst>
                                            <p:cond delay="0"/>
                                          </p:stCondLst>
                                        </p:cTn>
                                        <p:tgtEl>
                                          <p:spTgt spid="19"/>
                                        </p:tgtEl>
                                        <p:attrNameLst>
                                          <p:attrName>style.visibility</p:attrName>
                                        </p:attrNameLst>
                                      </p:cBhvr>
                                      <p:to>
                                        <p:strVal val="visible"/>
                                      </p:to>
                                    </p:set>
                                    <p:anim calcmode="lin" valueType="num">
                                      <p:cBhvr>
                                        <p:cTn id="160"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161" dur="500" fill="hold"/>
                                        <p:tgtEl>
                                          <p:spTgt spid="19"/>
                                        </p:tgtEl>
                                        <p:attrNameLst>
                                          <p:attrName>ppt_y</p:attrName>
                                        </p:attrNameLst>
                                      </p:cBhvr>
                                      <p:tavLst>
                                        <p:tav tm="0">
                                          <p:val>
                                            <p:strVal val="#ppt_y"/>
                                          </p:val>
                                        </p:tav>
                                        <p:tav tm="100000">
                                          <p:val>
                                            <p:strVal val="#ppt_y"/>
                                          </p:val>
                                        </p:tav>
                                      </p:tavLst>
                                    </p:anim>
                                    <p:anim calcmode="lin" valueType="num">
                                      <p:cBhvr>
                                        <p:cTn id="162"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163"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164" dur="500" tmFilter="0,0; .5, 1; 1, 1"/>
                                        <p:tgtEl>
                                          <p:spTgt spid="19"/>
                                        </p:tgtEl>
                                      </p:cBhvr>
                                    </p:animEffect>
                                  </p:childTnLst>
                                </p:cTn>
                              </p:par>
                            </p:childTnLst>
                          </p:cTn>
                        </p:par>
                      </p:childTnLst>
                    </p:cTn>
                  </p:par>
                  <p:par>
                    <p:cTn id="165" fill="hold">
                      <p:stCondLst>
                        <p:cond delay="indefinite"/>
                      </p:stCondLst>
                      <p:childTnLst>
                        <p:par>
                          <p:cTn id="166" fill="hold">
                            <p:stCondLst>
                              <p:cond delay="0"/>
                            </p:stCondLst>
                            <p:childTnLst>
                              <p:par>
                                <p:cTn id="167" presetID="42" presetClass="entr" presetSubtype="0" fill="hold" grpId="0" nodeType="clickEffect">
                                  <p:stCondLst>
                                    <p:cond delay="0"/>
                                  </p:stCondLst>
                                  <p:childTnLst>
                                    <p:set>
                                      <p:cBhvr>
                                        <p:cTn id="168" dur="1" fill="hold">
                                          <p:stCondLst>
                                            <p:cond delay="0"/>
                                          </p:stCondLst>
                                        </p:cTn>
                                        <p:tgtEl>
                                          <p:spTgt spid="20"/>
                                        </p:tgtEl>
                                        <p:attrNameLst>
                                          <p:attrName>style.visibility</p:attrName>
                                        </p:attrNameLst>
                                      </p:cBhvr>
                                      <p:to>
                                        <p:strVal val="visible"/>
                                      </p:to>
                                    </p:set>
                                    <p:animEffect transition="in" filter="fade">
                                      <p:cBhvr>
                                        <p:cTn id="169" dur="1000"/>
                                        <p:tgtEl>
                                          <p:spTgt spid="20"/>
                                        </p:tgtEl>
                                      </p:cBhvr>
                                    </p:animEffect>
                                    <p:anim calcmode="lin" valueType="num">
                                      <p:cBhvr>
                                        <p:cTn id="170" dur="1000" fill="hold"/>
                                        <p:tgtEl>
                                          <p:spTgt spid="20"/>
                                        </p:tgtEl>
                                        <p:attrNameLst>
                                          <p:attrName>ppt_x</p:attrName>
                                        </p:attrNameLst>
                                      </p:cBhvr>
                                      <p:tavLst>
                                        <p:tav tm="0">
                                          <p:val>
                                            <p:strVal val="#ppt_x"/>
                                          </p:val>
                                        </p:tav>
                                        <p:tav tm="100000">
                                          <p:val>
                                            <p:strVal val="#ppt_x"/>
                                          </p:val>
                                        </p:tav>
                                      </p:tavLst>
                                    </p:anim>
                                    <p:anim calcmode="lin" valueType="num">
                                      <p:cBhvr>
                                        <p:cTn id="171" dur="1000" fill="hold"/>
                                        <p:tgtEl>
                                          <p:spTgt spid="20"/>
                                        </p:tgtEl>
                                        <p:attrNameLst>
                                          <p:attrName>ppt_y</p:attrName>
                                        </p:attrNameLst>
                                      </p:cBhvr>
                                      <p:tavLst>
                                        <p:tav tm="0">
                                          <p:val>
                                            <p:strVal val="#ppt_y+.1"/>
                                          </p:val>
                                        </p:tav>
                                        <p:tav tm="100000">
                                          <p:val>
                                            <p:strVal val="#ppt_y"/>
                                          </p:val>
                                        </p:tav>
                                      </p:tavLst>
                                    </p:anim>
                                  </p:childTnLst>
                                </p:cTn>
                              </p:par>
                              <p:par>
                                <p:cTn id="172" presetID="42" presetClass="entr" presetSubtype="0" fill="hold" grpId="0" nodeType="withEffect">
                                  <p:stCondLst>
                                    <p:cond delay="0"/>
                                  </p:stCondLst>
                                  <p:childTnLst>
                                    <p:set>
                                      <p:cBhvr>
                                        <p:cTn id="173" dur="1" fill="hold">
                                          <p:stCondLst>
                                            <p:cond delay="0"/>
                                          </p:stCondLst>
                                        </p:cTn>
                                        <p:tgtEl>
                                          <p:spTgt spid="21"/>
                                        </p:tgtEl>
                                        <p:attrNameLst>
                                          <p:attrName>style.visibility</p:attrName>
                                        </p:attrNameLst>
                                      </p:cBhvr>
                                      <p:to>
                                        <p:strVal val="visible"/>
                                      </p:to>
                                    </p:set>
                                    <p:animEffect transition="in" filter="fade">
                                      <p:cBhvr>
                                        <p:cTn id="174" dur="1000"/>
                                        <p:tgtEl>
                                          <p:spTgt spid="21"/>
                                        </p:tgtEl>
                                      </p:cBhvr>
                                    </p:animEffect>
                                    <p:anim calcmode="lin" valueType="num">
                                      <p:cBhvr>
                                        <p:cTn id="175" dur="1000" fill="hold"/>
                                        <p:tgtEl>
                                          <p:spTgt spid="21"/>
                                        </p:tgtEl>
                                        <p:attrNameLst>
                                          <p:attrName>ppt_x</p:attrName>
                                        </p:attrNameLst>
                                      </p:cBhvr>
                                      <p:tavLst>
                                        <p:tav tm="0">
                                          <p:val>
                                            <p:strVal val="#ppt_x"/>
                                          </p:val>
                                        </p:tav>
                                        <p:tav tm="100000">
                                          <p:val>
                                            <p:strVal val="#ppt_x"/>
                                          </p:val>
                                        </p:tav>
                                      </p:tavLst>
                                    </p:anim>
                                    <p:anim calcmode="lin" valueType="num">
                                      <p:cBhvr>
                                        <p:cTn id="17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42" presetClass="path" presetSubtype="0" accel="50000" decel="50000" fill="hold" grpId="1" nodeType="clickEffect">
                                  <p:stCondLst>
                                    <p:cond delay="0"/>
                                  </p:stCondLst>
                                  <p:childTnLst>
                                    <p:animMotion origin="layout" path="M -1.04167E-6 -3.7037E-7 L 0.40208 -0.00393 " pathEditMode="relative" rAng="0" ptsTypes="AA">
                                      <p:cBhvr>
                                        <p:cTn id="180" dur="2000" fill="hold"/>
                                        <p:tgtEl>
                                          <p:spTgt spid="21"/>
                                        </p:tgtEl>
                                        <p:attrNameLst>
                                          <p:attrName>ppt_x</p:attrName>
                                          <p:attrName>ppt_y</p:attrName>
                                        </p:attrNameLst>
                                      </p:cBhvr>
                                      <p:rCtr x="20104" y="-208"/>
                                    </p:animMotion>
                                  </p:childTnLst>
                                </p:cTn>
                              </p:par>
                              <p:par>
                                <p:cTn id="181" presetID="22" presetClass="entr" presetSubtype="8" fill="hold" grpId="0" nodeType="withEffect">
                                  <p:stCondLst>
                                    <p:cond delay="750"/>
                                  </p:stCondLst>
                                  <p:childTnLst>
                                    <p:set>
                                      <p:cBhvr>
                                        <p:cTn id="182" dur="1" fill="hold">
                                          <p:stCondLst>
                                            <p:cond delay="0"/>
                                          </p:stCondLst>
                                        </p:cTn>
                                        <p:tgtEl>
                                          <p:spTgt spid="22"/>
                                        </p:tgtEl>
                                        <p:attrNameLst>
                                          <p:attrName>style.visibility</p:attrName>
                                        </p:attrNameLst>
                                      </p:cBhvr>
                                      <p:to>
                                        <p:strVal val="visible"/>
                                      </p:to>
                                    </p:set>
                                    <p:animEffect transition="in" filter="wipe(left)">
                                      <p:cBhvr>
                                        <p:cTn id="1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1" grpId="1"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p:bldP spid="19" grpId="0"/>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5401E14C-4999-465A-81D1-0659DDF5E5EA}"/>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资料室管理工作</a:t>
            </a:r>
          </a:p>
        </p:txBody>
      </p:sp>
      <p:sp>
        <p:nvSpPr>
          <p:cNvPr id="3" name="31       _12">
            <a:extLst>
              <a:ext uri="{FF2B5EF4-FFF2-40B4-BE49-F238E27FC236}">
                <a16:creationId xmlns:a16="http://schemas.microsoft.com/office/drawing/2014/main" id="{FD7C9573-92F6-450C-824C-C430D7C2832E}"/>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grpSp>
        <p:nvGrpSpPr>
          <p:cNvPr id="4" name="组合 3">
            <a:extLst>
              <a:ext uri="{FF2B5EF4-FFF2-40B4-BE49-F238E27FC236}">
                <a16:creationId xmlns:a16="http://schemas.microsoft.com/office/drawing/2014/main" id="{707C7D2D-CDE5-45EB-8368-EE1CE499C91D}"/>
              </a:ext>
            </a:extLst>
          </p:cNvPr>
          <p:cNvGrpSpPr/>
          <p:nvPr/>
        </p:nvGrpSpPr>
        <p:grpSpPr>
          <a:xfrm>
            <a:off x="5528579" y="1482580"/>
            <a:ext cx="1095847" cy="3861862"/>
            <a:chOff x="7339797" y="978313"/>
            <a:chExt cx="1460940" cy="5150341"/>
          </a:xfrm>
        </p:grpSpPr>
        <p:sp>
          <p:nvSpPr>
            <p:cNvPr id="30" name="任意多边形 93">
              <a:extLst>
                <a:ext uri="{FF2B5EF4-FFF2-40B4-BE49-F238E27FC236}">
                  <a16:creationId xmlns:a16="http://schemas.microsoft.com/office/drawing/2014/main" id="{ADDD636A-437B-48CC-937B-88948EB20F03}"/>
                </a:ext>
              </a:extLst>
            </p:cNvPr>
            <p:cNvSpPr/>
            <p:nvPr/>
          </p:nvSpPr>
          <p:spPr>
            <a:xfrm rot="5400000" flipH="1">
              <a:off x="5489762" y="2828348"/>
              <a:ext cx="5109028" cy="1408957"/>
            </a:xfrm>
            <a:custGeom>
              <a:avLst/>
              <a:gdLst>
                <a:gd name="connsiteX0" fmla="*/ 5428342 w 5428342"/>
                <a:gd name="connsiteY0" fmla="*/ 1363579 h 1497017"/>
                <a:gd name="connsiteX1" fmla="*/ 5428342 w 5428342"/>
                <a:gd name="connsiteY1" fmla="*/ 914375 h 1497017"/>
                <a:gd name="connsiteX2" fmla="*/ 5428342 w 5428342"/>
                <a:gd name="connsiteY2" fmla="*/ 135851 h 1497017"/>
                <a:gd name="connsiteX3" fmla="*/ 5294904 w 5428342"/>
                <a:gd name="connsiteY3" fmla="*/ 2413 h 1497017"/>
                <a:gd name="connsiteX4" fmla="*/ 3605041 w 5428342"/>
                <a:gd name="connsiteY4" fmla="*/ 0 h 1497017"/>
                <a:gd name="connsiteX5" fmla="*/ 3392166 w 5428342"/>
                <a:gd name="connsiteY5" fmla="*/ 58972 h 1497017"/>
                <a:gd name="connsiteX6" fmla="*/ 2818407 w 5428342"/>
                <a:gd name="connsiteY6" fmla="*/ 395057 h 1497017"/>
                <a:gd name="connsiteX7" fmla="*/ 2609938 w 5428342"/>
                <a:gd name="connsiteY7" fmla="*/ 395057 h 1497017"/>
                <a:gd name="connsiteX8" fmla="*/ 2214473 w 5428342"/>
                <a:gd name="connsiteY8" fmla="*/ 166869 h 1497017"/>
                <a:gd name="connsiteX9" fmla="*/ 2121315 w 5428342"/>
                <a:gd name="connsiteY9" fmla="*/ 109372 h 1497017"/>
                <a:gd name="connsiteX10" fmla="*/ 2037624 w 5428342"/>
                <a:gd name="connsiteY10" fmla="*/ 58972 h 1497017"/>
                <a:gd name="connsiteX11" fmla="*/ 1824749 w 5428342"/>
                <a:gd name="connsiteY11" fmla="*/ 0 h 1497017"/>
                <a:gd name="connsiteX12" fmla="*/ 1230424 w 5428342"/>
                <a:gd name="connsiteY12" fmla="*/ 849 h 1497017"/>
                <a:gd name="connsiteX13" fmla="*/ 1230424 w 5428342"/>
                <a:gd name="connsiteY13" fmla="*/ 2413 h 1497017"/>
                <a:gd name="connsiteX14" fmla="*/ 133438 w 5428342"/>
                <a:gd name="connsiteY14" fmla="*/ 2413 h 1497017"/>
                <a:gd name="connsiteX15" fmla="*/ 0 w 5428342"/>
                <a:gd name="connsiteY15" fmla="*/ 135851 h 1497017"/>
                <a:gd name="connsiteX16" fmla="*/ 0 w 5428342"/>
                <a:gd name="connsiteY16" fmla="*/ 914375 h 1497017"/>
                <a:gd name="connsiteX17" fmla="*/ 0 w 5428342"/>
                <a:gd name="connsiteY17" fmla="*/ 1363579 h 1497017"/>
                <a:gd name="connsiteX18" fmla="*/ 133438 w 5428342"/>
                <a:gd name="connsiteY18" fmla="*/ 1497017 h 1497017"/>
                <a:gd name="connsiteX19" fmla="*/ 1686405 w 5428342"/>
                <a:gd name="connsiteY19" fmla="*/ 1497017 h 1497017"/>
                <a:gd name="connsiteX20" fmla="*/ 1686405 w 5428342"/>
                <a:gd name="connsiteY20" fmla="*/ 1496820 h 1497017"/>
                <a:gd name="connsiteX21" fmla="*/ 1824749 w 5428342"/>
                <a:gd name="connsiteY21" fmla="*/ 1497017 h 1497017"/>
                <a:gd name="connsiteX22" fmla="*/ 2037624 w 5428342"/>
                <a:gd name="connsiteY22" fmla="*/ 1438045 h 1497017"/>
                <a:gd name="connsiteX23" fmla="*/ 2121315 w 5428342"/>
                <a:gd name="connsiteY23" fmla="*/ 1387645 h 1497017"/>
                <a:gd name="connsiteX24" fmla="*/ 2154423 w 5428342"/>
                <a:gd name="connsiteY24" fmla="*/ 1367211 h 1497017"/>
                <a:gd name="connsiteX25" fmla="*/ 2609938 w 5428342"/>
                <a:gd name="connsiteY25" fmla="*/ 1104373 h 1497017"/>
                <a:gd name="connsiteX26" fmla="*/ 2818407 w 5428342"/>
                <a:gd name="connsiteY26" fmla="*/ 1104373 h 1497017"/>
                <a:gd name="connsiteX27" fmla="*/ 3119246 w 5428342"/>
                <a:gd name="connsiteY27" fmla="*/ 1277961 h 1497017"/>
                <a:gd name="connsiteX28" fmla="*/ 3119246 w 5428342"/>
                <a:gd name="connsiteY28" fmla="*/ 1280155 h 1497017"/>
                <a:gd name="connsiteX29" fmla="*/ 3180682 w 5428342"/>
                <a:gd name="connsiteY29" fmla="*/ 1317854 h 1497017"/>
                <a:gd name="connsiteX30" fmla="*/ 3377450 w 5428342"/>
                <a:gd name="connsiteY30" fmla="*/ 1438045 h 1497017"/>
                <a:gd name="connsiteX31" fmla="*/ 3590324 w 5428342"/>
                <a:gd name="connsiteY31" fmla="*/ 1497017 h 1497017"/>
                <a:gd name="connsiteX32" fmla="*/ 3630476 w 5428342"/>
                <a:gd name="connsiteY32" fmla="*/ 1496960 h 1497017"/>
                <a:gd name="connsiteX33" fmla="*/ 3630476 w 5428342"/>
                <a:gd name="connsiteY33" fmla="*/ 1497017 h 1497017"/>
                <a:gd name="connsiteX34" fmla="*/ 5294904 w 5428342"/>
                <a:gd name="connsiteY34" fmla="*/ 1497017 h 1497017"/>
                <a:gd name="connsiteX35" fmla="*/ 5428342 w 5428342"/>
                <a:gd name="connsiteY35" fmla="*/ 1363579 h 1497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428342" h="1497017">
                  <a:moveTo>
                    <a:pt x="5428342" y="1363579"/>
                  </a:moveTo>
                  <a:lnTo>
                    <a:pt x="5428342" y="914375"/>
                  </a:lnTo>
                  <a:lnTo>
                    <a:pt x="5428342" y="135851"/>
                  </a:lnTo>
                  <a:cubicBezTo>
                    <a:pt x="5428342" y="62155"/>
                    <a:pt x="5368600" y="2413"/>
                    <a:pt x="5294904" y="2413"/>
                  </a:cubicBezTo>
                  <a:lnTo>
                    <a:pt x="3605041" y="0"/>
                  </a:lnTo>
                  <a:cubicBezTo>
                    <a:pt x="3490656" y="2769"/>
                    <a:pt x="3467950" y="22427"/>
                    <a:pt x="3392166" y="58972"/>
                  </a:cubicBezTo>
                  <a:cubicBezTo>
                    <a:pt x="3279295" y="124100"/>
                    <a:pt x="2948779" y="339043"/>
                    <a:pt x="2818407" y="395057"/>
                  </a:cubicBezTo>
                  <a:cubicBezTo>
                    <a:pt x="2688036" y="451071"/>
                    <a:pt x="2667099" y="428663"/>
                    <a:pt x="2609938" y="395057"/>
                  </a:cubicBezTo>
                  <a:lnTo>
                    <a:pt x="2214473" y="166869"/>
                  </a:lnTo>
                  <a:lnTo>
                    <a:pt x="2121315" y="109372"/>
                  </a:lnTo>
                  <a:cubicBezTo>
                    <a:pt x="2087603" y="88662"/>
                    <a:pt x="2058788" y="71184"/>
                    <a:pt x="2037624" y="58972"/>
                  </a:cubicBezTo>
                  <a:cubicBezTo>
                    <a:pt x="1961840" y="22427"/>
                    <a:pt x="1939134" y="2769"/>
                    <a:pt x="1824749" y="0"/>
                  </a:cubicBezTo>
                  <a:lnTo>
                    <a:pt x="1230424" y="849"/>
                  </a:lnTo>
                  <a:lnTo>
                    <a:pt x="1230424" y="2413"/>
                  </a:lnTo>
                  <a:lnTo>
                    <a:pt x="133438" y="2413"/>
                  </a:lnTo>
                  <a:cubicBezTo>
                    <a:pt x="59742" y="2413"/>
                    <a:pt x="0" y="62155"/>
                    <a:pt x="0" y="135851"/>
                  </a:cubicBezTo>
                  <a:lnTo>
                    <a:pt x="0" y="914375"/>
                  </a:lnTo>
                  <a:lnTo>
                    <a:pt x="0" y="1363579"/>
                  </a:lnTo>
                  <a:cubicBezTo>
                    <a:pt x="0" y="1437275"/>
                    <a:pt x="59742" y="1497017"/>
                    <a:pt x="133438" y="1497017"/>
                  </a:cubicBezTo>
                  <a:lnTo>
                    <a:pt x="1686405" y="1497017"/>
                  </a:lnTo>
                  <a:lnTo>
                    <a:pt x="1686405" y="1496820"/>
                  </a:lnTo>
                  <a:lnTo>
                    <a:pt x="1824749" y="1497017"/>
                  </a:lnTo>
                  <a:cubicBezTo>
                    <a:pt x="1939134" y="1494248"/>
                    <a:pt x="1961840" y="1474590"/>
                    <a:pt x="2037624" y="1438045"/>
                  </a:cubicBezTo>
                  <a:cubicBezTo>
                    <a:pt x="2058788" y="1425834"/>
                    <a:pt x="2087603" y="1408355"/>
                    <a:pt x="2121315" y="1387645"/>
                  </a:cubicBezTo>
                  <a:lnTo>
                    <a:pt x="2154423" y="1367211"/>
                  </a:lnTo>
                  <a:lnTo>
                    <a:pt x="2609938" y="1104373"/>
                  </a:lnTo>
                  <a:cubicBezTo>
                    <a:pt x="2667099" y="1070767"/>
                    <a:pt x="2761246" y="1070767"/>
                    <a:pt x="2818407" y="1104373"/>
                  </a:cubicBezTo>
                  <a:lnTo>
                    <a:pt x="3119246" y="1277961"/>
                  </a:lnTo>
                  <a:lnTo>
                    <a:pt x="3119246" y="1280155"/>
                  </a:lnTo>
                  <a:lnTo>
                    <a:pt x="3180682" y="1317854"/>
                  </a:lnTo>
                  <a:cubicBezTo>
                    <a:pt x="3262190" y="1368131"/>
                    <a:pt x="3335123" y="1413622"/>
                    <a:pt x="3377450" y="1438045"/>
                  </a:cubicBezTo>
                  <a:cubicBezTo>
                    <a:pt x="3453233" y="1474590"/>
                    <a:pt x="3475939" y="1494248"/>
                    <a:pt x="3590324" y="1497017"/>
                  </a:cubicBezTo>
                  <a:lnTo>
                    <a:pt x="3630476" y="1496960"/>
                  </a:lnTo>
                  <a:lnTo>
                    <a:pt x="3630476" y="1497017"/>
                  </a:lnTo>
                  <a:lnTo>
                    <a:pt x="5294904" y="1497017"/>
                  </a:lnTo>
                  <a:cubicBezTo>
                    <a:pt x="5368600" y="1497017"/>
                    <a:pt x="5428342" y="1437275"/>
                    <a:pt x="5428342" y="1363579"/>
                  </a:cubicBezTo>
                  <a:close/>
                </a:path>
              </a:pathLst>
            </a:custGeom>
            <a:solidFill>
              <a:srgbClr val="002060">
                <a:alpha val="0"/>
              </a:srgbClr>
            </a:solidFill>
            <a:ln w="25400">
              <a:gradFill flip="none" rotWithShape="1">
                <a:gsLst>
                  <a:gs pos="59000">
                    <a:srgbClr val="FBFBFB"/>
                  </a:gs>
                  <a:gs pos="0">
                    <a:srgbClr val="C7C7C7"/>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noAutofit/>
            </a:bodyP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sp>
          <p:nvSpPr>
            <p:cNvPr id="27" name="圆角矩形 25">
              <a:extLst>
                <a:ext uri="{FF2B5EF4-FFF2-40B4-BE49-F238E27FC236}">
                  <a16:creationId xmlns:a16="http://schemas.microsoft.com/office/drawing/2014/main" id="{C6740B06-98F5-41E4-87BA-FE68F5F3597F}"/>
                </a:ext>
              </a:extLst>
            </p:cNvPr>
            <p:cNvSpPr/>
            <p:nvPr/>
          </p:nvSpPr>
          <p:spPr>
            <a:xfrm rot="16200000" flipH="1" flipV="1">
              <a:off x="7087694" y="1782061"/>
              <a:ext cx="2017131" cy="975360"/>
            </a:xfrm>
            <a:custGeom>
              <a:avLst/>
              <a:gdLst>
                <a:gd name="connsiteX0" fmla="*/ 0 w 1706671"/>
                <a:gd name="connsiteY0" fmla="*/ 129861 h 1036320"/>
                <a:gd name="connsiteX1" fmla="*/ 129861 w 1706671"/>
                <a:gd name="connsiteY1" fmla="*/ 0 h 1036320"/>
                <a:gd name="connsiteX2" fmla="*/ 1576810 w 1706671"/>
                <a:gd name="connsiteY2" fmla="*/ 0 h 1036320"/>
                <a:gd name="connsiteX3" fmla="*/ 1706671 w 1706671"/>
                <a:gd name="connsiteY3" fmla="*/ 129861 h 1036320"/>
                <a:gd name="connsiteX4" fmla="*/ 1706671 w 1706671"/>
                <a:gd name="connsiteY4" fmla="*/ 906459 h 1036320"/>
                <a:gd name="connsiteX5" fmla="*/ 1576810 w 1706671"/>
                <a:gd name="connsiteY5" fmla="*/ 1036320 h 1036320"/>
                <a:gd name="connsiteX6" fmla="*/ 129861 w 1706671"/>
                <a:gd name="connsiteY6" fmla="*/ 1036320 h 1036320"/>
                <a:gd name="connsiteX7" fmla="*/ 0 w 1706671"/>
                <a:gd name="connsiteY7" fmla="*/ 906459 h 1036320"/>
                <a:gd name="connsiteX8" fmla="*/ 0 w 1706671"/>
                <a:gd name="connsiteY8" fmla="*/ 129861 h 1036320"/>
                <a:gd name="connsiteX0-1" fmla="*/ 0 w 2114558"/>
                <a:gd name="connsiteY0-2" fmla="*/ 129861 h 1036320"/>
                <a:gd name="connsiteX1-3" fmla="*/ 129861 w 2114558"/>
                <a:gd name="connsiteY1-4" fmla="*/ 0 h 1036320"/>
                <a:gd name="connsiteX2-5" fmla="*/ 1576810 w 2114558"/>
                <a:gd name="connsiteY2-6" fmla="*/ 0 h 1036320"/>
                <a:gd name="connsiteX3-7" fmla="*/ 1706671 w 2114558"/>
                <a:gd name="connsiteY3-8" fmla="*/ 129861 h 1036320"/>
                <a:gd name="connsiteX4-9" fmla="*/ 2114550 w 2114558"/>
                <a:gd name="connsiteY4-10" fmla="*/ 509588 h 1036320"/>
                <a:gd name="connsiteX5-11" fmla="*/ 1706671 w 2114558"/>
                <a:gd name="connsiteY5-12" fmla="*/ 906459 h 1036320"/>
                <a:gd name="connsiteX6-13" fmla="*/ 1576810 w 2114558"/>
                <a:gd name="connsiteY6-14" fmla="*/ 1036320 h 1036320"/>
                <a:gd name="connsiteX7-15" fmla="*/ 129861 w 2114558"/>
                <a:gd name="connsiteY7-16" fmla="*/ 1036320 h 1036320"/>
                <a:gd name="connsiteX8-17" fmla="*/ 0 w 2114558"/>
                <a:gd name="connsiteY8-18" fmla="*/ 906459 h 1036320"/>
                <a:gd name="connsiteX9" fmla="*/ 0 w 2114558"/>
                <a:gd name="connsiteY9" fmla="*/ 129861 h 1036320"/>
                <a:gd name="connsiteX0-19" fmla="*/ 0 w 2114560"/>
                <a:gd name="connsiteY0-20" fmla="*/ 129861 h 1036320"/>
                <a:gd name="connsiteX1-21" fmla="*/ 129861 w 2114560"/>
                <a:gd name="connsiteY1-22" fmla="*/ 0 h 1036320"/>
                <a:gd name="connsiteX2-23" fmla="*/ 1576810 w 2114560"/>
                <a:gd name="connsiteY2-24" fmla="*/ 0 h 1036320"/>
                <a:gd name="connsiteX3-25" fmla="*/ 1778109 w 2114560"/>
                <a:gd name="connsiteY3-26" fmla="*/ 148911 h 1036320"/>
                <a:gd name="connsiteX4-27" fmla="*/ 2114550 w 2114560"/>
                <a:gd name="connsiteY4-28" fmla="*/ 509588 h 1036320"/>
                <a:gd name="connsiteX5-29" fmla="*/ 1706671 w 2114560"/>
                <a:gd name="connsiteY5-30" fmla="*/ 906459 h 1036320"/>
                <a:gd name="connsiteX6-31" fmla="*/ 1576810 w 2114560"/>
                <a:gd name="connsiteY6-32" fmla="*/ 1036320 h 1036320"/>
                <a:gd name="connsiteX7-33" fmla="*/ 129861 w 2114560"/>
                <a:gd name="connsiteY7-34" fmla="*/ 1036320 h 1036320"/>
                <a:gd name="connsiteX8-35" fmla="*/ 0 w 2114560"/>
                <a:gd name="connsiteY8-36" fmla="*/ 906459 h 1036320"/>
                <a:gd name="connsiteX9-37" fmla="*/ 0 w 2114560"/>
                <a:gd name="connsiteY9-38" fmla="*/ 129861 h 1036320"/>
                <a:gd name="connsiteX0-39" fmla="*/ 0 w 2114567"/>
                <a:gd name="connsiteY0-40" fmla="*/ 129861 h 1036320"/>
                <a:gd name="connsiteX1-41" fmla="*/ 129861 w 2114567"/>
                <a:gd name="connsiteY1-42" fmla="*/ 0 h 1036320"/>
                <a:gd name="connsiteX2-43" fmla="*/ 1576810 w 2114567"/>
                <a:gd name="connsiteY2-44" fmla="*/ 0 h 1036320"/>
                <a:gd name="connsiteX3-45" fmla="*/ 1778109 w 2114567"/>
                <a:gd name="connsiteY3-46" fmla="*/ 148911 h 1036320"/>
                <a:gd name="connsiteX4-47" fmla="*/ 2114550 w 2114567"/>
                <a:gd name="connsiteY4-48" fmla="*/ 509588 h 1036320"/>
                <a:gd name="connsiteX5-49" fmla="*/ 1706671 w 2114567"/>
                <a:gd name="connsiteY5-50" fmla="*/ 906459 h 1036320"/>
                <a:gd name="connsiteX6-51" fmla="*/ 1576810 w 2114567"/>
                <a:gd name="connsiteY6-52" fmla="*/ 1036320 h 1036320"/>
                <a:gd name="connsiteX7-53" fmla="*/ 129861 w 2114567"/>
                <a:gd name="connsiteY7-54" fmla="*/ 1036320 h 1036320"/>
                <a:gd name="connsiteX8-55" fmla="*/ 0 w 2114567"/>
                <a:gd name="connsiteY8-56" fmla="*/ 906459 h 1036320"/>
                <a:gd name="connsiteX9-57" fmla="*/ 0 w 2114567"/>
                <a:gd name="connsiteY9-58" fmla="*/ 129861 h 1036320"/>
                <a:gd name="connsiteX0-59" fmla="*/ 0 w 2114568"/>
                <a:gd name="connsiteY0-60" fmla="*/ 129861 h 1036320"/>
                <a:gd name="connsiteX1-61" fmla="*/ 129861 w 2114568"/>
                <a:gd name="connsiteY1-62" fmla="*/ 0 h 1036320"/>
                <a:gd name="connsiteX2-63" fmla="*/ 1576810 w 2114568"/>
                <a:gd name="connsiteY2-64" fmla="*/ 0 h 1036320"/>
                <a:gd name="connsiteX3-65" fmla="*/ 1782872 w 2114568"/>
                <a:gd name="connsiteY3-66" fmla="*/ 129861 h 1036320"/>
                <a:gd name="connsiteX4-67" fmla="*/ 2114550 w 2114568"/>
                <a:gd name="connsiteY4-68" fmla="*/ 509588 h 1036320"/>
                <a:gd name="connsiteX5-69" fmla="*/ 1706671 w 2114568"/>
                <a:gd name="connsiteY5-70" fmla="*/ 906459 h 1036320"/>
                <a:gd name="connsiteX6-71" fmla="*/ 1576810 w 2114568"/>
                <a:gd name="connsiteY6-72" fmla="*/ 1036320 h 1036320"/>
                <a:gd name="connsiteX7-73" fmla="*/ 129861 w 2114568"/>
                <a:gd name="connsiteY7-74" fmla="*/ 1036320 h 1036320"/>
                <a:gd name="connsiteX8-75" fmla="*/ 0 w 2114568"/>
                <a:gd name="connsiteY8-76" fmla="*/ 906459 h 1036320"/>
                <a:gd name="connsiteX9-77" fmla="*/ 0 w 2114568"/>
                <a:gd name="connsiteY9-78" fmla="*/ 129861 h 1036320"/>
                <a:gd name="connsiteX0-79" fmla="*/ 0 w 2114568"/>
                <a:gd name="connsiteY0-80" fmla="*/ 129861 h 1036320"/>
                <a:gd name="connsiteX1-81" fmla="*/ 129861 w 2114568"/>
                <a:gd name="connsiteY1-82" fmla="*/ 0 h 1036320"/>
                <a:gd name="connsiteX2-83" fmla="*/ 1576810 w 2114568"/>
                <a:gd name="connsiteY2-84" fmla="*/ 0 h 1036320"/>
                <a:gd name="connsiteX3-85" fmla="*/ 1782872 w 2114568"/>
                <a:gd name="connsiteY3-86" fmla="*/ 129861 h 1036320"/>
                <a:gd name="connsiteX4-87" fmla="*/ 2114550 w 2114568"/>
                <a:gd name="connsiteY4-88" fmla="*/ 509588 h 1036320"/>
                <a:gd name="connsiteX5-89" fmla="*/ 1706671 w 2114568"/>
                <a:gd name="connsiteY5-90" fmla="*/ 906459 h 1036320"/>
                <a:gd name="connsiteX6-91" fmla="*/ 1576810 w 2114568"/>
                <a:gd name="connsiteY6-92" fmla="*/ 1036320 h 1036320"/>
                <a:gd name="connsiteX7-93" fmla="*/ 129861 w 2114568"/>
                <a:gd name="connsiteY7-94" fmla="*/ 1036320 h 1036320"/>
                <a:gd name="connsiteX8-95" fmla="*/ 0 w 2114568"/>
                <a:gd name="connsiteY8-96" fmla="*/ 906459 h 1036320"/>
                <a:gd name="connsiteX9-97" fmla="*/ 0 w 2114568"/>
                <a:gd name="connsiteY9-98" fmla="*/ 129861 h 1036320"/>
                <a:gd name="connsiteX0-99" fmla="*/ 0 w 2114571"/>
                <a:gd name="connsiteY0-100" fmla="*/ 129861 h 1036320"/>
                <a:gd name="connsiteX1-101" fmla="*/ 129861 w 2114571"/>
                <a:gd name="connsiteY1-102" fmla="*/ 0 h 1036320"/>
                <a:gd name="connsiteX2-103" fmla="*/ 1576810 w 2114571"/>
                <a:gd name="connsiteY2-104" fmla="*/ 0 h 1036320"/>
                <a:gd name="connsiteX3-105" fmla="*/ 1811447 w 2114571"/>
                <a:gd name="connsiteY3-106" fmla="*/ 120336 h 1036320"/>
                <a:gd name="connsiteX4-107" fmla="*/ 2114550 w 2114571"/>
                <a:gd name="connsiteY4-108" fmla="*/ 509588 h 1036320"/>
                <a:gd name="connsiteX5-109" fmla="*/ 1706671 w 2114571"/>
                <a:gd name="connsiteY5-110" fmla="*/ 906459 h 1036320"/>
                <a:gd name="connsiteX6-111" fmla="*/ 1576810 w 2114571"/>
                <a:gd name="connsiteY6-112" fmla="*/ 1036320 h 1036320"/>
                <a:gd name="connsiteX7-113" fmla="*/ 129861 w 2114571"/>
                <a:gd name="connsiteY7-114" fmla="*/ 1036320 h 1036320"/>
                <a:gd name="connsiteX8-115" fmla="*/ 0 w 2114571"/>
                <a:gd name="connsiteY8-116" fmla="*/ 906459 h 1036320"/>
                <a:gd name="connsiteX9-117" fmla="*/ 0 w 2114571"/>
                <a:gd name="connsiteY9-118" fmla="*/ 129861 h 1036320"/>
                <a:gd name="connsiteX0-119" fmla="*/ 0 w 2114571"/>
                <a:gd name="connsiteY0-120" fmla="*/ 129861 h 1036320"/>
                <a:gd name="connsiteX1-121" fmla="*/ 129861 w 2114571"/>
                <a:gd name="connsiteY1-122" fmla="*/ 0 h 1036320"/>
                <a:gd name="connsiteX2-123" fmla="*/ 1576810 w 2114571"/>
                <a:gd name="connsiteY2-124" fmla="*/ 0 h 1036320"/>
                <a:gd name="connsiteX3-125" fmla="*/ 1811447 w 2114571"/>
                <a:gd name="connsiteY3-126" fmla="*/ 120336 h 1036320"/>
                <a:gd name="connsiteX4-127" fmla="*/ 2114550 w 2114571"/>
                <a:gd name="connsiteY4-128" fmla="*/ 509588 h 1036320"/>
                <a:gd name="connsiteX5-129" fmla="*/ 1706671 w 2114571"/>
                <a:gd name="connsiteY5-130" fmla="*/ 906459 h 1036320"/>
                <a:gd name="connsiteX6-131" fmla="*/ 1576810 w 2114571"/>
                <a:gd name="connsiteY6-132" fmla="*/ 1036320 h 1036320"/>
                <a:gd name="connsiteX7-133" fmla="*/ 129861 w 2114571"/>
                <a:gd name="connsiteY7-134" fmla="*/ 1036320 h 1036320"/>
                <a:gd name="connsiteX8-135" fmla="*/ 0 w 2114571"/>
                <a:gd name="connsiteY8-136" fmla="*/ 906459 h 1036320"/>
                <a:gd name="connsiteX9-137" fmla="*/ 0 w 2114571"/>
                <a:gd name="connsiteY9-138" fmla="*/ 129861 h 1036320"/>
                <a:gd name="connsiteX0-139" fmla="*/ 0 w 2114581"/>
                <a:gd name="connsiteY0-140" fmla="*/ 129861 h 1036320"/>
                <a:gd name="connsiteX1-141" fmla="*/ 129861 w 2114581"/>
                <a:gd name="connsiteY1-142" fmla="*/ 0 h 1036320"/>
                <a:gd name="connsiteX2-143" fmla="*/ 1576810 w 2114581"/>
                <a:gd name="connsiteY2-144" fmla="*/ 0 h 1036320"/>
                <a:gd name="connsiteX3-145" fmla="*/ 1811447 w 2114581"/>
                <a:gd name="connsiteY3-146" fmla="*/ 120336 h 1036320"/>
                <a:gd name="connsiteX4-147" fmla="*/ 2114550 w 2114581"/>
                <a:gd name="connsiteY4-148" fmla="*/ 509588 h 1036320"/>
                <a:gd name="connsiteX5-149" fmla="*/ 1706671 w 2114581"/>
                <a:gd name="connsiteY5-150" fmla="*/ 906459 h 1036320"/>
                <a:gd name="connsiteX6-151" fmla="*/ 1576810 w 2114581"/>
                <a:gd name="connsiteY6-152" fmla="*/ 1036320 h 1036320"/>
                <a:gd name="connsiteX7-153" fmla="*/ 129861 w 2114581"/>
                <a:gd name="connsiteY7-154" fmla="*/ 1036320 h 1036320"/>
                <a:gd name="connsiteX8-155" fmla="*/ 0 w 2114581"/>
                <a:gd name="connsiteY8-156" fmla="*/ 906459 h 1036320"/>
                <a:gd name="connsiteX9-157" fmla="*/ 0 w 2114581"/>
                <a:gd name="connsiteY9-158" fmla="*/ 129861 h 1036320"/>
                <a:gd name="connsiteX0-159" fmla="*/ 0 w 2114586"/>
                <a:gd name="connsiteY0-160" fmla="*/ 129861 h 1036320"/>
                <a:gd name="connsiteX1-161" fmla="*/ 129861 w 2114586"/>
                <a:gd name="connsiteY1-162" fmla="*/ 0 h 1036320"/>
                <a:gd name="connsiteX2-163" fmla="*/ 1576810 w 2114586"/>
                <a:gd name="connsiteY2-164" fmla="*/ 0 h 1036320"/>
                <a:gd name="connsiteX3-165" fmla="*/ 1811447 w 2114586"/>
                <a:gd name="connsiteY3-166" fmla="*/ 120336 h 1036320"/>
                <a:gd name="connsiteX4-167" fmla="*/ 2114550 w 2114586"/>
                <a:gd name="connsiteY4-168" fmla="*/ 509588 h 1036320"/>
                <a:gd name="connsiteX5-169" fmla="*/ 1706671 w 2114586"/>
                <a:gd name="connsiteY5-170" fmla="*/ 906459 h 1036320"/>
                <a:gd name="connsiteX6-171" fmla="*/ 1576810 w 2114586"/>
                <a:gd name="connsiteY6-172" fmla="*/ 1036320 h 1036320"/>
                <a:gd name="connsiteX7-173" fmla="*/ 129861 w 2114586"/>
                <a:gd name="connsiteY7-174" fmla="*/ 1036320 h 1036320"/>
                <a:gd name="connsiteX8-175" fmla="*/ 0 w 2114586"/>
                <a:gd name="connsiteY8-176" fmla="*/ 906459 h 1036320"/>
                <a:gd name="connsiteX9-177" fmla="*/ 0 w 2114586"/>
                <a:gd name="connsiteY9-178" fmla="*/ 129861 h 1036320"/>
                <a:gd name="connsiteX0-179" fmla="*/ 0 w 2114586"/>
                <a:gd name="connsiteY0-180" fmla="*/ 129861 h 1036320"/>
                <a:gd name="connsiteX1-181" fmla="*/ 129861 w 2114586"/>
                <a:gd name="connsiteY1-182" fmla="*/ 0 h 1036320"/>
                <a:gd name="connsiteX2-183" fmla="*/ 1576810 w 2114586"/>
                <a:gd name="connsiteY2-184" fmla="*/ 0 h 1036320"/>
                <a:gd name="connsiteX3-185" fmla="*/ 1811447 w 2114586"/>
                <a:gd name="connsiteY3-186" fmla="*/ 120336 h 1036320"/>
                <a:gd name="connsiteX4-187" fmla="*/ 2114550 w 2114586"/>
                <a:gd name="connsiteY4-188" fmla="*/ 509588 h 1036320"/>
                <a:gd name="connsiteX5-189" fmla="*/ 1706671 w 2114586"/>
                <a:gd name="connsiteY5-190" fmla="*/ 906459 h 1036320"/>
                <a:gd name="connsiteX6-191" fmla="*/ 1576810 w 2114586"/>
                <a:gd name="connsiteY6-192" fmla="*/ 1036320 h 1036320"/>
                <a:gd name="connsiteX7-193" fmla="*/ 129861 w 2114586"/>
                <a:gd name="connsiteY7-194" fmla="*/ 1036320 h 1036320"/>
                <a:gd name="connsiteX8-195" fmla="*/ 0 w 2114586"/>
                <a:gd name="connsiteY8-196" fmla="*/ 906459 h 1036320"/>
                <a:gd name="connsiteX9-197" fmla="*/ 0 w 2114586"/>
                <a:gd name="connsiteY9-198" fmla="*/ 129861 h 1036320"/>
                <a:gd name="connsiteX0-199" fmla="*/ 0 w 2114586"/>
                <a:gd name="connsiteY0-200" fmla="*/ 129861 h 1036320"/>
                <a:gd name="connsiteX1-201" fmla="*/ 129861 w 2114586"/>
                <a:gd name="connsiteY1-202" fmla="*/ 0 h 1036320"/>
                <a:gd name="connsiteX2-203" fmla="*/ 1576810 w 2114586"/>
                <a:gd name="connsiteY2-204" fmla="*/ 0 h 1036320"/>
                <a:gd name="connsiteX3-205" fmla="*/ 1811447 w 2114586"/>
                <a:gd name="connsiteY3-206" fmla="*/ 120336 h 1036320"/>
                <a:gd name="connsiteX4-207" fmla="*/ 2114550 w 2114586"/>
                <a:gd name="connsiteY4-208" fmla="*/ 509588 h 1036320"/>
                <a:gd name="connsiteX5-209" fmla="*/ 1706671 w 2114586"/>
                <a:gd name="connsiteY5-210" fmla="*/ 906459 h 1036320"/>
                <a:gd name="connsiteX6-211" fmla="*/ 1576810 w 2114586"/>
                <a:gd name="connsiteY6-212" fmla="*/ 1036320 h 1036320"/>
                <a:gd name="connsiteX7-213" fmla="*/ 129861 w 2114586"/>
                <a:gd name="connsiteY7-214" fmla="*/ 1036320 h 1036320"/>
                <a:gd name="connsiteX8-215" fmla="*/ 0 w 2114586"/>
                <a:gd name="connsiteY8-216" fmla="*/ 906459 h 1036320"/>
                <a:gd name="connsiteX9-217" fmla="*/ 0 w 2114586"/>
                <a:gd name="connsiteY9-218" fmla="*/ 129861 h 1036320"/>
                <a:gd name="connsiteX0-219" fmla="*/ 0 w 2114586"/>
                <a:gd name="connsiteY0-220" fmla="*/ 129861 h 1036320"/>
                <a:gd name="connsiteX1-221" fmla="*/ 129861 w 2114586"/>
                <a:gd name="connsiteY1-222" fmla="*/ 0 h 1036320"/>
                <a:gd name="connsiteX2-223" fmla="*/ 1576810 w 2114586"/>
                <a:gd name="connsiteY2-224" fmla="*/ 0 h 1036320"/>
                <a:gd name="connsiteX3-225" fmla="*/ 1811447 w 2114586"/>
                <a:gd name="connsiteY3-226" fmla="*/ 120336 h 1036320"/>
                <a:gd name="connsiteX4-227" fmla="*/ 2114550 w 2114586"/>
                <a:gd name="connsiteY4-228" fmla="*/ 509588 h 1036320"/>
                <a:gd name="connsiteX5-229" fmla="*/ 1749534 w 2114586"/>
                <a:gd name="connsiteY5-230" fmla="*/ 930271 h 1036320"/>
                <a:gd name="connsiteX6-231" fmla="*/ 1576810 w 2114586"/>
                <a:gd name="connsiteY6-232" fmla="*/ 1036320 h 1036320"/>
                <a:gd name="connsiteX7-233" fmla="*/ 129861 w 2114586"/>
                <a:gd name="connsiteY7-234" fmla="*/ 1036320 h 1036320"/>
                <a:gd name="connsiteX8-235" fmla="*/ 0 w 2114586"/>
                <a:gd name="connsiteY8-236" fmla="*/ 906459 h 1036320"/>
                <a:gd name="connsiteX9-237" fmla="*/ 0 w 2114586"/>
                <a:gd name="connsiteY9-238" fmla="*/ 129861 h 1036320"/>
                <a:gd name="connsiteX0-239" fmla="*/ 0 w 2114586"/>
                <a:gd name="connsiteY0-240" fmla="*/ 129861 h 1036320"/>
                <a:gd name="connsiteX1-241" fmla="*/ 129861 w 2114586"/>
                <a:gd name="connsiteY1-242" fmla="*/ 0 h 1036320"/>
                <a:gd name="connsiteX2-243" fmla="*/ 1576810 w 2114586"/>
                <a:gd name="connsiteY2-244" fmla="*/ 0 h 1036320"/>
                <a:gd name="connsiteX3-245" fmla="*/ 1811447 w 2114586"/>
                <a:gd name="connsiteY3-246" fmla="*/ 120336 h 1036320"/>
                <a:gd name="connsiteX4-247" fmla="*/ 2114550 w 2114586"/>
                <a:gd name="connsiteY4-248" fmla="*/ 509588 h 1036320"/>
                <a:gd name="connsiteX5-249" fmla="*/ 1749534 w 2114586"/>
                <a:gd name="connsiteY5-250" fmla="*/ 930271 h 1036320"/>
                <a:gd name="connsiteX6-251" fmla="*/ 1576810 w 2114586"/>
                <a:gd name="connsiteY6-252" fmla="*/ 1036320 h 1036320"/>
                <a:gd name="connsiteX7-253" fmla="*/ 129861 w 2114586"/>
                <a:gd name="connsiteY7-254" fmla="*/ 1036320 h 1036320"/>
                <a:gd name="connsiteX8-255" fmla="*/ 0 w 2114586"/>
                <a:gd name="connsiteY8-256" fmla="*/ 906459 h 1036320"/>
                <a:gd name="connsiteX9-257" fmla="*/ 0 w 2114586"/>
                <a:gd name="connsiteY9-258" fmla="*/ 129861 h 1036320"/>
                <a:gd name="connsiteX0-259" fmla="*/ 0 w 2114586"/>
                <a:gd name="connsiteY0-260" fmla="*/ 129861 h 1036320"/>
                <a:gd name="connsiteX1-261" fmla="*/ 129861 w 2114586"/>
                <a:gd name="connsiteY1-262" fmla="*/ 0 h 1036320"/>
                <a:gd name="connsiteX2-263" fmla="*/ 1576810 w 2114586"/>
                <a:gd name="connsiteY2-264" fmla="*/ 0 h 1036320"/>
                <a:gd name="connsiteX3-265" fmla="*/ 1811447 w 2114586"/>
                <a:gd name="connsiteY3-266" fmla="*/ 120336 h 1036320"/>
                <a:gd name="connsiteX4-267" fmla="*/ 2114550 w 2114586"/>
                <a:gd name="connsiteY4-268" fmla="*/ 509588 h 1036320"/>
                <a:gd name="connsiteX5-269" fmla="*/ 1749534 w 2114586"/>
                <a:gd name="connsiteY5-270" fmla="*/ 930271 h 1036320"/>
                <a:gd name="connsiteX6-271" fmla="*/ 1576810 w 2114586"/>
                <a:gd name="connsiteY6-272" fmla="*/ 1036320 h 1036320"/>
                <a:gd name="connsiteX7-273" fmla="*/ 129861 w 2114586"/>
                <a:gd name="connsiteY7-274" fmla="*/ 1036320 h 1036320"/>
                <a:gd name="connsiteX8-275" fmla="*/ 0 w 2114586"/>
                <a:gd name="connsiteY8-276" fmla="*/ 906459 h 1036320"/>
                <a:gd name="connsiteX9-277" fmla="*/ 0 w 2114586"/>
                <a:gd name="connsiteY9-278" fmla="*/ 129861 h 1036320"/>
                <a:gd name="connsiteX0-279" fmla="*/ 0 w 2114598"/>
                <a:gd name="connsiteY0-280" fmla="*/ 129861 h 1036320"/>
                <a:gd name="connsiteX1-281" fmla="*/ 129861 w 2114598"/>
                <a:gd name="connsiteY1-282" fmla="*/ 0 h 1036320"/>
                <a:gd name="connsiteX2-283" fmla="*/ 1576810 w 2114598"/>
                <a:gd name="connsiteY2-284" fmla="*/ 0 h 1036320"/>
                <a:gd name="connsiteX3-285" fmla="*/ 1811447 w 2114598"/>
                <a:gd name="connsiteY3-286" fmla="*/ 120336 h 1036320"/>
                <a:gd name="connsiteX4-287" fmla="*/ 2114550 w 2114598"/>
                <a:gd name="connsiteY4-288" fmla="*/ 509588 h 1036320"/>
                <a:gd name="connsiteX5-289" fmla="*/ 1782871 w 2114598"/>
                <a:gd name="connsiteY5-290" fmla="*/ 939796 h 1036320"/>
                <a:gd name="connsiteX6-291" fmla="*/ 1576810 w 2114598"/>
                <a:gd name="connsiteY6-292" fmla="*/ 1036320 h 1036320"/>
                <a:gd name="connsiteX7-293" fmla="*/ 129861 w 2114598"/>
                <a:gd name="connsiteY7-294" fmla="*/ 1036320 h 1036320"/>
                <a:gd name="connsiteX8-295" fmla="*/ 0 w 2114598"/>
                <a:gd name="connsiteY8-296" fmla="*/ 906459 h 1036320"/>
                <a:gd name="connsiteX9-297" fmla="*/ 0 w 2114598"/>
                <a:gd name="connsiteY9-298" fmla="*/ 129861 h 1036320"/>
                <a:gd name="connsiteX0-299" fmla="*/ 0 w 2114598"/>
                <a:gd name="connsiteY0-300" fmla="*/ 129861 h 1036320"/>
                <a:gd name="connsiteX1-301" fmla="*/ 129861 w 2114598"/>
                <a:gd name="connsiteY1-302" fmla="*/ 0 h 1036320"/>
                <a:gd name="connsiteX2-303" fmla="*/ 1576810 w 2114598"/>
                <a:gd name="connsiteY2-304" fmla="*/ 0 h 1036320"/>
                <a:gd name="connsiteX3-305" fmla="*/ 1811447 w 2114598"/>
                <a:gd name="connsiteY3-306" fmla="*/ 120336 h 1036320"/>
                <a:gd name="connsiteX4-307" fmla="*/ 2114550 w 2114598"/>
                <a:gd name="connsiteY4-308" fmla="*/ 509588 h 1036320"/>
                <a:gd name="connsiteX5-309" fmla="*/ 1782871 w 2114598"/>
                <a:gd name="connsiteY5-310" fmla="*/ 939796 h 1036320"/>
                <a:gd name="connsiteX6-311" fmla="*/ 1576810 w 2114598"/>
                <a:gd name="connsiteY6-312" fmla="*/ 1036320 h 1036320"/>
                <a:gd name="connsiteX7-313" fmla="*/ 129861 w 2114598"/>
                <a:gd name="connsiteY7-314" fmla="*/ 1036320 h 1036320"/>
                <a:gd name="connsiteX8-315" fmla="*/ 0 w 2114598"/>
                <a:gd name="connsiteY8-316" fmla="*/ 906459 h 1036320"/>
                <a:gd name="connsiteX9-317" fmla="*/ 0 w 2114598"/>
                <a:gd name="connsiteY9-318" fmla="*/ 129861 h 1036320"/>
                <a:gd name="connsiteX0-319" fmla="*/ 0 w 2114614"/>
                <a:gd name="connsiteY0-320" fmla="*/ 129861 h 1036320"/>
                <a:gd name="connsiteX1-321" fmla="*/ 129861 w 2114614"/>
                <a:gd name="connsiteY1-322" fmla="*/ 0 h 1036320"/>
                <a:gd name="connsiteX2-323" fmla="*/ 1576810 w 2114614"/>
                <a:gd name="connsiteY2-324" fmla="*/ 0 h 1036320"/>
                <a:gd name="connsiteX3-325" fmla="*/ 1811447 w 2114614"/>
                <a:gd name="connsiteY3-326" fmla="*/ 120336 h 1036320"/>
                <a:gd name="connsiteX4-327" fmla="*/ 2114550 w 2114614"/>
                <a:gd name="connsiteY4-328" fmla="*/ 509588 h 1036320"/>
                <a:gd name="connsiteX5-329" fmla="*/ 1782871 w 2114614"/>
                <a:gd name="connsiteY5-330" fmla="*/ 939796 h 1036320"/>
                <a:gd name="connsiteX6-331" fmla="*/ 1576810 w 2114614"/>
                <a:gd name="connsiteY6-332" fmla="*/ 1036320 h 1036320"/>
                <a:gd name="connsiteX7-333" fmla="*/ 129861 w 2114614"/>
                <a:gd name="connsiteY7-334" fmla="*/ 1036320 h 1036320"/>
                <a:gd name="connsiteX8-335" fmla="*/ 0 w 2114614"/>
                <a:gd name="connsiteY8-336" fmla="*/ 906459 h 1036320"/>
                <a:gd name="connsiteX9-337" fmla="*/ 0 w 2114614"/>
                <a:gd name="connsiteY9-338" fmla="*/ 129861 h 1036320"/>
                <a:gd name="connsiteX0-339" fmla="*/ 0 w 2114586"/>
                <a:gd name="connsiteY0-340" fmla="*/ 129861 h 1036320"/>
                <a:gd name="connsiteX1-341" fmla="*/ 129861 w 2114586"/>
                <a:gd name="connsiteY1-342" fmla="*/ 0 h 1036320"/>
                <a:gd name="connsiteX2-343" fmla="*/ 1576810 w 2114586"/>
                <a:gd name="connsiteY2-344" fmla="*/ 0 h 1036320"/>
                <a:gd name="connsiteX3-345" fmla="*/ 1811447 w 2114586"/>
                <a:gd name="connsiteY3-346" fmla="*/ 120336 h 1036320"/>
                <a:gd name="connsiteX4-347" fmla="*/ 2114550 w 2114586"/>
                <a:gd name="connsiteY4-348" fmla="*/ 509588 h 1036320"/>
                <a:gd name="connsiteX5-349" fmla="*/ 1782871 w 2114586"/>
                <a:gd name="connsiteY5-350" fmla="*/ 939796 h 1036320"/>
                <a:gd name="connsiteX6-351" fmla="*/ 1576810 w 2114586"/>
                <a:gd name="connsiteY6-352" fmla="*/ 1036320 h 1036320"/>
                <a:gd name="connsiteX7-353" fmla="*/ 129861 w 2114586"/>
                <a:gd name="connsiteY7-354" fmla="*/ 1036320 h 1036320"/>
                <a:gd name="connsiteX8-355" fmla="*/ 0 w 2114586"/>
                <a:gd name="connsiteY8-356" fmla="*/ 906459 h 1036320"/>
                <a:gd name="connsiteX9-357" fmla="*/ 0 w 2114586"/>
                <a:gd name="connsiteY9-358" fmla="*/ 129861 h 1036320"/>
                <a:gd name="connsiteX0-359" fmla="*/ 0 w 2114586"/>
                <a:gd name="connsiteY0-360" fmla="*/ 129861 h 1036320"/>
                <a:gd name="connsiteX1-361" fmla="*/ 129861 w 2114586"/>
                <a:gd name="connsiteY1-362" fmla="*/ 0 h 1036320"/>
                <a:gd name="connsiteX2-363" fmla="*/ 1576810 w 2114586"/>
                <a:gd name="connsiteY2-364" fmla="*/ 0 h 1036320"/>
                <a:gd name="connsiteX3-365" fmla="*/ 1811447 w 2114586"/>
                <a:gd name="connsiteY3-366" fmla="*/ 120336 h 1036320"/>
                <a:gd name="connsiteX4-367" fmla="*/ 2114550 w 2114586"/>
                <a:gd name="connsiteY4-368" fmla="*/ 509588 h 1036320"/>
                <a:gd name="connsiteX5-369" fmla="*/ 1806683 w 2114586"/>
                <a:gd name="connsiteY5-370" fmla="*/ 944558 h 1036320"/>
                <a:gd name="connsiteX6-371" fmla="*/ 1576810 w 2114586"/>
                <a:gd name="connsiteY6-372" fmla="*/ 1036320 h 1036320"/>
                <a:gd name="connsiteX7-373" fmla="*/ 129861 w 2114586"/>
                <a:gd name="connsiteY7-374" fmla="*/ 1036320 h 1036320"/>
                <a:gd name="connsiteX8-375" fmla="*/ 0 w 2114586"/>
                <a:gd name="connsiteY8-376" fmla="*/ 906459 h 1036320"/>
                <a:gd name="connsiteX9-377" fmla="*/ 0 w 2114586"/>
                <a:gd name="connsiteY9-378" fmla="*/ 129861 h 1036320"/>
                <a:gd name="connsiteX0-379" fmla="*/ 0 w 2114731"/>
                <a:gd name="connsiteY0-380" fmla="*/ 129861 h 1036320"/>
                <a:gd name="connsiteX1-381" fmla="*/ 129861 w 2114731"/>
                <a:gd name="connsiteY1-382" fmla="*/ 0 h 1036320"/>
                <a:gd name="connsiteX2-383" fmla="*/ 1576810 w 2114731"/>
                <a:gd name="connsiteY2-384" fmla="*/ 0 h 1036320"/>
                <a:gd name="connsiteX3-385" fmla="*/ 1811447 w 2114731"/>
                <a:gd name="connsiteY3-386" fmla="*/ 120336 h 1036320"/>
                <a:gd name="connsiteX4-387" fmla="*/ 2114550 w 2114731"/>
                <a:gd name="connsiteY4-388" fmla="*/ 509588 h 1036320"/>
                <a:gd name="connsiteX5-389" fmla="*/ 1806683 w 2114731"/>
                <a:gd name="connsiteY5-390" fmla="*/ 944558 h 1036320"/>
                <a:gd name="connsiteX6-391" fmla="*/ 1576810 w 2114731"/>
                <a:gd name="connsiteY6-392" fmla="*/ 1036320 h 1036320"/>
                <a:gd name="connsiteX7-393" fmla="*/ 129861 w 2114731"/>
                <a:gd name="connsiteY7-394" fmla="*/ 1036320 h 1036320"/>
                <a:gd name="connsiteX8-395" fmla="*/ 0 w 2114731"/>
                <a:gd name="connsiteY8-396" fmla="*/ 906459 h 1036320"/>
                <a:gd name="connsiteX9-397" fmla="*/ 0 w 2114731"/>
                <a:gd name="connsiteY9-398" fmla="*/ 129861 h 1036320"/>
                <a:gd name="connsiteX0-399" fmla="*/ 0 w 2143202"/>
                <a:gd name="connsiteY0-400" fmla="*/ 129861 h 1036320"/>
                <a:gd name="connsiteX1-401" fmla="*/ 129861 w 2143202"/>
                <a:gd name="connsiteY1-402" fmla="*/ 0 h 1036320"/>
                <a:gd name="connsiteX2-403" fmla="*/ 1576810 w 2143202"/>
                <a:gd name="connsiteY2-404" fmla="*/ 0 h 1036320"/>
                <a:gd name="connsiteX3-405" fmla="*/ 1811447 w 2143202"/>
                <a:gd name="connsiteY3-406" fmla="*/ 120336 h 1036320"/>
                <a:gd name="connsiteX4-407" fmla="*/ 2143125 w 2143202"/>
                <a:gd name="connsiteY4-408" fmla="*/ 509588 h 1036320"/>
                <a:gd name="connsiteX5-409" fmla="*/ 1806683 w 2143202"/>
                <a:gd name="connsiteY5-410" fmla="*/ 944558 h 1036320"/>
                <a:gd name="connsiteX6-411" fmla="*/ 1576810 w 2143202"/>
                <a:gd name="connsiteY6-412" fmla="*/ 1036320 h 1036320"/>
                <a:gd name="connsiteX7-413" fmla="*/ 129861 w 2143202"/>
                <a:gd name="connsiteY7-414" fmla="*/ 1036320 h 1036320"/>
                <a:gd name="connsiteX8-415" fmla="*/ 0 w 2143202"/>
                <a:gd name="connsiteY8-416" fmla="*/ 906459 h 1036320"/>
                <a:gd name="connsiteX9-417" fmla="*/ 0 w 2143202"/>
                <a:gd name="connsiteY9-418" fmla="*/ 129861 h 1036320"/>
                <a:gd name="connsiteX0-419" fmla="*/ 0 w 2143202"/>
                <a:gd name="connsiteY0-420" fmla="*/ 129861 h 1036320"/>
                <a:gd name="connsiteX1-421" fmla="*/ 129861 w 2143202"/>
                <a:gd name="connsiteY1-422" fmla="*/ 0 h 1036320"/>
                <a:gd name="connsiteX2-423" fmla="*/ 1576810 w 2143202"/>
                <a:gd name="connsiteY2-424" fmla="*/ 0 h 1036320"/>
                <a:gd name="connsiteX3-425" fmla="*/ 1840022 w 2143202"/>
                <a:gd name="connsiteY3-426" fmla="*/ 107636 h 1036320"/>
                <a:gd name="connsiteX4-427" fmla="*/ 2143125 w 2143202"/>
                <a:gd name="connsiteY4-428" fmla="*/ 509588 h 1036320"/>
                <a:gd name="connsiteX5-429" fmla="*/ 1806683 w 2143202"/>
                <a:gd name="connsiteY5-430" fmla="*/ 944558 h 1036320"/>
                <a:gd name="connsiteX6-431" fmla="*/ 1576810 w 2143202"/>
                <a:gd name="connsiteY6-432" fmla="*/ 1036320 h 1036320"/>
                <a:gd name="connsiteX7-433" fmla="*/ 129861 w 2143202"/>
                <a:gd name="connsiteY7-434" fmla="*/ 1036320 h 1036320"/>
                <a:gd name="connsiteX8-435" fmla="*/ 0 w 2143202"/>
                <a:gd name="connsiteY8-436" fmla="*/ 906459 h 1036320"/>
                <a:gd name="connsiteX9-437" fmla="*/ 0 w 2143202"/>
                <a:gd name="connsiteY9-438" fmla="*/ 129861 h 10363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Lst>
              <a:rect l="l" t="t" r="r" b="b"/>
              <a:pathLst>
                <a:path w="2143202" h="1036320">
                  <a:moveTo>
                    <a:pt x="0" y="129861"/>
                  </a:moveTo>
                  <a:cubicBezTo>
                    <a:pt x="0" y="58141"/>
                    <a:pt x="58141" y="0"/>
                    <a:pt x="129861" y="0"/>
                  </a:cubicBezTo>
                  <a:lnTo>
                    <a:pt x="1576810" y="0"/>
                  </a:lnTo>
                  <a:cubicBezTo>
                    <a:pt x="1648530" y="0"/>
                    <a:pt x="1782872" y="69254"/>
                    <a:pt x="1840022" y="107636"/>
                  </a:cubicBezTo>
                  <a:cubicBezTo>
                    <a:pt x="2052180" y="223100"/>
                    <a:pt x="2145278" y="375075"/>
                    <a:pt x="2143125" y="509588"/>
                  </a:cubicBezTo>
                  <a:cubicBezTo>
                    <a:pt x="2145278" y="633941"/>
                    <a:pt x="2104568" y="794805"/>
                    <a:pt x="1806683" y="944558"/>
                  </a:cubicBezTo>
                  <a:cubicBezTo>
                    <a:pt x="1720959" y="1021040"/>
                    <a:pt x="1648530" y="1036320"/>
                    <a:pt x="1576810" y="1036320"/>
                  </a:cubicBezTo>
                  <a:lnTo>
                    <a:pt x="129861" y="1036320"/>
                  </a:lnTo>
                  <a:cubicBezTo>
                    <a:pt x="58141" y="1036320"/>
                    <a:pt x="0" y="978179"/>
                    <a:pt x="0" y="906459"/>
                  </a:cubicBezTo>
                  <a:lnTo>
                    <a:pt x="0" y="129861"/>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r>
                <a:rPr lang="en-US" altLang="zh-CN" sz="1015" dirty="0">
                  <a:solidFill>
                    <a:prstClr val="white"/>
                  </a:solidFill>
                </a:rPr>
                <a:t>01</a:t>
              </a:r>
              <a:endParaRPr lang="zh-CN" altLang="en-US" sz="1015" dirty="0">
                <a:solidFill>
                  <a:prstClr val="white"/>
                </a:solidFill>
              </a:endParaRPr>
            </a:p>
          </p:txBody>
        </p:sp>
        <p:sp>
          <p:nvSpPr>
            <p:cNvPr id="28" name="圆角矩形 25">
              <a:extLst>
                <a:ext uri="{FF2B5EF4-FFF2-40B4-BE49-F238E27FC236}">
                  <a16:creationId xmlns:a16="http://schemas.microsoft.com/office/drawing/2014/main" id="{BDA72652-9AEC-47E8-90BC-BA2C5C56A01D}"/>
                </a:ext>
              </a:extLst>
            </p:cNvPr>
            <p:cNvSpPr/>
            <p:nvPr/>
          </p:nvSpPr>
          <p:spPr>
            <a:xfrm rot="5400000" flipH="1">
              <a:off x="7087693" y="4390860"/>
              <a:ext cx="2017131" cy="975360"/>
            </a:xfrm>
            <a:custGeom>
              <a:avLst/>
              <a:gdLst>
                <a:gd name="connsiteX0" fmla="*/ 0 w 1706671"/>
                <a:gd name="connsiteY0" fmla="*/ 129861 h 1036320"/>
                <a:gd name="connsiteX1" fmla="*/ 129861 w 1706671"/>
                <a:gd name="connsiteY1" fmla="*/ 0 h 1036320"/>
                <a:gd name="connsiteX2" fmla="*/ 1576810 w 1706671"/>
                <a:gd name="connsiteY2" fmla="*/ 0 h 1036320"/>
                <a:gd name="connsiteX3" fmla="*/ 1706671 w 1706671"/>
                <a:gd name="connsiteY3" fmla="*/ 129861 h 1036320"/>
                <a:gd name="connsiteX4" fmla="*/ 1706671 w 1706671"/>
                <a:gd name="connsiteY4" fmla="*/ 906459 h 1036320"/>
                <a:gd name="connsiteX5" fmla="*/ 1576810 w 1706671"/>
                <a:gd name="connsiteY5" fmla="*/ 1036320 h 1036320"/>
                <a:gd name="connsiteX6" fmla="*/ 129861 w 1706671"/>
                <a:gd name="connsiteY6" fmla="*/ 1036320 h 1036320"/>
                <a:gd name="connsiteX7" fmla="*/ 0 w 1706671"/>
                <a:gd name="connsiteY7" fmla="*/ 906459 h 1036320"/>
                <a:gd name="connsiteX8" fmla="*/ 0 w 1706671"/>
                <a:gd name="connsiteY8" fmla="*/ 129861 h 1036320"/>
                <a:gd name="connsiteX0-1" fmla="*/ 0 w 2114558"/>
                <a:gd name="connsiteY0-2" fmla="*/ 129861 h 1036320"/>
                <a:gd name="connsiteX1-3" fmla="*/ 129861 w 2114558"/>
                <a:gd name="connsiteY1-4" fmla="*/ 0 h 1036320"/>
                <a:gd name="connsiteX2-5" fmla="*/ 1576810 w 2114558"/>
                <a:gd name="connsiteY2-6" fmla="*/ 0 h 1036320"/>
                <a:gd name="connsiteX3-7" fmla="*/ 1706671 w 2114558"/>
                <a:gd name="connsiteY3-8" fmla="*/ 129861 h 1036320"/>
                <a:gd name="connsiteX4-9" fmla="*/ 2114550 w 2114558"/>
                <a:gd name="connsiteY4-10" fmla="*/ 509588 h 1036320"/>
                <a:gd name="connsiteX5-11" fmla="*/ 1706671 w 2114558"/>
                <a:gd name="connsiteY5-12" fmla="*/ 906459 h 1036320"/>
                <a:gd name="connsiteX6-13" fmla="*/ 1576810 w 2114558"/>
                <a:gd name="connsiteY6-14" fmla="*/ 1036320 h 1036320"/>
                <a:gd name="connsiteX7-15" fmla="*/ 129861 w 2114558"/>
                <a:gd name="connsiteY7-16" fmla="*/ 1036320 h 1036320"/>
                <a:gd name="connsiteX8-17" fmla="*/ 0 w 2114558"/>
                <a:gd name="connsiteY8-18" fmla="*/ 906459 h 1036320"/>
                <a:gd name="connsiteX9" fmla="*/ 0 w 2114558"/>
                <a:gd name="connsiteY9" fmla="*/ 129861 h 1036320"/>
                <a:gd name="connsiteX0-19" fmla="*/ 0 w 2114560"/>
                <a:gd name="connsiteY0-20" fmla="*/ 129861 h 1036320"/>
                <a:gd name="connsiteX1-21" fmla="*/ 129861 w 2114560"/>
                <a:gd name="connsiteY1-22" fmla="*/ 0 h 1036320"/>
                <a:gd name="connsiteX2-23" fmla="*/ 1576810 w 2114560"/>
                <a:gd name="connsiteY2-24" fmla="*/ 0 h 1036320"/>
                <a:gd name="connsiteX3-25" fmla="*/ 1778109 w 2114560"/>
                <a:gd name="connsiteY3-26" fmla="*/ 148911 h 1036320"/>
                <a:gd name="connsiteX4-27" fmla="*/ 2114550 w 2114560"/>
                <a:gd name="connsiteY4-28" fmla="*/ 509588 h 1036320"/>
                <a:gd name="connsiteX5-29" fmla="*/ 1706671 w 2114560"/>
                <a:gd name="connsiteY5-30" fmla="*/ 906459 h 1036320"/>
                <a:gd name="connsiteX6-31" fmla="*/ 1576810 w 2114560"/>
                <a:gd name="connsiteY6-32" fmla="*/ 1036320 h 1036320"/>
                <a:gd name="connsiteX7-33" fmla="*/ 129861 w 2114560"/>
                <a:gd name="connsiteY7-34" fmla="*/ 1036320 h 1036320"/>
                <a:gd name="connsiteX8-35" fmla="*/ 0 w 2114560"/>
                <a:gd name="connsiteY8-36" fmla="*/ 906459 h 1036320"/>
                <a:gd name="connsiteX9-37" fmla="*/ 0 w 2114560"/>
                <a:gd name="connsiteY9-38" fmla="*/ 129861 h 1036320"/>
                <a:gd name="connsiteX0-39" fmla="*/ 0 w 2114567"/>
                <a:gd name="connsiteY0-40" fmla="*/ 129861 h 1036320"/>
                <a:gd name="connsiteX1-41" fmla="*/ 129861 w 2114567"/>
                <a:gd name="connsiteY1-42" fmla="*/ 0 h 1036320"/>
                <a:gd name="connsiteX2-43" fmla="*/ 1576810 w 2114567"/>
                <a:gd name="connsiteY2-44" fmla="*/ 0 h 1036320"/>
                <a:gd name="connsiteX3-45" fmla="*/ 1778109 w 2114567"/>
                <a:gd name="connsiteY3-46" fmla="*/ 148911 h 1036320"/>
                <a:gd name="connsiteX4-47" fmla="*/ 2114550 w 2114567"/>
                <a:gd name="connsiteY4-48" fmla="*/ 509588 h 1036320"/>
                <a:gd name="connsiteX5-49" fmla="*/ 1706671 w 2114567"/>
                <a:gd name="connsiteY5-50" fmla="*/ 906459 h 1036320"/>
                <a:gd name="connsiteX6-51" fmla="*/ 1576810 w 2114567"/>
                <a:gd name="connsiteY6-52" fmla="*/ 1036320 h 1036320"/>
                <a:gd name="connsiteX7-53" fmla="*/ 129861 w 2114567"/>
                <a:gd name="connsiteY7-54" fmla="*/ 1036320 h 1036320"/>
                <a:gd name="connsiteX8-55" fmla="*/ 0 w 2114567"/>
                <a:gd name="connsiteY8-56" fmla="*/ 906459 h 1036320"/>
                <a:gd name="connsiteX9-57" fmla="*/ 0 w 2114567"/>
                <a:gd name="connsiteY9-58" fmla="*/ 129861 h 1036320"/>
                <a:gd name="connsiteX0-59" fmla="*/ 0 w 2114568"/>
                <a:gd name="connsiteY0-60" fmla="*/ 129861 h 1036320"/>
                <a:gd name="connsiteX1-61" fmla="*/ 129861 w 2114568"/>
                <a:gd name="connsiteY1-62" fmla="*/ 0 h 1036320"/>
                <a:gd name="connsiteX2-63" fmla="*/ 1576810 w 2114568"/>
                <a:gd name="connsiteY2-64" fmla="*/ 0 h 1036320"/>
                <a:gd name="connsiteX3-65" fmla="*/ 1782872 w 2114568"/>
                <a:gd name="connsiteY3-66" fmla="*/ 129861 h 1036320"/>
                <a:gd name="connsiteX4-67" fmla="*/ 2114550 w 2114568"/>
                <a:gd name="connsiteY4-68" fmla="*/ 509588 h 1036320"/>
                <a:gd name="connsiteX5-69" fmla="*/ 1706671 w 2114568"/>
                <a:gd name="connsiteY5-70" fmla="*/ 906459 h 1036320"/>
                <a:gd name="connsiteX6-71" fmla="*/ 1576810 w 2114568"/>
                <a:gd name="connsiteY6-72" fmla="*/ 1036320 h 1036320"/>
                <a:gd name="connsiteX7-73" fmla="*/ 129861 w 2114568"/>
                <a:gd name="connsiteY7-74" fmla="*/ 1036320 h 1036320"/>
                <a:gd name="connsiteX8-75" fmla="*/ 0 w 2114568"/>
                <a:gd name="connsiteY8-76" fmla="*/ 906459 h 1036320"/>
                <a:gd name="connsiteX9-77" fmla="*/ 0 w 2114568"/>
                <a:gd name="connsiteY9-78" fmla="*/ 129861 h 1036320"/>
                <a:gd name="connsiteX0-79" fmla="*/ 0 w 2114568"/>
                <a:gd name="connsiteY0-80" fmla="*/ 129861 h 1036320"/>
                <a:gd name="connsiteX1-81" fmla="*/ 129861 w 2114568"/>
                <a:gd name="connsiteY1-82" fmla="*/ 0 h 1036320"/>
                <a:gd name="connsiteX2-83" fmla="*/ 1576810 w 2114568"/>
                <a:gd name="connsiteY2-84" fmla="*/ 0 h 1036320"/>
                <a:gd name="connsiteX3-85" fmla="*/ 1782872 w 2114568"/>
                <a:gd name="connsiteY3-86" fmla="*/ 129861 h 1036320"/>
                <a:gd name="connsiteX4-87" fmla="*/ 2114550 w 2114568"/>
                <a:gd name="connsiteY4-88" fmla="*/ 509588 h 1036320"/>
                <a:gd name="connsiteX5-89" fmla="*/ 1706671 w 2114568"/>
                <a:gd name="connsiteY5-90" fmla="*/ 906459 h 1036320"/>
                <a:gd name="connsiteX6-91" fmla="*/ 1576810 w 2114568"/>
                <a:gd name="connsiteY6-92" fmla="*/ 1036320 h 1036320"/>
                <a:gd name="connsiteX7-93" fmla="*/ 129861 w 2114568"/>
                <a:gd name="connsiteY7-94" fmla="*/ 1036320 h 1036320"/>
                <a:gd name="connsiteX8-95" fmla="*/ 0 w 2114568"/>
                <a:gd name="connsiteY8-96" fmla="*/ 906459 h 1036320"/>
                <a:gd name="connsiteX9-97" fmla="*/ 0 w 2114568"/>
                <a:gd name="connsiteY9-98" fmla="*/ 129861 h 1036320"/>
                <a:gd name="connsiteX0-99" fmla="*/ 0 w 2114571"/>
                <a:gd name="connsiteY0-100" fmla="*/ 129861 h 1036320"/>
                <a:gd name="connsiteX1-101" fmla="*/ 129861 w 2114571"/>
                <a:gd name="connsiteY1-102" fmla="*/ 0 h 1036320"/>
                <a:gd name="connsiteX2-103" fmla="*/ 1576810 w 2114571"/>
                <a:gd name="connsiteY2-104" fmla="*/ 0 h 1036320"/>
                <a:gd name="connsiteX3-105" fmla="*/ 1811447 w 2114571"/>
                <a:gd name="connsiteY3-106" fmla="*/ 120336 h 1036320"/>
                <a:gd name="connsiteX4-107" fmla="*/ 2114550 w 2114571"/>
                <a:gd name="connsiteY4-108" fmla="*/ 509588 h 1036320"/>
                <a:gd name="connsiteX5-109" fmla="*/ 1706671 w 2114571"/>
                <a:gd name="connsiteY5-110" fmla="*/ 906459 h 1036320"/>
                <a:gd name="connsiteX6-111" fmla="*/ 1576810 w 2114571"/>
                <a:gd name="connsiteY6-112" fmla="*/ 1036320 h 1036320"/>
                <a:gd name="connsiteX7-113" fmla="*/ 129861 w 2114571"/>
                <a:gd name="connsiteY7-114" fmla="*/ 1036320 h 1036320"/>
                <a:gd name="connsiteX8-115" fmla="*/ 0 w 2114571"/>
                <a:gd name="connsiteY8-116" fmla="*/ 906459 h 1036320"/>
                <a:gd name="connsiteX9-117" fmla="*/ 0 w 2114571"/>
                <a:gd name="connsiteY9-118" fmla="*/ 129861 h 1036320"/>
                <a:gd name="connsiteX0-119" fmla="*/ 0 w 2114571"/>
                <a:gd name="connsiteY0-120" fmla="*/ 129861 h 1036320"/>
                <a:gd name="connsiteX1-121" fmla="*/ 129861 w 2114571"/>
                <a:gd name="connsiteY1-122" fmla="*/ 0 h 1036320"/>
                <a:gd name="connsiteX2-123" fmla="*/ 1576810 w 2114571"/>
                <a:gd name="connsiteY2-124" fmla="*/ 0 h 1036320"/>
                <a:gd name="connsiteX3-125" fmla="*/ 1811447 w 2114571"/>
                <a:gd name="connsiteY3-126" fmla="*/ 120336 h 1036320"/>
                <a:gd name="connsiteX4-127" fmla="*/ 2114550 w 2114571"/>
                <a:gd name="connsiteY4-128" fmla="*/ 509588 h 1036320"/>
                <a:gd name="connsiteX5-129" fmla="*/ 1706671 w 2114571"/>
                <a:gd name="connsiteY5-130" fmla="*/ 906459 h 1036320"/>
                <a:gd name="connsiteX6-131" fmla="*/ 1576810 w 2114571"/>
                <a:gd name="connsiteY6-132" fmla="*/ 1036320 h 1036320"/>
                <a:gd name="connsiteX7-133" fmla="*/ 129861 w 2114571"/>
                <a:gd name="connsiteY7-134" fmla="*/ 1036320 h 1036320"/>
                <a:gd name="connsiteX8-135" fmla="*/ 0 w 2114571"/>
                <a:gd name="connsiteY8-136" fmla="*/ 906459 h 1036320"/>
                <a:gd name="connsiteX9-137" fmla="*/ 0 w 2114571"/>
                <a:gd name="connsiteY9-138" fmla="*/ 129861 h 1036320"/>
                <a:gd name="connsiteX0-139" fmla="*/ 0 w 2114581"/>
                <a:gd name="connsiteY0-140" fmla="*/ 129861 h 1036320"/>
                <a:gd name="connsiteX1-141" fmla="*/ 129861 w 2114581"/>
                <a:gd name="connsiteY1-142" fmla="*/ 0 h 1036320"/>
                <a:gd name="connsiteX2-143" fmla="*/ 1576810 w 2114581"/>
                <a:gd name="connsiteY2-144" fmla="*/ 0 h 1036320"/>
                <a:gd name="connsiteX3-145" fmla="*/ 1811447 w 2114581"/>
                <a:gd name="connsiteY3-146" fmla="*/ 120336 h 1036320"/>
                <a:gd name="connsiteX4-147" fmla="*/ 2114550 w 2114581"/>
                <a:gd name="connsiteY4-148" fmla="*/ 509588 h 1036320"/>
                <a:gd name="connsiteX5-149" fmla="*/ 1706671 w 2114581"/>
                <a:gd name="connsiteY5-150" fmla="*/ 906459 h 1036320"/>
                <a:gd name="connsiteX6-151" fmla="*/ 1576810 w 2114581"/>
                <a:gd name="connsiteY6-152" fmla="*/ 1036320 h 1036320"/>
                <a:gd name="connsiteX7-153" fmla="*/ 129861 w 2114581"/>
                <a:gd name="connsiteY7-154" fmla="*/ 1036320 h 1036320"/>
                <a:gd name="connsiteX8-155" fmla="*/ 0 w 2114581"/>
                <a:gd name="connsiteY8-156" fmla="*/ 906459 h 1036320"/>
                <a:gd name="connsiteX9-157" fmla="*/ 0 w 2114581"/>
                <a:gd name="connsiteY9-158" fmla="*/ 129861 h 1036320"/>
                <a:gd name="connsiteX0-159" fmla="*/ 0 w 2114586"/>
                <a:gd name="connsiteY0-160" fmla="*/ 129861 h 1036320"/>
                <a:gd name="connsiteX1-161" fmla="*/ 129861 w 2114586"/>
                <a:gd name="connsiteY1-162" fmla="*/ 0 h 1036320"/>
                <a:gd name="connsiteX2-163" fmla="*/ 1576810 w 2114586"/>
                <a:gd name="connsiteY2-164" fmla="*/ 0 h 1036320"/>
                <a:gd name="connsiteX3-165" fmla="*/ 1811447 w 2114586"/>
                <a:gd name="connsiteY3-166" fmla="*/ 120336 h 1036320"/>
                <a:gd name="connsiteX4-167" fmla="*/ 2114550 w 2114586"/>
                <a:gd name="connsiteY4-168" fmla="*/ 509588 h 1036320"/>
                <a:gd name="connsiteX5-169" fmla="*/ 1706671 w 2114586"/>
                <a:gd name="connsiteY5-170" fmla="*/ 906459 h 1036320"/>
                <a:gd name="connsiteX6-171" fmla="*/ 1576810 w 2114586"/>
                <a:gd name="connsiteY6-172" fmla="*/ 1036320 h 1036320"/>
                <a:gd name="connsiteX7-173" fmla="*/ 129861 w 2114586"/>
                <a:gd name="connsiteY7-174" fmla="*/ 1036320 h 1036320"/>
                <a:gd name="connsiteX8-175" fmla="*/ 0 w 2114586"/>
                <a:gd name="connsiteY8-176" fmla="*/ 906459 h 1036320"/>
                <a:gd name="connsiteX9-177" fmla="*/ 0 w 2114586"/>
                <a:gd name="connsiteY9-178" fmla="*/ 129861 h 1036320"/>
                <a:gd name="connsiteX0-179" fmla="*/ 0 w 2114586"/>
                <a:gd name="connsiteY0-180" fmla="*/ 129861 h 1036320"/>
                <a:gd name="connsiteX1-181" fmla="*/ 129861 w 2114586"/>
                <a:gd name="connsiteY1-182" fmla="*/ 0 h 1036320"/>
                <a:gd name="connsiteX2-183" fmla="*/ 1576810 w 2114586"/>
                <a:gd name="connsiteY2-184" fmla="*/ 0 h 1036320"/>
                <a:gd name="connsiteX3-185" fmla="*/ 1811447 w 2114586"/>
                <a:gd name="connsiteY3-186" fmla="*/ 120336 h 1036320"/>
                <a:gd name="connsiteX4-187" fmla="*/ 2114550 w 2114586"/>
                <a:gd name="connsiteY4-188" fmla="*/ 509588 h 1036320"/>
                <a:gd name="connsiteX5-189" fmla="*/ 1706671 w 2114586"/>
                <a:gd name="connsiteY5-190" fmla="*/ 906459 h 1036320"/>
                <a:gd name="connsiteX6-191" fmla="*/ 1576810 w 2114586"/>
                <a:gd name="connsiteY6-192" fmla="*/ 1036320 h 1036320"/>
                <a:gd name="connsiteX7-193" fmla="*/ 129861 w 2114586"/>
                <a:gd name="connsiteY7-194" fmla="*/ 1036320 h 1036320"/>
                <a:gd name="connsiteX8-195" fmla="*/ 0 w 2114586"/>
                <a:gd name="connsiteY8-196" fmla="*/ 906459 h 1036320"/>
                <a:gd name="connsiteX9-197" fmla="*/ 0 w 2114586"/>
                <a:gd name="connsiteY9-198" fmla="*/ 129861 h 1036320"/>
                <a:gd name="connsiteX0-199" fmla="*/ 0 w 2114586"/>
                <a:gd name="connsiteY0-200" fmla="*/ 129861 h 1036320"/>
                <a:gd name="connsiteX1-201" fmla="*/ 129861 w 2114586"/>
                <a:gd name="connsiteY1-202" fmla="*/ 0 h 1036320"/>
                <a:gd name="connsiteX2-203" fmla="*/ 1576810 w 2114586"/>
                <a:gd name="connsiteY2-204" fmla="*/ 0 h 1036320"/>
                <a:gd name="connsiteX3-205" fmla="*/ 1811447 w 2114586"/>
                <a:gd name="connsiteY3-206" fmla="*/ 120336 h 1036320"/>
                <a:gd name="connsiteX4-207" fmla="*/ 2114550 w 2114586"/>
                <a:gd name="connsiteY4-208" fmla="*/ 509588 h 1036320"/>
                <a:gd name="connsiteX5-209" fmla="*/ 1706671 w 2114586"/>
                <a:gd name="connsiteY5-210" fmla="*/ 906459 h 1036320"/>
                <a:gd name="connsiteX6-211" fmla="*/ 1576810 w 2114586"/>
                <a:gd name="connsiteY6-212" fmla="*/ 1036320 h 1036320"/>
                <a:gd name="connsiteX7-213" fmla="*/ 129861 w 2114586"/>
                <a:gd name="connsiteY7-214" fmla="*/ 1036320 h 1036320"/>
                <a:gd name="connsiteX8-215" fmla="*/ 0 w 2114586"/>
                <a:gd name="connsiteY8-216" fmla="*/ 906459 h 1036320"/>
                <a:gd name="connsiteX9-217" fmla="*/ 0 w 2114586"/>
                <a:gd name="connsiteY9-218" fmla="*/ 129861 h 1036320"/>
                <a:gd name="connsiteX0-219" fmla="*/ 0 w 2114586"/>
                <a:gd name="connsiteY0-220" fmla="*/ 129861 h 1036320"/>
                <a:gd name="connsiteX1-221" fmla="*/ 129861 w 2114586"/>
                <a:gd name="connsiteY1-222" fmla="*/ 0 h 1036320"/>
                <a:gd name="connsiteX2-223" fmla="*/ 1576810 w 2114586"/>
                <a:gd name="connsiteY2-224" fmla="*/ 0 h 1036320"/>
                <a:gd name="connsiteX3-225" fmla="*/ 1811447 w 2114586"/>
                <a:gd name="connsiteY3-226" fmla="*/ 120336 h 1036320"/>
                <a:gd name="connsiteX4-227" fmla="*/ 2114550 w 2114586"/>
                <a:gd name="connsiteY4-228" fmla="*/ 509588 h 1036320"/>
                <a:gd name="connsiteX5-229" fmla="*/ 1749534 w 2114586"/>
                <a:gd name="connsiteY5-230" fmla="*/ 930271 h 1036320"/>
                <a:gd name="connsiteX6-231" fmla="*/ 1576810 w 2114586"/>
                <a:gd name="connsiteY6-232" fmla="*/ 1036320 h 1036320"/>
                <a:gd name="connsiteX7-233" fmla="*/ 129861 w 2114586"/>
                <a:gd name="connsiteY7-234" fmla="*/ 1036320 h 1036320"/>
                <a:gd name="connsiteX8-235" fmla="*/ 0 w 2114586"/>
                <a:gd name="connsiteY8-236" fmla="*/ 906459 h 1036320"/>
                <a:gd name="connsiteX9-237" fmla="*/ 0 w 2114586"/>
                <a:gd name="connsiteY9-238" fmla="*/ 129861 h 1036320"/>
                <a:gd name="connsiteX0-239" fmla="*/ 0 w 2114586"/>
                <a:gd name="connsiteY0-240" fmla="*/ 129861 h 1036320"/>
                <a:gd name="connsiteX1-241" fmla="*/ 129861 w 2114586"/>
                <a:gd name="connsiteY1-242" fmla="*/ 0 h 1036320"/>
                <a:gd name="connsiteX2-243" fmla="*/ 1576810 w 2114586"/>
                <a:gd name="connsiteY2-244" fmla="*/ 0 h 1036320"/>
                <a:gd name="connsiteX3-245" fmla="*/ 1811447 w 2114586"/>
                <a:gd name="connsiteY3-246" fmla="*/ 120336 h 1036320"/>
                <a:gd name="connsiteX4-247" fmla="*/ 2114550 w 2114586"/>
                <a:gd name="connsiteY4-248" fmla="*/ 509588 h 1036320"/>
                <a:gd name="connsiteX5-249" fmla="*/ 1749534 w 2114586"/>
                <a:gd name="connsiteY5-250" fmla="*/ 930271 h 1036320"/>
                <a:gd name="connsiteX6-251" fmla="*/ 1576810 w 2114586"/>
                <a:gd name="connsiteY6-252" fmla="*/ 1036320 h 1036320"/>
                <a:gd name="connsiteX7-253" fmla="*/ 129861 w 2114586"/>
                <a:gd name="connsiteY7-254" fmla="*/ 1036320 h 1036320"/>
                <a:gd name="connsiteX8-255" fmla="*/ 0 w 2114586"/>
                <a:gd name="connsiteY8-256" fmla="*/ 906459 h 1036320"/>
                <a:gd name="connsiteX9-257" fmla="*/ 0 w 2114586"/>
                <a:gd name="connsiteY9-258" fmla="*/ 129861 h 1036320"/>
                <a:gd name="connsiteX0-259" fmla="*/ 0 w 2114586"/>
                <a:gd name="connsiteY0-260" fmla="*/ 129861 h 1036320"/>
                <a:gd name="connsiteX1-261" fmla="*/ 129861 w 2114586"/>
                <a:gd name="connsiteY1-262" fmla="*/ 0 h 1036320"/>
                <a:gd name="connsiteX2-263" fmla="*/ 1576810 w 2114586"/>
                <a:gd name="connsiteY2-264" fmla="*/ 0 h 1036320"/>
                <a:gd name="connsiteX3-265" fmla="*/ 1811447 w 2114586"/>
                <a:gd name="connsiteY3-266" fmla="*/ 120336 h 1036320"/>
                <a:gd name="connsiteX4-267" fmla="*/ 2114550 w 2114586"/>
                <a:gd name="connsiteY4-268" fmla="*/ 509588 h 1036320"/>
                <a:gd name="connsiteX5-269" fmla="*/ 1749534 w 2114586"/>
                <a:gd name="connsiteY5-270" fmla="*/ 930271 h 1036320"/>
                <a:gd name="connsiteX6-271" fmla="*/ 1576810 w 2114586"/>
                <a:gd name="connsiteY6-272" fmla="*/ 1036320 h 1036320"/>
                <a:gd name="connsiteX7-273" fmla="*/ 129861 w 2114586"/>
                <a:gd name="connsiteY7-274" fmla="*/ 1036320 h 1036320"/>
                <a:gd name="connsiteX8-275" fmla="*/ 0 w 2114586"/>
                <a:gd name="connsiteY8-276" fmla="*/ 906459 h 1036320"/>
                <a:gd name="connsiteX9-277" fmla="*/ 0 w 2114586"/>
                <a:gd name="connsiteY9-278" fmla="*/ 129861 h 1036320"/>
                <a:gd name="connsiteX0-279" fmla="*/ 0 w 2114598"/>
                <a:gd name="connsiteY0-280" fmla="*/ 129861 h 1036320"/>
                <a:gd name="connsiteX1-281" fmla="*/ 129861 w 2114598"/>
                <a:gd name="connsiteY1-282" fmla="*/ 0 h 1036320"/>
                <a:gd name="connsiteX2-283" fmla="*/ 1576810 w 2114598"/>
                <a:gd name="connsiteY2-284" fmla="*/ 0 h 1036320"/>
                <a:gd name="connsiteX3-285" fmla="*/ 1811447 w 2114598"/>
                <a:gd name="connsiteY3-286" fmla="*/ 120336 h 1036320"/>
                <a:gd name="connsiteX4-287" fmla="*/ 2114550 w 2114598"/>
                <a:gd name="connsiteY4-288" fmla="*/ 509588 h 1036320"/>
                <a:gd name="connsiteX5-289" fmla="*/ 1782871 w 2114598"/>
                <a:gd name="connsiteY5-290" fmla="*/ 939796 h 1036320"/>
                <a:gd name="connsiteX6-291" fmla="*/ 1576810 w 2114598"/>
                <a:gd name="connsiteY6-292" fmla="*/ 1036320 h 1036320"/>
                <a:gd name="connsiteX7-293" fmla="*/ 129861 w 2114598"/>
                <a:gd name="connsiteY7-294" fmla="*/ 1036320 h 1036320"/>
                <a:gd name="connsiteX8-295" fmla="*/ 0 w 2114598"/>
                <a:gd name="connsiteY8-296" fmla="*/ 906459 h 1036320"/>
                <a:gd name="connsiteX9-297" fmla="*/ 0 w 2114598"/>
                <a:gd name="connsiteY9-298" fmla="*/ 129861 h 1036320"/>
                <a:gd name="connsiteX0-299" fmla="*/ 0 w 2114598"/>
                <a:gd name="connsiteY0-300" fmla="*/ 129861 h 1036320"/>
                <a:gd name="connsiteX1-301" fmla="*/ 129861 w 2114598"/>
                <a:gd name="connsiteY1-302" fmla="*/ 0 h 1036320"/>
                <a:gd name="connsiteX2-303" fmla="*/ 1576810 w 2114598"/>
                <a:gd name="connsiteY2-304" fmla="*/ 0 h 1036320"/>
                <a:gd name="connsiteX3-305" fmla="*/ 1811447 w 2114598"/>
                <a:gd name="connsiteY3-306" fmla="*/ 120336 h 1036320"/>
                <a:gd name="connsiteX4-307" fmla="*/ 2114550 w 2114598"/>
                <a:gd name="connsiteY4-308" fmla="*/ 509588 h 1036320"/>
                <a:gd name="connsiteX5-309" fmla="*/ 1782871 w 2114598"/>
                <a:gd name="connsiteY5-310" fmla="*/ 939796 h 1036320"/>
                <a:gd name="connsiteX6-311" fmla="*/ 1576810 w 2114598"/>
                <a:gd name="connsiteY6-312" fmla="*/ 1036320 h 1036320"/>
                <a:gd name="connsiteX7-313" fmla="*/ 129861 w 2114598"/>
                <a:gd name="connsiteY7-314" fmla="*/ 1036320 h 1036320"/>
                <a:gd name="connsiteX8-315" fmla="*/ 0 w 2114598"/>
                <a:gd name="connsiteY8-316" fmla="*/ 906459 h 1036320"/>
                <a:gd name="connsiteX9-317" fmla="*/ 0 w 2114598"/>
                <a:gd name="connsiteY9-318" fmla="*/ 129861 h 1036320"/>
                <a:gd name="connsiteX0-319" fmla="*/ 0 w 2114614"/>
                <a:gd name="connsiteY0-320" fmla="*/ 129861 h 1036320"/>
                <a:gd name="connsiteX1-321" fmla="*/ 129861 w 2114614"/>
                <a:gd name="connsiteY1-322" fmla="*/ 0 h 1036320"/>
                <a:gd name="connsiteX2-323" fmla="*/ 1576810 w 2114614"/>
                <a:gd name="connsiteY2-324" fmla="*/ 0 h 1036320"/>
                <a:gd name="connsiteX3-325" fmla="*/ 1811447 w 2114614"/>
                <a:gd name="connsiteY3-326" fmla="*/ 120336 h 1036320"/>
                <a:gd name="connsiteX4-327" fmla="*/ 2114550 w 2114614"/>
                <a:gd name="connsiteY4-328" fmla="*/ 509588 h 1036320"/>
                <a:gd name="connsiteX5-329" fmla="*/ 1782871 w 2114614"/>
                <a:gd name="connsiteY5-330" fmla="*/ 939796 h 1036320"/>
                <a:gd name="connsiteX6-331" fmla="*/ 1576810 w 2114614"/>
                <a:gd name="connsiteY6-332" fmla="*/ 1036320 h 1036320"/>
                <a:gd name="connsiteX7-333" fmla="*/ 129861 w 2114614"/>
                <a:gd name="connsiteY7-334" fmla="*/ 1036320 h 1036320"/>
                <a:gd name="connsiteX8-335" fmla="*/ 0 w 2114614"/>
                <a:gd name="connsiteY8-336" fmla="*/ 906459 h 1036320"/>
                <a:gd name="connsiteX9-337" fmla="*/ 0 w 2114614"/>
                <a:gd name="connsiteY9-338" fmla="*/ 129861 h 1036320"/>
                <a:gd name="connsiteX0-339" fmla="*/ 0 w 2114586"/>
                <a:gd name="connsiteY0-340" fmla="*/ 129861 h 1036320"/>
                <a:gd name="connsiteX1-341" fmla="*/ 129861 w 2114586"/>
                <a:gd name="connsiteY1-342" fmla="*/ 0 h 1036320"/>
                <a:gd name="connsiteX2-343" fmla="*/ 1576810 w 2114586"/>
                <a:gd name="connsiteY2-344" fmla="*/ 0 h 1036320"/>
                <a:gd name="connsiteX3-345" fmla="*/ 1811447 w 2114586"/>
                <a:gd name="connsiteY3-346" fmla="*/ 120336 h 1036320"/>
                <a:gd name="connsiteX4-347" fmla="*/ 2114550 w 2114586"/>
                <a:gd name="connsiteY4-348" fmla="*/ 509588 h 1036320"/>
                <a:gd name="connsiteX5-349" fmla="*/ 1782871 w 2114586"/>
                <a:gd name="connsiteY5-350" fmla="*/ 939796 h 1036320"/>
                <a:gd name="connsiteX6-351" fmla="*/ 1576810 w 2114586"/>
                <a:gd name="connsiteY6-352" fmla="*/ 1036320 h 1036320"/>
                <a:gd name="connsiteX7-353" fmla="*/ 129861 w 2114586"/>
                <a:gd name="connsiteY7-354" fmla="*/ 1036320 h 1036320"/>
                <a:gd name="connsiteX8-355" fmla="*/ 0 w 2114586"/>
                <a:gd name="connsiteY8-356" fmla="*/ 906459 h 1036320"/>
                <a:gd name="connsiteX9-357" fmla="*/ 0 w 2114586"/>
                <a:gd name="connsiteY9-358" fmla="*/ 129861 h 1036320"/>
                <a:gd name="connsiteX0-359" fmla="*/ 0 w 2114586"/>
                <a:gd name="connsiteY0-360" fmla="*/ 129861 h 1036320"/>
                <a:gd name="connsiteX1-361" fmla="*/ 129861 w 2114586"/>
                <a:gd name="connsiteY1-362" fmla="*/ 0 h 1036320"/>
                <a:gd name="connsiteX2-363" fmla="*/ 1576810 w 2114586"/>
                <a:gd name="connsiteY2-364" fmla="*/ 0 h 1036320"/>
                <a:gd name="connsiteX3-365" fmla="*/ 1811447 w 2114586"/>
                <a:gd name="connsiteY3-366" fmla="*/ 120336 h 1036320"/>
                <a:gd name="connsiteX4-367" fmla="*/ 2114550 w 2114586"/>
                <a:gd name="connsiteY4-368" fmla="*/ 509588 h 1036320"/>
                <a:gd name="connsiteX5-369" fmla="*/ 1806683 w 2114586"/>
                <a:gd name="connsiteY5-370" fmla="*/ 944558 h 1036320"/>
                <a:gd name="connsiteX6-371" fmla="*/ 1576810 w 2114586"/>
                <a:gd name="connsiteY6-372" fmla="*/ 1036320 h 1036320"/>
                <a:gd name="connsiteX7-373" fmla="*/ 129861 w 2114586"/>
                <a:gd name="connsiteY7-374" fmla="*/ 1036320 h 1036320"/>
                <a:gd name="connsiteX8-375" fmla="*/ 0 w 2114586"/>
                <a:gd name="connsiteY8-376" fmla="*/ 906459 h 1036320"/>
                <a:gd name="connsiteX9-377" fmla="*/ 0 w 2114586"/>
                <a:gd name="connsiteY9-378" fmla="*/ 129861 h 1036320"/>
                <a:gd name="connsiteX0-379" fmla="*/ 0 w 2114731"/>
                <a:gd name="connsiteY0-380" fmla="*/ 129861 h 1036320"/>
                <a:gd name="connsiteX1-381" fmla="*/ 129861 w 2114731"/>
                <a:gd name="connsiteY1-382" fmla="*/ 0 h 1036320"/>
                <a:gd name="connsiteX2-383" fmla="*/ 1576810 w 2114731"/>
                <a:gd name="connsiteY2-384" fmla="*/ 0 h 1036320"/>
                <a:gd name="connsiteX3-385" fmla="*/ 1811447 w 2114731"/>
                <a:gd name="connsiteY3-386" fmla="*/ 120336 h 1036320"/>
                <a:gd name="connsiteX4-387" fmla="*/ 2114550 w 2114731"/>
                <a:gd name="connsiteY4-388" fmla="*/ 509588 h 1036320"/>
                <a:gd name="connsiteX5-389" fmla="*/ 1806683 w 2114731"/>
                <a:gd name="connsiteY5-390" fmla="*/ 944558 h 1036320"/>
                <a:gd name="connsiteX6-391" fmla="*/ 1576810 w 2114731"/>
                <a:gd name="connsiteY6-392" fmla="*/ 1036320 h 1036320"/>
                <a:gd name="connsiteX7-393" fmla="*/ 129861 w 2114731"/>
                <a:gd name="connsiteY7-394" fmla="*/ 1036320 h 1036320"/>
                <a:gd name="connsiteX8-395" fmla="*/ 0 w 2114731"/>
                <a:gd name="connsiteY8-396" fmla="*/ 906459 h 1036320"/>
                <a:gd name="connsiteX9-397" fmla="*/ 0 w 2114731"/>
                <a:gd name="connsiteY9-398" fmla="*/ 129861 h 1036320"/>
                <a:gd name="connsiteX0-399" fmla="*/ 0 w 2143202"/>
                <a:gd name="connsiteY0-400" fmla="*/ 129861 h 1036320"/>
                <a:gd name="connsiteX1-401" fmla="*/ 129861 w 2143202"/>
                <a:gd name="connsiteY1-402" fmla="*/ 0 h 1036320"/>
                <a:gd name="connsiteX2-403" fmla="*/ 1576810 w 2143202"/>
                <a:gd name="connsiteY2-404" fmla="*/ 0 h 1036320"/>
                <a:gd name="connsiteX3-405" fmla="*/ 1811447 w 2143202"/>
                <a:gd name="connsiteY3-406" fmla="*/ 120336 h 1036320"/>
                <a:gd name="connsiteX4-407" fmla="*/ 2143125 w 2143202"/>
                <a:gd name="connsiteY4-408" fmla="*/ 509588 h 1036320"/>
                <a:gd name="connsiteX5-409" fmla="*/ 1806683 w 2143202"/>
                <a:gd name="connsiteY5-410" fmla="*/ 944558 h 1036320"/>
                <a:gd name="connsiteX6-411" fmla="*/ 1576810 w 2143202"/>
                <a:gd name="connsiteY6-412" fmla="*/ 1036320 h 1036320"/>
                <a:gd name="connsiteX7-413" fmla="*/ 129861 w 2143202"/>
                <a:gd name="connsiteY7-414" fmla="*/ 1036320 h 1036320"/>
                <a:gd name="connsiteX8-415" fmla="*/ 0 w 2143202"/>
                <a:gd name="connsiteY8-416" fmla="*/ 906459 h 1036320"/>
                <a:gd name="connsiteX9-417" fmla="*/ 0 w 2143202"/>
                <a:gd name="connsiteY9-418" fmla="*/ 129861 h 1036320"/>
                <a:gd name="connsiteX0-419" fmla="*/ 0 w 2143202"/>
                <a:gd name="connsiteY0-420" fmla="*/ 129861 h 1036320"/>
                <a:gd name="connsiteX1-421" fmla="*/ 129861 w 2143202"/>
                <a:gd name="connsiteY1-422" fmla="*/ 0 h 1036320"/>
                <a:gd name="connsiteX2-423" fmla="*/ 1576810 w 2143202"/>
                <a:gd name="connsiteY2-424" fmla="*/ 0 h 1036320"/>
                <a:gd name="connsiteX3-425" fmla="*/ 1840022 w 2143202"/>
                <a:gd name="connsiteY3-426" fmla="*/ 107636 h 1036320"/>
                <a:gd name="connsiteX4-427" fmla="*/ 2143125 w 2143202"/>
                <a:gd name="connsiteY4-428" fmla="*/ 509588 h 1036320"/>
                <a:gd name="connsiteX5-429" fmla="*/ 1806683 w 2143202"/>
                <a:gd name="connsiteY5-430" fmla="*/ 944558 h 1036320"/>
                <a:gd name="connsiteX6-431" fmla="*/ 1576810 w 2143202"/>
                <a:gd name="connsiteY6-432" fmla="*/ 1036320 h 1036320"/>
                <a:gd name="connsiteX7-433" fmla="*/ 129861 w 2143202"/>
                <a:gd name="connsiteY7-434" fmla="*/ 1036320 h 1036320"/>
                <a:gd name="connsiteX8-435" fmla="*/ 0 w 2143202"/>
                <a:gd name="connsiteY8-436" fmla="*/ 906459 h 1036320"/>
                <a:gd name="connsiteX9-437" fmla="*/ 0 w 2143202"/>
                <a:gd name="connsiteY9-438" fmla="*/ 129861 h 10363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Lst>
              <a:rect l="l" t="t" r="r" b="b"/>
              <a:pathLst>
                <a:path w="2143202" h="1036320">
                  <a:moveTo>
                    <a:pt x="0" y="129861"/>
                  </a:moveTo>
                  <a:cubicBezTo>
                    <a:pt x="0" y="58141"/>
                    <a:pt x="58141" y="0"/>
                    <a:pt x="129861" y="0"/>
                  </a:cubicBezTo>
                  <a:lnTo>
                    <a:pt x="1576810" y="0"/>
                  </a:lnTo>
                  <a:cubicBezTo>
                    <a:pt x="1648530" y="0"/>
                    <a:pt x="1782872" y="69254"/>
                    <a:pt x="1840022" y="107636"/>
                  </a:cubicBezTo>
                  <a:cubicBezTo>
                    <a:pt x="2052180" y="223100"/>
                    <a:pt x="2145278" y="375075"/>
                    <a:pt x="2143125" y="509588"/>
                  </a:cubicBezTo>
                  <a:cubicBezTo>
                    <a:pt x="2145278" y="633941"/>
                    <a:pt x="2104568" y="794805"/>
                    <a:pt x="1806683" y="944558"/>
                  </a:cubicBezTo>
                  <a:cubicBezTo>
                    <a:pt x="1720959" y="1021040"/>
                    <a:pt x="1648530" y="1036320"/>
                    <a:pt x="1576810" y="1036320"/>
                  </a:cubicBezTo>
                  <a:lnTo>
                    <a:pt x="129861" y="1036320"/>
                  </a:lnTo>
                  <a:cubicBezTo>
                    <a:pt x="58141" y="1036320"/>
                    <a:pt x="0" y="978179"/>
                    <a:pt x="0" y="906459"/>
                  </a:cubicBezTo>
                  <a:lnTo>
                    <a:pt x="0" y="129861"/>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r>
                <a:rPr lang="en-US" altLang="zh-CN" sz="1015" dirty="0">
                  <a:solidFill>
                    <a:prstClr val="white"/>
                  </a:solidFill>
                </a:rPr>
                <a:t>03</a:t>
              </a:r>
              <a:endParaRPr lang="zh-CN" altLang="en-US" sz="1015" dirty="0">
                <a:solidFill>
                  <a:prstClr val="white"/>
                </a:solidFill>
              </a:endParaRPr>
            </a:p>
          </p:txBody>
        </p:sp>
        <p:sp>
          <p:nvSpPr>
            <p:cNvPr id="29" name="任意多边形 92">
              <a:extLst>
                <a:ext uri="{FF2B5EF4-FFF2-40B4-BE49-F238E27FC236}">
                  <a16:creationId xmlns:a16="http://schemas.microsoft.com/office/drawing/2014/main" id="{BF17C63A-0B8E-4F55-A62C-86A30F4B38A3}"/>
                </a:ext>
              </a:extLst>
            </p:cNvPr>
            <p:cNvSpPr/>
            <p:nvPr/>
          </p:nvSpPr>
          <p:spPr>
            <a:xfrm rot="5400000" flipH="1">
              <a:off x="5541745" y="2869661"/>
              <a:ext cx="5109028" cy="1408957"/>
            </a:xfrm>
            <a:custGeom>
              <a:avLst/>
              <a:gdLst>
                <a:gd name="connsiteX0" fmla="*/ 5051503 w 5428342"/>
                <a:gd name="connsiteY0" fmla="*/ 225265 h 1497017"/>
                <a:gd name="connsiteX1" fmla="*/ 5175324 w 5428342"/>
                <a:gd name="connsiteY1" fmla="*/ 349086 h 1497017"/>
                <a:gd name="connsiteX2" fmla="*/ 5175324 w 5428342"/>
                <a:gd name="connsiteY2" fmla="*/ 748509 h 1497017"/>
                <a:gd name="connsiteX3" fmla="*/ 5174003 w 5428342"/>
                <a:gd name="connsiteY3" fmla="*/ 748509 h 1497017"/>
                <a:gd name="connsiteX4" fmla="*/ 5174003 w 5428342"/>
                <a:gd name="connsiteY4" fmla="*/ 748509 h 1497017"/>
                <a:gd name="connsiteX5" fmla="*/ 5175323 w 5428342"/>
                <a:gd name="connsiteY5" fmla="*/ 748509 h 1497017"/>
                <a:gd name="connsiteX6" fmla="*/ 5175323 w 5428342"/>
                <a:gd name="connsiteY6" fmla="*/ 1147932 h 1497017"/>
                <a:gd name="connsiteX7" fmla="*/ 5051502 w 5428342"/>
                <a:gd name="connsiteY7" fmla="*/ 1271753 h 1497017"/>
                <a:gd name="connsiteX8" fmla="*/ 4181935 w 5428342"/>
                <a:gd name="connsiteY8" fmla="*/ 1271753 h 1497017"/>
                <a:gd name="connsiteX9" fmla="*/ 3733494 w 5428342"/>
                <a:gd name="connsiteY9" fmla="*/ 1271753 h 1497017"/>
                <a:gd name="connsiteX10" fmla="*/ 3639436 w 5428342"/>
                <a:gd name="connsiteY10" fmla="*/ 1271753 h 1497017"/>
                <a:gd name="connsiteX11" fmla="*/ 3514076 w 5428342"/>
                <a:gd name="connsiteY11" fmla="*/ 1244454 h 1497017"/>
                <a:gd name="connsiteX12" fmla="*/ 3342954 w 5428342"/>
                <a:gd name="connsiteY12" fmla="*/ 1141461 h 1497017"/>
                <a:gd name="connsiteX13" fmla="*/ 3326962 w 5428342"/>
                <a:gd name="connsiteY13" fmla="*/ 1131780 h 1497017"/>
                <a:gd name="connsiteX14" fmla="*/ 2818407 w 5428342"/>
                <a:gd name="connsiteY14" fmla="*/ 838338 h 1497017"/>
                <a:gd name="connsiteX15" fmla="*/ 2609938 w 5428342"/>
                <a:gd name="connsiteY15" fmla="*/ 838338 h 1497017"/>
                <a:gd name="connsiteX16" fmla="*/ 1984645 w 5428342"/>
                <a:gd name="connsiteY16" fmla="*/ 1199139 h 1497017"/>
                <a:gd name="connsiteX17" fmla="*/ 1981719 w 5428342"/>
                <a:gd name="connsiteY17" fmla="*/ 1199139 h 1497017"/>
                <a:gd name="connsiteX18" fmla="*/ 1906428 w 5428342"/>
                <a:gd name="connsiteY18" fmla="*/ 1244454 h 1497017"/>
                <a:gd name="connsiteX19" fmla="*/ 1781068 w 5428342"/>
                <a:gd name="connsiteY19" fmla="*/ 1271753 h 1497017"/>
                <a:gd name="connsiteX20" fmla="*/ 1734358 w 5428342"/>
                <a:gd name="connsiteY20" fmla="*/ 1271753 h 1497017"/>
                <a:gd name="connsiteX21" fmla="*/ 1238568 w 5428342"/>
                <a:gd name="connsiteY21" fmla="*/ 1271753 h 1497017"/>
                <a:gd name="connsiteX22" fmla="*/ 376844 w 5428342"/>
                <a:gd name="connsiteY22" fmla="*/ 1271753 h 1497017"/>
                <a:gd name="connsiteX23" fmla="*/ 253023 w 5428342"/>
                <a:gd name="connsiteY23" fmla="*/ 1147932 h 1497017"/>
                <a:gd name="connsiteX24" fmla="*/ 253023 w 5428342"/>
                <a:gd name="connsiteY24" fmla="*/ 851378 h 1497017"/>
                <a:gd name="connsiteX25" fmla="*/ 252910 w 5428342"/>
                <a:gd name="connsiteY25" fmla="*/ 851378 h 1497017"/>
                <a:gd name="connsiteX26" fmla="*/ 252910 w 5428342"/>
                <a:gd name="connsiteY26" fmla="*/ 645638 h 1497017"/>
                <a:gd name="connsiteX27" fmla="*/ 253024 w 5428342"/>
                <a:gd name="connsiteY27" fmla="*/ 645638 h 1497017"/>
                <a:gd name="connsiteX28" fmla="*/ 253024 w 5428342"/>
                <a:gd name="connsiteY28" fmla="*/ 349086 h 1497017"/>
                <a:gd name="connsiteX29" fmla="*/ 376845 w 5428342"/>
                <a:gd name="connsiteY29" fmla="*/ 225265 h 1497017"/>
                <a:gd name="connsiteX30" fmla="*/ 1238569 w 5428342"/>
                <a:gd name="connsiteY30" fmla="*/ 225265 h 1497017"/>
                <a:gd name="connsiteX31" fmla="*/ 1734359 w 5428342"/>
                <a:gd name="connsiteY31" fmla="*/ 225265 h 1497017"/>
                <a:gd name="connsiteX32" fmla="*/ 1781069 w 5428342"/>
                <a:gd name="connsiteY32" fmla="*/ 225265 h 1497017"/>
                <a:gd name="connsiteX33" fmla="*/ 1906429 w 5428342"/>
                <a:gd name="connsiteY33" fmla="*/ 252564 h 1497017"/>
                <a:gd name="connsiteX34" fmla="*/ 1981720 w 5428342"/>
                <a:gd name="connsiteY34" fmla="*/ 297879 h 1497017"/>
                <a:gd name="connsiteX35" fmla="*/ 1984646 w 5428342"/>
                <a:gd name="connsiteY35" fmla="*/ 297879 h 1497017"/>
                <a:gd name="connsiteX36" fmla="*/ 2609939 w 5428342"/>
                <a:gd name="connsiteY36" fmla="*/ 658680 h 1497017"/>
                <a:gd name="connsiteX37" fmla="*/ 2818408 w 5428342"/>
                <a:gd name="connsiteY37" fmla="*/ 658680 h 1497017"/>
                <a:gd name="connsiteX38" fmla="*/ 3326963 w 5428342"/>
                <a:gd name="connsiteY38" fmla="*/ 365238 h 1497017"/>
                <a:gd name="connsiteX39" fmla="*/ 3342955 w 5428342"/>
                <a:gd name="connsiteY39" fmla="*/ 355557 h 1497017"/>
                <a:gd name="connsiteX40" fmla="*/ 3514076 w 5428342"/>
                <a:gd name="connsiteY40" fmla="*/ 252564 h 1497017"/>
                <a:gd name="connsiteX41" fmla="*/ 3639436 w 5428342"/>
                <a:gd name="connsiteY41" fmla="*/ 225265 h 1497017"/>
                <a:gd name="connsiteX42" fmla="*/ 3733495 w 5428342"/>
                <a:gd name="connsiteY42" fmla="*/ 225265 h 1497017"/>
                <a:gd name="connsiteX43" fmla="*/ 4181936 w 5428342"/>
                <a:gd name="connsiteY43" fmla="*/ 225265 h 1497017"/>
                <a:gd name="connsiteX44" fmla="*/ 3605041 w 5428342"/>
                <a:gd name="connsiteY44" fmla="*/ 0 h 1497017"/>
                <a:gd name="connsiteX45" fmla="*/ 3392166 w 5428342"/>
                <a:gd name="connsiteY45" fmla="*/ 58972 h 1497017"/>
                <a:gd name="connsiteX46" fmla="*/ 2818407 w 5428342"/>
                <a:gd name="connsiteY46" fmla="*/ 395057 h 1497017"/>
                <a:gd name="connsiteX47" fmla="*/ 2609938 w 5428342"/>
                <a:gd name="connsiteY47" fmla="*/ 395057 h 1497017"/>
                <a:gd name="connsiteX48" fmla="*/ 2214473 w 5428342"/>
                <a:gd name="connsiteY48" fmla="*/ 166869 h 1497017"/>
                <a:gd name="connsiteX49" fmla="*/ 2121315 w 5428342"/>
                <a:gd name="connsiteY49" fmla="*/ 109372 h 1497017"/>
                <a:gd name="connsiteX50" fmla="*/ 2037624 w 5428342"/>
                <a:gd name="connsiteY50" fmla="*/ 58972 h 1497017"/>
                <a:gd name="connsiteX51" fmla="*/ 1824749 w 5428342"/>
                <a:gd name="connsiteY51" fmla="*/ 0 h 1497017"/>
                <a:gd name="connsiteX52" fmla="*/ 1230424 w 5428342"/>
                <a:gd name="connsiteY52" fmla="*/ 849 h 1497017"/>
                <a:gd name="connsiteX53" fmla="*/ 1230424 w 5428342"/>
                <a:gd name="connsiteY53" fmla="*/ 2413 h 1497017"/>
                <a:gd name="connsiteX54" fmla="*/ 133438 w 5428342"/>
                <a:gd name="connsiteY54" fmla="*/ 2413 h 1497017"/>
                <a:gd name="connsiteX55" fmla="*/ 0 w 5428342"/>
                <a:gd name="connsiteY55" fmla="*/ 135851 h 1497017"/>
                <a:gd name="connsiteX56" fmla="*/ 0 w 5428342"/>
                <a:gd name="connsiteY56" fmla="*/ 914375 h 1497017"/>
                <a:gd name="connsiteX57" fmla="*/ 0 w 5428342"/>
                <a:gd name="connsiteY57" fmla="*/ 1363579 h 1497017"/>
                <a:gd name="connsiteX58" fmla="*/ 133438 w 5428342"/>
                <a:gd name="connsiteY58" fmla="*/ 1497017 h 1497017"/>
                <a:gd name="connsiteX59" fmla="*/ 1686405 w 5428342"/>
                <a:gd name="connsiteY59" fmla="*/ 1497017 h 1497017"/>
                <a:gd name="connsiteX60" fmla="*/ 1686405 w 5428342"/>
                <a:gd name="connsiteY60" fmla="*/ 1496820 h 1497017"/>
                <a:gd name="connsiteX61" fmla="*/ 1824749 w 5428342"/>
                <a:gd name="connsiteY61" fmla="*/ 1497017 h 1497017"/>
                <a:gd name="connsiteX62" fmla="*/ 2037624 w 5428342"/>
                <a:gd name="connsiteY62" fmla="*/ 1438045 h 1497017"/>
                <a:gd name="connsiteX63" fmla="*/ 2121315 w 5428342"/>
                <a:gd name="connsiteY63" fmla="*/ 1387645 h 1497017"/>
                <a:gd name="connsiteX64" fmla="*/ 2154423 w 5428342"/>
                <a:gd name="connsiteY64" fmla="*/ 1367211 h 1497017"/>
                <a:gd name="connsiteX65" fmla="*/ 2609938 w 5428342"/>
                <a:gd name="connsiteY65" fmla="*/ 1104373 h 1497017"/>
                <a:gd name="connsiteX66" fmla="*/ 2818407 w 5428342"/>
                <a:gd name="connsiteY66" fmla="*/ 1104373 h 1497017"/>
                <a:gd name="connsiteX67" fmla="*/ 3119246 w 5428342"/>
                <a:gd name="connsiteY67" fmla="*/ 1277961 h 1497017"/>
                <a:gd name="connsiteX68" fmla="*/ 3119246 w 5428342"/>
                <a:gd name="connsiteY68" fmla="*/ 1280155 h 1497017"/>
                <a:gd name="connsiteX69" fmla="*/ 3180682 w 5428342"/>
                <a:gd name="connsiteY69" fmla="*/ 1317854 h 1497017"/>
                <a:gd name="connsiteX70" fmla="*/ 3377450 w 5428342"/>
                <a:gd name="connsiteY70" fmla="*/ 1438045 h 1497017"/>
                <a:gd name="connsiteX71" fmla="*/ 3590324 w 5428342"/>
                <a:gd name="connsiteY71" fmla="*/ 1497017 h 1497017"/>
                <a:gd name="connsiteX72" fmla="*/ 3630476 w 5428342"/>
                <a:gd name="connsiteY72" fmla="*/ 1496960 h 1497017"/>
                <a:gd name="connsiteX73" fmla="*/ 3630476 w 5428342"/>
                <a:gd name="connsiteY73" fmla="*/ 1497017 h 1497017"/>
                <a:gd name="connsiteX74" fmla="*/ 5294904 w 5428342"/>
                <a:gd name="connsiteY74" fmla="*/ 1497017 h 1497017"/>
                <a:gd name="connsiteX75" fmla="*/ 5428342 w 5428342"/>
                <a:gd name="connsiteY75" fmla="*/ 1363579 h 1497017"/>
                <a:gd name="connsiteX76" fmla="*/ 5428342 w 5428342"/>
                <a:gd name="connsiteY76" fmla="*/ 914375 h 1497017"/>
                <a:gd name="connsiteX77" fmla="*/ 5428342 w 5428342"/>
                <a:gd name="connsiteY77" fmla="*/ 135851 h 1497017"/>
                <a:gd name="connsiteX78" fmla="*/ 5294904 w 5428342"/>
                <a:gd name="connsiteY78" fmla="*/ 2413 h 1497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28342" h="1497017">
                  <a:moveTo>
                    <a:pt x="5051503" y="225265"/>
                  </a:moveTo>
                  <a:cubicBezTo>
                    <a:pt x="5119887" y="225265"/>
                    <a:pt x="5175324" y="280702"/>
                    <a:pt x="5175324" y="349086"/>
                  </a:cubicBezTo>
                  <a:lnTo>
                    <a:pt x="5175324" y="748509"/>
                  </a:lnTo>
                  <a:lnTo>
                    <a:pt x="5174003" y="748509"/>
                  </a:lnTo>
                  <a:lnTo>
                    <a:pt x="5174003" y="748509"/>
                  </a:lnTo>
                  <a:lnTo>
                    <a:pt x="5175323" y="748509"/>
                  </a:lnTo>
                  <a:lnTo>
                    <a:pt x="5175323" y="1147932"/>
                  </a:lnTo>
                  <a:cubicBezTo>
                    <a:pt x="5175323" y="1216316"/>
                    <a:pt x="5119886" y="1271753"/>
                    <a:pt x="5051502" y="1271753"/>
                  </a:cubicBezTo>
                  <a:lnTo>
                    <a:pt x="4181935" y="1271753"/>
                  </a:lnTo>
                  <a:lnTo>
                    <a:pt x="3733494" y="1271753"/>
                  </a:lnTo>
                  <a:lnTo>
                    <a:pt x="3639436" y="1271753"/>
                  </a:lnTo>
                  <a:cubicBezTo>
                    <a:pt x="3606696" y="1267479"/>
                    <a:pt x="3543196" y="1263204"/>
                    <a:pt x="3514076" y="1244454"/>
                  </a:cubicBezTo>
                  <a:cubicBezTo>
                    <a:pt x="3453199" y="1208094"/>
                    <a:pt x="3396266" y="1173732"/>
                    <a:pt x="3342954" y="1141461"/>
                  </a:cubicBezTo>
                  <a:lnTo>
                    <a:pt x="3326962" y="1131780"/>
                  </a:lnTo>
                  <a:lnTo>
                    <a:pt x="2818407" y="838338"/>
                  </a:lnTo>
                  <a:cubicBezTo>
                    <a:pt x="2761246" y="806413"/>
                    <a:pt x="2667099" y="806413"/>
                    <a:pt x="2609938" y="838338"/>
                  </a:cubicBezTo>
                  <a:lnTo>
                    <a:pt x="1984645" y="1199139"/>
                  </a:lnTo>
                  <a:lnTo>
                    <a:pt x="1981719" y="1199139"/>
                  </a:lnTo>
                  <a:lnTo>
                    <a:pt x="1906428" y="1244454"/>
                  </a:lnTo>
                  <a:cubicBezTo>
                    <a:pt x="1877307" y="1263204"/>
                    <a:pt x="1813808" y="1267479"/>
                    <a:pt x="1781068" y="1271753"/>
                  </a:cubicBezTo>
                  <a:lnTo>
                    <a:pt x="1734358" y="1271753"/>
                  </a:lnTo>
                  <a:lnTo>
                    <a:pt x="1238568" y="1271753"/>
                  </a:lnTo>
                  <a:lnTo>
                    <a:pt x="376844" y="1271753"/>
                  </a:lnTo>
                  <a:cubicBezTo>
                    <a:pt x="308460" y="1271753"/>
                    <a:pt x="253023" y="1216316"/>
                    <a:pt x="253023" y="1147932"/>
                  </a:cubicBezTo>
                  <a:lnTo>
                    <a:pt x="253023" y="851378"/>
                  </a:lnTo>
                  <a:lnTo>
                    <a:pt x="252910" y="851378"/>
                  </a:lnTo>
                  <a:lnTo>
                    <a:pt x="252910" y="645638"/>
                  </a:lnTo>
                  <a:lnTo>
                    <a:pt x="253024" y="645638"/>
                  </a:lnTo>
                  <a:lnTo>
                    <a:pt x="253024" y="349086"/>
                  </a:lnTo>
                  <a:cubicBezTo>
                    <a:pt x="253024" y="280702"/>
                    <a:pt x="308461" y="225265"/>
                    <a:pt x="376845" y="225265"/>
                  </a:cubicBezTo>
                  <a:lnTo>
                    <a:pt x="1238569" y="225265"/>
                  </a:lnTo>
                  <a:lnTo>
                    <a:pt x="1734359" y="225265"/>
                  </a:lnTo>
                  <a:lnTo>
                    <a:pt x="1781069" y="225265"/>
                  </a:lnTo>
                  <a:cubicBezTo>
                    <a:pt x="1813808" y="229540"/>
                    <a:pt x="1877308" y="233814"/>
                    <a:pt x="1906429" y="252564"/>
                  </a:cubicBezTo>
                  <a:lnTo>
                    <a:pt x="1981720" y="297879"/>
                  </a:lnTo>
                  <a:lnTo>
                    <a:pt x="1984646" y="297879"/>
                  </a:lnTo>
                  <a:lnTo>
                    <a:pt x="2609939" y="658680"/>
                  </a:lnTo>
                  <a:cubicBezTo>
                    <a:pt x="2667099" y="690605"/>
                    <a:pt x="2761247" y="690605"/>
                    <a:pt x="2818408" y="658680"/>
                  </a:cubicBezTo>
                  <a:lnTo>
                    <a:pt x="3326963" y="365238"/>
                  </a:lnTo>
                  <a:lnTo>
                    <a:pt x="3342955" y="355557"/>
                  </a:lnTo>
                  <a:cubicBezTo>
                    <a:pt x="3396266" y="323286"/>
                    <a:pt x="3453200" y="288924"/>
                    <a:pt x="3514076" y="252564"/>
                  </a:cubicBezTo>
                  <a:cubicBezTo>
                    <a:pt x="3543197" y="233814"/>
                    <a:pt x="3606697" y="229540"/>
                    <a:pt x="3639436" y="225265"/>
                  </a:cubicBezTo>
                  <a:lnTo>
                    <a:pt x="3733495" y="225265"/>
                  </a:lnTo>
                  <a:lnTo>
                    <a:pt x="4181936" y="225265"/>
                  </a:lnTo>
                  <a:close/>
                  <a:moveTo>
                    <a:pt x="3605041" y="0"/>
                  </a:moveTo>
                  <a:cubicBezTo>
                    <a:pt x="3490656" y="2769"/>
                    <a:pt x="3467950" y="22427"/>
                    <a:pt x="3392166" y="58972"/>
                  </a:cubicBezTo>
                  <a:cubicBezTo>
                    <a:pt x="3279295" y="124100"/>
                    <a:pt x="2948779" y="339043"/>
                    <a:pt x="2818407" y="395057"/>
                  </a:cubicBezTo>
                  <a:cubicBezTo>
                    <a:pt x="2688036" y="451071"/>
                    <a:pt x="2667099" y="428663"/>
                    <a:pt x="2609938" y="395057"/>
                  </a:cubicBezTo>
                  <a:lnTo>
                    <a:pt x="2214473" y="166869"/>
                  </a:lnTo>
                  <a:lnTo>
                    <a:pt x="2121315" y="109372"/>
                  </a:lnTo>
                  <a:cubicBezTo>
                    <a:pt x="2087603" y="88662"/>
                    <a:pt x="2058788" y="71184"/>
                    <a:pt x="2037624" y="58972"/>
                  </a:cubicBezTo>
                  <a:cubicBezTo>
                    <a:pt x="1961840" y="22427"/>
                    <a:pt x="1939134" y="2769"/>
                    <a:pt x="1824749" y="0"/>
                  </a:cubicBezTo>
                  <a:lnTo>
                    <a:pt x="1230424" y="849"/>
                  </a:lnTo>
                  <a:lnTo>
                    <a:pt x="1230424" y="2413"/>
                  </a:lnTo>
                  <a:lnTo>
                    <a:pt x="133438" y="2413"/>
                  </a:lnTo>
                  <a:cubicBezTo>
                    <a:pt x="59742" y="2413"/>
                    <a:pt x="0" y="62155"/>
                    <a:pt x="0" y="135851"/>
                  </a:cubicBezTo>
                  <a:lnTo>
                    <a:pt x="0" y="914375"/>
                  </a:lnTo>
                  <a:lnTo>
                    <a:pt x="0" y="1363579"/>
                  </a:lnTo>
                  <a:cubicBezTo>
                    <a:pt x="0" y="1437275"/>
                    <a:pt x="59742" y="1497017"/>
                    <a:pt x="133438" y="1497017"/>
                  </a:cubicBezTo>
                  <a:lnTo>
                    <a:pt x="1686405" y="1497017"/>
                  </a:lnTo>
                  <a:lnTo>
                    <a:pt x="1686405" y="1496820"/>
                  </a:lnTo>
                  <a:lnTo>
                    <a:pt x="1824749" y="1497017"/>
                  </a:lnTo>
                  <a:cubicBezTo>
                    <a:pt x="1939134" y="1494248"/>
                    <a:pt x="1961840" y="1474590"/>
                    <a:pt x="2037624" y="1438045"/>
                  </a:cubicBezTo>
                  <a:cubicBezTo>
                    <a:pt x="2058788" y="1425834"/>
                    <a:pt x="2087603" y="1408355"/>
                    <a:pt x="2121315" y="1387645"/>
                  </a:cubicBezTo>
                  <a:lnTo>
                    <a:pt x="2154423" y="1367211"/>
                  </a:lnTo>
                  <a:lnTo>
                    <a:pt x="2609938" y="1104373"/>
                  </a:lnTo>
                  <a:cubicBezTo>
                    <a:pt x="2667099" y="1070767"/>
                    <a:pt x="2761246" y="1070767"/>
                    <a:pt x="2818407" y="1104373"/>
                  </a:cubicBezTo>
                  <a:lnTo>
                    <a:pt x="3119246" y="1277961"/>
                  </a:lnTo>
                  <a:lnTo>
                    <a:pt x="3119246" y="1280155"/>
                  </a:lnTo>
                  <a:lnTo>
                    <a:pt x="3180682" y="1317854"/>
                  </a:lnTo>
                  <a:cubicBezTo>
                    <a:pt x="3262190" y="1368131"/>
                    <a:pt x="3335123" y="1413622"/>
                    <a:pt x="3377450" y="1438045"/>
                  </a:cubicBezTo>
                  <a:cubicBezTo>
                    <a:pt x="3453233" y="1474590"/>
                    <a:pt x="3475939" y="1494248"/>
                    <a:pt x="3590324" y="1497017"/>
                  </a:cubicBezTo>
                  <a:lnTo>
                    <a:pt x="3630476" y="1496960"/>
                  </a:lnTo>
                  <a:lnTo>
                    <a:pt x="3630476" y="1497017"/>
                  </a:lnTo>
                  <a:lnTo>
                    <a:pt x="5294904" y="1497017"/>
                  </a:lnTo>
                  <a:cubicBezTo>
                    <a:pt x="5368600" y="1497017"/>
                    <a:pt x="5428342" y="1437275"/>
                    <a:pt x="5428342" y="1363579"/>
                  </a:cubicBezTo>
                  <a:lnTo>
                    <a:pt x="5428342" y="914375"/>
                  </a:lnTo>
                  <a:lnTo>
                    <a:pt x="5428342" y="135851"/>
                  </a:lnTo>
                  <a:cubicBezTo>
                    <a:pt x="5428342" y="62155"/>
                    <a:pt x="5368600" y="2413"/>
                    <a:pt x="5294904" y="2413"/>
                  </a:cubicBezTo>
                  <a:close/>
                </a:path>
              </a:pathLst>
            </a:custGeom>
            <a:gradFill flip="none" rotWithShape="1">
              <a:gsLst>
                <a:gs pos="100000">
                  <a:srgbClr val="EAEAEA"/>
                </a:gs>
                <a:gs pos="0">
                  <a:schemeClr val="bg1"/>
                </a:gs>
              </a:gsLst>
              <a:lin ang="2700000" scaled="1"/>
              <a:tileRect/>
            </a:gra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noAutofit/>
            </a:bodyP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6" name="组合 5">
            <a:extLst>
              <a:ext uri="{FF2B5EF4-FFF2-40B4-BE49-F238E27FC236}">
                <a16:creationId xmlns:a16="http://schemas.microsoft.com/office/drawing/2014/main" id="{D8D6E90A-E169-4C9E-8F42-667F26E22B36}"/>
              </a:ext>
            </a:extLst>
          </p:cNvPr>
          <p:cNvGrpSpPr/>
          <p:nvPr/>
        </p:nvGrpSpPr>
        <p:grpSpPr>
          <a:xfrm>
            <a:off x="4179865" y="2900762"/>
            <a:ext cx="3832270" cy="1056475"/>
            <a:chOff x="5541746" y="2869660"/>
            <a:chExt cx="5109028" cy="1408959"/>
          </a:xfrm>
        </p:grpSpPr>
        <p:sp>
          <p:nvSpPr>
            <p:cNvPr id="10" name="任意多边形 111">
              <a:extLst>
                <a:ext uri="{FF2B5EF4-FFF2-40B4-BE49-F238E27FC236}">
                  <a16:creationId xmlns:a16="http://schemas.microsoft.com/office/drawing/2014/main" id="{88D0438D-C35F-4ABE-B94C-C9AE9172609F}"/>
                </a:ext>
              </a:extLst>
            </p:cNvPr>
            <p:cNvSpPr/>
            <p:nvPr/>
          </p:nvSpPr>
          <p:spPr>
            <a:xfrm rot="10800000">
              <a:off x="5541746" y="2869660"/>
              <a:ext cx="5109028" cy="1408957"/>
            </a:xfrm>
            <a:custGeom>
              <a:avLst/>
              <a:gdLst>
                <a:gd name="connsiteX0" fmla="*/ 5428342 w 5428342"/>
                <a:gd name="connsiteY0" fmla="*/ 1363579 h 1497017"/>
                <a:gd name="connsiteX1" fmla="*/ 5428342 w 5428342"/>
                <a:gd name="connsiteY1" fmla="*/ 914375 h 1497017"/>
                <a:gd name="connsiteX2" fmla="*/ 5428342 w 5428342"/>
                <a:gd name="connsiteY2" fmla="*/ 135851 h 1497017"/>
                <a:gd name="connsiteX3" fmla="*/ 5294904 w 5428342"/>
                <a:gd name="connsiteY3" fmla="*/ 2413 h 1497017"/>
                <a:gd name="connsiteX4" fmla="*/ 3605041 w 5428342"/>
                <a:gd name="connsiteY4" fmla="*/ 0 h 1497017"/>
                <a:gd name="connsiteX5" fmla="*/ 3392166 w 5428342"/>
                <a:gd name="connsiteY5" fmla="*/ 58972 h 1497017"/>
                <a:gd name="connsiteX6" fmla="*/ 2818407 w 5428342"/>
                <a:gd name="connsiteY6" fmla="*/ 395057 h 1497017"/>
                <a:gd name="connsiteX7" fmla="*/ 2609938 w 5428342"/>
                <a:gd name="connsiteY7" fmla="*/ 395057 h 1497017"/>
                <a:gd name="connsiteX8" fmla="*/ 2214473 w 5428342"/>
                <a:gd name="connsiteY8" fmla="*/ 166869 h 1497017"/>
                <a:gd name="connsiteX9" fmla="*/ 2121315 w 5428342"/>
                <a:gd name="connsiteY9" fmla="*/ 109372 h 1497017"/>
                <a:gd name="connsiteX10" fmla="*/ 2037624 w 5428342"/>
                <a:gd name="connsiteY10" fmla="*/ 58972 h 1497017"/>
                <a:gd name="connsiteX11" fmla="*/ 1824749 w 5428342"/>
                <a:gd name="connsiteY11" fmla="*/ 0 h 1497017"/>
                <a:gd name="connsiteX12" fmla="*/ 1230424 w 5428342"/>
                <a:gd name="connsiteY12" fmla="*/ 849 h 1497017"/>
                <a:gd name="connsiteX13" fmla="*/ 1230424 w 5428342"/>
                <a:gd name="connsiteY13" fmla="*/ 2413 h 1497017"/>
                <a:gd name="connsiteX14" fmla="*/ 133438 w 5428342"/>
                <a:gd name="connsiteY14" fmla="*/ 2413 h 1497017"/>
                <a:gd name="connsiteX15" fmla="*/ 0 w 5428342"/>
                <a:gd name="connsiteY15" fmla="*/ 135851 h 1497017"/>
                <a:gd name="connsiteX16" fmla="*/ 0 w 5428342"/>
                <a:gd name="connsiteY16" fmla="*/ 914375 h 1497017"/>
                <a:gd name="connsiteX17" fmla="*/ 0 w 5428342"/>
                <a:gd name="connsiteY17" fmla="*/ 1363579 h 1497017"/>
                <a:gd name="connsiteX18" fmla="*/ 133438 w 5428342"/>
                <a:gd name="connsiteY18" fmla="*/ 1497017 h 1497017"/>
                <a:gd name="connsiteX19" fmla="*/ 1686405 w 5428342"/>
                <a:gd name="connsiteY19" fmla="*/ 1497017 h 1497017"/>
                <a:gd name="connsiteX20" fmla="*/ 1686405 w 5428342"/>
                <a:gd name="connsiteY20" fmla="*/ 1496820 h 1497017"/>
                <a:gd name="connsiteX21" fmla="*/ 1824749 w 5428342"/>
                <a:gd name="connsiteY21" fmla="*/ 1497017 h 1497017"/>
                <a:gd name="connsiteX22" fmla="*/ 2037624 w 5428342"/>
                <a:gd name="connsiteY22" fmla="*/ 1438045 h 1497017"/>
                <a:gd name="connsiteX23" fmla="*/ 2121315 w 5428342"/>
                <a:gd name="connsiteY23" fmla="*/ 1387645 h 1497017"/>
                <a:gd name="connsiteX24" fmla="*/ 2154423 w 5428342"/>
                <a:gd name="connsiteY24" fmla="*/ 1367211 h 1497017"/>
                <a:gd name="connsiteX25" fmla="*/ 2609938 w 5428342"/>
                <a:gd name="connsiteY25" fmla="*/ 1104373 h 1497017"/>
                <a:gd name="connsiteX26" fmla="*/ 2818407 w 5428342"/>
                <a:gd name="connsiteY26" fmla="*/ 1104373 h 1497017"/>
                <a:gd name="connsiteX27" fmla="*/ 3119246 w 5428342"/>
                <a:gd name="connsiteY27" fmla="*/ 1277961 h 1497017"/>
                <a:gd name="connsiteX28" fmla="*/ 3119246 w 5428342"/>
                <a:gd name="connsiteY28" fmla="*/ 1280155 h 1497017"/>
                <a:gd name="connsiteX29" fmla="*/ 3180682 w 5428342"/>
                <a:gd name="connsiteY29" fmla="*/ 1317854 h 1497017"/>
                <a:gd name="connsiteX30" fmla="*/ 3377450 w 5428342"/>
                <a:gd name="connsiteY30" fmla="*/ 1438045 h 1497017"/>
                <a:gd name="connsiteX31" fmla="*/ 3590324 w 5428342"/>
                <a:gd name="connsiteY31" fmla="*/ 1497017 h 1497017"/>
                <a:gd name="connsiteX32" fmla="*/ 3630476 w 5428342"/>
                <a:gd name="connsiteY32" fmla="*/ 1496960 h 1497017"/>
                <a:gd name="connsiteX33" fmla="*/ 3630476 w 5428342"/>
                <a:gd name="connsiteY33" fmla="*/ 1497017 h 1497017"/>
                <a:gd name="connsiteX34" fmla="*/ 5294904 w 5428342"/>
                <a:gd name="connsiteY34" fmla="*/ 1497017 h 1497017"/>
                <a:gd name="connsiteX35" fmla="*/ 5428342 w 5428342"/>
                <a:gd name="connsiteY35" fmla="*/ 1363579 h 1497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428342" h="1497017">
                  <a:moveTo>
                    <a:pt x="5428342" y="1363579"/>
                  </a:moveTo>
                  <a:lnTo>
                    <a:pt x="5428342" y="914375"/>
                  </a:lnTo>
                  <a:lnTo>
                    <a:pt x="5428342" y="135851"/>
                  </a:lnTo>
                  <a:cubicBezTo>
                    <a:pt x="5428342" y="62155"/>
                    <a:pt x="5368600" y="2413"/>
                    <a:pt x="5294904" y="2413"/>
                  </a:cubicBezTo>
                  <a:lnTo>
                    <a:pt x="3605041" y="0"/>
                  </a:lnTo>
                  <a:cubicBezTo>
                    <a:pt x="3490656" y="2769"/>
                    <a:pt x="3467950" y="22427"/>
                    <a:pt x="3392166" y="58972"/>
                  </a:cubicBezTo>
                  <a:cubicBezTo>
                    <a:pt x="3279295" y="124100"/>
                    <a:pt x="2948779" y="339043"/>
                    <a:pt x="2818407" y="395057"/>
                  </a:cubicBezTo>
                  <a:cubicBezTo>
                    <a:pt x="2688036" y="451071"/>
                    <a:pt x="2667099" y="428663"/>
                    <a:pt x="2609938" y="395057"/>
                  </a:cubicBezTo>
                  <a:lnTo>
                    <a:pt x="2214473" y="166869"/>
                  </a:lnTo>
                  <a:lnTo>
                    <a:pt x="2121315" y="109372"/>
                  </a:lnTo>
                  <a:cubicBezTo>
                    <a:pt x="2087603" y="88662"/>
                    <a:pt x="2058788" y="71184"/>
                    <a:pt x="2037624" y="58972"/>
                  </a:cubicBezTo>
                  <a:cubicBezTo>
                    <a:pt x="1961840" y="22427"/>
                    <a:pt x="1939134" y="2769"/>
                    <a:pt x="1824749" y="0"/>
                  </a:cubicBezTo>
                  <a:lnTo>
                    <a:pt x="1230424" y="849"/>
                  </a:lnTo>
                  <a:lnTo>
                    <a:pt x="1230424" y="2413"/>
                  </a:lnTo>
                  <a:lnTo>
                    <a:pt x="133438" y="2413"/>
                  </a:lnTo>
                  <a:cubicBezTo>
                    <a:pt x="59742" y="2413"/>
                    <a:pt x="0" y="62155"/>
                    <a:pt x="0" y="135851"/>
                  </a:cubicBezTo>
                  <a:lnTo>
                    <a:pt x="0" y="914375"/>
                  </a:lnTo>
                  <a:lnTo>
                    <a:pt x="0" y="1363579"/>
                  </a:lnTo>
                  <a:cubicBezTo>
                    <a:pt x="0" y="1437275"/>
                    <a:pt x="59742" y="1497017"/>
                    <a:pt x="133438" y="1497017"/>
                  </a:cubicBezTo>
                  <a:lnTo>
                    <a:pt x="1686405" y="1497017"/>
                  </a:lnTo>
                  <a:lnTo>
                    <a:pt x="1686405" y="1496820"/>
                  </a:lnTo>
                  <a:lnTo>
                    <a:pt x="1824749" y="1497017"/>
                  </a:lnTo>
                  <a:cubicBezTo>
                    <a:pt x="1939134" y="1494248"/>
                    <a:pt x="1961840" y="1474590"/>
                    <a:pt x="2037624" y="1438045"/>
                  </a:cubicBezTo>
                  <a:cubicBezTo>
                    <a:pt x="2058788" y="1425834"/>
                    <a:pt x="2087603" y="1408355"/>
                    <a:pt x="2121315" y="1387645"/>
                  </a:cubicBezTo>
                  <a:lnTo>
                    <a:pt x="2154423" y="1367211"/>
                  </a:lnTo>
                  <a:lnTo>
                    <a:pt x="2609938" y="1104373"/>
                  </a:lnTo>
                  <a:cubicBezTo>
                    <a:pt x="2667099" y="1070767"/>
                    <a:pt x="2761246" y="1070767"/>
                    <a:pt x="2818407" y="1104373"/>
                  </a:cubicBezTo>
                  <a:lnTo>
                    <a:pt x="3119246" y="1277961"/>
                  </a:lnTo>
                  <a:lnTo>
                    <a:pt x="3119246" y="1280155"/>
                  </a:lnTo>
                  <a:lnTo>
                    <a:pt x="3180682" y="1317854"/>
                  </a:lnTo>
                  <a:cubicBezTo>
                    <a:pt x="3262190" y="1368131"/>
                    <a:pt x="3335123" y="1413622"/>
                    <a:pt x="3377450" y="1438045"/>
                  </a:cubicBezTo>
                  <a:cubicBezTo>
                    <a:pt x="3453233" y="1474590"/>
                    <a:pt x="3475939" y="1494248"/>
                    <a:pt x="3590324" y="1497017"/>
                  </a:cubicBezTo>
                  <a:lnTo>
                    <a:pt x="3630476" y="1496960"/>
                  </a:lnTo>
                  <a:lnTo>
                    <a:pt x="3630476" y="1497017"/>
                  </a:lnTo>
                  <a:lnTo>
                    <a:pt x="5294904" y="1497017"/>
                  </a:lnTo>
                  <a:cubicBezTo>
                    <a:pt x="5368600" y="1497017"/>
                    <a:pt x="5428342" y="1437275"/>
                    <a:pt x="5428342" y="1363579"/>
                  </a:cubicBezTo>
                  <a:close/>
                </a:path>
              </a:pathLst>
            </a:custGeom>
            <a:solidFill>
              <a:schemeClr val="bg1">
                <a:alpha val="0"/>
              </a:schemeClr>
            </a:solidFill>
            <a:ln w="25400">
              <a:gradFill flip="none" rotWithShape="1">
                <a:gsLst>
                  <a:gs pos="59000">
                    <a:srgbClr val="FBFBFB"/>
                  </a:gs>
                  <a:gs pos="0">
                    <a:srgbClr val="C7C7C7"/>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sp>
          <p:nvSpPr>
            <p:cNvPr id="7" name="圆角矩形 25">
              <a:extLst>
                <a:ext uri="{FF2B5EF4-FFF2-40B4-BE49-F238E27FC236}">
                  <a16:creationId xmlns:a16="http://schemas.microsoft.com/office/drawing/2014/main" id="{618F6529-3921-43E6-8E13-B35FA983E966}"/>
                </a:ext>
              </a:extLst>
            </p:cNvPr>
            <p:cNvSpPr/>
            <p:nvPr/>
          </p:nvSpPr>
          <p:spPr>
            <a:xfrm flipH="1">
              <a:off x="8399066" y="3086459"/>
              <a:ext cx="2017131" cy="975360"/>
            </a:xfrm>
            <a:custGeom>
              <a:avLst/>
              <a:gdLst>
                <a:gd name="connsiteX0" fmla="*/ 0 w 1706671"/>
                <a:gd name="connsiteY0" fmla="*/ 129861 h 1036320"/>
                <a:gd name="connsiteX1" fmla="*/ 129861 w 1706671"/>
                <a:gd name="connsiteY1" fmla="*/ 0 h 1036320"/>
                <a:gd name="connsiteX2" fmla="*/ 1576810 w 1706671"/>
                <a:gd name="connsiteY2" fmla="*/ 0 h 1036320"/>
                <a:gd name="connsiteX3" fmla="*/ 1706671 w 1706671"/>
                <a:gd name="connsiteY3" fmla="*/ 129861 h 1036320"/>
                <a:gd name="connsiteX4" fmla="*/ 1706671 w 1706671"/>
                <a:gd name="connsiteY4" fmla="*/ 906459 h 1036320"/>
                <a:gd name="connsiteX5" fmla="*/ 1576810 w 1706671"/>
                <a:gd name="connsiteY5" fmla="*/ 1036320 h 1036320"/>
                <a:gd name="connsiteX6" fmla="*/ 129861 w 1706671"/>
                <a:gd name="connsiteY6" fmla="*/ 1036320 h 1036320"/>
                <a:gd name="connsiteX7" fmla="*/ 0 w 1706671"/>
                <a:gd name="connsiteY7" fmla="*/ 906459 h 1036320"/>
                <a:gd name="connsiteX8" fmla="*/ 0 w 1706671"/>
                <a:gd name="connsiteY8" fmla="*/ 129861 h 1036320"/>
                <a:gd name="connsiteX0-1" fmla="*/ 0 w 2114558"/>
                <a:gd name="connsiteY0-2" fmla="*/ 129861 h 1036320"/>
                <a:gd name="connsiteX1-3" fmla="*/ 129861 w 2114558"/>
                <a:gd name="connsiteY1-4" fmla="*/ 0 h 1036320"/>
                <a:gd name="connsiteX2-5" fmla="*/ 1576810 w 2114558"/>
                <a:gd name="connsiteY2-6" fmla="*/ 0 h 1036320"/>
                <a:gd name="connsiteX3-7" fmla="*/ 1706671 w 2114558"/>
                <a:gd name="connsiteY3-8" fmla="*/ 129861 h 1036320"/>
                <a:gd name="connsiteX4-9" fmla="*/ 2114550 w 2114558"/>
                <a:gd name="connsiteY4-10" fmla="*/ 509588 h 1036320"/>
                <a:gd name="connsiteX5-11" fmla="*/ 1706671 w 2114558"/>
                <a:gd name="connsiteY5-12" fmla="*/ 906459 h 1036320"/>
                <a:gd name="connsiteX6-13" fmla="*/ 1576810 w 2114558"/>
                <a:gd name="connsiteY6-14" fmla="*/ 1036320 h 1036320"/>
                <a:gd name="connsiteX7-15" fmla="*/ 129861 w 2114558"/>
                <a:gd name="connsiteY7-16" fmla="*/ 1036320 h 1036320"/>
                <a:gd name="connsiteX8-17" fmla="*/ 0 w 2114558"/>
                <a:gd name="connsiteY8-18" fmla="*/ 906459 h 1036320"/>
                <a:gd name="connsiteX9" fmla="*/ 0 w 2114558"/>
                <a:gd name="connsiteY9" fmla="*/ 129861 h 1036320"/>
                <a:gd name="connsiteX0-19" fmla="*/ 0 w 2114560"/>
                <a:gd name="connsiteY0-20" fmla="*/ 129861 h 1036320"/>
                <a:gd name="connsiteX1-21" fmla="*/ 129861 w 2114560"/>
                <a:gd name="connsiteY1-22" fmla="*/ 0 h 1036320"/>
                <a:gd name="connsiteX2-23" fmla="*/ 1576810 w 2114560"/>
                <a:gd name="connsiteY2-24" fmla="*/ 0 h 1036320"/>
                <a:gd name="connsiteX3-25" fmla="*/ 1778109 w 2114560"/>
                <a:gd name="connsiteY3-26" fmla="*/ 148911 h 1036320"/>
                <a:gd name="connsiteX4-27" fmla="*/ 2114550 w 2114560"/>
                <a:gd name="connsiteY4-28" fmla="*/ 509588 h 1036320"/>
                <a:gd name="connsiteX5-29" fmla="*/ 1706671 w 2114560"/>
                <a:gd name="connsiteY5-30" fmla="*/ 906459 h 1036320"/>
                <a:gd name="connsiteX6-31" fmla="*/ 1576810 w 2114560"/>
                <a:gd name="connsiteY6-32" fmla="*/ 1036320 h 1036320"/>
                <a:gd name="connsiteX7-33" fmla="*/ 129861 w 2114560"/>
                <a:gd name="connsiteY7-34" fmla="*/ 1036320 h 1036320"/>
                <a:gd name="connsiteX8-35" fmla="*/ 0 w 2114560"/>
                <a:gd name="connsiteY8-36" fmla="*/ 906459 h 1036320"/>
                <a:gd name="connsiteX9-37" fmla="*/ 0 w 2114560"/>
                <a:gd name="connsiteY9-38" fmla="*/ 129861 h 1036320"/>
                <a:gd name="connsiteX0-39" fmla="*/ 0 w 2114567"/>
                <a:gd name="connsiteY0-40" fmla="*/ 129861 h 1036320"/>
                <a:gd name="connsiteX1-41" fmla="*/ 129861 w 2114567"/>
                <a:gd name="connsiteY1-42" fmla="*/ 0 h 1036320"/>
                <a:gd name="connsiteX2-43" fmla="*/ 1576810 w 2114567"/>
                <a:gd name="connsiteY2-44" fmla="*/ 0 h 1036320"/>
                <a:gd name="connsiteX3-45" fmla="*/ 1778109 w 2114567"/>
                <a:gd name="connsiteY3-46" fmla="*/ 148911 h 1036320"/>
                <a:gd name="connsiteX4-47" fmla="*/ 2114550 w 2114567"/>
                <a:gd name="connsiteY4-48" fmla="*/ 509588 h 1036320"/>
                <a:gd name="connsiteX5-49" fmla="*/ 1706671 w 2114567"/>
                <a:gd name="connsiteY5-50" fmla="*/ 906459 h 1036320"/>
                <a:gd name="connsiteX6-51" fmla="*/ 1576810 w 2114567"/>
                <a:gd name="connsiteY6-52" fmla="*/ 1036320 h 1036320"/>
                <a:gd name="connsiteX7-53" fmla="*/ 129861 w 2114567"/>
                <a:gd name="connsiteY7-54" fmla="*/ 1036320 h 1036320"/>
                <a:gd name="connsiteX8-55" fmla="*/ 0 w 2114567"/>
                <a:gd name="connsiteY8-56" fmla="*/ 906459 h 1036320"/>
                <a:gd name="connsiteX9-57" fmla="*/ 0 w 2114567"/>
                <a:gd name="connsiteY9-58" fmla="*/ 129861 h 1036320"/>
                <a:gd name="connsiteX0-59" fmla="*/ 0 w 2114568"/>
                <a:gd name="connsiteY0-60" fmla="*/ 129861 h 1036320"/>
                <a:gd name="connsiteX1-61" fmla="*/ 129861 w 2114568"/>
                <a:gd name="connsiteY1-62" fmla="*/ 0 h 1036320"/>
                <a:gd name="connsiteX2-63" fmla="*/ 1576810 w 2114568"/>
                <a:gd name="connsiteY2-64" fmla="*/ 0 h 1036320"/>
                <a:gd name="connsiteX3-65" fmla="*/ 1782872 w 2114568"/>
                <a:gd name="connsiteY3-66" fmla="*/ 129861 h 1036320"/>
                <a:gd name="connsiteX4-67" fmla="*/ 2114550 w 2114568"/>
                <a:gd name="connsiteY4-68" fmla="*/ 509588 h 1036320"/>
                <a:gd name="connsiteX5-69" fmla="*/ 1706671 w 2114568"/>
                <a:gd name="connsiteY5-70" fmla="*/ 906459 h 1036320"/>
                <a:gd name="connsiteX6-71" fmla="*/ 1576810 w 2114568"/>
                <a:gd name="connsiteY6-72" fmla="*/ 1036320 h 1036320"/>
                <a:gd name="connsiteX7-73" fmla="*/ 129861 w 2114568"/>
                <a:gd name="connsiteY7-74" fmla="*/ 1036320 h 1036320"/>
                <a:gd name="connsiteX8-75" fmla="*/ 0 w 2114568"/>
                <a:gd name="connsiteY8-76" fmla="*/ 906459 h 1036320"/>
                <a:gd name="connsiteX9-77" fmla="*/ 0 w 2114568"/>
                <a:gd name="connsiteY9-78" fmla="*/ 129861 h 1036320"/>
                <a:gd name="connsiteX0-79" fmla="*/ 0 w 2114568"/>
                <a:gd name="connsiteY0-80" fmla="*/ 129861 h 1036320"/>
                <a:gd name="connsiteX1-81" fmla="*/ 129861 w 2114568"/>
                <a:gd name="connsiteY1-82" fmla="*/ 0 h 1036320"/>
                <a:gd name="connsiteX2-83" fmla="*/ 1576810 w 2114568"/>
                <a:gd name="connsiteY2-84" fmla="*/ 0 h 1036320"/>
                <a:gd name="connsiteX3-85" fmla="*/ 1782872 w 2114568"/>
                <a:gd name="connsiteY3-86" fmla="*/ 129861 h 1036320"/>
                <a:gd name="connsiteX4-87" fmla="*/ 2114550 w 2114568"/>
                <a:gd name="connsiteY4-88" fmla="*/ 509588 h 1036320"/>
                <a:gd name="connsiteX5-89" fmla="*/ 1706671 w 2114568"/>
                <a:gd name="connsiteY5-90" fmla="*/ 906459 h 1036320"/>
                <a:gd name="connsiteX6-91" fmla="*/ 1576810 w 2114568"/>
                <a:gd name="connsiteY6-92" fmla="*/ 1036320 h 1036320"/>
                <a:gd name="connsiteX7-93" fmla="*/ 129861 w 2114568"/>
                <a:gd name="connsiteY7-94" fmla="*/ 1036320 h 1036320"/>
                <a:gd name="connsiteX8-95" fmla="*/ 0 w 2114568"/>
                <a:gd name="connsiteY8-96" fmla="*/ 906459 h 1036320"/>
                <a:gd name="connsiteX9-97" fmla="*/ 0 w 2114568"/>
                <a:gd name="connsiteY9-98" fmla="*/ 129861 h 1036320"/>
                <a:gd name="connsiteX0-99" fmla="*/ 0 w 2114571"/>
                <a:gd name="connsiteY0-100" fmla="*/ 129861 h 1036320"/>
                <a:gd name="connsiteX1-101" fmla="*/ 129861 w 2114571"/>
                <a:gd name="connsiteY1-102" fmla="*/ 0 h 1036320"/>
                <a:gd name="connsiteX2-103" fmla="*/ 1576810 w 2114571"/>
                <a:gd name="connsiteY2-104" fmla="*/ 0 h 1036320"/>
                <a:gd name="connsiteX3-105" fmla="*/ 1811447 w 2114571"/>
                <a:gd name="connsiteY3-106" fmla="*/ 120336 h 1036320"/>
                <a:gd name="connsiteX4-107" fmla="*/ 2114550 w 2114571"/>
                <a:gd name="connsiteY4-108" fmla="*/ 509588 h 1036320"/>
                <a:gd name="connsiteX5-109" fmla="*/ 1706671 w 2114571"/>
                <a:gd name="connsiteY5-110" fmla="*/ 906459 h 1036320"/>
                <a:gd name="connsiteX6-111" fmla="*/ 1576810 w 2114571"/>
                <a:gd name="connsiteY6-112" fmla="*/ 1036320 h 1036320"/>
                <a:gd name="connsiteX7-113" fmla="*/ 129861 w 2114571"/>
                <a:gd name="connsiteY7-114" fmla="*/ 1036320 h 1036320"/>
                <a:gd name="connsiteX8-115" fmla="*/ 0 w 2114571"/>
                <a:gd name="connsiteY8-116" fmla="*/ 906459 h 1036320"/>
                <a:gd name="connsiteX9-117" fmla="*/ 0 w 2114571"/>
                <a:gd name="connsiteY9-118" fmla="*/ 129861 h 1036320"/>
                <a:gd name="connsiteX0-119" fmla="*/ 0 w 2114571"/>
                <a:gd name="connsiteY0-120" fmla="*/ 129861 h 1036320"/>
                <a:gd name="connsiteX1-121" fmla="*/ 129861 w 2114571"/>
                <a:gd name="connsiteY1-122" fmla="*/ 0 h 1036320"/>
                <a:gd name="connsiteX2-123" fmla="*/ 1576810 w 2114571"/>
                <a:gd name="connsiteY2-124" fmla="*/ 0 h 1036320"/>
                <a:gd name="connsiteX3-125" fmla="*/ 1811447 w 2114571"/>
                <a:gd name="connsiteY3-126" fmla="*/ 120336 h 1036320"/>
                <a:gd name="connsiteX4-127" fmla="*/ 2114550 w 2114571"/>
                <a:gd name="connsiteY4-128" fmla="*/ 509588 h 1036320"/>
                <a:gd name="connsiteX5-129" fmla="*/ 1706671 w 2114571"/>
                <a:gd name="connsiteY5-130" fmla="*/ 906459 h 1036320"/>
                <a:gd name="connsiteX6-131" fmla="*/ 1576810 w 2114571"/>
                <a:gd name="connsiteY6-132" fmla="*/ 1036320 h 1036320"/>
                <a:gd name="connsiteX7-133" fmla="*/ 129861 w 2114571"/>
                <a:gd name="connsiteY7-134" fmla="*/ 1036320 h 1036320"/>
                <a:gd name="connsiteX8-135" fmla="*/ 0 w 2114571"/>
                <a:gd name="connsiteY8-136" fmla="*/ 906459 h 1036320"/>
                <a:gd name="connsiteX9-137" fmla="*/ 0 w 2114571"/>
                <a:gd name="connsiteY9-138" fmla="*/ 129861 h 1036320"/>
                <a:gd name="connsiteX0-139" fmla="*/ 0 w 2114581"/>
                <a:gd name="connsiteY0-140" fmla="*/ 129861 h 1036320"/>
                <a:gd name="connsiteX1-141" fmla="*/ 129861 w 2114581"/>
                <a:gd name="connsiteY1-142" fmla="*/ 0 h 1036320"/>
                <a:gd name="connsiteX2-143" fmla="*/ 1576810 w 2114581"/>
                <a:gd name="connsiteY2-144" fmla="*/ 0 h 1036320"/>
                <a:gd name="connsiteX3-145" fmla="*/ 1811447 w 2114581"/>
                <a:gd name="connsiteY3-146" fmla="*/ 120336 h 1036320"/>
                <a:gd name="connsiteX4-147" fmla="*/ 2114550 w 2114581"/>
                <a:gd name="connsiteY4-148" fmla="*/ 509588 h 1036320"/>
                <a:gd name="connsiteX5-149" fmla="*/ 1706671 w 2114581"/>
                <a:gd name="connsiteY5-150" fmla="*/ 906459 h 1036320"/>
                <a:gd name="connsiteX6-151" fmla="*/ 1576810 w 2114581"/>
                <a:gd name="connsiteY6-152" fmla="*/ 1036320 h 1036320"/>
                <a:gd name="connsiteX7-153" fmla="*/ 129861 w 2114581"/>
                <a:gd name="connsiteY7-154" fmla="*/ 1036320 h 1036320"/>
                <a:gd name="connsiteX8-155" fmla="*/ 0 w 2114581"/>
                <a:gd name="connsiteY8-156" fmla="*/ 906459 h 1036320"/>
                <a:gd name="connsiteX9-157" fmla="*/ 0 w 2114581"/>
                <a:gd name="connsiteY9-158" fmla="*/ 129861 h 1036320"/>
                <a:gd name="connsiteX0-159" fmla="*/ 0 w 2114586"/>
                <a:gd name="connsiteY0-160" fmla="*/ 129861 h 1036320"/>
                <a:gd name="connsiteX1-161" fmla="*/ 129861 w 2114586"/>
                <a:gd name="connsiteY1-162" fmla="*/ 0 h 1036320"/>
                <a:gd name="connsiteX2-163" fmla="*/ 1576810 w 2114586"/>
                <a:gd name="connsiteY2-164" fmla="*/ 0 h 1036320"/>
                <a:gd name="connsiteX3-165" fmla="*/ 1811447 w 2114586"/>
                <a:gd name="connsiteY3-166" fmla="*/ 120336 h 1036320"/>
                <a:gd name="connsiteX4-167" fmla="*/ 2114550 w 2114586"/>
                <a:gd name="connsiteY4-168" fmla="*/ 509588 h 1036320"/>
                <a:gd name="connsiteX5-169" fmla="*/ 1706671 w 2114586"/>
                <a:gd name="connsiteY5-170" fmla="*/ 906459 h 1036320"/>
                <a:gd name="connsiteX6-171" fmla="*/ 1576810 w 2114586"/>
                <a:gd name="connsiteY6-172" fmla="*/ 1036320 h 1036320"/>
                <a:gd name="connsiteX7-173" fmla="*/ 129861 w 2114586"/>
                <a:gd name="connsiteY7-174" fmla="*/ 1036320 h 1036320"/>
                <a:gd name="connsiteX8-175" fmla="*/ 0 w 2114586"/>
                <a:gd name="connsiteY8-176" fmla="*/ 906459 h 1036320"/>
                <a:gd name="connsiteX9-177" fmla="*/ 0 w 2114586"/>
                <a:gd name="connsiteY9-178" fmla="*/ 129861 h 1036320"/>
                <a:gd name="connsiteX0-179" fmla="*/ 0 w 2114586"/>
                <a:gd name="connsiteY0-180" fmla="*/ 129861 h 1036320"/>
                <a:gd name="connsiteX1-181" fmla="*/ 129861 w 2114586"/>
                <a:gd name="connsiteY1-182" fmla="*/ 0 h 1036320"/>
                <a:gd name="connsiteX2-183" fmla="*/ 1576810 w 2114586"/>
                <a:gd name="connsiteY2-184" fmla="*/ 0 h 1036320"/>
                <a:gd name="connsiteX3-185" fmla="*/ 1811447 w 2114586"/>
                <a:gd name="connsiteY3-186" fmla="*/ 120336 h 1036320"/>
                <a:gd name="connsiteX4-187" fmla="*/ 2114550 w 2114586"/>
                <a:gd name="connsiteY4-188" fmla="*/ 509588 h 1036320"/>
                <a:gd name="connsiteX5-189" fmla="*/ 1706671 w 2114586"/>
                <a:gd name="connsiteY5-190" fmla="*/ 906459 h 1036320"/>
                <a:gd name="connsiteX6-191" fmla="*/ 1576810 w 2114586"/>
                <a:gd name="connsiteY6-192" fmla="*/ 1036320 h 1036320"/>
                <a:gd name="connsiteX7-193" fmla="*/ 129861 w 2114586"/>
                <a:gd name="connsiteY7-194" fmla="*/ 1036320 h 1036320"/>
                <a:gd name="connsiteX8-195" fmla="*/ 0 w 2114586"/>
                <a:gd name="connsiteY8-196" fmla="*/ 906459 h 1036320"/>
                <a:gd name="connsiteX9-197" fmla="*/ 0 w 2114586"/>
                <a:gd name="connsiteY9-198" fmla="*/ 129861 h 1036320"/>
                <a:gd name="connsiteX0-199" fmla="*/ 0 w 2114586"/>
                <a:gd name="connsiteY0-200" fmla="*/ 129861 h 1036320"/>
                <a:gd name="connsiteX1-201" fmla="*/ 129861 w 2114586"/>
                <a:gd name="connsiteY1-202" fmla="*/ 0 h 1036320"/>
                <a:gd name="connsiteX2-203" fmla="*/ 1576810 w 2114586"/>
                <a:gd name="connsiteY2-204" fmla="*/ 0 h 1036320"/>
                <a:gd name="connsiteX3-205" fmla="*/ 1811447 w 2114586"/>
                <a:gd name="connsiteY3-206" fmla="*/ 120336 h 1036320"/>
                <a:gd name="connsiteX4-207" fmla="*/ 2114550 w 2114586"/>
                <a:gd name="connsiteY4-208" fmla="*/ 509588 h 1036320"/>
                <a:gd name="connsiteX5-209" fmla="*/ 1706671 w 2114586"/>
                <a:gd name="connsiteY5-210" fmla="*/ 906459 h 1036320"/>
                <a:gd name="connsiteX6-211" fmla="*/ 1576810 w 2114586"/>
                <a:gd name="connsiteY6-212" fmla="*/ 1036320 h 1036320"/>
                <a:gd name="connsiteX7-213" fmla="*/ 129861 w 2114586"/>
                <a:gd name="connsiteY7-214" fmla="*/ 1036320 h 1036320"/>
                <a:gd name="connsiteX8-215" fmla="*/ 0 w 2114586"/>
                <a:gd name="connsiteY8-216" fmla="*/ 906459 h 1036320"/>
                <a:gd name="connsiteX9-217" fmla="*/ 0 w 2114586"/>
                <a:gd name="connsiteY9-218" fmla="*/ 129861 h 1036320"/>
                <a:gd name="connsiteX0-219" fmla="*/ 0 w 2114586"/>
                <a:gd name="connsiteY0-220" fmla="*/ 129861 h 1036320"/>
                <a:gd name="connsiteX1-221" fmla="*/ 129861 w 2114586"/>
                <a:gd name="connsiteY1-222" fmla="*/ 0 h 1036320"/>
                <a:gd name="connsiteX2-223" fmla="*/ 1576810 w 2114586"/>
                <a:gd name="connsiteY2-224" fmla="*/ 0 h 1036320"/>
                <a:gd name="connsiteX3-225" fmla="*/ 1811447 w 2114586"/>
                <a:gd name="connsiteY3-226" fmla="*/ 120336 h 1036320"/>
                <a:gd name="connsiteX4-227" fmla="*/ 2114550 w 2114586"/>
                <a:gd name="connsiteY4-228" fmla="*/ 509588 h 1036320"/>
                <a:gd name="connsiteX5-229" fmla="*/ 1749534 w 2114586"/>
                <a:gd name="connsiteY5-230" fmla="*/ 930271 h 1036320"/>
                <a:gd name="connsiteX6-231" fmla="*/ 1576810 w 2114586"/>
                <a:gd name="connsiteY6-232" fmla="*/ 1036320 h 1036320"/>
                <a:gd name="connsiteX7-233" fmla="*/ 129861 w 2114586"/>
                <a:gd name="connsiteY7-234" fmla="*/ 1036320 h 1036320"/>
                <a:gd name="connsiteX8-235" fmla="*/ 0 w 2114586"/>
                <a:gd name="connsiteY8-236" fmla="*/ 906459 h 1036320"/>
                <a:gd name="connsiteX9-237" fmla="*/ 0 w 2114586"/>
                <a:gd name="connsiteY9-238" fmla="*/ 129861 h 1036320"/>
                <a:gd name="connsiteX0-239" fmla="*/ 0 w 2114586"/>
                <a:gd name="connsiteY0-240" fmla="*/ 129861 h 1036320"/>
                <a:gd name="connsiteX1-241" fmla="*/ 129861 w 2114586"/>
                <a:gd name="connsiteY1-242" fmla="*/ 0 h 1036320"/>
                <a:gd name="connsiteX2-243" fmla="*/ 1576810 w 2114586"/>
                <a:gd name="connsiteY2-244" fmla="*/ 0 h 1036320"/>
                <a:gd name="connsiteX3-245" fmla="*/ 1811447 w 2114586"/>
                <a:gd name="connsiteY3-246" fmla="*/ 120336 h 1036320"/>
                <a:gd name="connsiteX4-247" fmla="*/ 2114550 w 2114586"/>
                <a:gd name="connsiteY4-248" fmla="*/ 509588 h 1036320"/>
                <a:gd name="connsiteX5-249" fmla="*/ 1749534 w 2114586"/>
                <a:gd name="connsiteY5-250" fmla="*/ 930271 h 1036320"/>
                <a:gd name="connsiteX6-251" fmla="*/ 1576810 w 2114586"/>
                <a:gd name="connsiteY6-252" fmla="*/ 1036320 h 1036320"/>
                <a:gd name="connsiteX7-253" fmla="*/ 129861 w 2114586"/>
                <a:gd name="connsiteY7-254" fmla="*/ 1036320 h 1036320"/>
                <a:gd name="connsiteX8-255" fmla="*/ 0 w 2114586"/>
                <a:gd name="connsiteY8-256" fmla="*/ 906459 h 1036320"/>
                <a:gd name="connsiteX9-257" fmla="*/ 0 w 2114586"/>
                <a:gd name="connsiteY9-258" fmla="*/ 129861 h 1036320"/>
                <a:gd name="connsiteX0-259" fmla="*/ 0 w 2114586"/>
                <a:gd name="connsiteY0-260" fmla="*/ 129861 h 1036320"/>
                <a:gd name="connsiteX1-261" fmla="*/ 129861 w 2114586"/>
                <a:gd name="connsiteY1-262" fmla="*/ 0 h 1036320"/>
                <a:gd name="connsiteX2-263" fmla="*/ 1576810 w 2114586"/>
                <a:gd name="connsiteY2-264" fmla="*/ 0 h 1036320"/>
                <a:gd name="connsiteX3-265" fmla="*/ 1811447 w 2114586"/>
                <a:gd name="connsiteY3-266" fmla="*/ 120336 h 1036320"/>
                <a:gd name="connsiteX4-267" fmla="*/ 2114550 w 2114586"/>
                <a:gd name="connsiteY4-268" fmla="*/ 509588 h 1036320"/>
                <a:gd name="connsiteX5-269" fmla="*/ 1749534 w 2114586"/>
                <a:gd name="connsiteY5-270" fmla="*/ 930271 h 1036320"/>
                <a:gd name="connsiteX6-271" fmla="*/ 1576810 w 2114586"/>
                <a:gd name="connsiteY6-272" fmla="*/ 1036320 h 1036320"/>
                <a:gd name="connsiteX7-273" fmla="*/ 129861 w 2114586"/>
                <a:gd name="connsiteY7-274" fmla="*/ 1036320 h 1036320"/>
                <a:gd name="connsiteX8-275" fmla="*/ 0 w 2114586"/>
                <a:gd name="connsiteY8-276" fmla="*/ 906459 h 1036320"/>
                <a:gd name="connsiteX9-277" fmla="*/ 0 w 2114586"/>
                <a:gd name="connsiteY9-278" fmla="*/ 129861 h 1036320"/>
                <a:gd name="connsiteX0-279" fmla="*/ 0 w 2114598"/>
                <a:gd name="connsiteY0-280" fmla="*/ 129861 h 1036320"/>
                <a:gd name="connsiteX1-281" fmla="*/ 129861 w 2114598"/>
                <a:gd name="connsiteY1-282" fmla="*/ 0 h 1036320"/>
                <a:gd name="connsiteX2-283" fmla="*/ 1576810 w 2114598"/>
                <a:gd name="connsiteY2-284" fmla="*/ 0 h 1036320"/>
                <a:gd name="connsiteX3-285" fmla="*/ 1811447 w 2114598"/>
                <a:gd name="connsiteY3-286" fmla="*/ 120336 h 1036320"/>
                <a:gd name="connsiteX4-287" fmla="*/ 2114550 w 2114598"/>
                <a:gd name="connsiteY4-288" fmla="*/ 509588 h 1036320"/>
                <a:gd name="connsiteX5-289" fmla="*/ 1782871 w 2114598"/>
                <a:gd name="connsiteY5-290" fmla="*/ 939796 h 1036320"/>
                <a:gd name="connsiteX6-291" fmla="*/ 1576810 w 2114598"/>
                <a:gd name="connsiteY6-292" fmla="*/ 1036320 h 1036320"/>
                <a:gd name="connsiteX7-293" fmla="*/ 129861 w 2114598"/>
                <a:gd name="connsiteY7-294" fmla="*/ 1036320 h 1036320"/>
                <a:gd name="connsiteX8-295" fmla="*/ 0 w 2114598"/>
                <a:gd name="connsiteY8-296" fmla="*/ 906459 h 1036320"/>
                <a:gd name="connsiteX9-297" fmla="*/ 0 w 2114598"/>
                <a:gd name="connsiteY9-298" fmla="*/ 129861 h 1036320"/>
                <a:gd name="connsiteX0-299" fmla="*/ 0 w 2114598"/>
                <a:gd name="connsiteY0-300" fmla="*/ 129861 h 1036320"/>
                <a:gd name="connsiteX1-301" fmla="*/ 129861 w 2114598"/>
                <a:gd name="connsiteY1-302" fmla="*/ 0 h 1036320"/>
                <a:gd name="connsiteX2-303" fmla="*/ 1576810 w 2114598"/>
                <a:gd name="connsiteY2-304" fmla="*/ 0 h 1036320"/>
                <a:gd name="connsiteX3-305" fmla="*/ 1811447 w 2114598"/>
                <a:gd name="connsiteY3-306" fmla="*/ 120336 h 1036320"/>
                <a:gd name="connsiteX4-307" fmla="*/ 2114550 w 2114598"/>
                <a:gd name="connsiteY4-308" fmla="*/ 509588 h 1036320"/>
                <a:gd name="connsiteX5-309" fmla="*/ 1782871 w 2114598"/>
                <a:gd name="connsiteY5-310" fmla="*/ 939796 h 1036320"/>
                <a:gd name="connsiteX6-311" fmla="*/ 1576810 w 2114598"/>
                <a:gd name="connsiteY6-312" fmla="*/ 1036320 h 1036320"/>
                <a:gd name="connsiteX7-313" fmla="*/ 129861 w 2114598"/>
                <a:gd name="connsiteY7-314" fmla="*/ 1036320 h 1036320"/>
                <a:gd name="connsiteX8-315" fmla="*/ 0 w 2114598"/>
                <a:gd name="connsiteY8-316" fmla="*/ 906459 h 1036320"/>
                <a:gd name="connsiteX9-317" fmla="*/ 0 w 2114598"/>
                <a:gd name="connsiteY9-318" fmla="*/ 129861 h 1036320"/>
                <a:gd name="connsiteX0-319" fmla="*/ 0 w 2114614"/>
                <a:gd name="connsiteY0-320" fmla="*/ 129861 h 1036320"/>
                <a:gd name="connsiteX1-321" fmla="*/ 129861 w 2114614"/>
                <a:gd name="connsiteY1-322" fmla="*/ 0 h 1036320"/>
                <a:gd name="connsiteX2-323" fmla="*/ 1576810 w 2114614"/>
                <a:gd name="connsiteY2-324" fmla="*/ 0 h 1036320"/>
                <a:gd name="connsiteX3-325" fmla="*/ 1811447 w 2114614"/>
                <a:gd name="connsiteY3-326" fmla="*/ 120336 h 1036320"/>
                <a:gd name="connsiteX4-327" fmla="*/ 2114550 w 2114614"/>
                <a:gd name="connsiteY4-328" fmla="*/ 509588 h 1036320"/>
                <a:gd name="connsiteX5-329" fmla="*/ 1782871 w 2114614"/>
                <a:gd name="connsiteY5-330" fmla="*/ 939796 h 1036320"/>
                <a:gd name="connsiteX6-331" fmla="*/ 1576810 w 2114614"/>
                <a:gd name="connsiteY6-332" fmla="*/ 1036320 h 1036320"/>
                <a:gd name="connsiteX7-333" fmla="*/ 129861 w 2114614"/>
                <a:gd name="connsiteY7-334" fmla="*/ 1036320 h 1036320"/>
                <a:gd name="connsiteX8-335" fmla="*/ 0 w 2114614"/>
                <a:gd name="connsiteY8-336" fmla="*/ 906459 h 1036320"/>
                <a:gd name="connsiteX9-337" fmla="*/ 0 w 2114614"/>
                <a:gd name="connsiteY9-338" fmla="*/ 129861 h 1036320"/>
                <a:gd name="connsiteX0-339" fmla="*/ 0 w 2114586"/>
                <a:gd name="connsiteY0-340" fmla="*/ 129861 h 1036320"/>
                <a:gd name="connsiteX1-341" fmla="*/ 129861 w 2114586"/>
                <a:gd name="connsiteY1-342" fmla="*/ 0 h 1036320"/>
                <a:gd name="connsiteX2-343" fmla="*/ 1576810 w 2114586"/>
                <a:gd name="connsiteY2-344" fmla="*/ 0 h 1036320"/>
                <a:gd name="connsiteX3-345" fmla="*/ 1811447 w 2114586"/>
                <a:gd name="connsiteY3-346" fmla="*/ 120336 h 1036320"/>
                <a:gd name="connsiteX4-347" fmla="*/ 2114550 w 2114586"/>
                <a:gd name="connsiteY4-348" fmla="*/ 509588 h 1036320"/>
                <a:gd name="connsiteX5-349" fmla="*/ 1782871 w 2114586"/>
                <a:gd name="connsiteY5-350" fmla="*/ 939796 h 1036320"/>
                <a:gd name="connsiteX6-351" fmla="*/ 1576810 w 2114586"/>
                <a:gd name="connsiteY6-352" fmla="*/ 1036320 h 1036320"/>
                <a:gd name="connsiteX7-353" fmla="*/ 129861 w 2114586"/>
                <a:gd name="connsiteY7-354" fmla="*/ 1036320 h 1036320"/>
                <a:gd name="connsiteX8-355" fmla="*/ 0 w 2114586"/>
                <a:gd name="connsiteY8-356" fmla="*/ 906459 h 1036320"/>
                <a:gd name="connsiteX9-357" fmla="*/ 0 w 2114586"/>
                <a:gd name="connsiteY9-358" fmla="*/ 129861 h 1036320"/>
                <a:gd name="connsiteX0-359" fmla="*/ 0 w 2114586"/>
                <a:gd name="connsiteY0-360" fmla="*/ 129861 h 1036320"/>
                <a:gd name="connsiteX1-361" fmla="*/ 129861 w 2114586"/>
                <a:gd name="connsiteY1-362" fmla="*/ 0 h 1036320"/>
                <a:gd name="connsiteX2-363" fmla="*/ 1576810 w 2114586"/>
                <a:gd name="connsiteY2-364" fmla="*/ 0 h 1036320"/>
                <a:gd name="connsiteX3-365" fmla="*/ 1811447 w 2114586"/>
                <a:gd name="connsiteY3-366" fmla="*/ 120336 h 1036320"/>
                <a:gd name="connsiteX4-367" fmla="*/ 2114550 w 2114586"/>
                <a:gd name="connsiteY4-368" fmla="*/ 509588 h 1036320"/>
                <a:gd name="connsiteX5-369" fmla="*/ 1806683 w 2114586"/>
                <a:gd name="connsiteY5-370" fmla="*/ 944558 h 1036320"/>
                <a:gd name="connsiteX6-371" fmla="*/ 1576810 w 2114586"/>
                <a:gd name="connsiteY6-372" fmla="*/ 1036320 h 1036320"/>
                <a:gd name="connsiteX7-373" fmla="*/ 129861 w 2114586"/>
                <a:gd name="connsiteY7-374" fmla="*/ 1036320 h 1036320"/>
                <a:gd name="connsiteX8-375" fmla="*/ 0 w 2114586"/>
                <a:gd name="connsiteY8-376" fmla="*/ 906459 h 1036320"/>
                <a:gd name="connsiteX9-377" fmla="*/ 0 w 2114586"/>
                <a:gd name="connsiteY9-378" fmla="*/ 129861 h 1036320"/>
                <a:gd name="connsiteX0-379" fmla="*/ 0 w 2114731"/>
                <a:gd name="connsiteY0-380" fmla="*/ 129861 h 1036320"/>
                <a:gd name="connsiteX1-381" fmla="*/ 129861 w 2114731"/>
                <a:gd name="connsiteY1-382" fmla="*/ 0 h 1036320"/>
                <a:gd name="connsiteX2-383" fmla="*/ 1576810 w 2114731"/>
                <a:gd name="connsiteY2-384" fmla="*/ 0 h 1036320"/>
                <a:gd name="connsiteX3-385" fmla="*/ 1811447 w 2114731"/>
                <a:gd name="connsiteY3-386" fmla="*/ 120336 h 1036320"/>
                <a:gd name="connsiteX4-387" fmla="*/ 2114550 w 2114731"/>
                <a:gd name="connsiteY4-388" fmla="*/ 509588 h 1036320"/>
                <a:gd name="connsiteX5-389" fmla="*/ 1806683 w 2114731"/>
                <a:gd name="connsiteY5-390" fmla="*/ 944558 h 1036320"/>
                <a:gd name="connsiteX6-391" fmla="*/ 1576810 w 2114731"/>
                <a:gd name="connsiteY6-392" fmla="*/ 1036320 h 1036320"/>
                <a:gd name="connsiteX7-393" fmla="*/ 129861 w 2114731"/>
                <a:gd name="connsiteY7-394" fmla="*/ 1036320 h 1036320"/>
                <a:gd name="connsiteX8-395" fmla="*/ 0 w 2114731"/>
                <a:gd name="connsiteY8-396" fmla="*/ 906459 h 1036320"/>
                <a:gd name="connsiteX9-397" fmla="*/ 0 w 2114731"/>
                <a:gd name="connsiteY9-398" fmla="*/ 129861 h 1036320"/>
                <a:gd name="connsiteX0-399" fmla="*/ 0 w 2143202"/>
                <a:gd name="connsiteY0-400" fmla="*/ 129861 h 1036320"/>
                <a:gd name="connsiteX1-401" fmla="*/ 129861 w 2143202"/>
                <a:gd name="connsiteY1-402" fmla="*/ 0 h 1036320"/>
                <a:gd name="connsiteX2-403" fmla="*/ 1576810 w 2143202"/>
                <a:gd name="connsiteY2-404" fmla="*/ 0 h 1036320"/>
                <a:gd name="connsiteX3-405" fmla="*/ 1811447 w 2143202"/>
                <a:gd name="connsiteY3-406" fmla="*/ 120336 h 1036320"/>
                <a:gd name="connsiteX4-407" fmla="*/ 2143125 w 2143202"/>
                <a:gd name="connsiteY4-408" fmla="*/ 509588 h 1036320"/>
                <a:gd name="connsiteX5-409" fmla="*/ 1806683 w 2143202"/>
                <a:gd name="connsiteY5-410" fmla="*/ 944558 h 1036320"/>
                <a:gd name="connsiteX6-411" fmla="*/ 1576810 w 2143202"/>
                <a:gd name="connsiteY6-412" fmla="*/ 1036320 h 1036320"/>
                <a:gd name="connsiteX7-413" fmla="*/ 129861 w 2143202"/>
                <a:gd name="connsiteY7-414" fmla="*/ 1036320 h 1036320"/>
                <a:gd name="connsiteX8-415" fmla="*/ 0 w 2143202"/>
                <a:gd name="connsiteY8-416" fmla="*/ 906459 h 1036320"/>
                <a:gd name="connsiteX9-417" fmla="*/ 0 w 2143202"/>
                <a:gd name="connsiteY9-418" fmla="*/ 129861 h 1036320"/>
                <a:gd name="connsiteX0-419" fmla="*/ 0 w 2143202"/>
                <a:gd name="connsiteY0-420" fmla="*/ 129861 h 1036320"/>
                <a:gd name="connsiteX1-421" fmla="*/ 129861 w 2143202"/>
                <a:gd name="connsiteY1-422" fmla="*/ 0 h 1036320"/>
                <a:gd name="connsiteX2-423" fmla="*/ 1576810 w 2143202"/>
                <a:gd name="connsiteY2-424" fmla="*/ 0 h 1036320"/>
                <a:gd name="connsiteX3-425" fmla="*/ 1840022 w 2143202"/>
                <a:gd name="connsiteY3-426" fmla="*/ 107636 h 1036320"/>
                <a:gd name="connsiteX4-427" fmla="*/ 2143125 w 2143202"/>
                <a:gd name="connsiteY4-428" fmla="*/ 509588 h 1036320"/>
                <a:gd name="connsiteX5-429" fmla="*/ 1806683 w 2143202"/>
                <a:gd name="connsiteY5-430" fmla="*/ 944558 h 1036320"/>
                <a:gd name="connsiteX6-431" fmla="*/ 1576810 w 2143202"/>
                <a:gd name="connsiteY6-432" fmla="*/ 1036320 h 1036320"/>
                <a:gd name="connsiteX7-433" fmla="*/ 129861 w 2143202"/>
                <a:gd name="connsiteY7-434" fmla="*/ 1036320 h 1036320"/>
                <a:gd name="connsiteX8-435" fmla="*/ 0 w 2143202"/>
                <a:gd name="connsiteY8-436" fmla="*/ 906459 h 1036320"/>
                <a:gd name="connsiteX9-437" fmla="*/ 0 w 2143202"/>
                <a:gd name="connsiteY9-438" fmla="*/ 129861 h 10363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Lst>
              <a:rect l="l" t="t" r="r" b="b"/>
              <a:pathLst>
                <a:path w="2143202" h="1036320">
                  <a:moveTo>
                    <a:pt x="0" y="129861"/>
                  </a:moveTo>
                  <a:cubicBezTo>
                    <a:pt x="0" y="58141"/>
                    <a:pt x="58141" y="0"/>
                    <a:pt x="129861" y="0"/>
                  </a:cubicBezTo>
                  <a:lnTo>
                    <a:pt x="1576810" y="0"/>
                  </a:lnTo>
                  <a:cubicBezTo>
                    <a:pt x="1648530" y="0"/>
                    <a:pt x="1782872" y="69254"/>
                    <a:pt x="1840022" y="107636"/>
                  </a:cubicBezTo>
                  <a:cubicBezTo>
                    <a:pt x="2052180" y="223100"/>
                    <a:pt x="2145278" y="375075"/>
                    <a:pt x="2143125" y="509588"/>
                  </a:cubicBezTo>
                  <a:cubicBezTo>
                    <a:pt x="2145278" y="633941"/>
                    <a:pt x="2104568" y="794805"/>
                    <a:pt x="1806683" y="944558"/>
                  </a:cubicBezTo>
                  <a:cubicBezTo>
                    <a:pt x="1720959" y="1021040"/>
                    <a:pt x="1648530" y="1036320"/>
                    <a:pt x="1576810" y="1036320"/>
                  </a:cubicBezTo>
                  <a:lnTo>
                    <a:pt x="129861" y="1036320"/>
                  </a:lnTo>
                  <a:cubicBezTo>
                    <a:pt x="58141" y="1036320"/>
                    <a:pt x="0" y="978179"/>
                    <a:pt x="0" y="906459"/>
                  </a:cubicBezTo>
                  <a:lnTo>
                    <a:pt x="0" y="129861"/>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r>
                <a:rPr lang="en-US" altLang="zh-CN" sz="1015" dirty="0">
                  <a:solidFill>
                    <a:prstClr val="white"/>
                  </a:solidFill>
                </a:rPr>
                <a:t>02</a:t>
              </a:r>
              <a:endParaRPr lang="zh-CN" altLang="en-US" sz="1015" dirty="0">
                <a:solidFill>
                  <a:prstClr val="white"/>
                </a:solidFill>
              </a:endParaRPr>
            </a:p>
          </p:txBody>
        </p:sp>
        <p:sp>
          <p:nvSpPr>
            <p:cNvPr id="8" name="圆角矩形 25">
              <a:extLst>
                <a:ext uri="{FF2B5EF4-FFF2-40B4-BE49-F238E27FC236}">
                  <a16:creationId xmlns:a16="http://schemas.microsoft.com/office/drawing/2014/main" id="{D34D9E6E-2E8B-420F-998B-51ABB8B73FEB}"/>
                </a:ext>
              </a:extLst>
            </p:cNvPr>
            <p:cNvSpPr/>
            <p:nvPr/>
          </p:nvSpPr>
          <p:spPr>
            <a:xfrm>
              <a:off x="5781023" y="3086459"/>
              <a:ext cx="2017131" cy="975360"/>
            </a:xfrm>
            <a:custGeom>
              <a:avLst/>
              <a:gdLst>
                <a:gd name="connsiteX0" fmla="*/ 0 w 1706671"/>
                <a:gd name="connsiteY0" fmla="*/ 129861 h 1036320"/>
                <a:gd name="connsiteX1" fmla="*/ 129861 w 1706671"/>
                <a:gd name="connsiteY1" fmla="*/ 0 h 1036320"/>
                <a:gd name="connsiteX2" fmla="*/ 1576810 w 1706671"/>
                <a:gd name="connsiteY2" fmla="*/ 0 h 1036320"/>
                <a:gd name="connsiteX3" fmla="*/ 1706671 w 1706671"/>
                <a:gd name="connsiteY3" fmla="*/ 129861 h 1036320"/>
                <a:gd name="connsiteX4" fmla="*/ 1706671 w 1706671"/>
                <a:gd name="connsiteY4" fmla="*/ 906459 h 1036320"/>
                <a:gd name="connsiteX5" fmla="*/ 1576810 w 1706671"/>
                <a:gd name="connsiteY5" fmla="*/ 1036320 h 1036320"/>
                <a:gd name="connsiteX6" fmla="*/ 129861 w 1706671"/>
                <a:gd name="connsiteY6" fmla="*/ 1036320 h 1036320"/>
                <a:gd name="connsiteX7" fmla="*/ 0 w 1706671"/>
                <a:gd name="connsiteY7" fmla="*/ 906459 h 1036320"/>
                <a:gd name="connsiteX8" fmla="*/ 0 w 1706671"/>
                <a:gd name="connsiteY8" fmla="*/ 129861 h 1036320"/>
                <a:gd name="connsiteX0-1" fmla="*/ 0 w 2114558"/>
                <a:gd name="connsiteY0-2" fmla="*/ 129861 h 1036320"/>
                <a:gd name="connsiteX1-3" fmla="*/ 129861 w 2114558"/>
                <a:gd name="connsiteY1-4" fmla="*/ 0 h 1036320"/>
                <a:gd name="connsiteX2-5" fmla="*/ 1576810 w 2114558"/>
                <a:gd name="connsiteY2-6" fmla="*/ 0 h 1036320"/>
                <a:gd name="connsiteX3-7" fmla="*/ 1706671 w 2114558"/>
                <a:gd name="connsiteY3-8" fmla="*/ 129861 h 1036320"/>
                <a:gd name="connsiteX4-9" fmla="*/ 2114550 w 2114558"/>
                <a:gd name="connsiteY4-10" fmla="*/ 509588 h 1036320"/>
                <a:gd name="connsiteX5-11" fmla="*/ 1706671 w 2114558"/>
                <a:gd name="connsiteY5-12" fmla="*/ 906459 h 1036320"/>
                <a:gd name="connsiteX6-13" fmla="*/ 1576810 w 2114558"/>
                <a:gd name="connsiteY6-14" fmla="*/ 1036320 h 1036320"/>
                <a:gd name="connsiteX7-15" fmla="*/ 129861 w 2114558"/>
                <a:gd name="connsiteY7-16" fmla="*/ 1036320 h 1036320"/>
                <a:gd name="connsiteX8-17" fmla="*/ 0 w 2114558"/>
                <a:gd name="connsiteY8-18" fmla="*/ 906459 h 1036320"/>
                <a:gd name="connsiteX9" fmla="*/ 0 w 2114558"/>
                <a:gd name="connsiteY9" fmla="*/ 129861 h 1036320"/>
                <a:gd name="connsiteX0-19" fmla="*/ 0 w 2114560"/>
                <a:gd name="connsiteY0-20" fmla="*/ 129861 h 1036320"/>
                <a:gd name="connsiteX1-21" fmla="*/ 129861 w 2114560"/>
                <a:gd name="connsiteY1-22" fmla="*/ 0 h 1036320"/>
                <a:gd name="connsiteX2-23" fmla="*/ 1576810 w 2114560"/>
                <a:gd name="connsiteY2-24" fmla="*/ 0 h 1036320"/>
                <a:gd name="connsiteX3-25" fmla="*/ 1778109 w 2114560"/>
                <a:gd name="connsiteY3-26" fmla="*/ 148911 h 1036320"/>
                <a:gd name="connsiteX4-27" fmla="*/ 2114550 w 2114560"/>
                <a:gd name="connsiteY4-28" fmla="*/ 509588 h 1036320"/>
                <a:gd name="connsiteX5-29" fmla="*/ 1706671 w 2114560"/>
                <a:gd name="connsiteY5-30" fmla="*/ 906459 h 1036320"/>
                <a:gd name="connsiteX6-31" fmla="*/ 1576810 w 2114560"/>
                <a:gd name="connsiteY6-32" fmla="*/ 1036320 h 1036320"/>
                <a:gd name="connsiteX7-33" fmla="*/ 129861 w 2114560"/>
                <a:gd name="connsiteY7-34" fmla="*/ 1036320 h 1036320"/>
                <a:gd name="connsiteX8-35" fmla="*/ 0 w 2114560"/>
                <a:gd name="connsiteY8-36" fmla="*/ 906459 h 1036320"/>
                <a:gd name="connsiteX9-37" fmla="*/ 0 w 2114560"/>
                <a:gd name="connsiteY9-38" fmla="*/ 129861 h 1036320"/>
                <a:gd name="connsiteX0-39" fmla="*/ 0 w 2114567"/>
                <a:gd name="connsiteY0-40" fmla="*/ 129861 h 1036320"/>
                <a:gd name="connsiteX1-41" fmla="*/ 129861 w 2114567"/>
                <a:gd name="connsiteY1-42" fmla="*/ 0 h 1036320"/>
                <a:gd name="connsiteX2-43" fmla="*/ 1576810 w 2114567"/>
                <a:gd name="connsiteY2-44" fmla="*/ 0 h 1036320"/>
                <a:gd name="connsiteX3-45" fmla="*/ 1778109 w 2114567"/>
                <a:gd name="connsiteY3-46" fmla="*/ 148911 h 1036320"/>
                <a:gd name="connsiteX4-47" fmla="*/ 2114550 w 2114567"/>
                <a:gd name="connsiteY4-48" fmla="*/ 509588 h 1036320"/>
                <a:gd name="connsiteX5-49" fmla="*/ 1706671 w 2114567"/>
                <a:gd name="connsiteY5-50" fmla="*/ 906459 h 1036320"/>
                <a:gd name="connsiteX6-51" fmla="*/ 1576810 w 2114567"/>
                <a:gd name="connsiteY6-52" fmla="*/ 1036320 h 1036320"/>
                <a:gd name="connsiteX7-53" fmla="*/ 129861 w 2114567"/>
                <a:gd name="connsiteY7-54" fmla="*/ 1036320 h 1036320"/>
                <a:gd name="connsiteX8-55" fmla="*/ 0 w 2114567"/>
                <a:gd name="connsiteY8-56" fmla="*/ 906459 h 1036320"/>
                <a:gd name="connsiteX9-57" fmla="*/ 0 w 2114567"/>
                <a:gd name="connsiteY9-58" fmla="*/ 129861 h 1036320"/>
                <a:gd name="connsiteX0-59" fmla="*/ 0 w 2114568"/>
                <a:gd name="connsiteY0-60" fmla="*/ 129861 h 1036320"/>
                <a:gd name="connsiteX1-61" fmla="*/ 129861 w 2114568"/>
                <a:gd name="connsiteY1-62" fmla="*/ 0 h 1036320"/>
                <a:gd name="connsiteX2-63" fmla="*/ 1576810 w 2114568"/>
                <a:gd name="connsiteY2-64" fmla="*/ 0 h 1036320"/>
                <a:gd name="connsiteX3-65" fmla="*/ 1782872 w 2114568"/>
                <a:gd name="connsiteY3-66" fmla="*/ 129861 h 1036320"/>
                <a:gd name="connsiteX4-67" fmla="*/ 2114550 w 2114568"/>
                <a:gd name="connsiteY4-68" fmla="*/ 509588 h 1036320"/>
                <a:gd name="connsiteX5-69" fmla="*/ 1706671 w 2114568"/>
                <a:gd name="connsiteY5-70" fmla="*/ 906459 h 1036320"/>
                <a:gd name="connsiteX6-71" fmla="*/ 1576810 w 2114568"/>
                <a:gd name="connsiteY6-72" fmla="*/ 1036320 h 1036320"/>
                <a:gd name="connsiteX7-73" fmla="*/ 129861 w 2114568"/>
                <a:gd name="connsiteY7-74" fmla="*/ 1036320 h 1036320"/>
                <a:gd name="connsiteX8-75" fmla="*/ 0 w 2114568"/>
                <a:gd name="connsiteY8-76" fmla="*/ 906459 h 1036320"/>
                <a:gd name="connsiteX9-77" fmla="*/ 0 w 2114568"/>
                <a:gd name="connsiteY9-78" fmla="*/ 129861 h 1036320"/>
                <a:gd name="connsiteX0-79" fmla="*/ 0 w 2114568"/>
                <a:gd name="connsiteY0-80" fmla="*/ 129861 h 1036320"/>
                <a:gd name="connsiteX1-81" fmla="*/ 129861 w 2114568"/>
                <a:gd name="connsiteY1-82" fmla="*/ 0 h 1036320"/>
                <a:gd name="connsiteX2-83" fmla="*/ 1576810 w 2114568"/>
                <a:gd name="connsiteY2-84" fmla="*/ 0 h 1036320"/>
                <a:gd name="connsiteX3-85" fmla="*/ 1782872 w 2114568"/>
                <a:gd name="connsiteY3-86" fmla="*/ 129861 h 1036320"/>
                <a:gd name="connsiteX4-87" fmla="*/ 2114550 w 2114568"/>
                <a:gd name="connsiteY4-88" fmla="*/ 509588 h 1036320"/>
                <a:gd name="connsiteX5-89" fmla="*/ 1706671 w 2114568"/>
                <a:gd name="connsiteY5-90" fmla="*/ 906459 h 1036320"/>
                <a:gd name="connsiteX6-91" fmla="*/ 1576810 w 2114568"/>
                <a:gd name="connsiteY6-92" fmla="*/ 1036320 h 1036320"/>
                <a:gd name="connsiteX7-93" fmla="*/ 129861 w 2114568"/>
                <a:gd name="connsiteY7-94" fmla="*/ 1036320 h 1036320"/>
                <a:gd name="connsiteX8-95" fmla="*/ 0 w 2114568"/>
                <a:gd name="connsiteY8-96" fmla="*/ 906459 h 1036320"/>
                <a:gd name="connsiteX9-97" fmla="*/ 0 w 2114568"/>
                <a:gd name="connsiteY9-98" fmla="*/ 129861 h 1036320"/>
                <a:gd name="connsiteX0-99" fmla="*/ 0 w 2114571"/>
                <a:gd name="connsiteY0-100" fmla="*/ 129861 h 1036320"/>
                <a:gd name="connsiteX1-101" fmla="*/ 129861 w 2114571"/>
                <a:gd name="connsiteY1-102" fmla="*/ 0 h 1036320"/>
                <a:gd name="connsiteX2-103" fmla="*/ 1576810 w 2114571"/>
                <a:gd name="connsiteY2-104" fmla="*/ 0 h 1036320"/>
                <a:gd name="connsiteX3-105" fmla="*/ 1811447 w 2114571"/>
                <a:gd name="connsiteY3-106" fmla="*/ 120336 h 1036320"/>
                <a:gd name="connsiteX4-107" fmla="*/ 2114550 w 2114571"/>
                <a:gd name="connsiteY4-108" fmla="*/ 509588 h 1036320"/>
                <a:gd name="connsiteX5-109" fmla="*/ 1706671 w 2114571"/>
                <a:gd name="connsiteY5-110" fmla="*/ 906459 h 1036320"/>
                <a:gd name="connsiteX6-111" fmla="*/ 1576810 w 2114571"/>
                <a:gd name="connsiteY6-112" fmla="*/ 1036320 h 1036320"/>
                <a:gd name="connsiteX7-113" fmla="*/ 129861 w 2114571"/>
                <a:gd name="connsiteY7-114" fmla="*/ 1036320 h 1036320"/>
                <a:gd name="connsiteX8-115" fmla="*/ 0 w 2114571"/>
                <a:gd name="connsiteY8-116" fmla="*/ 906459 h 1036320"/>
                <a:gd name="connsiteX9-117" fmla="*/ 0 w 2114571"/>
                <a:gd name="connsiteY9-118" fmla="*/ 129861 h 1036320"/>
                <a:gd name="connsiteX0-119" fmla="*/ 0 w 2114571"/>
                <a:gd name="connsiteY0-120" fmla="*/ 129861 h 1036320"/>
                <a:gd name="connsiteX1-121" fmla="*/ 129861 w 2114571"/>
                <a:gd name="connsiteY1-122" fmla="*/ 0 h 1036320"/>
                <a:gd name="connsiteX2-123" fmla="*/ 1576810 w 2114571"/>
                <a:gd name="connsiteY2-124" fmla="*/ 0 h 1036320"/>
                <a:gd name="connsiteX3-125" fmla="*/ 1811447 w 2114571"/>
                <a:gd name="connsiteY3-126" fmla="*/ 120336 h 1036320"/>
                <a:gd name="connsiteX4-127" fmla="*/ 2114550 w 2114571"/>
                <a:gd name="connsiteY4-128" fmla="*/ 509588 h 1036320"/>
                <a:gd name="connsiteX5-129" fmla="*/ 1706671 w 2114571"/>
                <a:gd name="connsiteY5-130" fmla="*/ 906459 h 1036320"/>
                <a:gd name="connsiteX6-131" fmla="*/ 1576810 w 2114571"/>
                <a:gd name="connsiteY6-132" fmla="*/ 1036320 h 1036320"/>
                <a:gd name="connsiteX7-133" fmla="*/ 129861 w 2114571"/>
                <a:gd name="connsiteY7-134" fmla="*/ 1036320 h 1036320"/>
                <a:gd name="connsiteX8-135" fmla="*/ 0 w 2114571"/>
                <a:gd name="connsiteY8-136" fmla="*/ 906459 h 1036320"/>
                <a:gd name="connsiteX9-137" fmla="*/ 0 w 2114571"/>
                <a:gd name="connsiteY9-138" fmla="*/ 129861 h 1036320"/>
                <a:gd name="connsiteX0-139" fmla="*/ 0 w 2114581"/>
                <a:gd name="connsiteY0-140" fmla="*/ 129861 h 1036320"/>
                <a:gd name="connsiteX1-141" fmla="*/ 129861 w 2114581"/>
                <a:gd name="connsiteY1-142" fmla="*/ 0 h 1036320"/>
                <a:gd name="connsiteX2-143" fmla="*/ 1576810 w 2114581"/>
                <a:gd name="connsiteY2-144" fmla="*/ 0 h 1036320"/>
                <a:gd name="connsiteX3-145" fmla="*/ 1811447 w 2114581"/>
                <a:gd name="connsiteY3-146" fmla="*/ 120336 h 1036320"/>
                <a:gd name="connsiteX4-147" fmla="*/ 2114550 w 2114581"/>
                <a:gd name="connsiteY4-148" fmla="*/ 509588 h 1036320"/>
                <a:gd name="connsiteX5-149" fmla="*/ 1706671 w 2114581"/>
                <a:gd name="connsiteY5-150" fmla="*/ 906459 h 1036320"/>
                <a:gd name="connsiteX6-151" fmla="*/ 1576810 w 2114581"/>
                <a:gd name="connsiteY6-152" fmla="*/ 1036320 h 1036320"/>
                <a:gd name="connsiteX7-153" fmla="*/ 129861 w 2114581"/>
                <a:gd name="connsiteY7-154" fmla="*/ 1036320 h 1036320"/>
                <a:gd name="connsiteX8-155" fmla="*/ 0 w 2114581"/>
                <a:gd name="connsiteY8-156" fmla="*/ 906459 h 1036320"/>
                <a:gd name="connsiteX9-157" fmla="*/ 0 w 2114581"/>
                <a:gd name="connsiteY9-158" fmla="*/ 129861 h 1036320"/>
                <a:gd name="connsiteX0-159" fmla="*/ 0 w 2114586"/>
                <a:gd name="connsiteY0-160" fmla="*/ 129861 h 1036320"/>
                <a:gd name="connsiteX1-161" fmla="*/ 129861 w 2114586"/>
                <a:gd name="connsiteY1-162" fmla="*/ 0 h 1036320"/>
                <a:gd name="connsiteX2-163" fmla="*/ 1576810 w 2114586"/>
                <a:gd name="connsiteY2-164" fmla="*/ 0 h 1036320"/>
                <a:gd name="connsiteX3-165" fmla="*/ 1811447 w 2114586"/>
                <a:gd name="connsiteY3-166" fmla="*/ 120336 h 1036320"/>
                <a:gd name="connsiteX4-167" fmla="*/ 2114550 w 2114586"/>
                <a:gd name="connsiteY4-168" fmla="*/ 509588 h 1036320"/>
                <a:gd name="connsiteX5-169" fmla="*/ 1706671 w 2114586"/>
                <a:gd name="connsiteY5-170" fmla="*/ 906459 h 1036320"/>
                <a:gd name="connsiteX6-171" fmla="*/ 1576810 w 2114586"/>
                <a:gd name="connsiteY6-172" fmla="*/ 1036320 h 1036320"/>
                <a:gd name="connsiteX7-173" fmla="*/ 129861 w 2114586"/>
                <a:gd name="connsiteY7-174" fmla="*/ 1036320 h 1036320"/>
                <a:gd name="connsiteX8-175" fmla="*/ 0 w 2114586"/>
                <a:gd name="connsiteY8-176" fmla="*/ 906459 h 1036320"/>
                <a:gd name="connsiteX9-177" fmla="*/ 0 w 2114586"/>
                <a:gd name="connsiteY9-178" fmla="*/ 129861 h 1036320"/>
                <a:gd name="connsiteX0-179" fmla="*/ 0 w 2114586"/>
                <a:gd name="connsiteY0-180" fmla="*/ 129861 h 1036320"/>
                <a:gd name="connsiteX1-181" fmla="*/ 129861 w 2114586"/>
                <a:gd name="connsiteY1-182" fmla="*/ 0 h 1036320"/>
                <a:gd name="connsiteX2-183" fmla="*/ 1576810 w 2114586"/>
                <a:gd name="connsiteY2-184" fmla="*/ 0 h 1036320"/>
                <a:gd name="connsiteX3-185" fmla="*/ 1811447 w 2114586"/>
                <a:gd name="connsiteY3-186" fmla="*/ 120336 h 1036320"/>
                <a:gd name="connsiteX4-187" fmla="*/ 2114550 w 2114586"/>
                <a:gd name="connsiteY4-188" fmla="*/ 509588 h 1036320"/>
                <a:gd name="connsiteX5-189" fmla="*/ 1706671 w 2114586"/>
                <a:gd name="connsiteY5-190" fmla="*/ 906459 h 1036320"/>
                <a:gd name="connsiteX6-191" fmla="*/ 1576810 w 2114586"/>
                <a:gd name="connsiteY6-192" fmla="*/ 1036320 h 1036320"/>
                <a:gd name="connsiteX7-193" fmla="*/ 129861 w 2114586"/>
                <a:gd name="connsiteY7-194" fmla="*/ 1036320 h 1036320"/>
                <a:gd name="connsiteX8-195" fmla="*/ 0 w 2114586"/>
                <a:gd name="connsiteY8-196" fmla="*/ 906459 h 1036320"/>
                <a:gd name="connsiteX9-197" fmla="*/ 0 w 2114586"/>
                <a:gd name="connsiteY9-198" fmla="*/ 129861 h 1036320"/>
                <a:gd name="connsiteX0-199" fmla="*/ 0 w 2114586"/>
                <a:gd name="connsiteY0-200" fmla="*/ 129861 h 1036320"/>
                <a:gd name="connsiteX1-201" fmla="*/ 129861 w 2114586"/>
                <a:gd name="connsiteY1-202" fmla="*/ 0 h 1036320"/>
                <a:gd name="connsiteX2-203" fmla="*/ 1576810 w 2114586"/>
                <a:gd name="connsiteY2-204" fmla="*/ 0 h 1036320"/>
                <a:gd name="connsiteX3-205" fmla="*/ 1811447 w 2114586"/>
                <a:gd name="connsiteY3-206" fmla="*/ 120336 h 1036320"/>
                <a:gd name="connsiteX4-207" fmla="*/ 2114550 w 2114586"/>
                <a:gd name="connsiteY4-208" fmla="*/ 509588 h 1036320"/>
                <a:gd name="connsiteX5-209" fmla="*/ 1706671 w 2114586"/>
                <a:gd name="connsiteY5-210" fmla="*/ 906459 h 1036320"/>
                <a:gd name="connsiteX6-211" fmla="*/ 1576810 w 2114586"/>
                <a:gd name="connsiteY6-212" fmla="*/ 1036320 h 1036320"/>
                <a:gd name="connsiteX7-213" fmla="*/ 129861 w 2114586"/>
                <a:gd name="connsiteY7-214" fmla="*/ 1036320 h 1036320"/>
                <a:gd name="connsiteX8-215" fmla="*/ 0 w 2114586"/>
                <a:gd name="connsiteY8-216" fmla="*/ 906459 h 1036320"/>
                <a:gd name="connsiteX9-217" fmla="*/ 0 w 2114586"/>
                <a:gd name="connsiteY9-218" fmla="*/ 129861 h 1036320"/>
                <a:gd name="connsiteX0-219" fmla="*/ 0 w 2114586"/>
                <a:gd name="connsiteY0-220" fmla="*/ 129861 h 1036320"/>
                <a:gd name="connsiteX1-221" fmla="*/ 129861 w 2114586"/>
                <a:gd name="connsiteY1-222" fmla="*/ 0 h 1036320"/>
                <a:gd name="connsiteX2-223" fmla="*/ 1576810 w 2114586"/>
                <a:gd name="connsiteY2-224" fmla="*/ 0 h 1036320"/>
                <a:gd name="connsiteX3-225" fmla="*/ 1811447 w 2114586"/>
                <a:gd name="connsiteY3-226" fmla="*/ 120336 h 1036320"/>
                <a:gd name="connsiteX4-227" fmla="*/ 2114550 w 2114586"/>
                <a:gd name="connsiteY4-228" fmla="*/ 509588 h 1036320"/>
                <a:gd name="connsiteX5-229" fmla="*/ 1749534 w 2114586"/>
                <a:gd name="connsiteY5-230" fmla="*/ 930271 h 1036320"/>
                <a:gd name="connsiteX6-231" fmla="*/ 1576810 w 2114586"/>
                <a:gd name="connsiteY6-232" fmla="*/ 1036320 h 1036320"/>
                <a:gd name="connsiteX7-233" fmla="*/ 129861 w 2114586"/>
                <a:gd name="connsiteY7-234" fmla="*/ 1036320 h 1036320"/>
                <a:gd name="connsiteX8-235" fmla="*/ 0 w 2114586"/>
                <a:gd name="connsiteY8-236" fmla="*/ 906459 h 1036320"/>
                <a:gd name="connsiteX9-237" fmla="*/ 0 w 2114586"/>
                <a:gd name="connsiteY9-238" fmla="*/ 129861 h 1036320"/>
                <a:gd name="connsiteX0-239" fmla="*/ 0 w 2114586"/>
                <a:gd name="connsiteY0-240" fmla="*/ 129861 h 1036320"/>
                <a:gd name="connsiteX1-241" fmla="*/ 129861 w 2114586"/>
                <a:gd name="connsiteY1-242" fmla="*/ 0 h 1036320"/>
                <a:gd name="connsiteX2-243" fmla="*/ 1576810 w 2114586"/>
                <a:gd name="connsiteY2-244" fmla="*/ 0 h 1036320"/>
                <a:gd name="connsiteX3-245" fmla="*/ 1811447 w 2114586"/>
                <a:gd name="connsiteY3-246" fmla="*/ 120336 h 1036320"/>
                <a:gd name="connsiteX4-247" fmla="*/ 2114550 w 2114586"/>
                <a:gd name="connsiteY4-248" fmla="*/ 509588 h 1036320"/>
                <a:gd name="connsiteX5-249" fmla="*/ 1749534 w 2114586"/>
                <a:gd name="connsiteY5-250" fmla="*/ 930271 h 1036320"/>
                <a:gd name="connsiteX6-251" fmla="*/ 1576810 w 2114586"/>
                <a:gd name="connsiteY6-252" fmla="*/ 1036320 h 1036320"/>
                <a:gd name="connsiteX7-253" fmla="*/ 129861 w 2114586"/>
                <a:gd name="connsiteY7-254" fmla="*/ 1036320 h 1036320"/>
                <a:gd name="connsiteX8-255" fmla="*/ 0 w 2114586"/>
                <a:gd name="connsiteY8-256" fmla="*/ 906459 h 1036320"/>
                <a:gd name="connsiteX9-257" fmla="*/ 0 w 2114586"/>
                <a:gd name="connsiteY9-258" fmla="*/ 129861 h 1036320"/>
                <a:gd name="connsiteX0-259" fmla="*/ 0 w 2114586"/>
                <a:gd name="connsiteY0-260" fmla="*/ 129861 h 1036320"/>
                <a:gd name="connsiteX1-261" fmla="*/ 129861 w 2114586"/>
                <a:gd name="connsiteY1-262" fmla="*/ 0 h 1036320"/>
                <a:gd name="connsiteX2-263" fmla="*/ 1576810 w 2114586"/>
                <a:gd name="connsiteY2-264" fmla="*/ 0 h 1036320"/>
                <a:gd name="connsiteX3-265" fmla="*/ 1811447 w 2114586"/>
                <a:gd name="connsiteY3-266" fmla="*/ 120336 h 1036320"/>
                <a:gd name="connsiteX4-267" fmla="*/ 2114550 w 2114586"/>
                <a:gd name="connsiteY4-268" fmla="*/ 509588 h 1036320"/>
                <a:gd name="connsiteX5-269" fmla="*/ 1749534 w 2114586"/>
                <a:gd name="connsiteY5-270" fmla="*/ 930271 h 1036320"/>
                <a:gd name="connsiteX6-271" fmla="*/ 1576810 w 2114586"/>
                <a:gd name="connsiteY6-272" fmla="*/ 1036320 h 1036320"/>
                <a:gd name="connsiteX7-273" fmla="*/ 129861 w 2114586"/>
                <a:gd name="connsiteY7-274" fmla="*/ 1036320 h 1036320"/>
                <a:gd name="connsiteX8-275" fmla="*/ 0 w 2114586"/>
                <a:gd name="connsiteY8-276" fmla="*/ 906459 h 1036320"/>
                <a:gd name="connsiteX9-277" fmla="*/ 0 w 2114586"/>
                <a:gd name="connsiteY9-278" fmla="*/ 129861 h 1036320"/>
                <a:gd name="connsiteX0-279" fmla="*/ 0 w 2114598"/>
                <a:gd name="connsiteY0-280" fmla="*/ 129861 h 1036320"/>
                <a:gd name="connsiteX1-281" fmla="*/ 129861 w 2114598"/>
                <a:gd name="connsiteY1-282" fmla="*/ 0 h 1036320"/>
                <a:gd name="connsiteX2-283" fmla="*/ 1576810 w 2114598"/>
                <a:gd name="connsiteY2-284" fmla="*/ 0 h 1036320"/>
                <a:gd name="connsiteX3-285" fmla="*/ 1811447 w 2114598"/>
                <a:gd name="connsiteY3-286" fmla="*/ 120336 h 1036320"/>
                <a:gd name="connsiteX4-287" fmla="*/ 2114550 w 2114598"/>
                <a:gd name="connsiteY4-288" fmla="*/ 509588 h 1036320"/>
                <a:gd name="connsiteX5-289" fmla="*/ 1782871 w 2114598"/>
                <a:gd name="connsiteY5-290" fmla="*/ 939796 h 1036320"/>
                <a:gd name="connsiteX6-291" fmla="*/ 1576810 w 2114598"/>
                <a:gd name="connsiteY6-292" fmla="*/ 1036320 h 1036320"/>
                <a:gd name="connsiteX7-293" fmla="*/ 129861 w 2114598"/>
                <a:gd name="connsiteY7-294" fmla="*/ 1036320 h 1036320"/>
                <a:gd name="connsiteX8-295" fmla="*/ 0 w 2114598"/>
                <a:gd name="connsiteY8-296" fmla="*/ 906459 h 1036320"/>
                <a:gd name="connsiteX9-297" fmla="*/ 0 w 2114598"/>
                <a:gd name="connsiteY9-298" fmla="*/ 129861 h 1036320"/>
                <a:gd name="connsiteX0-299" fmla="*/ 0 w 2114598"/>
                <a:gd name="connsiteY0-300" fmla="*/ 129861 h 1036320"/>
                <a:gd name="connsiteX1-301" fmla="*/ 129861 w 2114598"/>
                <a:gd name="connsiteY1-302" fmla="*/ 0 h 1036320"/>
                <a:gd name="connsiteX2-303" fmla="*/ 1576810 w 2114598"/>
                <a:gd name="connsiteY2-304" fmla="*/ 0 h 1036320"/>
                <a:gd name="connsiteX3-305" fmla="*/ 1811447 w 2114598"/>
                <a:gd name="connsiteY3-306" fmla="*/ 120336 h 1036320"/>
                <a:gd name="connsiteX4-307" fmla="*/ 2114550 w 2114598"/>
                <a:gd name="connsiteY4-308" fmla="*/ 509588 h 1036320"/>
                <a:gd name="connsiteX5-309" fmla="*/ 1782871 w 2114598"/>
                <a:gd name="connsiteY5-310" fmla="*/ 939796 h 1036320"/>
                <a:gd name="connsiteX6-311" fmla="*/ 1576810 w 2114598"/>
                <a:gd name="connsiteY6-312" fmla="*/ 1036320 h 1036320"/>
                <a:gd name="connsiteX7-313" fmla="*/ 129861 w 2114598"/>
                <a:gd name="connsiteY7-314" fmla="*/ 1036320 h 1036320"/>
                <a:gd name="connsiteX8-315" fmla="*/ 0 w 2114598"/>
                <a:gd name="connsiteY8-316" fmla="*/ 906459 h 1036320"/>
                <a:gd name="connsiteX9-317" fmla="*/ 0 w 2114598"/>
                <a:gd name="connsiteY9-318" fmla="*/ 129861 h 1036320"/>
                <a:gd name="connsiteX0-319" fmla="*/ 0 w 2114614"/>
                <a:gd name="connsiteY0-320" fmla="*/ 129861 h 1036320"/>
                <a:gd name="connsiteX1-321" fmla="*/ 129861 w 2114614"/>
                <a:gd name="connsiteY1-322" fmla="*/ 0 h 1036320"/>
                <a:gd name="connsiteX2-323" fmla="*/ 1576810 w 2114614"/>
                <a:gd name="connsiteY2-324" fmla="*/ 0 h 1036320"/>
                <a:gd name="connsiteX3-325" fmla="*/ 1811447 w 2114614"/>
                <a:gd name="connsiteY3-326" fmla="*/ 120336 h 1036320"/>
                <a:gd name="connsiteX4-327" fmla="*/ 2114550 w 2114614"/>
                <a:gd name="connsiteY4-328" fmla="*/ 509588 h 1036320"/>
                <a:gd name="connsiteX5-329" fmla="*/ 1782871 w 2114614"/>
                <a:gd name="connsiteY5-330" fmla="*/ 939796 h 1036320"/>
                <a:gd name="connsiteX6-331" fmla="*/ 1576810 w 2114614"/>
                <a:gd name="connsiteY6-332" fmla="*/ 1036320 h 1036320"/>
                <a:gd name="connsiteX7-333" fmla="*/ 129861 w 2114614"/>
                <a:gd name="connsiteY7-334" fmla="*/ 1036320 h 1036320"/>
                <a:gd name="connsiteX8-335" fmla="*/ 0 w 2114614"/>
                <a:gd name="connsiteY8-336" fmla="*/ 906459 h 1036320"/>
                <a:gd name="connsiteX9-337" fmla="*/ 0 w 2114614"/>
                <a:gd name="connsiteY9-338" fmla="*/ 129861 h 1036320"/>
                <a:gd name="connsiteX0-339" fmla="*/ 0 w 2114586"/>
                <a:gd name="connsiteY0-340" fmla="*/ 129861 h 1036320"/>
                <a:gd name="connsiteX1-341" fmla="*/ 129861 w 2114586"/>
                <a:gd name="connsiteY1-342" fmla="*/ 0 h 1036320"/>
                <a:gd name="connsiteX2-343" fmla="*/ 1576810 w 2114586"/>
                <a:gd name="connsiteY2-344" fmla="*/ 0 h 1036320"/>
                <a:gd name="connsiteX3-345" fmla="*/ 1811447 w 2114586"/>
                <a:gd name="connsiteY3-346" fmla="*/ 120336 h 1036320"/>
                <a:gd name="connsiteX4-347" fmla="*/ 2114550 w 2114586"/>
                <a:gd name="connsiteY4-348" fmla="*/ 509588 h 1036320"/>
                <a:gd name="connsiteX5-349" fmla="*/ 1782871 w 2114586"/>
                <a:gd name="connsiteY5-350" fmla="*/ 939796 h 1036320"/>
                <a:gd name="connsiteX6-351" fmla="*/ 1576810 w 2114586"/>
                <a:gd name="connsiteY6-352" fmla="*/ 1036320 h 1036320"/>
                <a:gd name="connsiteX7-353" fmla="*/ 129861 w 2114586"/>
                <a:gd name="connsiteY7-354" fmla="*/ 1036320 h 1036320"/>
                <a:gd name="connsiteX8-355" fmla="*/ 0 w 2114586"/>
                <a:gd name="connsiteY8-356" fmla="*/ 906459 h 1036320"/>
                <a:gd name="connsiteX9-357" fmla="*/ 0 w 2114586"/>
                <a:gd name="connsiteY9-358" fmla="*/ 129861 h 1036320"/>
                <a:gd name="connsiteX0-359" fmla="*/ 0 w 2114586"/>
                <a:gd name="connsiteY0-360" fmla="*/ 129861 h 1036320"/>
                <a:gd name="connsiteX1-361" fmla="*/ 129861 w 2114586"/>
                <a:gd name="connsiteY1-362" fmla="*/ 0 h 1036320"/>
                <a:gd name="connsiteX2-363" fmla="*/ 1576810 w 2114586"/>
                <a:gd name="connsiteY2-364" fmla="*/ 0 h 1036320"/>
                <a:gd name="connsiteX3-365" fmla="*/ 1811447 w 2114586"/>
                <a:gd name="connsiteY3-366" fmla="*/ 120336 h 1036320"/>
                <a:gd name="connsiteX4-367" fmla="*/ 2114550 w 2114586"/>
                <a:gd name="connsiteY4-368" fmla="*/ 509588 h 1036320"/>
                <a:gd name="connsiteX5-369" fmla="*/ 1806683 w 2114586"/>
                <a:gd name="connsiteY5-370" fmla="*/ 944558 h 1036320"/>
                <a:gd name="connsiteX6-371" fmla="*/ 1576810 w 2114586"/>
                <a:gd name="connsiteY6-372" fmla="*/ 1036320 h 1036320"/>
                <a:gd name="connsiteX7-373" fmla="*/ 129861 w 2114586"/>
                <a:gd name="connsiteY7-374" fmla="*/ 1036320 h 1036320"/>
                <a:gd name="connsiteX8-375" fmla="*/ 0 w 2114586"/>
                <a:gd name="connsiteY8-376" fmla="*/ 906459 h 1036320"/>
                <a:gd name="connsiteX9-377" fmla="*/ 0 w 2114586"/>
                <a:gd name="connsiteY9-378" fmla="*/ 129861 h 1036320"/>
                <a:gd name="connsiteX0-379" fmla="*/ 0 w 2114731"/>
                <a:gd name="connsiteY0-380" fmla="*/ 129861 h 1036320"/>
                <a:gd name="connsiteX1-381" fmla="*/ 129861 w 2114731"/>
                <a:gd name="connsiteY1-382" fmla="*/ 0 h 1036320"/>
                <a:gd name="connsiteX2-383" fmla="*/ 1576810 w 2114731"/>
                <a:gd name="connsiteY2-384" fmla="*/ 0 h 1036320"/>
                <a:gd name="connsiteX3-385" fmla="*/ 1811447 w 2114731"/>
                <a:gd name="connsiteY3-386" fmla="*/ 120336 h 1036320"/>
                <a:gd name="connsiteX4-387" fmla="*/ 2114550 w 2114731"/>
                <a:gd name="connsiteY4-388" fmla="*/ 509588 h 1036320"/>
                <a:gd name="connsiteX5-389" fmla="*/ 1806683 w 2114731"/>
                <a:gd name="connsiteY5-390" fmla="*/ 944558 h 1036320"/>
                <a:gd name="connsiteX6-391" fmla="*/ 1576810 w 2114731"/>
                <a:gd name="connsiteY6-392" fmla="*/ 1036320 h 1036320"/>
                <a:gd name="connsiteX7-393" fmla="*/ 129861 w 2114731"/>
                <a:gd name="connsiteY7-394" fmla="*/ 1036320 h 1036320"/>
                <a:gd name="connsiteX8-395" fmla="*/ 0 w 2114731"/>
                <a:gd name="connsiteY8-396" fmla="*/ 906459 h 1036320"/>
                <a:gd name="connsiteX9-397" fmla="*/ 0 w 2114731"/>
                <a:gd name="connsiteY9-398" fmla="*/ 129861 h 1036320"/>
                <a:gd name="connsiteX0-399" fmla="*/ 0 w 2143202"/>
                <a:gd name="connsiteY0-400" fmla="*/ 129861 h 1036320"/>
                <a:gd name="connsiteX1-401" fmla="*/ 129861 w 2143202"/>
                <a:gd name="connsiteY1-402" fmla="*/ 0 h 1036320"/>
                <a:gd name="connsiteX2-403" fmla="*/ 1576810 w 2143202"/>
                <a:gd name="connsiteY2-404" fmla="*/ 0 h 1036320"/>
                <a:gd name="connsiteX3-405" fmla="*/ 1811447 w 2143202"/>
                <a:gd name="connsiteY3-406" fmla="*/ 120336 h 1036320"/>
                <a:gd name="connsiteX4-407" fmla="*/ 2143125 w 2143202"/>
                <a:gd name="connsiteY4-408" fmla="*/ 509588 h 1036320"/>
                <a:gd name="connsiteX5-409" fmla="*/ 1806683 w 2143202"/>
                <a:gd name="connsiteY5-410" fmla="*/ 944558 h 1036320"/>
                <a:gd name="connsiteX6-411" fmla="*/ 1576810 w 2143202"/>
                <a:gd name="connsiteY6-412" fmla="*/ 1036320 h 1036320"/>
                <a:gd name="connsiteX7-413" fmla="*/ 129861 w 2143202"/>
                <a:gd name="connsiteY7-414" fmla="*/ 1036320 h 1036320"/>
                <a:gd name="connsiteX8-415" fmla="*/ 0 w 2143202"/>
                <a:gd name="connsiteY8-416" fmla="*/ 906459 h 1036320"/>
                <a:gd name="connsiteX9-417" fmla="*/ 0 w 2143202"/>
                <a:gd name="connsiteY9-418" fmla="*/ 129861 h 1036320"/>
                <a:gd name="connsiteX0-419" fmla="*/ 0 w 2143202"/>
                <a:gd name="connsiteY0-420" fmla="*/ 129861 h 1036320"/>
                <a:gd name="connsiteX1-421" fmla="*/ 129861 w 2143202"/>
                <a:gd name="connsiteY1-422" fmla="*/ 0 h 1036320"/>
                <a:gd name="connsiteX2-423" fmla="*/ 1576810 w 2143202"/>
                <a:gd name="connsiteY2-424" fmla="*/ 0 h 1036320"/>
                <a:gd name="connsiteX3-425" fmla="*/ 1840022 w 2143202"/>
                <a:gd name="connsiteY3-426" fmla="*/ 107636 h 1036320"/>
                <a:gd name="connsiteX4-427" fmla="*/ 2143125 w 2143202"/>
                <a:gd name="connsiteY4-428" fmla="*/ 509588 h 1036320"/>
                <a:gd name="connsiteX5-429" fmla="*/ 1806683 w 2143202"/>
                <a:gd name="connsiteY5-430" fmla="*/ 944558 h 1036320"/>
                <a:gd name="connsiteX6-431" fmla="*/ 1576810 w 2143202"/>
                <a:gd name="connsiteY6-432" fmla="*/ 1036320 h 1036320"/>
                <a:gd name="connsiteX7-433" fmla="*/ 129861 w 2143202"/>
                <a:gd name="connsiteY7-434" fmla="*/ 1036320 h 1036320"/>
                <a:gd name="connsiteX8-435" fmla="*/ 0 w 2143202"/>
                <a:gd name="connsiteY8-436" fmla="*/ 906459 h 1036320"/>
                <a:gd name="connsiteX9-437" fmla="*/ 0 w 2143202"/>
                <a:gd name="connsiteY9-438" fmla="*/ 129861 h 10363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Lst>
              <a:rect l="l" t="t" r="r" b="b"/>
              <a:pathLst>
                <a:path w="2143202" h="1036320">
                  <a:moveTo>
                    <a:pt x="0" y="129861"/>
                  </a:moveTo>
                  <a:cubicBezTo>
                    <a:pt x="0" y="58141"/>
                    <a:pt x="58141" y="0"/>
                    <a:pt x="129861" y="0"/>
                  </a:cubicBezTo>
                  <a:lnTo>
                    <a:pt x="1576810" y="0"/>
                  </a:lnTo>
                  <a:cubicBezTo>
                    <a:pt x="1648530" y="0"/>
                    <a:pt x="1782872" y="69254"/>
                    <a:pt x="1840022" y="107636"/>
                  </a:cubicBezTo>
                  <a:cubicBezTo>
                    <a:pt x="2052180" y="223100"/>
                    <a:pt x="2145278" y="375075"/>
                    <a:pt x="2143125" y="509588"/>
                  </a:cubicBezTo>
                  <a:cubicBezTo>
                    <a:pt x="2145278" y="633941"/>
                    <a:pt x="2104568" y="794805"/>
                    <a:pt x="1806683" y="944558"/>
                  </a:cubicBezTo>
                  <a:cubicBezTo>
                    <a:pt x="1720959" y="1021040"/>
                    <a:pt x="1648530" y="1036320"/>
                    <a:pt x="1576810" y="1036320"/>
                  </a:cubicBezTo>
                  <a:lnTo>
                    <a:pt x="129861" y="1036320"/>
                  </a:lnTo>
                  <a:cubicBezTo>
                    <a:pt x="58141" y="1036320"/>
                    <a:pt x="0" y="978179"/>
                    <a:pt x="0" y="906459"/>
                  </a:cubicBezTo>
                  <a:lnTo>
                    <a:pt x="0" y="129861"/>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r>
                <a:rPr lang="en-US" altLang="zh-CN" sz="1015" dirty="0">
                  <a:solidFill>
                    <a:prstClr val="white"/>
                  </a:solidFill>
                </a:rPr>
                <a:t>04</a:t>
              </a:r>
              <a:endParaRPr lang="zh-CN" altLang="en-US" sz="1015" dirty="0">
                <a:solidFill>
                  <a:prstClr val="white"/>
                </a:solidFill>
              </a:endParaRPr>
            </a:p>
          </p:txBody>
        </p:sp>
        <p:sp>
          <p:nvSpPr>
            <p:cNvPr id="9" name="任意多边形 110">
              <a:extLst>
                <a:ext uri="{FF2B5EF4-FFF2-40B4-BE49-F238E27FC236}">
                  <a16:creationId xmlns:a16="http://schemas.microsoft.com/office/drawing/2014/main" id="{135C130E-3F02-42C4-996F-AD3DE962D9E0}"/>
                </a:ext>
              </a:extLst>
            </p:cNvPr>
            <p:cNvSpPr/>
            <p:nvPr/>
          </p:nvSpPr>
          <p:spPr>
            <a:xfrm flipH="1">
              <a:off x="5541746" y="2869662"/>
              <a:ext cx="5109028" cy="1408957"/>
            </a:xfrm>
            <a:custGeom>
              <a:avLst/>
              <a:gdLst>
                <a:gd name="connsiteX0" fmla="*/ 5051503 w 5428342"/>
                <a:gd name="connsiteY0" fmla="*/ 225265 h 1497017"/>
                <a:gd name="connsiteX1" fmla="*/ 5175324 w 5428342"/>
                <a:gd name="connsiteY1" fmla="*/ 349086 h 1497017"/>
                <a:gd name="connsiteX2" fmla="*/ 5175324 w 5428342"/>
                <a:gd name="connsiteY2" fmla="*/ 748509 h 1497017"/>
                <a:gd name="connsiteX3" fmla="*/ 5174003 w 5428342"/>
                <a:gd name="connsiteY3" fmla="*/ 748509 h 1497017"/>
                <a:gd name="connsiteX4" fmla="*/ 5174003 w 5428342"/>
                <a:gd name="connsiteY4" fmla="*/ 748509 h 1497017"/>
                <a:gd name="connsiteX5" fmla="*/ 5175323 w 5428342"/>
                <a:gd name="connsiteY5" fmla="*/ 748509 h 1497017"/>
                <a:gd name="connsiteX6" fmla="*/ 5175323 w 5428342"/>
                <a:gd name="connsiteY6" fmla="*/ 1147932 h 1497017"/>
                <a:gd name="connsiteX7" fmla="*/ 5051502 w 5428342"/>
                <a:gd name="connsiteY7" fmla="*/ 1271753 h 1497017"/>
                <a:gd name="connsiteX8" fmla="*/ 4181935 w 5428342"/>
                <a:gd name="connsiteY8" fmla="*/ 1271753 h 1497017"/>
                <a:gd name="connsiteX9" fmla="*/ 3733494 w 5428342"/>
                <a:gd name="connsiteY9" fmla="*/ 1271753 h 1497017"/>
                <a:gd name="connsiteX10" fmla="*/ 3639436 w 5428342"/>
                <a:gd name="connsiteY10" fmla="*/ 1271753 h 1497017"/>
                <a:gd name="connsiteX11" fmla="*/ 3514076 w 5428342"/>
                <a:gd name="connsiteY11" fmla="*/ 1244454 h 1497017"/>
                <a:gd name="connsiteX12" fmla="*/ 3342954 w 5428342"/>
                <a:gd name="connsiteY12" fmla="*/ 1141461 h 1497017"/>
                <a:gd name="connsiteX13" fmla="*/ 3326962 w 5428342"/>
                <a:gd name="connsiteY13" fmla="*/ 1131780 h 1497017"/>
                <a:gd name="connsiteX14" fmla="*/ 2818407 w 5428342"/>
                <a:gd name="connsiteY14" fmla="*/ 838338 h 1497017"/>
                <a:gd name="connsiteX15" fmla="*/ 2609938 w 5428342"/>
                <a:gd name="connsiteY15" fmla="*/ 838338 h 1497017"/>
                <a:gd name="connsiteX16" fmla="*/ 1984645 w 5428342"/>
                <a:gd name="connsiteY16" fmla="*/ 1199139 h 1497017"/>
                <a:gd name="connsiteX17" fmla="*/ 1981719 w 5428342"/>
                <a:gd name="connsiteY17" fmla="*/ 1199139 h 1497017"/>
                <a:gd name="connsiteX18" fmla="*/ 1906428 w 5428342"/>
                <a:gd name="connsiteY18" fmla="*/ 1244454 h 1497017"/>
                <a:gd name="connsiteX19" fmla="*/ 1781068 w 5428342"/>
                <a:gd name="connsiteY19" fmla="*/ 1271753 h 1497017"/>
                <a:gd name="connsiteX20" fmla="*/ 1734358 w 5428342"/>
                <a:gd name="connsiteY20" fmla="*/ 1271753 h 1497017"/>
                <a:gd name="connsiteX21" fmla="*/ 1238568 w 5428342"/>
                <a:gd name="connsiteY21" fmla="*/ 1271753 h 1497017"/>
                <a:gd name="connsiteX22" fmla="*/ 376844 w 5428342"/>
                <a:gd name="connsiteY22" fmla="*/ 1271753 h 1497017"/>
                <a:gd name="connsiteX23" fmla="*/ 253023 w 5428342"/>
                <a:gd name="connsiteY23" fmla="*/ 1147932 h 1497017"/>
                <a:gd name="connsiteX24" fmla="*/ 253023 w 5428342"/>
                <a:gd name="connsiteY24" fmla="*/ 851378 h 1497017"/>
                <a:gd name="connsiteX25" fmla="*/ 252910 w 5428342"/>
                <a:gd name="connsiteY25" fmla="*/ 851378 h 1497017"/>
                <a:gd name="connsiteX26" fmla="*/ 252910 w 5428342"/>
                <a:gd name="connsiteY26" fmla="*/ 645638 h 1497017"/>
                <a:gd name="connsiteX27" fmla="*/ 253024 w 5428342"/>
                <a:gd name="connsiteY27" fmla="*/ 645638 h 1497017"/>
                <a:gd name="connsiteX28" fmla="*/ 253024 w 5428342"/>
                <a:gd name="connsiteY28" fmla="*/ 349086 h 1497017"/>
                <a:gd name="connsiteX29" fmla="*/ 376845 w 5428342"/>
                <a:gd name="connsiteY29" fmla="*/ 225265 h 1497017"/>
                <a:gd name="connsiteX30" fmla="*/ 1238569 w 5428342"/>
                <a:gd name="connsiteY30" fmla="*/ 225265 h 1497017"/>
                <a:gd name="connsiteX31" fmla="*/ 1734359 w 5428342"/>
                <a:gd name="connsiteY31" fmla="*/ 225265 h 1497017"/>
                <a:gd name="connsiteX32" fmla="*/ 1781069 w 5428342"/>
                <a:gd name="connsiteY32" fmla="*/ 225265 h 1497017"/>
                <a:gd name="connsiteX33" fmla="*/ 1906429 w 5428342"/>
                <a:gd name="connsiteY33" fmla="*/ 252564 h 1497017"/>
                <a:gd name="connsiteX34" fmla="*/ 1981720 w 5428342"/>
                <a:gd name="connsiteY34" fmla="*/ 297879 h 1497017"/>
                <a:gd name="connsiteX35" fmla="*/ 1984646 w 5428342"/>
                <a:gd name="connsiteY35" fmla="*/ 297879 h 1497017"/>
                <a:gd name="connsiteX36" fmla="*/ 2609939 w 5428342"/>
                <a:gd name="connsiteY36" fmla="*/ 658680 h 1497017"/>
                <a:gd name="connsiteX37" fmla="*/ 2818408 w 5428342"/>
                <a:gd name="connsiteY37" fmla="*/ 658680 h 1497017"/>
                <a:gd name="connsiteX38" fmla="*/ 3326963 w 5428342"/>
                <a:gd name="connsiteY38" fmla="*/ 365238 h 1497017"/>
                <a:gd name="connsiteX39" fmla="*/ 3342955 w 5428342"/>
                <a:gd name="connsiteY39" fmla="*/ 355557 h 1497017"/>
                <a:gd name="connsiteX40" fmla="*/ 3514076 w 5428342"/>
                <a:gd name="connsiteY40" fmla="*/ 252564 h 1497017"/>
                <a:gd name="connsiteX41" fmla="*/ 3639436 w 5428342"/>
                <a:gd name="connsiteY41" fmla="*/ 225265 h 1497017"/>
                <a:gd name="connsiteX42" fmla="*/ 3733495 w 5428342"/>
                <a:gd name="connsiteY42" fmla="*/ 225265 h 1497017"/>
                <a:gd name="connsiteX43" fmla="*/ 4181936 w 5428342"/>
                <a:gd name="connsiteY43" fmla="*/ 225265 h 1497017"/>
                <a:gd name="connsiteX44" fmla="*/ 3605041 w 5428342"/>
                <a:gd name="connsiteY44" fmla="*/ 0 h 1497017"/>
                <a:gd name="connsiteX45" fmla="*/ 3392166 w 5428342"/>
                <a:gd name="connsiteY45" fmla="*/ 58972 h 1497017"/>
                <a:gd name="connsiteX46" fmla="*/ 2818407 w 5428342"/>
                <a:gd name="connsiteY46" fmla="*/ 395057 h 1497017"/>
                <a:gd name="connsiteX47" fmla="*/ 2609938 w 5428342"/>
                <a:gd name="connsiteY47" fmla="*/ 395057 h 1497017"/>
                <a:gd name="connsiteX48" fmla="*/ 2214473 w 5428342"/>
                <a:gd name="connsiteY48" fmla="*/ 166869 h 1497017"/>
                <a:gd name="connsiteX49" fmla="*/ 2121315 w 5428342"/>
                <a:gd name="connsiteY49" fmla="*/ 109372 h 1497017"/>
                <a:gd name="connsiteX50" fmla="*/ 2037624 w 5428342"/>
                <a:gd name="connsiteY50" fmla="*/ 58972 h 1497017"/>
                <a:gd name="connsiteX51" fmla="*/ 1824749 w 5428342"/>
                <a:gd name="connsiteY51" fmla="*/ 0 h 1497017"/>
                <a:gd name="connsiteX52" fmla="*/ 1230424 w 5428342"/>
                <a:gd name="connsiteY52" fmla="*/ 849 h 1497017"/>
                <a:gd name="connsiteX53" fmla="*/ 1230424 w 5428342"/>
                <a:gd name="connsiteY53" fmla="*/ 2413 h 1497017"/>
                <a:gd name="connsiteX54" fmla="*/ 133438 w 5428342"/>
                <a:gd name="connsiteY54" fmla="*/ 2413 h 1497017"/>
                <a:gd name="connsiteX55" fmla="*/ 0 w 5428342"/>
                <a:gd name="connsiteY55" fmla="*/ 135851 h 1497017"/>
                <a:gd name="connsiteX56" fmla="*/ 0 w 5428342"/>
                <a:gd name="connsiteY56" fmla="*/ 914375 h 1497017"/>
                <a:gd name="connsiteX57" fmla="*/ 0 w 5428342"/>
                <a:gd name="connsiteY57" fmla="*/ 1363579 h 1497017"/>
                <a:gd name="connsiteX58" fmla="*/ 133438 w 5428342"/>
                <a:gd name="connsiteY58" fmla="*/ 1497017 h 1497017"/>
                <a:gd name="connsiteX59" fmla="*/ 1686405 w 5428342"/>
                <a:gd name="connsiteY59" fmla="*/ 1497017 h 1497017"/>
                <a:gd name="connsiteX60" fmla="*/ 1686405 w 5428342"/>
                <a:gd name="connsiteY60" fmla="*/ 1496820 h 1497017"/>
                <a:gd name="connsiteX61" fmla="*/ 1824749 w 5428342"/>
                <a:gd name="connsiteY61" fmla="*/ 1497017 h 1497017"/>
                <a:gd name="connsiteX62" fmla="*/ 2037624 w 5428342"/>
                <a:gd name="connsiteY62" fmla="*/ 1438045 h 1497017"/>
                <a:gd name="connsiteX63" fmla="*/ 2121315 w 5428342"/>
                <a:gd name="connsiteY63" fmla="*/ 1387645 h 1497017"/>
                <a:gd name="connsiteX64" fmla="*/ 2154423 w 5428342"/>
                <a:gd name="connsiteY64" fmla="*/ 1367211 h 1497017"/>
                <a:gd name="connsiteX65" fmla="*/ 2609938 w 5428342"/>
                <a:gd name="connsiteY65" fmla="*/ 1104373 h 1497017"/>
                <a:gd name="connsiteX66" fmla="*/ 2818407 w 5428342"/>
                <a:gd name="connsiteY66" fmla="*/ 1104373 h 1497017"/>
                <a:gd name="connsiteX67" fmla="*/ 3119246 w 5428342"/>
                <a:gd name="connsiteY67" fmla="*/ 1277961 h 1497017"/>
                <a:gd name="connsiteX68" fmla="*/ 3119246 w 5428342"/>
                <a:gd name="connsiteY68" fmla="*/ 1280155 h 1497017"/>
                <a:gd name="connsiteX69" fmla="*/ 3180682 w 5428342"/>
                <a:gd name="connsiteY69" fmla="*/ 1317854 h 1497017"/>
                <a:gd name="connsiteX70" fmla="*/ 3377450 w 5428342"/>
                <a:gd name="connsiteY70" fmla="*/ 1438045 h 1497017"/>
                <a:gd name="connsiteX71" fmla="*/ 3590324 w 5428342"/>
                <a:gd name="connsiteY71" fmla="*/ 1497017 h 1497017"/>
                <a:gd name="connsiteX72" fmla="*/ 3630476 w 5428342"/>
                <a:gd name="connsiteY72" fmla="*/ 1496960 h 1497017"/>
                <a:gd name="connsiteX73" fmla="*/ 3630476 w 5428342"/>
                <a:gd name="connsiteY73" fmla="*/ 1497017 h 1497017"/>
                <a:gd name="connsiteX74" fmla="*/ 5294904 w 5428342"/>
                <a:gd name="connsiteY74" fmla="*/ 1497017 h 1497017"/>
                <a:gd name="connsiteX75" fmla="*/ 5428342 w 5428342"/>
                <a:gd name="connsiteY75" fmla="*/ 1363579 h 1497017"/>
                <a:gd name="connsiteX76" fmla="*/ 5428342 w 5428342"/>
                <a:gd name="connsiteY76" fmla="*/ 914375 h 1497017"/>
                <a:gd name="connsiteX77" fmla="*/ 5428342 w 5428342"/>
                <a:gd name="connsiteY77" fmla="*/ 135851 h 1497017"/>
                <a:gd name="connsiteX78" fmla="*/ 5294904 w 5428342"/>
                <a:gd name="connsiteY78" fmla="*/ 2413 h 1497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28342" h="1497017">
                  <a:moveTo>
                    <a:pt x="5051503" y="225265"/>
                  </a:moveTo>
                  <a:cubicBezTo>
                    <a:pt x="5119887" y="225265"/>
                    <a:pt x="5175324" y="280702"/>
                    <a:pt x="5175324" y="349086"/>
                  </a:cubicBezTo>
                  <a:lnTo>
                    <a:pt x="5175324" y="748509"/>
                  </a:lnTo>
                  <a:lnTo>
                    <a:pt x="5174003" y="748509"/>
                  </a:lnTo>
                  <a:lnTo>
                    <a:pt x="5174003" y="748509"/>
                  </a:lnTo>
                  <a:lnTo>
                    <a:pt x="5175323" y="748509"/>
                  </a:lnTo>
                  <a:lnTo>
                    <a:pt x="5175323" y="1147932"/>
                  </a:lnTo>
                  <a:cubicBezTo>
                    <a:pt x="5175323" y="1216316"/>
                    <a:pt x="5119886" y="1271753"/>
                    <a:pt x="5051502" y="1271753"/>
                  </a:cubicBezTo>
                  <a:lnTo>
                    <a:pt x="4181935" y="1271753"/>
                  </a:lnTo>
                  <a:lnTo>
                    <a:pt x="3733494" y="1271753"/>
                  </a:lnTo>
                  <a:lnTo>
                    <a:pt x="3639436" y="1271753"/>
                  </a:lnTo>
                  <a:cubicBezTo>
                    <a:pt x="3606696" y="1267479"/>
                    <a:pt x="3543196" y="1263204"/>
                    <a:pt x="3514076" y="1244454"/>
                  </a:cubicBezTo>
                  <a:cubicBezTo>
                    <a:pt x="3453199" y="1208094"/>
                    <a:pt x="3396266" y="1173732"/>
                    <a:pt x="3342954" y="1141461"/>
                  </a:cubicBezTo>
                  <a:lnTo>
                    <a:pt x="3326962" y="1131780"/>
                  </a:lnTo>
                  <a:lnTo>
                    <a:pt x="2818407" y="838338"/>
                  </a:lnTo>
                  <a:cubicBezTo>
                    <a:pt x="2761246" y="806413"/>
                    <a:pt x="2667099" y="806413"/>
                    <a:pt x="2609938" y="838338"/>
                  </a:cubicBezTo>
                  <a:lnTo>
                    <a:pt x="1984645" y="1199139"/>
                  </a:lnTo>
                  <a:lnTo>
                    <a:pt x="1981719" y="1199139"/>
                  </a:lnTo>
                  <a:lnTo>
                    <a:pt x="1906428" y="1244454"/>
                  </a:lnTo>
                  <a:cubicBezTo>
                    <a:pt x="1877307" y="1263204"/>
                    <a:pt x="1813808" y="1267479"/>
                    <a:pt x="1781068" y="1271753"/>
                  </a:cubicBezTo>
                  <a:lnTo>
                    <a:pt x="1734358" y="1271753"/>
                  </a:lnTo>
                  <a:lnTo>
                    <a:pt x="1238568" y="1271753"/>
                  </a:lnTo>
                  <a:lnTo>
                    <a:pt x="376844" y="1271753"/>
                  </a:lnTo>
                  <a:cubicBezTo>
                    <a:pt x="308460" y="1271753"/>
                    <a:pt x="253023" y="1216316"/>
                    <a:pt x="253023" y="1147932"/>
                  </a:cubicBezTo>
                  <a:lnTo>
                    <a:pt x="253023" y="851378"/>
                  </a:lnTo>
                  <a:lnTo>
                    <a:pt x="252910" y="851378"/>
                  </a:lnTo>
                  <a:lnTo>
                    <a:pt x="252910" y="645638"/>
                  </a:lnTo>
                  <a:lnTo>
                    <a:pt x="253024" y="645638"/>
                  </a:lnTo>
                  <a:lnTo>
                    <a:pt x="253024" y="349086"/>
                  </a:lnTo>
                  <a:cubicBezTo>
                    <a:pt x="253024" y="280702"/>
                    <a:pt x="308461" y="225265"/>
                    <a:pt x="376845" y="225265"/>
                  </a:cubicBezTo>
                  <a:lnTo>
                    <a:pt x="1238569" y="225265"/>
                  </a:lnTo>
                  <a:lnTo>
                    <a:pt x="1734359" y="225265"/>
                  </a:lnTo>
                  <a:lnTo>
                    <a:pt x="1781069" y="225265"/>
                  </a:lnTo>
                  <a:cubicBezTo>
                    <a:pt x="1813808" y="229540"/>
                    <a:pt x="1877308" y="233814"/>
                    <a:pt x="1906429" y="252564"/>
                  </a:cubicBezTo>
                  <a:lnTo>
                    <a:pt x="1981720" y="297879"/>
                  </a:lnTo>
                  <a:lnTo>
                    <a:pt x="1984646" y="297879"/>
                  </a:lnTo>
                  <a:lnTo>
                    <a:pt x="2609939" y="658680"/>
                  </a:lnTo>
                  <a:cubicBezTo>
                    <a:pt x="2667099" y="690605"/>
                    <a:pt x="2761247" y="690605"/>
                    <a:pt x="2818408" y="658680"/>
                  </a:cubicBezTo>
                  <a:lnTo>
                    <a:pt x="3326963" y="365238"/>
                  </a:lnTo>
                  <a:lnTo>
                    <a:pt x="3342955" y="355557"/>
                  </a:lnTo>
                  <a:cubicBezTo>
                    <a:pt x="3396266" y="323286"/>
                    <a:pt x="3453200" y="288924"/>
                    <a:pt x="3514076" y="252564"/>
                  </a:cubicBezTo>
                  <a:cubicBezTo>
                    <a:pt x="3543197" y="233814"/>
                    <a:pt x="3606697" y="229540"/>
                    <a:pt x="3639436" y="225265"/>
                  </a:cubicBezTo>
                  <a:lnTo>
                    <a:pt x="3733495" y="225265"/>
                  </a:lnTo>
                  <a:lnTo>
                    <a:pt x="4181936" y="225265"/>
                  </a:lnTo>
                  <a:close/>
                  <a:moveTo>
                    <a:pt x="3605041" y="0"/>
                  </a:moveTo>
                  <a:cubicBezTo>
                    <a:pt x="3490656" y="2769"/>
                    <a:pt x="3467950" y="22427"/>
                    <a:pt x="3392166" y="58972"/>
                  </a:cubicBezTo>
                  <a:cubicBezTo>
                    <a:pt x="3279295" y="124100"/>
                    <a:pt x="2948779" y="339043"/>
                    <a:pt x="2818407" y="395057"/>
                  </a:cubicBezTo>
                  <a:cubicBezTo>
                    <a:pt x="2688036" y="451071"/>
                    <a:pt x="2667099" y="428663"/>
                    <a:pt x="2609938" y="395057"/>
                  </a:cubicBezTo>
                  <a:lnTo>
                    <a:pt x="2214473" y="166869"/>
                  </a:lnTo>
                  <a:lnTo>
                    <a:pt x="2121315" y="109372"/>
                  </a:lnTo>
                  <a:cubicBezTo>
                    <a:pt x="2087603" y="88662"/>
                    <a:pt x="2058788" y="71184"/>
                    <a:pt x="2037624" y="58972"/>
                  </a:cubicBezTo>
                  <a:cubicBezTo>
                    <a:pt x="1961840" y="22427"/>
                    <a:pt x="1939134" y="2769"/>
                    <a:pt x="1824749" y="0"/>
                  </a:cubicBezTo>
                  <a:lnTo>
                    <a:pt x="1230424" y="849"/>
                  </a:lnTo>
                  <a:lnTo>
                    <a:pt x="1230424" y="2413"/>
                  </a:lnTo>
                  <a:lnTo>
                    <a:pt x="133438" y="2413"/>
                  </a:lnTo>
                  <a:cubicBezTo>
                    <a:pt x="59742" y="2413"/>
                    <a:pt x="0" y="62155"/>
                    <a:pt x="0" y="135851"/>
                  </a:cubicBezTo>
                  <a:lnTo>
                    <a:pt x="0" y="914375"/>
                  </a:lnTo>
                  <a:lnTo>
                    <a:pt x="0" y="1363579"/>
                  </a:lnTo>
                  <a:cubicBezTo>
                    <a:pt x="0" y="1437275"/>
                    <a:pt x="59742" y="1497017"/>
                    <a:pt x="133438" y="1497017"/>
                  </a:cubicBezTo>
                  <a:lnTo>
                    <a:pt x="1686405" y="1497017"/>
                  </a:lnTo>
                  <a:lnTo>
                    <a:pt x="1686405" y="1496820"/>
                  </a:lnTo>
                  <a:lnTo>
                    <a:pt x="1824749" y="1497017"/>
                  </a:lnTo>
                  <a:cubicBezTo>
                    <a:pt x="1939134" y="1494248"/>
                    <a:pt x="1961840" y="1474590"/>
                    <a:pt x="2037624" y="1438045"/>
                  </a:cubicBezTo>
                  <a:cubicBezTo>
                    <a:pt x="2058788" y="1425834"/>
                    <a:pt x="2087603" y="1408355"/>
                    <a:pt x="2121315" y="1387645"/>
                  </a:cubicBezTo>
                  <a:lnTo>
                    <a:pt x="2154423" y="1367211"/>
                  </a:lnTo>
                  <a:lnTo>
                    <a:pt x="2609938" y="1104373"/>
                  </a:lnTo>
                  <a:cubicBezTo>
                    <a:pt x="2667099" y="1070767"/>
                    <a:pt x="2761246" y="1070767"/>
                    <a:pt x="2818407" y="1104373"/>
                  </a:cubicBezTo>
                  <a:lnTo>
                    <a:pt x="3119246" y="1277961"/>
                  </a:lnTo>
                  <a:lnTo>
                    <a:pt x="3119246" y="1280155"/>
                  </a:lnTo>
                  <a:lnTo>
                    <a:pt x="3180682" y="1317854"/>
                  </a:lnTo>
                  <a:cubicBezTo>
                    <a:pt x="3262190" y="1368131"/>
                    <a:pt x="3335123" y="1413622"/>
                    <a:pt x="3377450" y="1438045"/>
                  </a:cubicBezTo>
                  <a:cubicBezTo>
                    <a:pt x="3453233" y="1474590"/>
                    <a:pt x="3475939" y="1494248"/>
                    <a:pt x="3590324" y="1497017"/>
                  </a:cubicBezTo>
                  <a:lnTo>
                    <a:pt x="3630476" y="1496960"/>
                  </a:lnTo>
                  <a:lnTo>
                    <a:pt x="3630476" y="1497017"/>
                  </a:lnTo>
                  <a:lnTo>
                    <a:pt x="5294904" y="1497017"/>
                  </a:lnTo>
                  <a:cubicBezTo>
                    <a:pt x="5368600" y="1497017"/>
                    <a:pt x="5428342" y="1437275"/>
                    <a:pt x="5428342" y="1363579"/>
                  </a:cubicBezTo>
                  <a:lnTo>
                    <a:pt x="5428342" y="914375"/>
                  </a:lnTo>
                  <a:lnTo>
                    <a:pt x="5428342" y="135851"/>
                  </a:lnTo>
                  <a:cubicBezTo>
                    <a:pt x="5428342" y="62155"/>
                    <a:pt x="5368600" y="2413"/>
                    <a:pt x="5294904" y="2413"/>
                  </a:cubicBezTo>
                  <a:close/>
                </a:path>
              </a:pathLst>
            </a:custGeom>
            <a:gradFill flip="none" rotWithShape="1">
              <a:gsLst>
                <a:gs pos="100000">
                  <a:srgbClr val="EAEAEA"/>
                </a:gs>
                <a:gs pos="0">
                  <a:schemeClr val="bg1"/>
                </a:gs>
              </a:gsLst>
              <a:lin ang="18900000" scaled="1"/>
              <a:tileRect/>
            </a:gra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sp>
        <p:nvSpPr>
          <p:cNvPr id="44" name="文本框 43">
            <a:extLst>
              <a:ext uri="{FF2B5EF4-FFF2-40B4-BE49-F238E27FC236}">
                <a16:creationId xmlns:a16="http://schemas.microsoft.com/office/drawing/2014/main" id="{0B71AB5D-62EE-4879-9B76-AF391FE0244C}"/>
              </a:ext>
            </a:extLst>
          </p:cNvPr>
          <p:cNvSpPr txBox="1"/>
          <p:nvPr/>
        </p:nvSpPr>
        <p:spPr>
          <a:xfrm>
            <a:off x="6748055" y="1983229"/>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45" name="文本框 44">
            <a:extLst>
              <a:ext uri="{FF2B5EF4-FFF2-40B4-BE49-F238E27FC236}">
                <a16:creationId xmlns:a16="http://schemas.microsoft.com/office/drawing/2014/main" id="{BDB2E71B-6DAD-4237-A261-8544546459D2}"/>
              </a:ext>
            </a:extLst>
          </p:cNvPr>
          <p:cNvSpPr txBox="1"/>
          <p:nvPr/>
        </p:nvSpPr>
        <p:spPr>
          <a:xfrm>
            <a:off x="1370779" y="4119797"/>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46" name="文本框 45">
            <a:extLst>
              <a:ext uri="{FF2B5EF4-FFF2-40B4-BE49-F238E27FC236}">
                <a16:creationId xmlns:a16="http://schemas.microsoft.com/office/drawing/2014/main" id="{18229A16-9A66-47BF-A35D-CA7996FAAD37}"/>
              </a:ext>
            </a:extLst>
          </p:cNvPr>
          <p:cNvSpPr txBox="1"/>
          <p:nvPr/>
        </p:nvSpPr>
        <p:spPr>
          <a:xfrm>
            <a:off x="6748055" y="4078014"/>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47" name="文本框 46">
            <a:extLst>
              <a:ext uri="{FF2B5EF4-FFF2-40B4-BE49-F238E27FC236}">
                <a16:creationId xmlns:a16="http://schemas.microsoft.com/office/drawing/2014/main" id="{F8910086-BEBE-412C-B646-781259831579}"/>
              </a:ext>
            </a:extLst>
          </p:cNvPr>
          <p:cNvSpPr txBox="1"/>
          <p:nvPr/>
        </p:nvSpPr>
        <p:spPr>
          <a:xfrm>
            <a:off x="1289469" y="1946653"/>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2595863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par>
                                <p:cTn id="26" presetID="22" presetClass="entr" presetSubtype="4"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nodeType="clickEffect">
                                  <p:stCondLst>
                                    <p:cond delay="0"/>
                                  </p:stCondLst>
                                  <p:childTnLst>
                                    <p:animRot by="21600000">
                                      <p:cBhvr>
                                        <p:cTn id="32" dur="2000" fill="hold"/>
                                        <p:tgtEl>
                                          <p:spTgt spid="4"/>
                                        </p:tgtEl>
                                        <p:attrNameLst>
                                          <p:attrName>r</p:attrName>
                                        </p:attrNameLst>
                                      </p:cBhvr>
                                    </p:animRot>
                                  </p:childTnLst>
                                </p:cTn>
                              </p:par>
                              <p:par>
                                <p:cTn id="33" presetID="8" presetClass="emph" presetSubtype="0" fill="hold" nodeType="withEffect">
                                  <p:stCondLst>
                                    <p:cond delay="0"/>
                                  </p:stCondLst>
                                  <p:childTnLst>
                                    <p:animRot by="21600000">
                                      <p:cBhvr>
                                        <p:cTn id="34" dur="2000" fill="hold"/>
                                        <p:tgtEl>
                                          <p:spTgt spid="6"/>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 calcmode="lin" valueType="num">
                                      <p:cBhvr additive="base">
                                        <p:cTn id="43" dur="500" fill="hold"/>
                                        <p:tgtEl>
                                          <p:spTgt spid="47"/>
                                        </p:tgtEl>
                                        <p:attrNameLst>
                                          <p:attrName>ppt_x</p:attrName>
                                        </p:attrNameLst>
                                      </p:cBhvr>
                                      <p:tavLst>
                                        <p:tav tm="0">
                                          <p:val>
                                            <p:strVal val="#ppt_x"/>
                                          </p:val>
                                        </p:tav>
                                        <p:tav tm="100000">
                                          <p:val>
                                            <p:strVal val="#ppt_x"/>
                                          </p:val>
                                        </p:tav>
                                      </p:tavLst>
                                    </p:anim>
                                    <p:anim calcmode="lin" valueType="num">
                                      <p:cBhvr additive="base">
                                        <p:cTn id="44" dur="500" fill="hold"/>
                                        <p:tgtEl>
                                          <p:spTgt spid="4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500" fill="hold"/>
                                        <p:tgtEl>
                                          <p:spTgt spid="45"/>
                                        </p:tgtEl>
                                        <p:attrNameLst>
                                          <p:attrName>ppt_x</p:attrName>
                                        </p:attrNameLst>
                                      </p:cBhvr>
                                      <p:tavLst>
                                        <p:tav tm="0">
                                          <p:val>
                                            <p:strVal val="#ppt_x"/>
                                          </p:val>
                                        </p:tav>
                                        <p:tav tm="100000">
                                          <p:val>
                                            <p:strVal val="#ppt_x"/>
                                          </p:val>
                                        </p:tav>
                                      </p:tavLst>
                                    </p:anim>
                                    <p:anim calcmode="lin" valueType="num">
                                      <p:cBhvr additive="base">
                                        <p:cTn id="48" dur="500" fill="hold"/>
                                        <p:tgtEl>
                                          <p:spTgt spid="4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6"/>
                                        </p:tgtEl>
                                        <p:attrNameLst>
                                          <p:attrName>style.visibility</p:attrName>
                                        </p:attrNameLst>
                                      </p:cBhvr>
                                      <p:to>
                                        <p:strVal val="visible"/>
                                      </p:to>
                                    </p:set>
                                    <p:anim calcmode="lin" valueType="num">
                                      <p:cBhvr additive="base">
                                        <p:cTn id="51" dur="500" fill="hold"/>
                                        <p:tgtEl>
                                          <p:spTgt spid="46"/>
                                        </p:tgtEl>
                                        <p:attrNameLst>
                                          <p:attrName>ppt_x</p:attrName>
                                        </p:attrNameLst>
                                      </p:cBhvr>
                                      <p:tavLst>
                                        <p:tav tm="0">
                                          <p:val>
                                            <p:strVal val="#ppt_x"/>
                                          </p:val>
                                        </p:tav>
                                        <p:tav tm="100000">
                                          <p:val>
                                            <p:strVal val="#ppt_x"/>
                                          </p:val>
                                        </p:tav>
                                      </p:tavLst>
                                    </p:anim>
                                    <p:anim calcmode="lin" valueType="num">
                                      <p:cBhvr additive="base">
                                        <p:cTn id="5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44" grpId="0"/>
      <p:bldP spid="45" grpId="0"/>
      <p:bldP spid="46" grpId="0"/>
      <p:bldP spid="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10CC5528-864B-44DB-9D62-1444E44A6ACF}"/>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其他工作</a:t>
            </a:r>
          </a:p>
        </p:txBody>
      </p:sp>
      <p:sp>
        <p:nvSpPr>
          <p:cNvPr id="3" name="31       _12">
            <a:extLst>
              <a:ext uri="{FF2B5EF4-FFF2-40B4-BE49-F238E27FC236}">
                <a16:creationId xmlns:a16="http://schemas.microsoft.com/office/drawing/2014/main" id="{EF02150E-1883-4784-BD12-BBCC08BAD251}"/>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sp>
        <p:nvSpPr>
          <p:cNvPr id="2" name="立方体 1">
            <a:extLst>
              <a:ext uri="{FF2B5EF4-FFF2-40B4-BE49-F238E27FC236}">
                <a16:creationId xmlns:a16="http://schemas.microsoft.com/office/drawing/2014/main" id="{F6D26E47-7DFE-4C4A-B80D-EA3E4700F5C6}"/>
              </a:ext>
            </a:extLst>
          </p:cNvPr>
          <p:cNvSpPr/>
          <p:nvPr/>
        </p:nvSpPr>
        <p:spPr>
          <a:xfrm>
            <a:off x="2065468" y="1839558"/>
            <a:ext cx="1075765" cy="1075764"/>
          </a:xfrm>
          <a:prstGeom prst="cub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01</a:t>
            </a:r>
            <a:endParaRPr lang="zh-CN" altLang="en-US" dirty="0"/>
          </a:p>
        </p:txBody>
      </p:sp>
      <p:sp>
        <p:nvSpPr>
          <p:cNvPr id="7" name="文本框 6">
            <a:extLst>
              <a:ext uri="{FF2B5EF4-FFF2-40B4-BE49-F238E27FC236}">
                <a16:creationId xmlns:a16="http://schemas.microsoft.com/office/drawing/2014/main" id="{35ECC1FD-8621-4D24-A36A-2BD963AB4808}"/>
              </a:ext>
            </a:extLst>
          </p:cNvPr>
          <p:cNvSpPr txBox="1"/>
          <p:nvPr/>
        </p:nvSpPr>
        <p:spPr>
          <a:xfrm>
            <a:off x="1767264" y="3026721"/>
            <a:ext cx="1836547"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8" name="立方体 7">
            <a:extLst>
              <a:ext uri="{FF2B5EF4-FFF2-40B4-BE49-F238E27FC236}">
                <a16:creationId xmlns:a16="http://schemas.microsoft.com/office/drawing/2014/main" id="{619B06A2-8588-40AD-BBEA-60BC3AA1D0AB}"/>
              </a:ext>
            </a:extLst>
          </p:cNvPr>
          <p:cNvSpPr/>
          <p:nvPr/>
        </p:nvSpPr>
        <p:spPr>
          <a:xfrm>
            <a:off x="4332291" y="1839558"/>
            <a:ext cx="1075765" cy="1075764"/>
          </a:xfrm>
          <a:prstGeom prst="cub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02</a:t>
            </a:r>
            <a:endParaRPr lang="zh-CN" altLang="en-US" dirty="0"/>
          </a:p>
        </p:txBody>
      </p:sp>
      <p:sp>
        <p:nvSpPr>
          <p:cNvPr id="9" name="文本框 8">
            <a:extLst>
              <a:ext uri="{FF2B5EF4-FFF2-40B4-BE49-F238E27FC236}">
                <a16:creationId xmlns:a16="http://schemas.microsoft.com/office/drawing/2014/main" id="{3732AFA6-15F9-4DE4-828B-F997E0831FBA}"/>
              </a:ext>
            </a:extLst>
          </p:cNvPr>
          <p:cNvSpPr txBox="1"/>
          <p:nvPr/>
        </p:nvSpPr>
        <p:spPr>
          <a:xfrm>
            <a:off x="4034087" y="3026721"/>
            <a:ext cx="1836547"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0" name="立方体 9">
            <a:extLst>
              <a:ext uri="{FF2B5EF4-FFF2-40B4-BE49-F238E27FC236}">
                <a16:creationId xmlns:a16="http://schemas.microsoft.com/office/drawing/2014/main" id="{F5F98DFA-706E-4F5D-99A0-638FE3A63EFA}"/>
              </a:ext>
            </a:extLst>
          </p:cNvPr>
          <p:cNvSpPr/>
          <p:nvPr/>
        </p:nvSpPr>
        <p:spPr>
          <a:xfrm>
            <a:off x="6599114" y="1839558"/>
            <a:ext cx="1075765" cy="1075764"/>
          </a:xfrm>
          <a:prstGeom prst="cub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03</a:t>
            </a:r>
            <a:endParaRPr lang="zh-CN" altLang="en-US" dirty="0"/>
          </a:p>
        </p:txBody>
      </p:sp>
      <p:sp>
        <p:nvSpPr>
          <p:cNvPr id="11" name="文本框 10">
            <a:extLst>
              <a:ext uri="{FF2B5EF4-FFF2-40B4-BE49-F238E27FC236}">
                <a16:creationId xmlns:a16="http://schemas.microsoft.com/office/drawing/2014/main" id="{6DBF4C16-A2F8-4A5D-9D45-9DCF564E9DCB}"/>
              </a:ext>
            </a:extLst>
          </p:cNvPr>
          <p:cNvSpPr txBox="1"/>
          <p:nvPr/>
        </p:nvSpPr>
        <p:spPr>
          <a:xfrm>
            <a:off x="6300910" y="3026721"/>
            <a:ext cx="1836547"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2" name="立方体 11">
            <a:extLst>
              <a:ext uri="{FF2B5EF4-FFF2-40B4-BE49-F238E27FC236}">
                <a16:creationId xmlns:a16="http://schemas.microsoft.com/office/drawing/2014/main" id="{5EF6C1F5-E8DF-4F79-B68B-2FEE0D65FA35}"/>
              </a:ext>
            </a:extLst>
          </p:cNvPr>
          <p:cNvSpPr/>
          <p:nvPr/>
        </p:nvSpPr>
        <p:spPr>
          <a:xfrm>
            <a:off x="9164141" y="1839558"/>
            <a:ext cx="1075765" cy="1075764"/>
          </a:xfrm>
          <a:prstGeom prst="cub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04</a:t>
            </a:r>
            <a:endParaRPr lang="zh-CN" altLang="en-US" dirty="0"/>
          </a:p>
        </p:txBody>
      </p:sp>
      <p:sp>
        <p:nvSpPr>
          <p:cNvPr id="13" name="文本框 12">
            <a:extLst>
              <a:ext uri="{FF2B5EF4-FFF2-40B4-BE49-F238E27FC236}">
                <a16:creationId xmlns:a16="http://schemas.microsoft.com/office/drawing/2014/main" id="{AC05D026-BCFB-4418-B47F-746B2869A654}"/>
              </a:ext>
            </a:extLst>
          </p:cNvPr>
          <p:cNvSpPr txBox="1"/>
          <p:nvPr/>
        </p:nvSpPr>
        <p:spPr>
          <a:xfrm>
            <a:off x="8865937" y="3026721"/>
            <a:ext cx="1836547"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4226265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1"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par>
                                <p:cTn id="28" presetID="53" presetClass="entr" presetSubtype="16" fill="hold" grpId="1"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par>
                                <p:cTn id="33" presetID="53" presetClass="entr" presetSubtype="16" fill="hold" grpId="1"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par>
                                <p:cTn id="38" presetID="53" presetClass="entr" presetSubtype="16" fill="hold" grpId="1"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mph" presetSubtype="0" fill="hold" grpId="0" nodeType="clickEffect">
                                  <p:stCondLst>
                                    <p:cond delay="0"/>
                                  </p:stCondLst>
                                  <p:childTnLst>
                                    <p:animRot by="21600000">
                                      <p:cBhvr>
                                        <p:cTn id="46" dur="2000" fill="hold"/>
                                        <p:tgtEl>
                                          <p:spTgt spid="2"/>
                                        </p:tgtEl>
                                        <p:attrNameLst>
                                          <p:attrName>r</p:attrName>
                                        </p:attrNameLst>
                                      </p:cBhvr>
                                    </p:animRot>
                                  </p:childTnLst>
                                </p:cTn>
                              </p:par>
                              <p:par>
                                <p:cTn id="47" presetID="8" presetClass="emph" presetSubtype="0" fill="hold" grpId="0" nodeType="withEffect">
                                  <p:stCondLst>
                                    <p:cond delay="0"/>
                                  </p:stCondLst>
                                  <p:childTnLst>
                                    <p:animRot by="21600000">
                                      <p:cBhvr>
                                        <p:cTn id="48" dur="2000" fill="hold"/>
                                        <p:tgtEl>
                                          <p:spTgt spid="8"/>
                                        </p:tgtEl>
                                        <p:attrNameLst>
                                          <p:attrName>r</p:attrName>
                                        </p:attrNameLst>
                                      </p:cBhvr>
                                    </p:animRot>
                                  </p:childTnLst>
                                </p:cTn>
                              </p:par>
                              <p:par>
                                <p:cTn id="49" presetID="8" presetClass="emph" presetSubtype="0" fill="hold" grpId="0" nodeType="withEffect">
                                  <p:stCondLst>
                                    <p:cond delay="0"/>
                                  </p:stCondLst>
                                  <p:childTnLst>
                                    <p:animRot by="21600000">
                                      <p:cBhvr>
                                        <p:cTn id="50" dur="2000" fill="hold"/>
                                        <p:tgtEl>
                                          <p:spTgt spid="10"/>
                                        </p:tgtEl>
                                        <p:attrNameLst>
                                          <p:attrName>r</p:attrName>
                                        </p:attrNameLst>
                                      </p:cBhvr>
                                    </p:animRot>
                                  </p:childTnLst>
                                </p:cTn>
                              </p:par>
                              <p:par>
                                <p:cTn id="51" presetID="8" presetClass="emph" presetSubtype="0" fill="hold" grpId="0" nodeType="withEffect">
                                  <p:stCondLst>
                                    <p:cond delay="0"/>
                                  </p:stCondLst>
                                  <p:childTnLst>
                                    <p:animRot by="21600000">
                                      <p:cBhvr>
                                        <p:cTn id="52" dur="2000" fill="hold"/>
                                        <p:tgtEl>
                                          <p:spTgt spid="12"/>
                                        </p:tgtEl>
                                        <p:attrNameLst>
                                          <p:attrName>r</p:attrName>
                                        </p:attrNameLst>
                                      </p:cBhvr>
                                    </p:animRo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2" grpId="0" animBg="1"/>
      <p:bldP spid="2" grpId="1" animBg="1"/>
      <p:bldP spid="7" grpId="0"/>
      <p:bldP spid="8" grpId="0" animBg="1"/>
      <p:bldP spid="8" grpId="1" animBg="1"/>
      <p:bldP spid="9" grpId="0"/>
      <p:bldP spid="10" grpId="0" animBg="1"/>
      <p:bldP spid="10" grpId="1" animBg="1"/>
      <p:bldP spid="11" grpId="0"/>
      <p:bldP spid="12" grpId="0" animBg="1"/>
      <p:bldP spid="12" grpId="1"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C695E8E-7120-4C6F-9794-0CC4BF9749FA}"/>
              </a:ext>
            </a:extLst>
          </p:cNvPr>
          <p:cNvSpPr/>
          <p:nvPr/>
        </p:nvSpPr>
        <p:spPr>
          <a:xfrm>
            <a:off x="4136435" y="3806741"/>
            <a:ext cx="3995327" cy="1222811"/>
          </a:xfrm>
          <a:prstGeom prst="rect">
            <a:avLst/>
          </a:prstGeom>
        </p:spPr>
        <p:txBody>
          <a:bodyPr wrap="square" lIns="121960" tIns="60980" rIns="121960" bIns="60980">
            <a:spAutoFit/>
          </a:bodyPr>
          <a:lstStyle/>
          <a:p>
            <a:pPr algn="ctr">
              <a:lnSpc>
                <a:spcPct val="150000"/>
              </a:lnSpc>
            </a:pPr>
            <a:r>
              <a:rPr lang="zh-CN" altLang="en-US" sz="5400" b="1" dirty="0">
                <a:solidFill>
                  <a:srgbClr val="C00000"/>
                </a:solidFill>
                <a:latin typeface="微软雅黑" panose="020B0503020204020204" pitchFamily="34" charset="-122"/>
                <a:ea typeface="微软雅黑" panose="020B0503020204020204" pitchFamily="34" charset="-122"/>
                <a:cs typeface="+mn-ea"/>
                <a:sym typeface="+mn-lt"/>
              </a:rPr>
              <a:t>自我评价</a:t>
            </a:r>
            <a:endParaRPr lang="en-GB" altLang="zh-CN" sz="54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9" name="31       _12">
            <a:extLst>
              <a:ext uri="{FF2B5EF4-FFF2-40B4-BE49-F238E27FC236}">
                <a16:creationId xmlns:a16="http://schemas.microsoft.com/office/drawing/2014/main" id="{17E4DCAB-172E-4588-84DA-CBAA267C9E87}"/>
              </a:ext>
            </a:extLst>
          </p:cNvPr>
          <p:cNvSpPr/>
          <p:nvPr/>
        </p:nvSpPr>
        <p:spPr>
          <a:xfrm>
            <a:off x="5076196" y="1673089"/>
            <a:ext cx="2115806" cy="1035133"/>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7200" dirty="0">
                <a:solidFill>
                  <a:schemeClr val="bg1"/>
                </a:solidFill>
              </a:rPr>
              <a:t>02</a:t>
            </a:r>
            <a:endParaRPr lang="zh-CN" altLang="en-US" sz="7200" dirty="0">
              <a:solidFill>
                <a:schemeClr val="bg1"/>
              </a:solidFill>
            </a:endParaRPr>
          </a:p>
        </p:txBody>
      </p:sp>
      <p:sp>
        <p:nvSpPr>
          <p:cNvPr id="14" name="矩形 13">
            <a:extLst>
              <a:ext uri="{FF2B5EF4-FFF2-40B4-BE49-F238E27FC236}">
                <a16:creationId xmlns:a16="http://schemas.microsoft.com/office/drawing/2014/main" id="{DF67FD9C-777E-4F70-A6D9-91CDA78C1651}"/>
              </a:ext>
            </a:extLst>
          </p:cNvPr>
          <p:cNvSpPr/>
          <p:nvPr/>
        </p:nvSpPr>
        <p:spPr>
          <a:xfrm>
            <a:off x="8040" y="3400312"/>
            <a:ext cx="12252123" cy="57381"/>
          </a:xfrm>
          <a:prstGeom prst="rect">
            <a:avLst/>
          </a:prstGeom>
          <a:solidFill>
            <a:srgbClr val="FFFFFF">
              <a:alpha val="41176"/>
            </a:srgbClr>
          </a:solidFill>
          <a:ln>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菱形 14">
            <a:extLst>
              <a:ext uri="{FF2B5EF4-FFF2-40B4-BE49-F238E27FC236}">
                <a16:creationId xmlns:a16="http://schemas.microsoft.com/office/drawing/2014/main" id="{F67286BA-7569-43D2-AD45-AB7DDD1A209D}"/>
              </a:ext>
            </a:extLst>
          </p:cNvPr>
          <p:cNvSpPr/>
          <p:nvPr/>
        </p:nvSpPr>
        <p:spPr>
          <a:xfrm>
            <a:off x="3751309" y="3051264"/>
            <a:ext cx="4575379" cy="845412"/>
          </a:xfrm>
          <a:prstGeom prst="diamond">
            <a:avLst/>
          </a:prstGeom>
          <a:solidFill>
            <a:srgbClr val="002060"/>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667097600"/>
      </p:ext>
    </p:ext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strVal val="#ppt_h"/>
                                          </p:val>
                                        </p:tav>
                                        <p:tav tm="100000">
                                          <p:val>
                                            <p:strVal val="#ppt_h"/>
                                          </p:val>
                                        </p:tav>
                                      </p:tavLst>
                                    </p:anim>
                                  </p:childTnLst>
                                </p:cTn>
                              </p:par>
                              <p:par>
                                <p:cTn id="14" presetID="50" presetClass="exit" presetSubtype="0" accel="100000" fill="hold" grpId="1" nodeType="withEffect">
                                  <p:stCondLst>
                                    <p:cond delay="0"/>
                                  </p:stCondLst>
                                  <p:childTnLst>
                                    <p:anim calcmode="lin" valueType="num">
                                      <p:cBhvr>
                                        <p:cTn id="15" dur="500"/>
                                        <p:tgtEl>
                                          <p:spTgt spid="15"/>
                                        </p:tgtEl>
                                        <p:attrNameLst>
                                          <p:attrName>ppt_w</p:attrName>
                                        </p:attrNameLst>
                                      </p:cBhvr>
                                      <p:tavLst>
                                        <p:tav tm="0">
                                          <p:val>
                                            <p:strVal val="ppt_w"/>
                                          </p:val>
                                        </p:tav>
                                        <p:tav tm="100000">
                                          <p:val>
                                            <p:strVal val="ppt_w+.3"/>
                                          </p:val>
                                        </p:tav>
                                      </p:tavLst>
                                    </p:anim>
                                    <p:anim calcmode="lin" valueType="num">
                                      <p:cBhvr>
                                        <p:cTn id="16" dur="500"/>
                                        <p:tgtEl>
                                          <p:spTgt spid="15"/>
                                        </p:tgtEl>
                                        <p:attrNameLst>
                                          <p:attrName>ppt_h</p:attrName>
                                        </p:attrNameLst>
                                      </p:cBhvr>
                                      <p:tavLst>
                                        <p:tav tm="0">
                                          <p:val>
                                            <p:strVal val="ppt_h"/>
                                          </p:val>
                                        </p:tav>
                                        <p:tav tm="100000">
                                          <p:val>
                                            <p:strVal val="ppt_h"/>
                                          </p:val>
                                        </p:tav>
                                      </p:tavLst>
                                    </p:anim>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par>
                          <p:cTn id="19" fill="hold">
                            <p:stCondLst>
                              <p:cond delay="1000"/>
                            </p:stCondLst>
                            <p:childTnLst>
                              <p:par>
                                <p:cTn id="20" presetID="42" presetClass="path" presetSubtype="0" accel="50000" decel="50000" fill="hold" grpId="1" nodeType="afterEffect">
                                  <p:stCondLst>
                                    <p:cond delay="0"/>
                                  </p:stCondLst>
                                  <p:childTnLst>
                                    <p:animMotion origin="layout" path="M 0 -1.48148E-6 L 0 0.56042 " pathEditMode="relative" rAng="0" ptsTypes="AA">
                                      <p:cBhvr>
                                        <p:cTn id="21" dur="1000" fill="hold"/>
                                        <p:tgtEl>
                                          <p:spTgt spid="14"/>
                                        </p:tgtEl>
                                        <p:attrNameLst>
                                          <p:attrName>ppt_x</p:attrName>
                                          <p:attrName>ppt_y</p:attrName>
                                        </p:attrNameLst>
                                      </p:cBhvr>
                                      <p:rCtr x="0" y="28009"/>
                                    </p:animMotion>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par>
                                <p:cTn id="28" presetID="12" presetClass="entr" presetSubtype="1"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p:tgtEl>
                                          <p:spTgt spid="6"/>
                                        </p:tgtEl>
                                        <p:attrNameLst>
                                          <p:attrName>ppt_y</p:attrName>
                                        </p:attrNameLst>
                                      </p:cBhvr>
                                      <p:tavLst>
                                        <p:tav tm="0">
                                          <p:val>
                                            <p:strVal val="#ppt_y-#ppt_h*1.125000"/>
                                          </p:val>
                                        </p:tav>
                                        <p:tav tm="100000">
                                          <p:val>
                                            <p:strVal val="#ppt_y"/>
                                          </p:val>
                                        </p:tav>
                                      </p:tavLst>
                                    </p:anim>
                                    <p:animEffect transition="in" filter="wipe(down)">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4" grpId="0" animBg="1"/>
      <p:bldP spid="14" grpId="1" animBg="1"/>
      <p:bldP spid="15" grpId="0" animBg="1"/>
      <p:bldP spid="1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336DB1DC-AC92-4564-8C51-9E7C2D4DFBE5}"/>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我的优势</a:t>
            </a:r>
          </a:p>
        </p:txBody>
      </p:sp>
      <p:sp>
        <p:nvSpPr>
          <p:cNvPr id="3" name="31       _12">
            <a:extLst>
              <a:ext uri="{FF2B5EF4-FFF2-40B4-BE49-F238E27FC236}">
                <a16:creationId xmlns:a16="http://schemas.microsoft.com/office/drawing/2014/main" id="{C8724C9B-35CB-41AC-9861-6FBD2018A793}"/>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grpSp>
        <p:nvGrpSpPr>
          <p:cNvPr id="2" name="组合 1">
            <a:extLst>
              <a:ext uri="{FF2B5EF4-FFF2-40B4-BE49-F238E27FC236}">
                <a16:creationId xmlns:a16="http://schemas.microsoft.com/office/drawing/2014/main" id="{03346119-3672-4EC5-8F5B-1EB44F91E9B4}"/>
              </a:ext>
            </a:extLst>
          </p:cNvPr>
          <p:cNvGrpSpPr/>
          <p:nvPr/>
        </p:nvGrpSpPr>
        <p:grpSpPr>
          <a:xfrm>
            <a:off x="7325975" y="2873259"/>
            <a:ext cx="2363286" cy="1429949"/>
            <a:chOff x="4914356" y="2714025"/>
            <a:chExt cx="2363286" cy="1429949"/>
          </a:xfrm>
        </p:grpSpPr>
        <p:grpSp>
          <p:nvGrpSpPr>
            <p:cNvPr id="4" name="组合 3">
              <a:extLst>
                <a:ext uri="{FF2B5EF4-FFF2-40B4-BE49-F238E27FC236}">
                  <a16:creationId xmlns:a16="http://schemas.microsoft.com/office/drawing/2014/main" id="{FE93DDE2-94D1-4C5B-9063-1B4B2CD1407F}"/>
                </a:ext>
              </a:extLst>
            </p:cNvPr>
            <p:cNvGrpSpPr/>
            <p:nvPr/>
          </p:nvGrpSpPr>
          <p:grpSpPr>
            <a:xfrm>
              <a:off x="4914356" y="3021851"/>
              <a:ext cx="2361076" cy="812687"/>
              <a:chOff x="1064977" y="1968117"/>
              <a:chExt cx="3147692" cy="1083832"/>
            </a:xfrm>
          </p:grpSpPr>
          <p:sp>
            <p:nvSpPr>
              <p:cNvPr id="12" name="任意多边形 74">
                <a:extLst>
                  <a:ext uri="{FF2B5EF4-FFF2-40B4-BE49-F238E27FC236}">
                    <a16:creationId xmlns:a16="http://schemas.microsoft.com/office/drawing/2014/main" id="{5008C564-4419-4462-87DC-58E5AE2C7D0C}"/>
                  </a:ext>
                </a:extLst>
              </p:cNvPr>
              <p:cNvSpPr/>
              <p:nvPr/>
            </p:nvSpPr>
            <p:spPr bwMode="auto">
              <a:xfrm rot="10800000">
                <a:off x="1064979" y="1968117"/>
                <a:ext cx="3147690" cy="1074074"/>
              </a:xfrm>
              <a:custGeom>
                <a:avLst/>
                <a:gdLst>
                  <a:gd name="connsiteX0" fmla="*/ 3494407 w 4138458"/>
                  <a:gd name="connsiteY0" fmla="*/ 1121227 h 1412149"/>
                  <a:gd name="connsiteX1" fmla="*/ 3567991 w 4138458"/>
                  <a:gd name="connsiteY1" fmla="*/ 1078962 h 1412149"/>
                  <a:gd name="connsiteX2" fmla="*/ 3758764 w 4138458"/>
                  <a:gd name="connsiteY2" fmla="*/ 748339 h 1412149"/>
                  <a:gd name="connsiteX3" fmla="*/ 3758764 w 4138458"/>
                  <a:gd name="connsiteY3" fmla="*/ 663809 h 1412149"/>
                  <a:gd name="connsiteX4" fmla="*/ 3567991 w 4138458"/>
                  <a:gd name="connsiteY4" fmla="*/ 333186 h 1412149"/>
                  <a:gd name="connsiteX5" fmla="*/ 3494407 w 4138458"/>
                  <a:gd name="connsiteY5" fmla="*/ 290921 h 1412149"/>
                  <a:gd name="connsiteX6" fmla="*/ 3333442 w 4138458"/>
                  <a:gd name="connsiteY6" fmla="*/ 290921 h 1412149"/>
                  <a:gd name="connsiteX7" fmla="*/ 3295129 w 4138458"/>
                  <a:gd name="connsiteY7" fmla="*/ 290921 h 1412149"/>
                  <a:gd name="connsiteX8" fmla="*/ 3289167 w 4138458"/>
                  <a:gd name="connsiteY8" fmla="*/ 290921 h 1412149"/>
                  <a:gd name="connsiteX9" fmla="*/ 3247435 w 4138458"/>
                  <a:gd name="connsiteY9" fmla="*/ 290921 h 1412149"/>
                  <a:gd name="connsiteX10" fmla="*/ 3238801 w 4138458"/>
                  <a:gd name="connsiteY10" fmla="*/ 290921 h 1412149"/>
                  <a:gd name="connsiteX11" fmla="*/ 3134164 w 4138458"/>
                  <a:gd name="connsiteY11" fmla="*/ 290921 h 1412149"/>
                  <a:gd name="connsiteX12" fmla="*/ 3112861 w 4138458"/>
                  <a:gd name="connsiteY12" fmla="*/ 290921 h 1412149"/>
                  <a:gd name="connsiteX13" fmla="*/ 3095851 w 4138458"/>
                  <a:gd name="connsiteY13" fmla="*/ 290921 h 1412149"/>
                  <a:gd name="connsiteX14" fmla="*/ 3089889 w 4138458"/>
                  <a:gd name="connsiteY14" fmla="*/ 290921 h 1412149"/>
                  <a:gd name="connsiteX15" fmla="*/ 3048157 w 4138458"/>
                  <a:gd name="connsiteY15" fmla="*/ 290921 h 1412149"/>
                  <a:gd name="connsiteX16" fmla="*/ 3039523 w 4138458"/>
                  <a:gd name="connsiteY16" fmla="*/ 290921 h 1412149"/>
                  <a:gd name="connsiteX17" fmla="*/ 2934886 w 4138458"/>
                  <a:gd name="connsiteY17" fmla="*/ 290921 h 1412149"/>
                  <a:gd name="connsiteX18" fmla="*/ 2913583 w 4138458"/>
                  <a:gd name="connsiteY18" fmla="*/ 290921 h 1412149"/>
                  <a:gd name="connsiteX19" fmla="*/ 2840245 w 4138458"/>
                  <a:gd name="connsiteY19" fmla="*/ 290921 h 1412149"/>
                  <a:gd name="connsiteX20" fmla="*/ 2714305 w 4138458"/>
                  <a:gd name="connsiteY20" fmla="*/ 290921 h 1412149"/>
                  <a:gd name="connsiteX21" fmla="*/ 2709913 w 4138458"/>
                  <a:gd name="connsiteY21" fmla="*/ 292233 h 1412149"/>
                  <a:gd name="connsiteX22" fmla="*/ 2705494 w 4138458"/>
                  <a:gd name="connsiteY22" fmla="*/ 290921 h 1412149"/>
                  <a:gd name="connsiteX23" fmla="*/ 2323948 w 4138458"/>
                  <a:gd name="connsiteY23" fmla="*/ 290921 h 1412149"/>
                  <a:gd name="connsiteX24" fmla="*/ 2319556 w 4138458"/>
                  <a:gd name="connsiteY24" fmla="*/ 292233 h 1412149"/>
                  <a:gd name="connsiteX25" fmla="*/ 2315137 w 4138458"/>
                  <a:gd name="connsiteY25" fmla="*/ 290921 h 1412149"/>
                  <a:gd name="connsiteX26" fmla="*/ 2059531 w 4138458"/>
                  <a:gd name="connsiteY26" fmla="*/ 290921 h 1412149"/>
                  <a:gd name="connsiteX27" fmla="*/ 1955409 w 4138458"/>
                  <a:gd name="connsiteY27" fmla="*/ 290921 h 1412149"/>
                  <a:gd name="connsiteX28" fmla="*/ 1949447 w 4138458"/>
                  <a:gd name="connsiteY28" fmla="*/ 290921 h 1412149"/>
                  <a:gd name="connsiteX29" fmla="*/ 1933591 w 4138458"/>
                  <a:gd name="connsiteY29" fmla="*/ 290921 h 1412149"/>
                  <a:gd name="connsiteX30" fmla="*/ 1907716 w 4138458"/>
                  <a:gd name="connsiteY30" fmla="*/ 290921 h 1412149"/>
                  <a:gd name="connsiteX31" fmla="*/ 1699803 w 4138458"/>
                  <a:gd name="connsiteY31" fmla="*/ 290921 h 1412149"/>
                  <a:gd name="connsiteX32" fmla="*/ 1666857 w 4138458"/>
                  <a:gd name="connsiteY32" fmla="*/ 290921 h 1412149"/>
                  <a:gd name="connsiteX33" fmla="*/ 1660895 w 4138458"/>
                  <a:gd name="connsiteY33" fmla="*/ 290921 h 1412149"/>
                  <a:gd name="connsiteX34" fmla="*/ 1619163 w 4138458"/>
                  <a:gd name="connsiteY34" fmla="*/ 290921 h 1412149"/>
                  <a:gd name="connsiteX35" fmla="*/ 1573863 w 4138458"/>
                  <a:gd name="connsiteY35" fmla="*/ 290921 h 1412149"/>
                  <a:gd name="connsiteX36" fmla="*/ 1508939 w 4138458"/>
                  <a:gd name="connsiteY36" fmla="*/ 290921 h 1412149"/>
                  <a:gd name="connsiteX37" fmla="*/ 1505892 w 4138458"/>
                  <a:gd name="connsiteY37" fmla="*/ 290921 h 1412149"/>
                  <a:gd name="connsiteX38" fmla="*/ 1502977 w 4138458"/>
                  <a:gd name="connsiteY38" fmla="*/ 290921 h 1412149"/>
                  <a:gd name="connsiteX39" fmla="*/ 1461246 w 4138458"/>
                  <a:gd name="connsiteY39" fmla="*/ 290921 h 1412149"/>
                  <a:gd name="connsiteX40" fmla="*/ 1411251 w 4138458"/>
                  <a:gd name="connsiteY40" fmla="*/ 290921 h 1412149"/>
                  <a:gd name="connsiteX41" fmla="*/ 1347974 w 4138458"/>
                  <a:gd name="connsiteY41" fmla="*/ 290921 h 1412149"/>
                  <a:gd name="connsiteX42" fmla="*/ 1285311 w 4138458"/>
                  <a:gd name="connsiteY42" fmla="*/ 290921 h 1412149"/>
                  <a:gd name="connsiteX43" fmla="*/ 1253333 w 4138458"/>
                  <a:gd name="connsiteY43" fmla="*/ 290921 h 1412149"/>
                  <a:gd name="connsiteX44" fmla="*/ 1173474 w 4138458"/>
                  <a:gd name="connsiteY44" fmla="*/ 290921 h 1412149"/>
                  <a:gd name="connsiteX45" fmla="*/ 1167512 w 4138458"/>
                  <a:gd name="connsiteY45" fmla="*/ 290921 h 1412149"/>
                  <a:gd name="connsiteX46" fmla="*/ 1127393 w 4138458"/>
                  <a:gd name="connsiteY46" fmla="*/ 290921 h 1412149"/>
                  <a:gd name="connsiteX47" fmla="*/ 1125780 w 4138458"/>
                  <a:gd name="connsiteY47" fmla="*/ 290921 h 1412149"/>
                  <a:gd name="connsiteX48" fmla="*/ 1030708 w 4138458"/>
                  <a:gd name="connsiteY48" fmla="*/ 290921 h 1412149"/>
                  <a:gd name="connsiteX49" fmla="*/ 1024746 w 4138458"/>
                  <a:gd name="connsiteY49" fmla="*/ 290921 h 1412149"/>
                  <a:gd name="connsiteX50" fmla="*/ 1012509 w 4138458"/>
                  <a:gd name="connsiteY50" fmla="*/ 290921 h 1412149"/>
                  <a:gd name="connsiteX51" fmla="*/ 983015 w 4138458"/>
                  <a:gd name="connsiteY51" fmla="*/ 290921 h 1412149"/>
                  <a:gd name="connsiteX52" fmla="*/ 917868 w 4138458"/>
                  <a:gd name="connsiteY52" fmla="*/ 290921 h 1412149"/>
                  <a:gd name="connsiteX53" fmla="*/ 869743 w 4138458"/>
                  <a:gd name="connsiteY53" fmla="*/ 290921 h 1412149"/>
                  <a:gd name="connsiteX54" fmla="*/ 791928 w 4138458"/>
                  <a:gd name="connsiteY54" fmla="*/ 290921 h 1412149"/>
                  <a:gd name="connsiteX55" fmla="*/ 775102 w 4138458"/>
                  <a:gd name="connsiteY55" fmla="*/ 290921 h 1412149"/>
                  <a:gd name="connsiteX56" fmla="*/ 649162 w 4138458"/>
                  <a:gd name="connsiteY56" fmla="*/ 290921 h 1412149"/>
                  <a:gd name="connsiteX57" fmla="*/ 575578 w 4138458"/>
                  <a:gd name="connsiteY57" fmla="*/ 333186 h 1412149"/>
                  <a:gd name="connsiteX58" fmla="*/ 384805 w 4138458"/>
                  <a:gd name="connsiteY58" fmla="*/ 663809 h 1412149"/>
                  <a:gd name="connsiteX59" fmla="*/ 384805 w 4138458"/>
                  <a:gd name="connsiteY59" fmla="*/ 748339 h 1412149"/>
                  <a:gd name="connsiteX60" fmla="*/ 575578 w 4138458"/>
                  <a:gd name="connsiteY60" fmla="*/ 1078962 h 1412149"/>
                  <a:gd name="connsiteX61" fmla="*/ 649162 w 4138458"/>
                  <a:gd name="connsiteY61" fmla="*/ 1121227 h 1412149"/>
                  <a:gd name="connsiteX62" fmla="*/ 791928 w 4138458"/>
                  <a:gd name="connsiteY62" fmla="*/ 1121227 h 1412149"/>
                  <a:gd name="connsiteX63" fmla="*/ 1030708 w 4138458"/>
                  <a:gd name="connsiteY63" fmla="*/ 1121227 h 1412149"/>
                  <a:gd name="connsiteX64" fmla="*/ 1127393 w 4138458"/>
                  <a:gd name="connsiteY64" fmla="*/ 1121227 h 1412149"/>
                  <a:gd name="connsiteX65" fmla="*/ 1173474 w 4138458"/>
                  <a:gd name="connsiteY65" fmla="*/ 1121227 h 1412149"/>
                  <a:gd name="connsiteX66" fmla="*/ 1285311 w 4138458"/>
                  <a:gd name="connsiteY66" fmla="*/ 1121227 h 1412149"/>
                  <a:gd name="connsiteX67" fmla="*/ 1508939 w 4138458"/>
                  <a:gd name="connsiteY67" fmla="*/ 1121227 h 1412149"/>
                  <a:gd name="connsiteX68" fmla="*/ 1573863 w 4138458"/>
                  <a:gd name="connsiteY68" fmla="*/ 1121227 h 1412149"/>
                  <a:gd name="connsiteX69" fmla="*/ 1666857 w 4138458"/>
                  <a:gd name="connsiteY69" fmla="*/ 1121227 h 1412149"/>
                  <a:gd name="connsiteX70" fmla="*/ 1933591 w 4138458"/>
                  <a:gd name="connsiteY70" fmla="*/ 1121227 h 1412149"/>
                  <a:gd name="connsiteX71" fmla="*/ 1955409 w 4138458"/>
                  <a:gd name="connsiteY71" fmla="*/ 1121227 h 1412149"/>
                  <a:gd name="connsiteX72" fmla="*/ 2315137 w 4138458"/>
                  <a:gd name="connsiteY72" fmla="*/ 1121227 h 1412149"/>
                  <a:gd name="connsiteX73" fmla="*/ 2319556 w 4138458"/>
                  <a:gd name="connsiteY73" fmla="*/ 1119915 h 1412149"/>
                  <a:gd name="connsiteX74" fmla="*/ 2323948 w 4138458"/>
                  <a:gd name="connsiteY74" fmla="*/ 1121227 h 1412149"/>
                  <a:gd name="connsiteX75" fmla="*/ 2705494 w 4138458"/>
                  <a:gd name="connsiteY75" fmla="*/ 1121227 h 1412149"/>
                  <a:gd name="connsiteX76" fmla="*/ 2709913 w 4138458"/>
                  <a:gd name="connsiteY76" fmla="*/ 1119915 h 1412149"/>
                  <a:gd name="connsiteX77" fmla="*/ 2714305 w 4138458"/>
                  <a:gd name="connsiteY77" fmla="*/ 1121227 h 1412149"/>
                  <a:gd name="connsiteX78" fmla="*/ 2913583 w 4138458"/>
                  <a:gd name="connsiteY78" fmla="*/ 1121227 h 1412149"/>
                  <a:gd name="connsiteX79" fmla="*/ 3095851 w 4138458"/>
                  <a:gd name="connsiteY79" fmla="*/ 1121227 h 1412149"/>
                  <a:gd name="connsiteX80" fmla="*/ 3112861 w 4138458"/>
                  <a:gd name="connsiteY80" fmla="*/ 1121227 h 1412149"/>
                  <a:gd name="connsiteX81" fmla="*/ 3295129 w 4138458"/>
                  <a:gd name="connsiteY81" fmla="*/ 1121227 h 1412149"/>
                  <a:gd name="connsiteX82" fmla="*/ 3671470 w 4138458"/>
                  <a:gd name="connsiteY82" fmla="*/ 1412149 h 1412149"/>
                  <a:gd name="connsiteX83" fmla="*/ 3163470 w 4138458"/>
                  <a:gd name="connsiteY83" fmla="*/ 1412149 h 1412149"/>
                  <a:gd name="connsiteX84" fmla="*/ 3022552 w 4138458"/>
                  <a:gd name="connsiteY84" fmla="*/ 1412149 h 1412149"/>
                  <a:gd name="connsiteX85" fmla="*/ 2554799 w 4138458"/>
                  <a:gd name="connsiteY85" fmla="*/ 1412149 h 1412149"/>
                  <a:gd name="connsiteX86" fmla="*/ 2514552 w 4138458"/>
                  <a:gd name="connsiteY86" fmla="*/ 1412149 h 1412149"/>
                  <a:gd name="connsiteX87" fmla="*/ 2266137 w 4138458"/>
                  <a:gd name="connsiteY87" fmla="*/ 1412149 h 1412149"/>
                  <a:gd name="connsiteX88" fmla="*/ 1905881 w 4138458"/>
                  <a:gd name="connsiteY88" fmla="*/ 1412149 h 1412149"/>
                  <a:gd name="connsiteX89" fmla="*/ 1809866 w 4138458"/>
                  <a:gd name="connsiteY89" fmla="*/ 1412149 h 1412149"/>
                  <a:gd name="connsiteX90" fmla="*/ 1617219 w 4138458"/>
                  <a:gd name="connsiteY90" fmla="*/ 1412149 h 1412149"/>
                  <a:gd name="connsiteX91" fmla="*/ 1489857 w 4138458"/>
                  <a:gd name="connsiteY91" fmla="*/ 1412149 h 1412149"/>
                  <a:gd name="connsiteX92" fmla="*/ 1301866 w 4138458"/>
                  <a:gd name="connsiteY92" fmla="*/ 1412149 h 1412149"/>
                  <a:gd name="connsiteX93" fmla="*/ 1160948 w 4138458"/>
                  <a:gd name="connsiteY93" fmla="*/ 1412149 h 1412149"/>
                  <a:gd name="connsiteX94" fmla="*/ 1115038 w 4138458"/>
                  <a:gd name="connsiteY94" fmla="*/ 1412149 h 1412149"/>
                  <a:gd name="connsiteX95" fmla="*/ 840939 w 4138458"/>
                  <a:gd name="connsiteY95" fmla="*/ 1412149 h 1412149"/>
                  <a:gd name="connsiteX96" fmla="*/ 652948 w 4138458"/>
                  <a:gd name="connsiteY96" fmla="*/ 1412149 h 1412149"/>
                  <a:gd name="connsiteX97" fmla="*/ 466120 w 4138458"/>
                  <a:gd name="connsiteY97" fmla="*/ 1412149 h 1412149"/>
                  <a:gd name="connsiteX98" fmla="*/ 340972 w 4138458"/>
                  <a:gd name="connsiteY98" fmla="*/ 1340266 h 1412149"/>
                  <a:gd name="connsiteX99" fmla="*/ 16513 w 4138458"/>
                  <a:gd name="connsiteY99" fmla="*/ 777957 h 1412149"/>
                  <a:gd name="connsiteX100" fmla="*/ 16513 w 4138458"/>
                  <a:gd name="connsiteY100" fmla="*/ 634192 h 1412149"/>
                  <a:gd name="connsiteX101" fmla="*/ 340972 w 4138458"/>
                  <a:gd name="connsiteY101" fmla="*/ 71883 h 1412149"/>
                  <a:gd name="connsiteX102" fmla="*/ 466120 w 4138458"/>
                  <a:gd name="connsiteY102" fmla="*/ 0 h 1412149"/>
                  <a:gd name="connsiteX103" fmla="*/ 652948 w 4138458"/>
                  <a:gd name="connsiteY103" fmla="*/ 0 h 1412149"/>
                  <a:gd name="connsiteX104" fmla="*/ 680314 w 4138458"/>
                  <a:gd name="connsiteY104" fmla="*/ 0 h 1412149"/>
                  <a:gd name="connsiteX105" fmla="*/ 840939 w 4138458"/>
                  <a:gd name="connsiteY105" fmla="*/ 0 h 1412149"/>
                  <a:gd name="connsiteX106" fmla="*/ 841276 w 4138458"/>
                  <a:gd name="connsiteY106" fmla="*/ 0 h 1412149"/>
                  <a:gd name="connsiteX107" fmla="*/ 867142 w 4138458"/>
                  <a:gd name="connsiteY107" fmla="*/ 0 h 1412149"/>
                  <a:gd name="connsiteX108" fmla="*/ 956611 w 4138458"/>
                  <a:gd name="connsiteY108" fmla="*/ 0 h 1412149"/>
                  <a:gd name="connsiteX109" fmla="*/ 1028104 w 4138458"/>
                  <a:gd name="connsiteY109" fmla="*/ 0 h 1412149"/>
                  <a:gd name="connsiteX110" fmla="*/ 1033923 w 4138458"/>
                  <a:gd name="connsiteY110" fmla="*/ 0 h 1412149"/>
                  <a:gd name="connsiteX111" fmla="*/ 1055133 w 4138458"/>
                  <a:gd name="connsiteY111" fmla="*/ 0 h 1412149"/>
                  <a:gd name="connsiteX112" fmla="*/ 1080817 w 4138458"/>
                  <a:gd name="connsiteY112" fmla="*/ 0 h 1412149"/>
                  <a:gd name="connsiteX113" fmla="*/ 1115038 w 4138458"/>
                  <a:gd name="connsiteY113" fmla="*/ 0 h 1412149"/>
                  <a:gd name="connsiteX114" fmla="*/ 1143439 w 4138458"/>
                  <a:gd name="connsiteY114" fmla="*/ 0 h 1412149"/>
                  <a:gd name="connsiteX115" fmla="*/ 1160948 w 4138458"/>
                  <a:gd name="connsiteY115" fmla="*/ 0 h 1412149"/>
                  <a:gd name="connsiteX116" fmla="*/ 1216095 w 4138458"/>
                  <a:gd name="connsiteY116" fmla="*/ 0 h 1412149"/>
                  <a:gd name="connsiteX117" fmla="*/ 1220751 w 4138458"/>
                  <a:gd name="connsiteY117" fmla="*/ 0 h 1412149"/>
                  <a:gd name="connsiteX118" fmla="*/ 1267645 w 4138458"/>
                  <a:gd name="connsiteY118" fmla="*/ 0 h 1412149"/>
                  <a:gd name="connsiteX119" fmla="*/ 1291726 w 4138458"/>
                  <a:gd name="connsiteY119" fmla="*/ 0 h 1412149"/>
                  <a:gd name="connsiteX120" fmla="*/ 1301866 w 4138458"/>
                  <a:gd name="connsiteY120" fmla="*/ 0 h 1412149"/>
                  <a:gd name="connsiteX121" fmla="*/ 1331430 w 4138458"/>
                  <a:gd name="connsiteY121" fmla="*/ 0 h 1412149"/>
                  <a:gd name="connsiteX122" fmla="*/ 1375142 w 4138458"/>
                  <a:gd name="connsiteY122" fmla="*/ 0 h 1412149"/>
                  <a:gd name="connsiteX123" fmla="*/ 1408742 w 4138458"/>
                  <a:gd name="connsiteY123" fmla="*/ 0 h 1412149"/>
                  <a:gd name="connsiteX124" fmla="*/ 1455636 w 4138458"/>
                  <a:gd name="connsiteY124" fmla="*/ 0 h 1412149"/>
                  <a:gd name="connsiteX125" fmla="*/ 1479717 w 4138458"/>
                  <a:gd name="connsiteY125" fmla="*/ 0 h 1412149"/>
                  <a:gd name="connsiteX126" fmla="*/ 1489857 w 4138458"/>
                  <a:gd name="connsiteY126" fmla="*/ 0 h 1412149"/>
                  <a:gd name="connsiteX127" fmla="*/ 1536104 w 4138458"/>
                  <a:gd name="connsiteY127" fmla="*/ 0 h 1412149"/>
                  <a:gd name="connsiteX128" fmla="*/ 1617219 w 4138458"/>
                  <a:gd name="connsiteY128" fmla="*/ 0 h 1412149"/>
                  <a:gd name="connsiteX129" fmla="*/ 1651439 w 4138458"/>
                  <a:gd name="connsiteY129" fmla="*/ 0 h 1412149"/>
                  <a:gd name="connsiteX130" fmla="*/ 1728751 w 4138458"/>
                  <a:gd name="connsiteY130" fmla="*/ 0 h 1412149"/>
                  <a:gd name="connsiteX131" fmla="*/ 1775645 w 4138458"/>
                  <a:gd name="connsiteY131" fmla="*/ 0 h 1412149"/>
                  <a:gd name="connsiteX132" fmla="*/ 1799726 w 4138458"/>
                  <a:gd name="connsiteY132" fmla="*/ 0 h 1412149"/>
                  <a:gd name="connsiteX133" fmla="*/ 1809866 w 4138458"/>
                  <a:gd name="connsiteY133" fmla="*/ 0 h 1412149"/>
                  <a:gd name="connsiteX134" fmla="*/ 1831413 w 4138458"/>
                  <a:gd name="connsiteY134" fmla="*/ 0 h 1412149"/>
                  <a:gd name="connsiteX135" fmla="*/ 1905881 w 4138458"/>
                  <a:gd name="connsiteY135" fmla="*/ 0 h 1412149"/>
                  <a:gd name="connsiteX136" fmla="*/ 1992375 w 4138458"/>
                  <a:gd name="connsiteY136" fmla="*/ 0 h 1412149"/>
                  <a:gd name="connsiteX137" fmla="*/ 2107709 w 4138458"/>
                  <a:gd name="connsiteY137" fmla="*/ 0 h 1412149"/>
                  <a:gd name="connsiteX138" fmla="*/ 2120075 w 4138458"/>
                  <a:gd name="connsiteY138" fmla="*/ 0 h 1412149"/>
                  <a:gd name="connsiteX139" fmla="*/ 2185022 w 4138458"/>
                  <a:gd name="connsiteY139" fmla="*/ 0 h 1412149"/>
                  <a:gd name="connsiteX140" fmla="*/ 2231916 w 4138458"/>
                  <a:gd name="connsiteY140" fmla="*/ 0 h 1412149"/>
                  <a:gd name="connsiteX141" fmla="*/ 2255997 w 4138458"/>
                  <a:gd name="connsiteY141" fmla="*/ 0 h 1412149"/>
                  <a:gd name="connsiteX142" fmla="*/ 2266137 w 4138458"/>
                  <a:gd name="connsiteY142" fmla="*/ 0 h 1412149"/>
                  <a:gd name="connsiteX143" fmla="*/ 2281036 w 4138458"/>
                  <a:gd name="connsiteY143" fmla="*/ 0 h 1412149"/>
                  <a:gd name="connsiteX144" fmla="*/ 2473684 w 4138458"/>
                  <a:gd name="connsiteY144" fmla="*/ 0 h 1412149"/>
                  <a:gd name="connsiteX145" fmla="*/ 2514552 w 4138458"/>
                  <a:gd name="connsiteY145" fmla="*/ 0 h 1412149"/>
                  <a:gd name="connsiteX146" fmla="*/ 2520578 w 4138458"/>
                  <a:gd name="connsiteY146" fmla="*/ 0 h 1412149"/>
                  <a:gd name="connsiteX147" fmla="*/ 2544659 w 4138458"/>
                  <a:gd name="connsiteY147" fmla="*/ 0 h 1412149"/>
                  <a:gd name="connsiteX148" fmla="*/ 2554799 w 4138458"/>
                  <a:gd name="connsiteY148" fmla="*/ 0 h 1412149"/>
                  <a:gd name="connsiteX149" fmla="*/ 2680485 w 4138458"/>
                  <a:gd name="connsiteY149" fmla="*/ 0 h 1412149"/>
                  <a:gd name="connsiteX150" fmla="*/ 3005042 w 4138458"/>
                  <a:gd name="connsiteY150" fmla="*/ 0 h 1412149"/>
                  <a:gd name="connsiteX151" fmla="*/ 3022552 w 4138458"/>
                  <a:gd name="connsiteY151" fmla="*/ 0 h 1412149"/>
                  <a:gd name="connsiteX152" fmla="*/ 3082355 w 4138458"/>
                  <a:gd name="connsiteY152" fmla="*/ 0 h 1412149"/>
                  <a:gd name="connsiteX153" fmla="*/ 3129249 w 4138458"/>
                  <a:gd name="connsiteY153" fmla="*/ 0 h 1412149"/>
                  <a:gd name="connsiteX154" fmla="*/ 3153330 w 4138458"/>
                  <a:gd name="connsiteY154" fmla="*/ 0 h 1412149"/>
                  <a:gd name="connsiteX155" fmla="*/ 3163470 w 4138458"/>
                  <a:gd name="connsiteY155" fmla="*/ 0 h 1412149"/>
                  <a:gd name="connsiteX156" fmla="*/ 3236746 w 4138458"/>
                  <a:gd name="connsiteY156" fmla="*/ 0 h 1412149"/>
                  <a:gd name="connsiteX157" fmla="*/ 3671470 w 4138458"/>
                  <a:gd name="connsiteY157" fmla="*/ 0 h 1412149"/>
                  <a:gd name="connsiteX158" fmla="*/ 3796617 w 4138458"/>
                  <a:gd name="connsiteY158" fmla="*/ 71883 h 1412149"/>
                  <a:gd name="connsiteX159" fmla="*/ 4121076 w 4138458"/>
                  <a:gd name="connsiteY159" fmla="*/ 634192 h 1412149"/>
                  <a:gd name="connsiteX160" fmla="*/ 4121076 w 4138458"/>
                  <a:gd name="connsiteY160" fmla="*/ 777957 h 1412149"/>
                  <a:gd name="connsiteX161" fmla="*/ 3796617 w 4138458"/>
                  <a:gd name="connsiteY161" fmla="*/ 1340266 h 1412149"/>
                  <a:gd name="connsiteX162" fmla="*/ 3671470 w 4138458"/>
                  <a:gd name="connsiteY162"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4138458" h="1412149">
                    <a:moveTo>
                      <a:pt x="3494407" y="1121227"/>
                    </a:moveTo>
                    <a:cubicBezTo>
                      <a:pt x="3521660" y="1121227"/>
                      <a:pt x="3554364" y="1102140"/>
                      <a:pt x="3567991" y="1078962"/>
                    </a:cubicBezTo>
                    <a:cubicBezTo>
                      <a:pt x="3567991" y="1078962"/>
                      <a:pt x="3567991" y="1078962"/>
                      <a:pt x="3758764" y="748339"/>
                    </a:cubicBezTo>
                    <a:cubicBezTo>
                      <a:pt x="3772390" y="725162"/>
                      <a:pt x="3772390" y="686987"/>
                      <a:pt x="3758764" y="663809"/>
                    </a:cubicBezTo>
                    <a:cubicBezTo>
                      <a:pt x="3758764" y="663809"/>
                      <a:pt x="3758764" y="663809"/>
                      <a:pt x="3567991" y="333186"/>
                    </a:cubicBezTo>
                    <a:cubicBezTo>
                      <a:pt x="3554364" y="310009"/>
                      <a:pt x="3521660" y="290921"/>
                      <a:pt x="3494407" y="290921"/>
                    </a:cubicBezTo>
                    <a:cubicBezTo>
                      <a:pt x="3494407" y="290921"/>
                      <a:pt x="3494407" y="290921"/>
                      <a:pt x="3333442" y="290921"/>
                    </a:cubicBezTo>
                    <a:lnTo>
                      <a:pt x="3295129" y="290921"/>
                    </a:lnTo>
                    <a:lnTo>
                      <a:pt x="3289167" y="290921"/>
                    </a:lnTo>
                    <a:lnTo>
                      <a:pt x="3247435" y="290921"/>
                    </a:lnTo>
                    <a:lnTo>
                      <a:pt x="3238801" y="290921"/>
                    </a:lnTo>
                    <a:lnTo>
                      <a:pt x="3134164" y="290921"/>
                    </a:lnTo>
                    <a:lnTo>
                      <a:pt x="3112861" y="290921"/>
                    </a:lnTo>
                    <a:lnTo>
                      <a:pt x="3095851" y="290921"/>
                    </a:lnTo>
                    <a:lnTo>
                      <a:pt x="3089889" y="290921"/>
                    </a:lnTo>
                    <a:lnTo>
                      <a:pt x="3048157" y="290921"/>
                    </a:lnTo>
                    <a:lnTo>
                      <a:pt x="3039523" y="290921"/>
                    </a:lnTo>
                    <a:lnTo>
                      <a:pt x="2934886" y="290921"/>
                    </a:lnTo>
                    <a:lnTo>
                      <a:pt x="2913583" y="290921"/>
                    </a:lnTo>
                    <a:lnTo>
                      <a:pt x="2840245" y="290921"/>
                    </a:lnTo>
                    <a:cubicBezTo>
                      <a:pt x="2803730" y="290921"/>
                      <a:pt x="2761998" y="290921"/>
                      <a:pt x="2714305" y="290921"/>
                    </a:cubicBezTo>
                    <a:lnTo>
                      <a:pt x="2709913" y="292233"/>
                    </a:lnTo>
                    <a:lnTo>
                      <a:pt x="2705494" y="290921"/>
                    </a:lnTo>
                    <a:cubicBezTo>
                      <a:pt x="2705494" y="290921"/>
                      <a:pt x="2705494" y="290921"/>
                      <a:pt x="2323948" y="290921"/>
                    </a:cubicBezTo>
                    <a:lnTo>
                      <a:pt x="2319556" y="292233"/>
                    </a:lnTo>
                    <a:lnTo>
                      <a:pt x="2315137" y="290921"/>
                    </a:lnTo>
                    <a:cubicBezTo>
                      <a:pt x="2315137" y="290921"/>
                      <a:pt x="2315137" y="290921"/>
                      <a:pt x="2059531" y="290921"/>
                    </a:cubicBezTo>
                    <a:lnTo>
                      <a:pt x="1955409" y="290921"/>
                    </a:lnTo>
                    <a:lnTo>
                      <a:pt x="1949447" y="290921"/>
                    </a:lnTo>
                    <a:lnTo>
                      <a:pt x="1933591" y="290921"/>
                    </a:lnTo>
                    <a:lnTo>
                      <a:pt x="1907716" y="290921"/>
                    </a:lnTo>
                    <a:cubicBezTo>
                      <a:pt x="1871946" y="290921"/>
                      <a:pt x="1809348" y="290921"/>
                      <a:pt x="1699803" y="290921"/>
                    </a:cubicBezTo>
                    <a:lnTo>
                      <a:pt x="1666857" y="290921"/>
                    </a:lnTo>
                    <a:lnTo>
                      <a:pt x="1660895" y="290921"/>
                    </a:lnTo>
                    <a:lnTo>
                      <a:pt x="1619163" y="290921"/>
                    </a:lnTo>
                    <a:lnTo>
                      <a:pt x="1573863" y="290921"/>
                    </a:lnTo>
                    <a:lnTo>
                      <a:pt x="1508939" y="290921"/>
                    </a:lnTo>
                    <a:lnTo>
                      <a:pt x="1505892" y="290921"/>
                    </a:lnTo>
                    <a:lnTo>
                      <a:pt x="1502977" y="290921"/>
                    </a:lnTo>
                    <a:lnTo>
                      <a:pt x="1461246" y="290921"/>
                    </a:lnTo>
                    <a:lnTo>
                      <a:pt x="1411251" y="290921"/>
                    </a:lnTo>
                    <a:lnTo>
                      <a:pt x="1347974" y="290921"/>
                    </a:lnTo>
                    <a:lnTo>
                      <a:pt x="1285311" y="290921"/>
                    </a:lnTo>
                    <a:lnTo>
                      <a:pt x="1253333" y="290921"/>
                    </a:lnTo>
                    <a:lnTo>
                      <a:pt x="1173474" y="290921"/>
                    </a:lnTo>
                    <a:lnTo>
                      <a:pt x="1167512" y="290921"/>
                    </a:lnTo>
                    <a:lnTo>
                      <a:pt x="1127393" y="290921"/>
                    </a:lnTo>
                    <a:lnTo>
                      <a:pt x="1125780" y="290921"/>
                    </a:lnTo>
                    <a:lnTo>
                      <a:pt x="1030708" y="290921"/>
                    </a:lnTo>
                    <a:cubicBezTo>
                      <a:pt x="1030708" y="290921"/>
                      <a:pt x="1030708" y="290921"/>
                      <a:pt x="1024746" y="290921"/>
                    </a:cubicBezTo>
                    <a:lnTo>
                      <a:pt x="1012509" y="290921"/>
                    </a:lnTo>
                    <a:lnTo>
                      <a:pt x="983015" y="290921"/>
                    </a:lnTo>
                    <a:lnTo>
                      <a:pt x="917868" y="290921"/>
                    </a:lnTo>
                    <a:lnTo>
                      <a:pt x="869743" y="290921"/>
                    </a:lnTo>
                    <a:lnTo>
                      <a:pt x="791928" y="290921"/>
                    </a:lnTo>
                    <a:lnTo>
                      <a:pt x="775102" y="290921"/>
                    </a:lnTo>
                    <a:cubicBezTo>
                      <a:pt x="738587" y="290921"/>
                      <a:pt x="696855" y="290921"/>
                      <a:pt x="649162" y="290921"/>
                    </a:cubicBezTo>
                    <a:cubicBezTo>
                      <a:pt x="622590" y="290921"/>
                      <a:pt x="589204" y="310009"/>
                      <a:pt x="575578" y="333186"/>
                    </a:cubicBezTo>
                    <a:cubicBezTo>
                      <a:pt x="575578" y="333186"/>
                      <a:pt x="575578" y="333186"/>
                      <a:pt x="384805" y="663809"/>
                    </a:cubicBezTo>
                    <a:cubicBezTo>
                      <a:pt x="371859" y="686987"/>
                      <a:pt x="371859" y="725162"/>
                      <a:pt x="384805" y="748339"/>
                    </a:cubicBezTo>
                    <a:cubicBezTo>
                      <a:pt x="384805" y="748339"/>
                      <a:pt x="384805" y="748339"/>
                      <a:pt x="575578" y="1078962"/>
                    </a:cubicBezTo>
                    <a:cubicBezTo>
                      <a:pt x="589204" y="1102140"/>
                      <a:pt x="622590" y="1121227"/>
                      <a:pt x="649162" y="1121227"/>
                    </a:cubicBezTo>
                    <a:lnTo>
                      <a:pt x="791928" y="1121227"/>
                    </a:lnTo>
                    <a:lnTo>
                      <a:pt x="1030708" y="1121227"/>
                    </a:lnTo>
                    <a:lnTo>
                      <a:pt x="1127393" y="1121227"/>
                    </a:lnTo>
                    <a:lnTo>
                      <a:pt x="1173474" y="1121227"/>
                    </a:lnTo>
                    <a:lnTo>
                      <a:pt x="1285311" y="1121227"/>
                    </a:lnTo>
                    <a:lnTo>
                      <a:pt x="1508939" y="1121227"/>
                    </a:lnTo>
                    <a:lnTo>
                      <a:pt x="1573863" y="1121227"/>
                    </a:lnTo>
                    <a:lnTo>
                      <a:pt x="1666857" y="1121227"/>
                    </a:lnTo>
                    <a:lnTo>
                      <a:pt x="1933591" y="1121227"/>
                    </a:lnTo>
                    <a:lnTo>
                      <a:pt x="1955409" y="1121227"/>
                    </a:lnTo>
                    <a:lnTo>
                      <a:pt x="2315137" y="1121227"/>
                    </a:lnTo>
                    <a:lnTo>
                      <a:pt x="2319556" y="1119915"/>
                    </a:lnTo>
                    <a:lnTo>
                      <a:pt x="2323948" y="1121227"/>
                    </a:lnTo>
                    <a:lnTo>
                      <a:pt x="2705494" y="1121227"/>
                    </a:lnTo>
                    <a:lnTo>
                      <a:pt x="2709913" y="1119915"/>
                    </a:lnTo>
                    <a:lnTo>
                      <a:pt x="2714305" y="1121227"/>
                    </a:lnTo>
                    <a:lnTo>
                      <a:pt x="2913583" y="1121227"/>
                    </a:lnTo>
                    <a:lnTo>
                      <a:pt x="3095851" y="1121227"/>
                    </a:lnTo>
                    <a:lnTo>
                      <a:pt x="3112861" y="1121227"/>
                    </a:lnTo>
                    <a:lnTo>
                      <a:pt x="3295129" y="1121227"/>
                    </a:lnTo>
                    <a:close/>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solidFill>
              <a:ln w="19050">
                <a:noFill/>
              </a:ln>
              <a:effectLst>
                <a:innerShdw blurRad="101600" dist="63500" dir="2700000">
                  <a:prstClr val="black">
                    <a:alpha val="50000"/>
                  </a:prstClr>
                </a:inn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13" name="任意多边形 75">
                <a:extLst>
                  <a:ext uri="{FF2B5EF4-FFF2-40B4-BE49-F238E27FC236}">
                    <a16:creationId xmlns:a16="http://schemas.microsoft.com/office/drawing/2014/main" id="{4B3CFBCC-C2E3-4738-9913-0D81FF328FCE}"/>
                  </a:ext>
                </a:extLst>
              </p:cNvPr>
              <p:cNvSpPr/>
              <p:nvPr/>
            </p:nvSpPr>
            <p:spPr bwMode="auto">
              <a:xfrm rot="10800000">
                <a:off x="1064977" y="1977875"/>
                <a:ext cx="3147692" cy="1074074"/>
              </a:xfrm>
              <a:custGeom>
                <a:avLst/>
                <a:gdLst>
                  <a:gd name="connsiteX0" fmla="*/ 3671470 w 4138458"/>
                  <a:gd name="connsiteY0" fmla="*/ 1412149 h 1412149"/>
                  <a:gd name="connsiteX1" fmla="*/ 3163470 w 4138458"/>
                  <a:gd name="connsiteY1" fmla="*/ 1412149 h 1412149"/>
                  <a:gd name="connsiteX2" fmla="*/ 3022552 w 4138458"/>
                  <a:gd name="connsiteY2" fmla="*/ 1412149 h 1412149"/>
                  <a:gd name="connsiteX3" fmla="*/ 2554799 w 4138458"/>
                  <a:gd name="connsiteY3" fmla="*/ 1412149 h 1412149"/>
                  <a:gd name="connsiteX4" fmla="*/ 2514552 w 4138458"/>
                  <a:gd name="connsiteY4" fmla="*/ 1412149 h 1412149"/>
                  <a:gd name="connsiteX5" fmla="*/ 2266137 w 4138458"/>
                  <a:gd name="connsiteY5" fmla="*/ 1412149 h 1412149"/>
                  <a:gd name="connsiteX6" fmla="*/ 1905881 w 4138458"/>
                  <a:gd name="connsiteY6" fmla="*/ 1412149 h 1412149"/>
                  <a:gd name="connsiteX7" fmla="*/ 1809866 w 4138458"/>
                  <a:gd name="connsiteY7" fmla="*/ 1412149 h 1412149"/>
                  <a:gd name="connsiteX8" fmla="*/ 1617219 w 4138458"/>
                  <a:gd name="connsiteY8" fmla="*/ 1412149 h 1412149"/>
                  <a:gd name="connsiteX9" fmla="*/ 1489857 w 4138458"/>
                  <a:gd name="connsiteY9" fmla="*/ 1412149 h 1412149"/>
                  <a:gd name="connsiteX10" fmla="*/ 1301866 w 4138458"/>
                  <a:gd name="connsiteY10" fmla="*/ 1412149 h 1412149"/>
                  <a:gd name="connsiteX11" fmla="*/ 1160948 w 4138458"/>
                  <a:gd name="connsiteY11" fmla="*/ 1412149 h 1412149"/>
                  <a:gd name="connsiteX12" fmla="*/ 1115038 w 4138458"/>
                  <a:gd name="connsiteY12" fmla="*/ 1412149 h 1412149"/>
                  <a:gd name="connsiteX13" fmla="*/ 840939 w 4138458"/>
                  <a:gd name="connsiteY13" fmla="*/ 1412149 h 1412149"/>
                  <a:gd name="connsiteX14" fmla="*/ 652948 w 4138458"/>
                  <a:gd name="connsiteY14" fmla="*/ 1412149 h 1412149"/>
                  <a:gd name="connsiteX15" fmla="*/ 466120 w 4138458"/>
                  <a:gd name="connsiteY15" fmla="*/ 1412149 h 1412149"/>
                  <a:gd name="connsiteX16" fmla="*/ 340972 w 4138458"/>
                  <a:gd name="connsiteY16" fmla="*/ 1340266 h 1412149"/>
                  <a:gd name="connsiteX17" fmla="*/ 16513 w 4138458"/>
                  <a:gd name="connsiteY17" fmla="*/ 777957 h 1412149"/>
                  <a:gd name="connsiteX18" fmla="*/ 16513 w 4138458"/>
                  <a:gd name="connsiteY18" fmla="*/ 634192 h 1412149"/>
                  <a:gd name="connsiteX19" fmla="*/ 340972 w 4138458"/>
                  <a:gd name="connsiteY19" fmla="*/ 71883 h 1412149"/>
                  <a:gd name="connsiteX20" fmla="*/ 466120 w 4138458"/>
                  <a:gd name="connsiteY20" fmla="*/ 0 h 1412149"/>
                  <a:gd name="connsiteX21" fmla="*/ 652948 w 4138458"/>
                  <a:gd name="connsiteY21" fmla="*/ 0 h 1412149"/>
                  <a:gd name="connsiteX22" fmla="*/ 680314 w 4138458"/>
                  <a:gd name="connsiteY22" fmla="*/ 0 h 1412149"/>
                  <a:gd name="connsiteX23" fmla="*/ 840939 w 4138458"/>
                  <a:gd name="connsiteY23" fmla="*/ 0 h 1412149"/>
                  <a:gd name="connsiteX24" fmla="*/ 841276 w 4138458"/>
                  <a:gd name="connsiteY24" fmla="*/ 0 h 1412149"/>
                  <a:gd name="connsiteX25" fmla="*/ 867142 w 4138458"/>
                  <a:gd name="connsiteY25" fmla="*/ 0 h 1412149"/>
                  <a:gd name="connsiteX26" fmla="*/ 956611 w 4138458"/>
                  <a:gd name="connsiteY26" fmla="*/ 0 h 1412149"/>
                  <a:gd name="connsiteX27" fmla="*/ 1028104 w 4138458"/>
                  <a:gd name="connsiteY27" fmla="*/ 0 h 1412149"/>
                  <a:gd name="connsiteX28" fmla="*/ 1033923 w 4138458"/>
                  <a:gd name="connsiteY28" fmla="*/ 0 h 1412149"/>
                  <a:gd name="connsiteX29" fmla="*/ 1055133 w 4138458"/>
                  <a:gd name="connsiteY29" fmla="*/ 0 h 1412149"/>
                  <a:gd name="connsiteX30" fmla="*/ 1080817 w 4138458"/>
                  <a:gd name="connsiteY30" fmla="*/ 0 h 1412149"/>
                  <a:gd name="connsiteX31" fmla="*/ 1115038 w 4138458"/>
                  <a:gd name="connsiteY31" fmla="*/ 0 h 1412149"/>
                  <a:gd name="connsiteX32" fmla="*/ 1143439 w 4138458"/>
                  <a:gd name="connsiteY32" fmla="*/ 0 h 1412149"/>
                  <a:gd name="connsiteX33" fmla="*/ 1160948 w 4138458"/>
                  <a:gd name="connsiteY33" fmla="*/ 0 h 1412149"/>
                  <a:gd name="connsiteX34" fmla="*/ 1216095 w 4138458"/>
                  <a:gd name="connsiteY34" fmla="*/ 0 h 1412149"/>
                  <a:gd name="connsiteX35" fmla="*/ 1220751 w 4138458"/>
                  <a:gd name="connsiteY35" fmla="*/ 0 h 1412149"/>
                  <a:gd name="connsiteX36" fmla="*/ 1267645 w 4138458"/>
                  <a:gd name="connsiteY36" fmla="*/ 0 h 1412149"/>
                  <a:gd name="connsiteX37" fmla="*/ 1291726 w 4138458"/>
                  <a:gd name="connsiteY37" fmla="*/ 0 h 1412149"/>
                  <a:gd name="connsiteX38" fmla="*/ 1301866 w 4138458"/>
                  <a:gd name="connsiteY38" fmla="*/ 0 h 1412149"/>
                  <a:gd name="connsiteX39" fmla="*/ 1331430 w 4138458"/>
                  <a:gd name="connsiteY39" fmla="*/ 0 h 1412149"/>
                  <a:gd name="connsiteX40" fmla="*/ 1375142 w 4138458"/>
                  <a:gd name="connsiteY40" fmla="*/ 0 h 1412149"/>
                  <a:gd name="connsiteX41" fmla="*/ 1408742 w 4138458"/>
                  <a:gd name="connsiteY41" fmla="*/ 0 h 1412149"/>
                  <a:gd name="connsiteX42" fmla="*/ 1455636 w 4138458"/>
                  <a:gd name="connsiteY42" fmla="*/ 0 h 1412149"/>
                  <a:gd name="connsiteX43" fmla="*/ 1479717 w 4138458"/>
                  <a:gd name="connsiteY43" fmla="*/ 0 h 1412149"/>
                  <a:gd name="connsiteX44" fmla="*/ 1489857 w 4138458"/>
                  <a:gd name="connsiteY44" fmla="*/ 0 h 1412149"/>
                  <a:gd name="connsiteX45" fmla="*/ 1536104 w 4138458"/>
                  <a:gd name="connsiteY45" fmla="*/ 0 h 1412149"/>
                  <a:gd name="connsiteX46" fmla="*/ 1617219 w 4138458"/>
                  <a:gd name="connsiteY46" fmla="*/ 0 h 1412149"/>
                  <a:gd name="connsiteX47" fmla="*/ 1651439 w 4138458"/>
                  <a:gd name="connsiteY47" fmla="*/ 0 h 1412149"/>
                  <a:gd name="connsiteX48" fmla="*/ 1728751 w 4138458"/>
                  <a:gd name="connsiteY48" fmla="*/ 0 h 1412149"/>
                  <a:gd name="connsiteX49" fmla="*/ 1775645 w 4138458"/>
                  <a:gd name="connsiteY49" fmla="*/ 0 h 1412149"/>
                  <a:gd name="connsiteX50" fmla="*/ 1799726 w 4138458"/>
                  <a:gd name="connsiteY50" fmla="*/ 0 h 1412149"/>
                  <a:gd name="connsiteX51" fmla="*/ 1809866 w 4138458"/>
                  <a:gd name="connsiteY51" fmla="*/ 0 h 1412149"/>
                  <a:gd name="connsiteX52" fmla="*/ 1831413 w 4138458"/>
                  <a:gd name="connsiteY52" fmla="*/ 0 h 1412149"/>
                  <a:gd name="connsiteX53" fmla="*/ 1905881 w 4138458"/>
                  <a:gd name="connsiteY53" fmla="*/ 0 h 1412149"/>
                  <a:gd name="connsiteX54" fmla="*/ 1992375 w 4138458"/>
                  <a:gd name="connsiteY54" fmla="*/ 0 h 1412149"/>
                  <a:gd name="connsiteX55" fmla="*/ 2107709 w 4138458"/>
                  <a:gd name="connsiteY55" fmla="*/ 0 h 1412149"/>
                  <a:gd name="connsiteX56" fmla="*/ 2120075 w 4138458"/>
                  <a:gd name="connsiteY56" fmla="*/ 0 h 1412149"/>
                  <a:gd name="connsiteX57" fmla="*/ 2185022 w 4138458"/>
                  <a:gd name="connsiteY57" fmla="*/ 0 h 1412149"/>
                  <a:gd name="connsiteX58" fmla="*/ 2231916 w 4138458"/>
                  <a:gd name="connsiteY58" fmla="*/ 0 h 1412149"/>
                  <a:gd name="connsiteX59" fmla="*/ 2255997 w 4138458"/>
                  <a:gd name="connsiteY59" fmla="*/ 0 h 1412149"/>
                  <a:gd name="connsiteX60" fmla="*/ 2266137 w 4138458"/>
                  <a:gd name="connsiteY60" fmla="*/ 0 h 1412149"/>
                  <a:gd name="connsiteX61" fmla="*/ 2281036 w 4138458"/>
                  <a:gd name="connsiteY61" fmla="*/ 0 h 1412149"/>
                  <a:gd name="connsiteX62" fmla="*/ 2473684 w 4138458"/>
                  <a:gd name="connsiteY62" fmla="*/ 0 h 1412149"/>
                  <a:gd name="connsiteX63" fmla="*/ 2514552 w 4138458"/>
                  <a:gd name="connsiteY63" fmla="*/ 0 h 1412149"/>
                  <a:gd name="connsiteX64" fmla="*/ 2520578 w 4138458"/>
                  <a:gd name="connsiteY64" fmla="*/ 0 h 1412149"/>
                  <a:gd name="connsiteX65" fmla="*/ 2544659 w 4138458"/>
                  <a:gd name="connsiteY65" fmla="*/ 0 h 1412149"/>
                  <a:gd name="connsiteX66" fmla="*/ 2554799 w 4138458"/>
                  <a:gd name="connsiteY66" fmla="*/ 0 h 1412149"/>
                  <a:gd name="connsiteX67" fmla="*/ 2680485 w 4138458"/>
                  <a:gd name="connsiteY67" fmla="*/ 0 h 1412149"/>
                  <a:gd name="connsiteX68" fmla="*/ 3005042 w 4138458"/>
                  <a:gd name="connsiteY68" fmla="*/ 0 h 1412149"/>
                  <a:gd name="connsiteX69" fmla="*/ 3022552 w 4138458"/>
                  <a:gd name="connsiteY69" fmla="*/ 0 h 1412149"/>
                  <a:gd name="connsiteX70" fmla="*/ 3082355 w 4138458"/>
                  <a:gd name="connsiteY70" fmla="*/ 0 h 1412149"/>
                  <a:gd name="connsiteX71" fmla="*/ 3129249 w 4138458"/>
                  <a:gd name="connsiteY71" fmla="*/ 0 h 1412149"/>
                  <a:gd name="connsiteX72" fmla="*/ 3153330 w 4138458"/>
                  <a:gd name="connsiteY72" fmla="*/ 0 h 1412149"/>
                  <a:gd name="connsiteX73" fmla="*/ 3163470 w 4138458"/>
                  <a:gd name="connsiteY73" fmla="*/ 0 h 1412149"/>
                  <a:gd name="connsiteX74" fmla="*/ 3236746 w 4138458"/>
                  <a:gd name="connsiteY74" fmla="*/ 0 h 1412149"/>
                  <a:gd name="connsiteX75" fmla="*/ 3671470 w 4138458"/>
                  <a:gd name="connsiteY75" fmla="*/ 0 h 1412149"/>
                  <a:gd name="connsiteX76" fmla="*/ 3796617 w 4138458"/>
                  <a:gd name="connsiteY76" fmla="*/ 71883 h 1412149"/>
                  <a:gd name="connsiteX77" fmla="*/ 4121076 w 4138458"/>
                  <a:gd name="connsiteY77" fmla="*/ 634192 h 1412149"/>
                  <a:gd name="connsiteX78" fmla="*/ 4121076 w 4138458"/>
                  <a:gd name="connsiteY78" fmla="*/ 777957 h 1412149"/>
                  <a:gd name="connsiteX79" fmla="*/ 3796617 w 4138458"/>
                  <a:gd name="connsiteY79" fmla="*/ 1340266 h 1412149"/>
                  <a:gd name="connsiteX80" fmla="*/ 3671470 w 4138458"/>
                  <a:gd name="connsiteY80"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4138458" h="1412149">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alpha val="0"/>
                </a:srgbClr>
              </a:solidFill>
              <a:ln w="38100">
                <a:gradFill flip="none" rotWithShape="1">
                  <a:gsLst>
                    <a:gs pos="0">
                      <a:srgbClr val="F9F9F9"/>
                    </a:gs>
                    <a:gs pos="100000">
                      <a:schemeClr val="bg1">
                        <a:lumMod val="75000"/>
                      </a:schemeClr>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dirty="0">
                  <a:solidFill>
                    <a:prstClr val="black"/>
                  </a:solidFill>
                </a:endParaRPr>
              </a:p>
            </p:txBody>
          </p:sp>
          <p:sp>
            <p:nvSpPr>
              <p:cNvPr id="14" name="任意多边形 76">
                <a:extLst>
                  <a:ext uri="{FF2B5EF4-FFF2-40B4-BE49-F238E27FC236}">
                    <a16:creationId xmlns:a16="http://schemas.microsoft.com/office/drawing/2014/main" id="{E38A6FAE-B6C0-49B3-9DDC-CF7EC888E159}"/>
                  </a:ext>
                </a:extLst>
              </p:cNvPr>
              <p:cNvSpPr/>
              <p:nvPr/>
            </p:nvSpPr>
            <p:spPr bwMode="auto">
              <a:xfrm rot="10800000">
                <a:off x="1348136" y="2196985"/>
                <a:ext cx="2581375" cy="631527"/>
              </a:xfrm>
              <a:custGeom>
                <a:avLst/>
                <a:gdLst>
                  <a:gd name="connsiteX0" fmla="*/ 3119312 w 3393888"/>
                  <a:gd name="connsiteY0" fmla="*/ 830306 h 830306"/>
                  <a:gd name="connsiteX1" fmla="*/ 2920034 w 3393888"/>
                  <a:gd name="connsiteY1" fmla="*/ 830306 h 830306"/>
                  <a:gd name="connsiteX2" fmla="*/ 2737766 w 3393888"/>
                  <a:gd name="connsiteY2" fmla="*/ 830306 h 830306"/>
                  <a:gd name="connsiteX3" fmla="*/ 2720756 w 3393888"/>
                  <a:gd name="connsiteY3" fmla="*/ 830306 h 830306"/>
                  <a:gd name="connsiteX4" fmla="*/ 2538488 w 3393888"/>
                  <a:gd name="connsiteY4" fmla="*/ 830306 h 830306"/>
                  <a:gd name="connsiteX5" fmla="*/ 2339210 w 3393888"/>
                  <a:gd name="connsiteY5" fmla="*/ 830306 h 830306"/>
                  <a:gd name="connsiteX6" fmla="*/ 2334818 w 3393888"/>
                  <a:gd name="connsiteY6" fmla="*/ 828994 h 830306"/>
                  <a:gd name="connsiteX7" fmla="*/ 2330399 w 3393888"/>
                  <a:gd name="connsiteY7" fmla="*/ 830306 h 830306"/>
                  <a:gd name="connsiteX8" fmla="*/ 1948853 w 3393888"/>
                  <a:gd name="connsiteY8" fmla="*/ 830306 h 830306"/>
                  <a:gd name="connsiteX9" fmla="*/ 1944461 w 3393888"/>
                  <a:gd name="connsiteY9" fmla="*/ 828994 h 830306"/>
                  <a:gd name="connsiteX10" fmla="*/ 1940042 w 3393888"/>
                  <a:gd name="connsiteY10" fmla="*/ 830306 h 830306"/>
                  <a:gd name="connsiteX11" fmla="*/ 1580314 w 3393888"/>
                  <a:gd name="connsiteY11" fmla="*/ 830306 h 830306"/>
                  <a:gd name="connsiteX12" fmla="*/ 1558496 w 3393888"/>
                  <a:gd name="connsiteY12" fmla="*/ 830306 h 830306"/>
                  <a:gd name="connsiteX13" fmla="*/ 1291762 w 3393888"/>
                  <a:gd name="connsiteY13" fmla="*/ 830306 h 830306"/>
                  <a:gd name="connsiteX14" fmla="*/ 1198768 w 3393888"/>
                  <a:gd name="connsiteY14" fmla="*/ 830306 h 830306"/>
                  <a:gd name="connsiteX15" fmla="*/ 1133844 w 3393888"/>
                  <a:gd name="connsiteY15" fmla="*/ 830306 h 830306"/>
                  <a:gd name="connsiteX16" fmla="*/ 910216 w 3393888"/>
                  <a:gd name="connsiteY16" fmla="*/ 830306 h 830306"/>
                  <a:gd name="connsiteX17" fmla="*/ 798379 w 3393888"/>
                  <a:gd name="connsiteY17" fmla="*/ 830306 h 830306"/>
                  <a:gd name="connsiteX18" fmla="*/ 752298 w 3393888"/>
                  <a:gd name="connsiteY18" fmla="*/ 830306 h 830306"/>
                  <a:gd name="connsiteX19" fmla="*/ 655613 w 3393888"/>
                  <a:gd name="connsiteY19" fmla="*/ 830306 h 830306"/>
                  <a:gd name="connsiteX20" fmla="*/ 416833 w 3393888"/>
                  <a:gd name="connsiteY20" fmla="*/ 830306 h 830306"/>
                  <a:gd name="connsiteX21" fmla="*/ 274067 w 3393888"/>
                  <a:gd name="connsiteY21" fmla="*/ 830306 h 830306"/>
                  <a:gd name="connsiteX22" fmla="*/ 200483 w 3393888"/>
                  <a:gd name="connsiteY22" fmla="*/ 788041 h 830306"/>
                  <a:gd name="connsiteX23" fmla="*/ 9710 w 3393888"/>
                  <a:gd name="connsiteY23" fmla="*/ 457418 h 830306"/>
                  <a:gd name="connsiteX24" fmla="*/ 9710 w 3393888"/>
                  <a:gd name="connsiteY24" fmla="*/ 372888 h 830306"/>
                  <a:gd name="connsiteX25" fmla="*/ 200483 w 3393888"/>
                  <a:gd name="connsiteY25" fmla="*/ 42265 h 830306"/>
                  <a:gd name="connsiteX26" fmla="*/ 274067 w 3393888"/>
                  <a:gd name="connsiteY26" fmla="*/ 0 h 830306"/>
                  <a:gd name="connsiteX27" fmla="*/ 400007 w 3393888"/>
                  <a:gd name="connsiteY27" fmla="*/ 0 h 830306"/>
                  <a:gd name="connsiteX28" fmla="*/ 416833 w 3393888"/>
                  <a:gd name="connsiteY28" fmla="*/ 0 h 830306"/>
                  <a:gd name="connsiteX29" fmla="*/ 494648 w 3393888"/>
                  <a:gd name="connsiteY29" fmla="*/ 0 h 830306"/>
                  <a:gd name="connsiteX30" fmla="*/ 542773 w 3393888"/>
                  <a:gd name="connsiteY30" fmla="*/ 0 h 830306"/>
                  <a:gd name="connsiteX31" fmla="*/ 607920 w 3393888"/>
                  <a:gd name="connsiteY31" fmla="*/ 0 h 830306"/>
                  <a:gd name="connsiteX32" fmla="*/ 637414 w 3393888"/>
                  <a:gd name="connsiteY32" fmla="*/ 0 h 830306"/>
                  <a:gd name="connsiteX33" fmla="*/ 649651 w 3393888"/>
                  <a:gd name="connsiteY33" fmla="*/ 0 h 830306"/>
                  <a:gd name="connsiteX34" fmla="*/ 655613 w 3393888"/>
                  <a:gd name="connsiteY34" fmla="*/ 0 h 830306"/>
                  <a:gd name="connsiteX35" fmla="*/ 750685 w 3393888"/>
                  <a:gd name="connsiteY35" fmla="*/ 0 h 830306"/>
                  <a:gd name="connsiteX36" fmla="*/ 752298 w 3393888"/>
                  <a:gd name="connsiteY36" fmla="*/ 0 h 830306"/>
                  <a:gd name="connsiteX37" fmla="*/ 792417 w 3393888"/>
                  <a:gd name="connsiteY37" fmla="*/ 0 h 830306"/>
                  <a:gd name="connsiteX38" fmla="*/ 798379 w 3393888"/>
                  <a:gd name="connsiteY38" fmla="*/ 0 h 830306"/>
                  <a:gd name="connsiteX39" fmla="*/ 878238 w 3393888"/>
                  <a:gd name="connsiteY39" fmla="*/ 0 h 830306"/>
                  <a:gd name="connsiteX40" fmla="*/ 910216 w 3393888"/>
                  <a:gd name="connsiteY40" fmla="*/ 0 h 830306"/>
                  <a:gd name="connsiteX41" fmla="*/ 972879 w 3393888"/>
                  <a:gd name="connsiteY41" fmla="*/ 0 h 830306"/>
                  <a:gd name="connsiteX42" fmla="*/ 1036156 w 3393888"/>
                  <a:gd name="connsiteY42" fmla="*/ 0 h 830306"/>
                  <a:gd name="connsiteX43" fmla="*/ 1086151 w 3393888"/>
                  <a:gd name="connsiteY43" fmla="*/ 0 h 830306"/>
                  <a:gd name="connsiteX44" fmla="*/ 1127882 w 3393888"/>
                  <a:gd name="connsiteY44" fmla="*/ 0 h 830306"/>
                  <a:gd name="connsiteX45" fmla="*/ 1130797 w 3393888"/>
                  <a:gd name="connsiteY45" fmla="*/ 0 h 830306"/>
                  <a:gd name="connsiteX46" fmla="*/ 1133844 w 3393888"/>
                  <a:gd name="connsiteY46" fmla="*/ 0 h 830306"/>
                  <a:gd name="connsiteX47" fmla="*/ 1198768 w 3393888"/>
                  <a:gd name="connsiteY47" fmla="*/ 0 h 830306"/>
                  <a:gd name="connsiteX48" fmla="*/ 1244068 w 3393888"/>
                  <a:gd name="connsiteY48" fmla="*/ 0 h 830306"/>
                  <a:gd name="connsiteX49" fmla="*/ 1285800 w 3393888"/>
                  <a:gd name="connsiteY49" fmla="*/ 0 h 830306"/>
                  <a:gd name="connsiteX50" fmla="*/ 1291762 w 3393888"/>
                  <a:gd name="connsiteY50" fmla="*/ 0 h 830306"/>
                  <a:gd name="connsiteX51" fmla="*/ 1324708 w 3393888"/>
                  <a:gd name="connsiteY51" fmla="*/ 0 h 830306"/>
                  <a:gd name="connsiteX52" fmla="*/ 1532621 w 3393888"/>
                  <a:gd name="connsiteY52" fmla="*/ 0 h 830306"/>
                  <a:gd name="connsiteX53" fmla="*/ 1558496 w 3393888"/>
                  <a:gd name="connsiteY53" fmla="*/ 0 h 830306"/>
                  <a:gd name="connsiteX54" fmla="*/ 1574352 w 3393888"/>
                  <a:gd name="connsiteY54" fmla="*/ 0 h 830306"/>
                  <a:gd name="connsiteX55" fmla="*/ 1580314 w 3393888"/>
                  <a:gd name="connsiteY55" fmla="*/ 0 h 830306"/>
                  <a:gd name="connsiteX56" fmla="*/ 1684436 w 3393888"/>
                  <a:gd name="connsiteY56" fmla="*/ 0 h 830306"/>
                  <a:gd name="connsiteX57" fmla="*/ 1940042 w 3393888"/>
                  <a:gd name="connsiteY57" fmla="*/ 0 h 830306"/>
                  <a:gd name="connsiteX58" fmla="*/ 1944461 w 3393888"/>
                  <a:gd name="connsiteY58" fmla="*/ 1312 h 830306"/>
                  <a:gd name="connsiteX59" fmla="*/ 1948853 w 3393888"/>
                  <a:gd name="connsiteY59" fmla="*/ 0 h 830306"/>
                  <a:gd name="connsiteX60" fmla="*/ 2330399 w 3393888"/>
                  <a:gd name="connsiteY60" fmla="*/ 0 h 830306"/>
                  <a:gd name="connsiteX61" fmla="*/ 2334818 w 3393888"/>
                  <a:gd name="connsiteY61" fmla="*/ 1312 h 830306"/>
                  <a:gd name="connsiteX62" fmla="*/ 2339210 w 3393888"/>
                  <a:gd name="connsiteY62" fmla="*/ 0 h 830306"/>
                  <a:gd name="connsiteX63" fmla="*/ 2465150 w 3393888"/>
                  <a:gd name="connsiteY63" fmla="*/ 0 h 830306"/>
                  <a:gd name="connsiteX64" fmla="*/ 2538488 w 3393888"/>
                  <a:gd name="connsiteY64" fmla="*/ 0 h 830306"/>
                  <a:gd name="connsiteX65" fmla="*/ 2559791 w 3393888"/>
                  <a:gd name="connsiteY65" fmla="*/ 0 h 830306"/>
                  <a:gd name="connsiteX66" fmla="*/ 2664428 w 3393888"/>
                  <a:gd name="connsiteY66" fmla="*/ 0 h 830306"/>
                  <a:gd name="connsiteX67" fmla="*/ 2673062 w 3393888"/>
                  <a:gd name="connsiteY67" fmla="*/ 0 h 830306"/>
                  <a:gd name="connsiteX68" fmla="*/ 2714794 w 3393888"/>
                  <a:gd name="connsiteY68" fmla="*/ 0 h 830306"/>
                  <a:gd name="connsiteX69" fmla="*/ 2720756 w 3393888"/>
                  <a:gd name="connsiteY69" fmla="*/ 0 h 830306"/>
                  <a:gd name="connsiteX70" fmla="*/ 2737766 w 3393888"/>
                  <a:gd name="connsiteY70" fmla="*/ 0 h 830306"/>
                  <a:gd name="connsiteX71" fmla="*/ 2759069 w 3393888"/>
                  <a:gd name="connsiteY71" fmla="*/ 0 h 830306"/>
                  <a:gd name="connsiteX72" fmla="*/ 2863706 w 3393888"/>
                  <a:gd name="connsiteY72" fmla="*/ 0 h 830306"/>
                  <a:gd name="connsiteX73" fmla="*/ 2872340 w 3393888"/>
                  <a:gd name="connsiteY73" fmla="*/ 0 h 830306"/>
                  <a:gd name="connsiteX74" fmla="*/ 2914072 w 3393888"/>
                  <a:gd name="connsiteY74" fmla="*/ 0 h 830306"/>
                  <a:gd name="connsiteX75" fmla="*/ 2920034 w 3393888"/>
                  <a:gd name="connsiteY75" fmla="*/ 0 h 830306"/>
                  <a:gd name="connsiteX76" fmla="*/ 2958347 w 3393888"/>
                  <a:gd name="connsiteY76" fmla="*/ 0 h 830306"/>
                  <a:gd name="connsiteX77" fmla="*/ 3119312 w 3393888"/>
                  <a:gd name="connsiteY77" fmla="*/ 0 h 830306"/>
                  <a:gd name="connsiteX78" fmla="*/ 3192896 w 3393888"/>
                  <a:gd name="connsiteY78" fmla="*/ 42265 h 830306"/>
                  <a:gd name="connsiteX79" fmla="*/ 3383669 w 3393888"/>
                  <a:gd name="connsiteY79" fmla="*/ 372888 h 830306"/>
                  <a:gd name="connsiteX80" fmla="*/ 3383669 w 3393888"/>
                  <a:gd name="connsiteY80" fmla="*/ 457418 h 830306"/>
                  <a:gd name="connsiteX81" fmla="*/ 3192896 w 3393888"/>
                  <a:gd name="connsiteY81" fmla="*/ 788041 h 830306"/>
                  <a:gd name="connsiteX82" fmla="*/ 3119312 w 3393888"/>
                  <a:gd name="connsiteY82" fmla="*/ 830306 h 83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3393888" h="830306">
                    <a:moveTo>
                      <a:pt x="3119312" y="830306"/>
                    </a:moveTo>
                    <a:lnTo>
                      <a:pt x="2920034" y="830306"/>
                    </a:lnTo>
                    <a:lnTo>
                      <a:pt x="2737766" y="830306"/>
                    </a:lnTo>
                    <a:lnTo>
                      <a:pt x="2720756" y="830306"/>
                    </a:lnTo>
                    <a:lnTo>
                      <a:pt x="2538488" y="830306"/>
                    </a:lnTo>
                    <a:lnTo>
                      <a:pt x="2339210" y="830306"/>
                    </a:lnTo>
                    <a:lnTo>
                      <a:pt x="2334818" y="828994"/>
                    </a:lnTo>
                    <a:lnTo>
                      <a:pt x="2330399" y="830306"/>
                    </a:lnTo>
                    <a:lnTo>
                      <a:pt x="1948853" y="830306"/>
                    </a:lnTo>
                    <a:lnTo>
                      <a:pt x="1944461" y="828994"/>
                    </a:lnTo>
                    <a:lnTo>
                      <a:pt x="1940042" y="830306"/>
                    </a:lnTo>
                    <a:lnTo>
                      <a:pt x="1580314" y="830306"/>
                    </a:lnTo>
                    <a:lnTo>
                      <a:pt x="1558496" y="830306"/>
                    </a:lnTo>
                    <a:lnTo>
                      <a:pt x="1291762" y="830306"/>
                    </a:lnTo>
                    <a:lnTo>
                      <a:pt x="1198768" y="830306"/>
                    </a:lnTo>
                    <a:lnTo>
                      <a:pt x="1133844" y="830306"/>
                    </a:lnTo>
                    <a:lnTo>
                      <a:pt x="910216" y="830306"/>
                    </a:lnTo>
                    <a:lnTo>
                      <a:pt x="798379" y="830306"/>
                    </a:lnTo>
                    <a:lnTo>
                      <a:pt x="752298" y="830306"/>
                    </a:lnTo>
                    <a:lnTo>
                      <a:pt x="655613" y="830306"/>
                    </a:lnTo>
                    <a:lnTo>
                      <a:pt x="416833" y="830306"/>
                    </a:lnTo>
                    <a:lnTo>
                      <a:pt x="274067" y="830306"/>
                    </a:lnTo>
                    <a:cubicBezTo>
                      <a:pt x="247495" y="830306"/>
                      <a:pt x="214109" y="811219"/>
                      <a:pt x="200483" y="788041"/>
                    </a:cubicBezTo>
                    <a:cubicBezTo>
                      <a:pt x="9710" y="457418"/>
                      <a:pt x="9710" y="457418"/>
                      <a:pt x="9710" y="457418"/>
                    </a:cubicBezTo>
                    <a:cubicBezTo>
                      <a:pt x="-3236" y="434241"/>
                      <a:pt x="-3236" y="396066"/>
                      <a:pt x="9710" y="372888"/>
                    </a:cubicBezTo>
                    <a:cubicBezTo>
                      <a:pt x="200483" y="42265"/>
                      <a:pt x="200483" y="42265"/>
                      <a:pt x="200483" y="42265"/>
                    </a:cubicBezTo>
                    <a:cubicBezTo>
                      <a:pt x="214109" y="19088"/>
                      <a:pt x="247495" y="0"/>
                      <a:pt x="274067" y="0"/>
                    </a:cubicBezTo>
                    <a:cubicBezTo>
                      <a:pt x="321760" y="0"/>
                      <a:pt x="363492" y="0"/>
                      <a:pt x="400007" y="0"/>
                    </a:cubicBezTo>
                    <a:lnTo>
                      <a:pt x="416833" y="0"/>
                    </a:lnTo>
                    <a:lnTo>
                      <a:pt x="494648" y="0"/>
                    </a:lnTo>
                    <a:lnTo>
                      <a:pt x="542773" y="0"/>
                    </a:lnTo>
                    <a:lnTo>
                      <a:pt x="607920" y="0"/>
                    </a:lnTo>
                    <a:lnTo>
                      <a:pt x="637414" y="0"/>
                    </a:lnTo>
                    <a:lnTo>
                      <a:pt x="649651" y="0"/>
                    </a:lnTo>
                    <a:cubicBezTo>
                      <a:pt x="655613" y="0"/>
                      <a:pt x="655613" y="0"/>
                      <a:pt x="655613" y="0"/>
                    </a:cubicBezTo>
                    <a:lnTo>
                      <a:pt x="750685" y="0"/>
                    </a:lnTo>
                    <a:lnTo>
                      <a:pt x="752298" y="0"/>
                    </a:lnTo>
                    <a:lnTo>
                      <a:pt x="792417" y="0"/>
                    </a:lnTo>
                    <a:lnTo>
                      <a:pt x="798379" y="0"/>
                    </a:lnTo>
                    <a:lnTo>
                      <a:pt x="878238" y="0"/>
                    </a:lnTo>
                    <a:lnTo>
                      <a:pt x="910216" y="0"/>
                    </a:lnTo>
                    <a:lnTo>
                      <a:pt x="972879" y="0"/>
                    </a:lnTo>
                    <a:lnTo>
                      <a:pt x="1036156" y="0"/>
                    </a:lnTo>
                    <a:lnTo>
                      <a:pt x="1086151" y="0"/>
                    </a:lnTo>
                    <a:lnTo>
                      <a:pt x="1127882" y="0"/>
                    </a:lnTo>
                    <a:lnTo>
                      <a:pt x="1130797" y="0"/>
                    </a:lnTo>
                    <a:lnTo>
                      <a:pt x="1133844" y="0"/>
                    </a:lnTo>
                    <a:lnTo>
                      <a:pt x="1198768" y="0"/>
                    </a:lnTo>
                    <a:lnTo>
                      <a:pt x="1244068" y="0"/>
                    </a:lnTo>
                    <a:lnTo>
                      <a:pt x="1285800" y="0"/>
                    </a:lnTo>
                    <a:lnTo>
                      <a:pt x="1291762" y="0"/>
                    </a:lnTo>
                    <a:lnTo>
                      <a:pt x="1324708" y="0"/>
                    </a:lnTo>
                    <a:cubicBezTo>
                      <a:pt x="1434253" y="0"/>
                      <a:pt x="1496851" y="0"/>
                      <a:pt x="1532621" y="0"/>
                    </a:cubicBezTo>
                    <a:lnTo>
                      <a:pt x="1558496" y="0"/>
                    </a:lnTo>
                    <a:lnTo>
                      <a:pt x="1574352" y="0"/>
                    </a:lnTo>
                    <a:lnTo>
                      <a:pt x="1580314" y="0"/>
                    </a:lnTo>
                    <a:lnTo>
                      <a:pt x="1684436" y="0"/>
                    </a:lnTo>
                    <a:cubicBezTo>
                      <a:pt x="1940042" y="0"/>
                      <a:pt x="1940042" y="0"/>
                      <a:pt x="1940042" y="0"/>
                    </a:cubicBezTo>
                    <a:lnTo>
                      <a:pt x="1944461" y="1312"/>
                    </a:lnTo>
                    <a:lnTo>
                      <a:pt x="1948853" y="0"/>
                    </a:lnTo>
                    <a:cubicBezTo>
                      <a:pt x="2330399" y="0"/>
                      <a:pt x="2330399" y="0"/>
                      <a:pt x="2330399" y="0"/>
                    </a:cubicBezTo>
                    <a:lnTo>
                      <a:pt x="2334818" y="1312"/>
                    </a:lnTo>
                    <a:lnTo>
                      <a:pt x="2339210" y="0"/>
                    </a:lnTo>
                    <a:cubicBezTo>
                      <a:pt x="2386903" y="0"/>
                      <a:pt x="2428635" y="0"/>
                      <a:pt x="2465150" y="0"/>
                    </a:cubicBezTo>
                    <a:lnTo>
                      <a:pt x="2538488" y="0"/>
                    </a:lnTo>
                    <a:lnTo>
                      <a:pt x="2559791" y="0"/>
                    </a:lnTo>
                    <a:lnTo>
                      <a:pt x="2664428" y="0"/>
                    </a:lnTo>
                    <a:lnTo>
                      <a:pt x="2673062" y="0"/>
                    </a:lnTo>
                    <a:lnTo>
                      <a:pt x="2714794" y="0"/>
                    </a:lnTo>
                    <a:lnTo>
                      <a:pt x="2720756" y="0"/>
                    </a:lnTo>
                    <a:lnTo>
                      <a:pt x="2737766" y="0"/>
                    </a:lnTo>
                    <a:lnTo>
                      <a:pt x="2759069" y="0"/>
                    </a:lnTo>
                    <a:lnTo>
                      <a:pt x="2863706" y="0"/>
                    </a:lnTo>
                    <a:lnTo>
                      <a:pt x="2872340" y="0"/>
                    </a:lnTo>
                    <a:lnTo>
                      <a:pt x="2914072" y="0"/>
                    </a:lnTo>
                    <a:lnTo>
                      <a:pt x="2920034" y="0"/>
                    </a:lnTo>
                    <a:lnTo>
                      <a:pt x="2958347" y="0"/>
                    </a:lnTo>
                    <a:cubicBezTo>
                      <a:pt x="3119312" y="0"/>
                      <a:pt x="3119312" y="0"/>
                      <a:pt x="3119312" y="0"/>
                    </a:cubicBezTo>
                    <a:cubicBezTo>
                      <a:pt x="3146565" y="0"/>
                      <a:pt x="3179269" y="19088"/>
                      <a:pt x="3192896" y="42265"/>
                    </a:cubicBezTo>
                    <a:cubicBezTo>
                      <a:pt x="3383669" y="372888"/>
                      <a:pt x="3383669" y="372888"/>
                      <a:pt x="3383669" y="372888"/>
                    </a:cubicBezTo>
                    <a:cubicBezTo>
                      <a:pt x="3397295" y="396066"/>
                      <a:pt x="3397295" y="434241"/>
                      <a:pt x="3383669" y="457418"/>
                    </a:cubicBezTo>
                    <a:cubicBezTo>
                      <a:pt x="3192896" y="788041"/>
                      <a:pt x="3192896" y="788041"/>
                      <a:pt x="3192896" y="788041"/>
                    </a:cubicBezTo>
                    <a:cubicBezTo>
                      <a:pt x="3179269" y="811219"/>
                      <a:pt x="3146565" y="830306"/>
                      <a:pt x="3119312" y="830306"/>
                    </a:cubicBezTo>
                    <a:close/>
                  </a:path>
                </a:pathLst>
              </a:custGeom>
              <a:solidFill>
                <a:schemeClr val="bg1">
                  <a:alpha val="0"/>
                </a:schemeClr>
              </a:solidFill>
              <a:ln w="38100">
                <a:gradFill flip="none" rotWithShape="1">
                  <a:gsLst>
                    <a:gs pos="100000">
                      <a:schemeClr val="bg1"/>
                    </a:gs>
                    <a:gs pos="0">
                      <a:srgbClr val="B6B6B6"/>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nvGrpSpPr>
            <p:cNvPr id="6" name="组合 5">
              <a:extLst>
                <a:ext uri="{FF2B5EF4-FFF2-40B4-BE49-F238E27FC236}">
                  <a16:creationId xmlns:a16="http://schemas.microsoft.com/office/drawing/2014/main" id="{67530803-A675-4459-8438-724CCCBA0880}"/>
                </a:ext>
              </a:extLst>
            </p:cNvPr>
            <p:cNvGrpSpPr/>
            <p:nvPr/>
          </p:nvGrpSpPr>
          <p:grpSpPr>
            <a:xfrm>
              <a:off x="5673726" y="2714025"/>
              <a:ext cx="1603916" cy="1429949"/>
              <a:chOff x="2077338" y="1557586"/>
              <a:chExt cx="2138277" cy="1907040"/>
            </a:xfrm>
          </p:grpSpPr>
          <p:sp>
            <p:nvSpPr>
              <p:cNvPr id="9" name="任意多边形 78">
                <a:extLst>
                  <a:ext uri="{FF2B5EF4-FFF2-40B4-BE49-F238E27FC236}">
                    <a16:creationId xmlns:a16="http://schemas.microsoft.com/office/drawing/2014/main" id="{52A04604-4113-4D5C-8863-3B039128CFB7}"/>
                  </a:ext>
                </a:extLst>
              </p:cNvPr>
              <p:cNvSpPr/>
              <p:nvPr/>
            </p:nvSpPr>
            <p:spPr bwMode="auto">
              <a:xfrm rot="10800000">
                <a:off x="2082168" y="1557586"/>
                <a:ext cx="2123116" cy="1895135"/>
              </a:xfrm>
              <a:custGeom>
                <a:avLst/>
                <a:gdLst>
                  <a:gd name="connsiteX0" fmla="*/ 1795626 w 2791387"/>
                  <a:gd name="connsiteY0" fmla="*/ 2117139 h 2491648"/>
                  <a:gd name="connsiteX1" fmla="*/ 1950063 w 2791387"/>
                  <a:gd name="connsiteY1" fmla="*/ 2028434 h 2491648"/>
                  <a:gd name="connsiteX2" fmla="*/ 2350454 w 2791387"/>
                  <a:gd name="connsiteY2" fmla="*/ 1334530 h 2491648"/>
                  <a:gd name="connsiteX3" fmla="*/ 2350454 w 2791387"/>
                  <a:gd name="connsiteY3" fmla="*/ 1157119 h 2491648"/>
                  <a:gd name="connsiteX4" fmla="*/ 1950063 w 2791387"/>
                  <a:gd name="connsiteY4" fmla="*/ 463215 h 2491648"/>
                  <a:gd name="connsiteX5" fmla="*/ 1795626 w 2791387"/>
                  <a:gd name="connsiteY5" fmla="*/ 374509 h 2491648"/>
                  <a:gd name="connsiteX6" fmla="*/ 994844 w 2791387"/>
                  <a:gd name="connsiteY6" fmla="*/ 374509 h 2491648"/>
                  <a:gd name="connsiteX7" fmla="*/ 840408 w 2791387"/>
                  <a:gd name="connsiteY7" fmla="*/ 463215 h 2491648"/>
                  <a:gd name="connsiteX8" fmla="*/ 440017 w 2791387"/>
                  <a:gd name="connsiteY8" fmla="*/ 1157119 h 2491648"/>
                  <a:gd name="connsiteX9" fmla="*/ 440017 w 2791387"/>
                  <a:gd name="connsiteY9" fmla="*/ 1334530 h 2491648"/>
                  <a:gd name="connsiteX10" fmla="*/ 840408 w 2791387"/>
                  <a:gd name="connsiteY10" fmla="*/ 2028434 h 2491648"/>
                  <a:gd name="connsiteX11" fmla="*/ 994844 w 2791387"/>
                  <a:gd name="connsiteY11" fmla="*/ 2117139 h 2491648"/>
                  <a:gd name="connsiteX12" fmla="*/ 1967414 w 2791387"/>
                  <a:gd name="connsiteY12" fmla="*/ 2491648 h 2491648"/>
                  <a:gd name="connsiteX13" fmla="*/ 822440 w 2791387"/>
                  <a:gd name="connsiteY13" fmla="*/ 2491648 h 2491648"/>
                  <a:gd name="connsiteX14" fmla="*/ 601623 w 2791387"/>
                  <a:gd name="connsiteY14" fmla="*/ 2364815 h 2491648"/>
                  <a:gd name="connsiteX15" fmla="*/ 29136 w 2791387"/>
                  <a:gd name="connsiteY15" fmla="*/ 1372657 h 2491648"/>
                  <a:gd name="connsiteX16" fmla="*/ 29136 w 2791387"/>
                  <a:gd name="connsiteY16" fmla="*/ 1118992 h 2491648"/>
                  <a:gd name="connsiteX17" fmla="*/ 601623 w 2791387"/>
                  <a:gd name="connsiteY17" fmla="*/ 126833 h 2491648"/>
                  <a:gd name="connsiteX18" fmla="*/ 822440 w 2791387"/>
                  <a:gd name="connsiteY18" fmla="*/ 0 h 2491648"/>
                  <a:gd name="connsiteX19" fmla="*/ 1967414 w 2791387"/>
                  <a:gd name="connsiteY19" fmla="*/ 0 h 2491648"/>
                  <a:gd name="connsiteX20" fmla="*/ 2188231 w 2791387"/>
                  <a:gd name="connsiteY20" fmla="*/ 126833 h 2491648"/>
                  <a:gd name="connsiteX21" fmla="*/ 2760718 w 2791387"/>
                  <a:gd name="connsiteY21" fmla="*/ 1118992 h 2491648"/>
                  <a:gd name="connsiteX22" fmla="*/ 2760718 w 2791387"/>
                  <a:gd name="connsiteY22" fmla="*/ 1372657 h 2491648"/>
                  <a:gd name="connsiteX23" fmla="*/ 2188231 w 2791387"/>
                  <a:gd name="connsiteY23" fmla="*/ 2364815 h 2491648"/>
                  <a:gd name="connsiteX24" fmla="*/ 1967414 w 2791387"/>
                  <a:gd name="connsiteY24" fmla="*/ 2491648 h 249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91387" h="2491648">
                    <a:moveTo>
                      <a:pt x="1795626" y="2117139"/>
                    </a:moveTo>
                    <a:cubicBezTo>
                      <a:pt x="1852825" y="2117139"/>
                      <a:pt x="1921463" y="2077079"/>
                      <a:pt x="1950063" y="2028434"/>
                    </a:cubicBezTo>
                    <a:cubicBezTo>
                      <a:pt x="1950063" y="2028434"/>
                      <a:pt x="1950063" y="2028434"/>
                      <a:pt x="2350454" y="1334530"/>
                    </a:cubicBezTo>
                    <a:cubicBezTo>
                      <a:pt x="2379053" y="1285885"/>
                      <a:pt x="2379053" y="1205764"/>
                      <a:pt x="2350454" y="1157119"/>
                    </a:cubicBezTo>
                    <a:cubicBezTo>
                      <a:pt x="2350454" y="1157119"/>
                      <a:pt x="2350454" y="1157119"/>
                      <a:pt x="1950063" y="463215"/>
                    </a:cubicBezTo>
                    <a:cubicBezTo>
                      <a:pt x="1921463" y="414570"/>
                      <a:pt x="1852825" y="374509"/>
                      <a:pt x="1795626" y="374509"/>
                    </a:cubicBezTo>
                    <a:cubicBezTo>
                      <a:pt x="1795626" y="374509"/>
                      <a:pt x="1795626" y="374509"/>
                      <a:pt x="994844" y="374509"/>
                    </a:cubicBezTo>
                    <a:cubicBezTo>
                      <a:pt x="939075" y="374509"/>
                      <a:pt x="869007" y="414570"/>
                      <a:pt x="840408" y="463215"/>
                    </a:cubicBezTo>
                    <a:cubicBezTo>
                      <a:pt x="840408" y="463215"/>
                      <a:pt x="840408" y="463215"/>
                      <a:pt x="440017" y="1157119"/>
                    </a:cubicBezTo>
                    <a:cubicBezTo>
                      <a:pt x="412847" y="1205764"/>
                      <a:pt x="412847" y="1285885"/>
                      <a:pt x="440017" y="1334530"/>
                    </a:cubicBezTo>
                    <a:cubicBezTo>
                      <a:pt x="440017" y="1334530"/>
                      <a:pt x="440017" y="1334530"/>
                      <a:pt x="840408" y="2028434"/>
                    </a:cubicBezTo>
                    <a:cubicBezTo>
                      <a:pt x="869007" y="2077079"/>
                      <a:pt x="939075" y="2117139"/>
                      <a:pt x="994844" y="2117139"/>
                    </a:cubicBezTo>
                    <a:close/>
                    <a:moveTo>
                      <a:pt x="1967414" y="2491648"/>
                    </a:moveTo>
                    <a:lnTo>
                      <a:pt x="822440" y="2491648"/>
                    </a:lnTo>
                    <a:cubicBezTo>
                      <a:pt x="742700" y="2491648"/>
                      <a:pt x="642515" y="2434369"/>
                      <a:pt x="601623" y="2364815"/>
                    </a:cubicBezTo>
                    <a:cubicBezTo>
                      <a:pt x="29136" y="1372657"/>
                      <a:pt x="29136" y="1372657"/>
                      <a:pt x="29136" y="1372657"/>
                    </a:cubicBezTo>
                    <a:cubicBezTo>
                      <a:pt x="-9712" y="1303103"/>
                      <a:pt x="-9712" y="1188545"/>
                      <a:pt x="29136" y="1118992"/>
                    </a:cubicBezTo>
                    <a:cubicBezTo>
                      <a:pt x="601623" y="126833"/>
                      <a:pt x="601623" y="126833"/>
                      <a:pt x="601623" y="126833"/>
                    </a:cubicBezTo>
                    <a:cubicBezTo>
                      <a:pt x="642515" y="57280"/>
                      <a:pt x="742700" y="0"/>
                      <a:pt x="822440" y="0"/>
                    </a:cubicBezTo>
                    <a:cubicBezTo>
                      <a:pt x="1967414" y="0"/>
                      <a:pt x="1967414" y="0"/>
                      <a:pt x="1967414" y="0"/>
                    </a:cubicBezTo>
                    <a:cubicBezTo>
                      <a:pt x="2049198" y="0"/>
                      <a:pt x="2147339" y="57280"/>
                      <a:pt x="2188231" y="126833"/>
                    </a:cubicBezTo>
                    <a:cubicBezTo>
                      <a:pt x="2760718" y="1118992"/>
                      <a:pt x="2760718" y="1118992"/>
                      <a:pt x="2760718" y="1118992"/>
                    </a:cubicBezTo>
                    <a:cubicBezTo>
                      <a:pt x="2801610" y="1188545"/>
                      <a:pt x="2801610" y="1303103"/>
                      <a:pt x="2760718" y="1372657"/>
                    </a:cubicBezTo>
                    <a:cubicBezTo>
                      <a:pt x="2188231" y="2364815"/>
                      <a:pt x="2188231" y="2364815"/>
                      <a:pt x="2188231" y="2364815"/>
                    </a:cubicBezTo>
                    <a:cubicBezTo>
                      <a:pt x="2147339" y="2434369"/>
                      <a:pt x="2049198" y="2491648"/>
                      <a:pt x="1967414" y="2491648"/>
                    </a:cubicBezTo>
                    <a:close/>
                  </a:path>
                </a:pathLst>
              </a:custGeom>
              <a:gradFill>
                <a:gsLst>
                  <a:gs pos="100000">
                    <a:schemeClr val="bg1">
                      <a:lumMod val="95000"/>
                    </a:schemeClr>
                  </a:gs>
                  <a:gs pos="0">
                    <a:schemeClr val="bg1">
                      <a:lumMod val="85000"/>
                    </a:schemeClr>
                  </a:gs>
                </a:gsLst>
                <a:lin ang="2700000" scaled="1"/>
              </a:gradFill>
              <a:ln w="19050">
                <a:noFill/>
              </a:ln>
              <a:effectLst>
                <a:outerShdw blurRad="152400" dist="88900" dir="2700000" algn="tl" rotWithShape="0">
                  <a:prstClr val="black">
                    <a:alpha val="40000"/>
                  </a:prstClr>
                </a:out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10" name="Freeform 5">
                <a:extLst>
                  <a:ext uri="{FF2B5EF4-FFF2-40B4-BE49-F238E27FC236}">
                    <a16:creationId xmlns:a16="http://schemas.microsoft.com/office/drawing/2014/main" id="{2A12D61E-F2B5-4FBC-9156-395C8809CCDA}"/>
                  </a:ext>
                </a:extLst>
              </p:cNvPr>
              <p:cNvSpPr/>
              <p:nvPr/>
            </p:nvSpPr>
            <p:spPr bwMode="auto">
              <a:xfrm rot="10800000">
                <a:off x="2077338" y="1569492"/>
                <a:ext cx="2138277" cy="18951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100000">
                      <a:schemeClr val="bg1"/>
                    </a:gs>
                    <a:gs pos="0">
                      <a:schemeClr val="bg1">
                        <a:lumMod val="6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11" name="Freeform 5">
                <a:extLst>
                  <a:ext uri="{FF2B5EF4-FFF2-40B4-BE49-F238E27FC236}">
                    <a16:creationId xmlns:a16="http://schemas.microsoft.com/office/drawing/2014/main" id="{8A319B8B-D67D-44A1-A160-1F6421EFD9F6}"/>
                  </a:ext>
                </a:extLst>
              </p:cNvPr>
              <p:cNvSpPr/>
              <p:nvPr/>
            </p:nvSpPr>
            <p:spPr bwMode="auto">
              <a:xfrm rot="10800000">
                <a:off x="2395981" y="1852194"/>
                <a:ext cx="1495486" cy="132543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0">
                      <a:srgbClr val="F7F7F7"/>
                    </a:gs>
                    <a:gs pos="100000">
                      <a:schemeClr val="bg1">
                        <a:lumMod val="7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sp>
          <p:nvSpPr>
            <p:cNvPr id="7" name="文本框 269">
              <a:extLst>
                <a:ext uri="{FF2B5EF4-FFF2-40B4-BE49-F238E27FC236}">
                  <a16:creationId xmlns:a16="http://schemas.microsoft.com/office/drawing/2014/main" id="{5C85493B-D856-42C7-870A-A86F82D06B80}"/>
                </a:ext>
              </a:extLst>
            </p:cNvPr>
            <p:cNvSpPr txBox="1"/>
            <p:nvPr/>
          </p:nvSpPr>
          <p:spPr>
            <a:xfrm>
              <a:off x="5183184" y="3218415"/>
              <a:ext cx="52049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2400" dirty="0">
                  <a:solidFill>
                    <a:srgbClr val="002060"/>
                  </a:solidFill>
                  <a:effectLst>
                    <a:innerShdw blurRad="63500" dist="50800" dir="13500000">
                      <a:prstClr val="black">
                        <a:alpha val="50000"/>
                      </a:prstClr>
                    </a:innerShdw>
                  </a:effectLst>
                  <a:latin typeface="Impact" panose="020B0806030902050204" pitchFamily="34" charset="0"/>
                </a:rPr>
                <a:t>01</a:t>
              </a:r>
              <a:endParaRPr lang="zh-CN" altLang="en-US" sz="2400" dirty="0">
                <a:solidFill>
                  <a:srgbClr val="002060"/>
                </a:solidFill>
                <a:effectLst>
                  <a:innerShdw blurRad="63500" dist="50800" dir="13500000">
                    <a:prstClr val="black">
                      <a:alpha val="50000"/>
                    </a:prstClr>
                  </a:innerShdw>
                </a:effectLst>
                <a:latin typeface="Impact" panose="020B0806030902050204" pitchFamily="34" charset="0"/>
              </a:endParaRPr>
            </a:p>
          </p:txBody>
        </p:sp>
        <p:sp>
          <p:nvSpPr>
            <p:cNvPr id="8" name="文本框 273">
              <a:extLst>
                <a:ext uri="{FF2B5EF4-FFF2-40B4-BE49-F238E27FC236}">
                  <a16:creationId xmlns:a16="http://schemas.microsoft.com/office/drawing/2014/main" id="{6BF18792-CCF0-43E1-812F-4DECEEC72295}"/>
                </a:ext>
              </a:extLst>
            </p:cNvPr>
            <p:cNvSpPr txBox="1"/>
            <p:nvPr/>
          </p:nvSpPr>
          <p:spPr>
            <a:xfrm>
              <a:off x="5917274" y="3242017"/>
              <a:ext cx="1116901" cy="424732"/>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lnSpc>
                  <a:spcPct val="120000"/>
                </a:lnSpc>
              </a:pPr>
              <a:r>
                <a:rPr lang="zh-CN" altLang="en-US" sz="1800" dirty="0">
                  <a:solidFill>
                    <a:prstClr val="black">
                      <a:lumMod val="50000"/>
                      <a:lumOff val="50000"/>
                    </a:prstClr>
                  </a:solidFill>
                  <a:latin typeface="微软雅黑" panose="020B0503020204020204" pitchFamily="34" charset="-122"/>
                  <a:ea typeface="微软雅黑" panose="020B0503020204020204" pitchFamily="34" charset="-122"/>
                </a:rPr>
                <a:t>添加标题</a:t>
              </a:r>
            </a:p>
          </p:txBody>
        </p:sp>
      </p:grpSp>
      <p:grpSp>
        <p:nvGrpSpPr>
          <p:cNvPr id="25" name="组合 24">
            <a:extLst>
              <a:ext uri="{FF2B5EF4-FFF2-40B4-BE49-F238E27FC236}">
                <a16:creationId xmlns:a16="http://schemas.microsoft.com/office/drawing/2014/main" id="{54F847CC-163F-4795-AD12-AEC214107D2E}"/>
              </a:ext>
            </a:extLst>
          </p:cNvPr>
          <p:cNvGrpSpPr/>
          <p:nvPr/>
        </p:nvGrpSpPr>
        <p:grpSpPr>
          <a:xfrm flipH="1">
            <a:off x="1607939" y="1583208"/>
            <a:ext cx="2363286" cy="1429949"/>
            <a:chOff x="4914356" y="2714025"/>
            <a:chExt cx="2363286" cy="1429949"/>
          </a:xfrm>
        </p:grpSpPr>
        <p:grpSp>
          <p:nvGrpSpPr>
            <p:cNvPr id="26" name="组合 25">
              <a:extLst>
                <a:ext uri="{FF2B5EF4-FFF2-40B4-BE49-F238E27FC236}">
                  <a16:creationId xmlns:a16="http://schemas.microsoft.com/office/drawing/2014/main" id="{13A9F853-12E2-4A98-9187-572D4F7DB284}"/>
                </a:ext>
              </a:extLst>
            </p:cNvPr>
            <p:cNvGrpSpPr/>
            <p:nvPr/>
          </p:nvGrpSpPr>
          <p:grpSpPr>
            <a:xfrm>
              <a:off x="4914356" y="3021851"/>
              <a:ext cx="2361076" cy="812687"/>
              <a:chOff x="1064977" y="1968117"/>
              <a:chExt cx="3147692" cy="1083832"/>
            </a:xfrm>
          </p:grpSpPr>
          <p:sp>
            <p:nvSpPr>
              <p:cNvPr id="33" name="任意多边形 74">
                <a:extLst>
                  <a:ext uri="{FF2B5EF4-FFF2-40B4-BE49-F238E27FC236}">
                    <a16:creationId xmlns:a16="http://schemas.microsoft.com/office/drawing/2014/main" id="{CF4DE956-6CE8-4493-87BE-C73E6DB0C564}"/>
                  </a:ext>
                </a:extLst>
              </p:cNvPr>
              <p:cNvSpPr/>
              <p:nvPr/>
            </p:nvSpPr>
            <p:spPr bwMode="auto">
              <a:xfrm rot="10800000">
                <a:off x="1064979" y="1968117"/>
                <a:ext cx="3147690" cy="1074074"/>
              </a:xfrm>
              <a:custGeom>
                <a:avLst/>
                <a:gdLst>
                  <a:gd name="connsiteX0" fmla="*/ 3494407 w 4138458"/>
                  <a:gd name="connsiteY0" fmla="*/ 1121227 h 1412149"/>
                  <a:gd name="connsiteX1" fmla="*/ 3567991 w 4138458"/>
                  <a:gd name="connsiteY1" fmla="*/ 1078962 h 1412149"/>
                  <a:gd name="connsiteX2" fmla="*/ 3758764 w 4138458"/>
                  <a:gd name="connsiteY2" fmla="*/ 748339 h 1412149"/>
                  <a:gd name="connsiteX3" fmla="*/ 3758764 w 4138458"/>
                  <a:gd name="connsiteY3" fmla="*/ 663809 h 1412149"/>
                  <a:gd name="connsiteX4" fmla="*/ 3567991 w 4138458"/>
                  <a:gd name="connsiteY4" fmla="*/ 333186 h 1412149"/>
                  <a:gd name="connsiteX5" fmla="*/ 3494407 w 4138458"/>
                  <a:gd name="connsiteY5" fmla="*/ 290921 h 1412149"/>
                  <a:gd name="connsiteX6" fmla="*/ 3333442 w 4138458"/>
                  <a:gd name="connsiteY6" fmla="*/ 290921 h 1412149"/>
                  <a:gd name="connsiteX7" fmla="*/ 3295129 w 4138458"/>
                  <a:gd name="connsiteY7" fmla="*/ 290921 h 1412149"/>
                  <a:gd name="connsiteX8" fmla="*/ 3289167 w 4138458"/>
                  <a:gd name="connsiteY8" fmla="*/ 290921 h 1412149"/>
                  <a:gd name="connsiteX9" fmla="*/ 3247435 w 4138458"/>
                  <a:gd name="connsiteY9" fmla="*/ 290921 h 1412149"/>
                  <a:gd name="connsiteX10" fmla="*/ 3238801 w 4138458"/>
                  <a:gd name="connsiteY10" fmla="*/ 290921 h 1412149"/>
                  <a:gd name="connsiteX11" fmla="*/ 3134164 w 4138458"/>
                  <a:gd name="connsiteY11" fmla="*/ 290921 h 1412149"/>
                  <a:gd name="connsiteX12" fmla="*/ 3112861 w 4138458"/>
                  <a:gd name="connsiteY12" fmla="*/ 290921 h 1412149"/>
                  <a:gd name="connsiteX13" fmla="*/ 3095851 w 4138458"/>
                  <a:gd name="connsiteY13" fmla="*/ 290921 h 1412149"/>
                  <a:gd name="connsiteX14" fmla="*/ 3089889 w 4138458"/>
                  <a:gd name="connsiteY14" fmla="*/ 290921 h 1412149"/>
                  <a:gd name="connsiteX15" fmla="*/ 3048157 w 4138458"/>
                  <a:gd name="connsiteY15" fmla="*/ 290921 h 1412149"/>
                  <a:gd name="connsiteX16" fmla="*/ 3039523 w 4138458"/>
                  <a:gd name="connsiteY16" fmla="*/ 290921 h 1412149"/>
                  <a:gd name="connsiteX17" fmla="*/ 2934886 w 4138458"/>
                  <a:gd name="connsiteY17" fmla="*/ 290921 h 1412149"/>
                  <a:gd name="connsiteX18" fmla="*/ 2913583 w 4138458"/>
                  <a:gd name="connsiteY18" fmla="*/ 290921 h 1412149"/>
                  <a:gd name="connsiteX19" fmla="*/ 2840245 w 4138458"/>
                  <a:gd name="connsiteY19" fmla="*/ 290921 h 1412149"/>
                  <a:gd name="connsiteX20" fmla="*/ 2714305 w 4138458"/>
                  <a:gd name="connsiteY20" fmla="*/ 290921 h 1412149"/>
                  <a:gd name="connsiteX21" fmla="*/ 2709913 w 4138458"/>
                  <a:gd name="connsiteY21" fmla="*/ 292233 h 1412149"/>
                  <a:gd name="connsiteX22" fmla="*/ 2705494 w 4138458"/>
                  <a:gd name="connsiteY22" fmla="*/ 290921 h 1412149"/>
                  <a:gd name="connsiteX23" fmla="*/ 2323948 w 4138458"/>
                  <a:gd name="connsiteY23" fmla="*/ 290921 h 1412149"/>
                  <a:gd name="connsiteX24" fmla="*/ 2319556 w 4138458"/>
                  <a:gd name="connsiteY24" fmla="*/ 292233 h 1412149"/>
                  <a:gd name="connsiteX25" fmla="*/ 2315137 w 4138458"/>
                  <a:gd name="connsiteY25" fmla="*/ 290921 h 1412149"/>
                  <a:gd name="connsiteX26" fmla="*/ 2059531 w 4138458"/>
                  <a:gd name="connsiteY26" fmla="*/ 290921 h 1412149"/>
                  <a:gd name="connsiteX27" fmla="*/ 1955409 w 4138458"/>
                  <a:gd name="connsiteY27" fmla="*/ 290921 h 1412149"/>
                  <a:gd name="connsiteX28" fmla="*/ 1949447 w 4138458"/>
                  <a:gd name="connsiteY28" fmla="*/ 290921 h 1412149"/>
                  <a:gd name="connsiteX29" fmla="*/ 1933591 w 4138458"/>
                  <a:gd name="connsiteY29" fmla="*/ 290921 h 1412149"/>
                  <a:gd name="connsiteX30" fmla="*/ 1907716 w 4138458"/>
                  <a:gd name="connsiteY30" fmla="*/ 290921 h 1412149"/>
                  <a:gd name="connsiteX31" fmla="*/ 1699803 w 4138458"/>
                  <a:gd name="connsiteY31" fmla="*/ 290921 h 1412149"/>
                  <a:gd name="connsiteX32" fmla="*/ 1666857 w 4138458"/>
                  <a:gd name="connsiteY32" fmla="*/ 290921 h 1412149"/>
                  <a:gd name="connsiteX33" fmla="*/ 1660895 w 4138458"/>
                  <a:gd name="connsiteY33" fmla="*/ 290921 h 1412149"/>
                  <a:gd name="connsiteX34" fmla="*/ 1619163 w 4138458"/>
                  <a:gd name="connsiteY34" fmla="*/ 290921 h 1412149"/>
                  <a:gd name="connsiteX35" fmla="*/ 1573863 w 4138458"/>
                  <a:gd name="connsiteY35" fmla="*/ 290921 h 1412149"/>
                  <a:gd name="connsiteX36" fmla="*/ 1508939 w 4138458"/>
                  <a:gd name="connsiteY36" fmla="*/ 290921 h 1412149"/>
                  <a:gd name="connsiteX37" fmla="*/ 1505892 w 4138458"/>
                  <a:gd name="connsiteY37" fmla="*/ 290921 h 1412149"/>
                  <a:gd name="connsiteX38" fmla="*/ 1502977 w 4138458"/>
                  <a:gd name="connsiteY38" fmla="*/ 290921 h 1412149"/>
                  <a:gd name="connsiteX39" fmla="*/ 1461246 w 4138458"/>
                  <a:gd name="connsiteY39" fmla="*/ 290921 h 1412149"/>
                  <a:gd name="connsiteX40" fmla="*/ 1411251 w 4138458"/>
                  <a:gd name="connsiteY40" fmla="*/ 290921 h 1412149"/>
                  <a:gd name="connsiteX41" fmla="*/ 1347974 w 4138458"/>
                  <a:gd name="connsiteY41" fmla="*/ 290921 h 1412149"/>
                  <a:gd name="connsiteX42" fmla="*/ 1285311 w 4138458"/>
                  <a:gd name="connsiteY42" fmla="*/ 290921 h 1412149"/>
                  <a:gd name="connsiteX43" fmla="*/ 1253333 w 4138458"/>
                  <a:gd name="connsiteY43" fmla="*/ 290921 h 1412149"/>
                  <a:gd name="connsiteX44" fmla="*/ 1173474 w 4138458"/>
                  <a:gd name="connsiteY44" fmla="*/ 290921 h 1412149"/>
                  <a:gd name="connsiteX45" fmla="*/ 1167512 w 4138458"/>
                  <a:gd name="connsiteY45" fmla="*/ 290921 h 1412149"/>
                  <a:gd name="connsiteX46" fmla="*/ 1127393 w 4138458"/>
                  <a:gd name="connsiteY46" fmla="*/ 290921 h 1412149"/>
                  <a:gd name="connsiteX47" fmla="*/ 1125780 w 4138458"/>
                  <a:gd name="connsiteY47" fmla="*/ 290921 h 1412149"/>
                  <a:gd name="connsiteX48" fmla="*/ 1030708 w 4138458"/>
                  <a:gd name="connsiteY48" fmla="*/ 290921 h 1412149"/>
                  <a:gd name="connsiteX49" fmla="*/ 1024746 w 4138458"/>
                  <a:gd name="connsiteY49" fmla="*/ 290921 h 1412149"/>
                  <a:gd name="connsiteX50" fmla="*/ 1012509 w 4138458"/>
                  <a:gd name="connsiteY50" fmla="*/ 290921 h 1412149"/>
                  <a:gd name="connsiteX51" fmla="*/ 983015 w 4138458"/>
                  <a:gd name="connsiteY51" fmla="*/ 290921 h 1412149"/>
                  <a:gd name="connsiteX52" fmla="*/ 917868 w 4138458"/>
                  <a:gd name="connsiteY52" fmla="*/ 290921 h 1412149"/>
                  <a:gd name="connsiteX53" fmla="*/ 869743 w 4138458"/>
                  <a:gd name="connsiteY53" fmla="*/ 290921 h 1412149"/>
                  <a:gd name="connsiteX54" fmla="*/ 791928 w 4138458"/>
                  <a:gd name="connsiteY54" fmla="*/ 290921 h 1412149"/>
                  <a:gd name="connsiteX55" fmla="*/ 775102 w 4138458"/>
                  <a:gd name="connsiteY55" fmla="*/ 290921 h 1412149"/>
                  <a:gd name="connsiteX56" fmla="*/ 649162 w 4138458"/>
                  <a:gd name="connsiteY56" fmla="*/ 290921 h 1412149"/>
                  <a:gd name="connsiteX57" fmla="*/ 575578 w 4138458"/>
                  <a:gd name="connsiteY57" fmla="*/ 333186 h 1412149"/>
                  <a:gd name="connsiteX58" fmla="*/ 384805 w 4138458"/>
                  <a:gd name="connsiteY58" fmla="*/ 663809 h 1412149"/>
                  <a:gd name="connsiteX59" fmla="*/ 384805 w 4138458"/>
                  <a:gd name="connsiteY59" fmla="*/ 748339 h 1412149"/>
                  <a:gd name="connsiteX60" fmla="*/ 575578 w 4138458"/>
                  <a:gd name="connsiteY60" fmla="*/ 1078962 h 1412149"/>
                  <a:gd name="connsiteX61" fmla="*/ 649162 w 4138458"/>
                  <a:gd name="connsiteY61" fmla="*/ 1121227 h 1412149"/>
                  <a:gd name="connsiteX62" fmla="*/ 791928 w 4138458"/>
                  <a:gd name="connsiteY62" fmla="*/ 1121227 h 1412149"/>
                  <a:gd name="connsiteX63" fmla="*/ 1030708 w 4138458"/>
                  <a:gd name="connsiteY63" fmla="*/ 1121227 h 1412149"/>
                  <a:gd name="connsiteX64" fmla="*/ 1127393 w 4138458"/>
                  <a:gd name="connsiteY64" fmla="*/ 1121227 h 1412149"/>
                  <a:gd name="connsiteX65" fmla="*/ 1173474 w 4138458"/>
                  <a:gd name="connsiteY65" fmla="*/ 1121227 h 1412149"/>
                  <a:gd name="connsiteX66" fmla="*/ 1285311 w 4138458"/>
                  <a:gd name="connsiteY66" fmla="*/ 1121227 h 1412149"/>
                  <a:gd name="connsiteX67" fmla="*/ 1508939 w 4138458"/>
                  <a:gd name="connsiteY67" fmla="*/ 1121227 h 1412149"/>
                  <a:gd name="connsiteX68" fmla="*/ 1573863 w 4138458"/>
                  <a:gd name="connsiteY68" fmla="*/ 1121227 h 1412149"/>
                  <a:gd name="connsiteX69" fmla="*/ 1666857 w 4138458"/>
                  <a:gd name="connsiteY69" fmla="*/ 1121227 h 1412149"/>
                  <a:gd name="connsiteX70" fmla="*/ 1933591 w 4138458"/>
                  <a:gd name="connsiteY70" fmla="*/ 1121227 h 1412149"/>
                  <a:gd name="connsiteX71" fmla="*/ 1955409 w 4138458"/>
                  <a:gd name="connsiteY71" fmla="*/ 1121227 h 1412149"/>
                  <a:gd name="connsiteX72" fmla="*/ 2315137 w 4138458"/>
                  <a:gd name="connsiteY72" fmla="*/ 1121227 h 1412149"/>
                  <a:gd name="connsiteX73" fmla="*/ 2319556 w 4138458"/>
                  <a:gd name="connsiteY73" fmla="*/ 1119915 h 1412149"/>
                  <a:gd name="connsiteX74" fmla="*/ 2323948 w 4138458"/>
                  <a:gd name="connsiteY74" fmla="*/ 1121227 h 1412149"/>
                  <a:gd name="connsiteX75" fmla="*/ 2705494 w 4138458"/>
                  <a:gd name="connsiteY75" fmla="*/ 1121227 h 1412149"/>
                  <a:gd name="connsiteX76" fmla="*/ 2709913 w 4138458"/>
                  <a:gd name="connsiteY76" fmla="*/ 1119915 h 1412149"/>
                  <a:gd name="connsiteX77" fmla="*/ 2714305 w 4138458"/>
                  <a:gd name="connsiteY77" fmla="*/ 1121227 h 1412149"/>
                  <a:gd name="connsiteX78" fmla="*/ 2913583 w 4138458"/>
                  <a:gd name="connsiteY78" fmla="*/ 1121227 h 1412149"/>
                  <a:gd name="connsiteX79" fmla="*/ 3095851 w 4138458"/>
                  <a:gd name="connsiteY79" fmla="*/ 1121227 h 1412149"/>
                  <a:gd name="connsiteX80" fmla="*/ 3112861 w 4138458"/>
                  <a:gd name="connsiteY80" fmla="*/ 1121227 h 1412149"/>
                  <a:gd name="connsiteX81" fmla="*/ 3295129 w 4138458"/>
                  <a:gd name="connsiteY81" fmla="*/ 1121227 h 1412149"/>
                  <a:gd name="connsiteX82" fmla="*/ 3671470 w 4138458"/>
                  <a:gd name="connsiteY82" fmla="*/ 1412149 h 1412149"/>
                  <a:gd name="connsiteX83" fmla="*/ 3163470 w 4138458"/>
                  <a:gd name="connsiteY83" fmla="*/ 1412149 h 1412149"/>
                  <a:gd name="connsiteX84" fmla="*/ 3022552 w 4138458"/>
                  <a:gd name="connsiteY84" fmla="*/ 1412149 h 1412149"/>
                  <a:gd name="connsiteX85" fmla="*/ 2554799 w 4138458"/>
                  <a:gd name="connsiteY85" fmla="*/ 1412149 h 1412149"/>
                  <a:gd name="connsiteX86" fmla="*/ 2514552 w 4138458"/>
                  <a:gd name="connsiteY86" fmla="*/ 1412149 h 1412149"/>
                  <a:gd name="connsiteX87" fmla="*/ 2266137 w 4138458"/>
                  <a:gd name="connsiteY87" fmla="*/ 1412149 h 1412149"/>
                  <a:gd name="connsiteX88" fmla="*/ 1905881 w 4138458"/>
                  <a:gd name="connsiteY88" fmla="*/ 1412149 h 1412149"/>
                  <a:gd name="connsiteX89" fmla="*/ 1809866 w 4138458"/>
                  <a:gd name="connsiteY89" fmla="*/ 1412149 h 1412149"/>
                  <a:gd name="connsiteX90" fmla="*/ 1617219 w 4138458"/>
                  <a:gd name="connsiteY90" fmla="*/ 1412149 h 1412149"/>
                  <a:gd name="connsiteX91" fmla="*/ 1489857 w 4138458"/>
                  <a:gd name="connsiteY91" fmla="*/ 1412149 h 1412149"/>
                  <a:gd name="connsiteX92" fmla="*/ 1301866 w 4138458"/>
                  <a:gd name="connsiteY92" fmla="*/ 1412149 h 1412149"/>
                  <a:gd name="connsiteX93" fmla="*/ 1160948 w 4138458"/>
                  <a:gd name="connsiteY93" fmla="*/ 1412149 h 1412149"/>
                  <a:gd name="connsiteX94" fmla="*/ 1115038 w 4138458"/>
                  <a:gd name="connsiteY94" fmla="*/ 1412149 h 1412149"/>
                  <a:gd name="connsiteX95" fmla="*/ 840939 w 4138458"/>
                  <a:gd name="connsiteY95" fmla="*/ 1412149 h 1412149"/>
                  <a:gd name="connsiteX96" fmla="*/ 652948 w 4138458"/>
                  <a:gd name="connsiteY96" fmla="*/ 1412149 h 1412149"/>
                  <a:gd name="connsiteX97" fmla="*/ 466120 w 4138458"/>
                  <a:gd name="connsiteY97" fmla="*/ 1412149 h 1412149"/>
                  <a:gd name="connsiteX98" fmla="*/ 340972 w 4138458"/>
                  <a:gd name="connsiteY98" fmla="*/ 1340266 h 1412149"/>
                  <a:gd name="connsiteX99" fmla="*/ 16513 w 4138458"/>
                  <a:gd name="connsiteY99" fmla="*/ 777957 h 1412149"/>
                  <a:gd name="connsiteX100" fmla="*/ 16513 w 4138458"/>
                  <a:gd name="connsiteY100" fmla="*/ 634192 h 1412149"/>
                  <a:gd name="connsiteX101" fmla="*/ 340972 w 4138458"/>
                  <a:gd name="connsiteY101" fmla="*/ 71883 h 1412149"/>
                  <a:gd name="connsiteX102" fmla="*/ 466120 w 4138458"/>
                  <a:gd name="connsiteY102" fmla="*/ 0 h 1412149"/>
                  <a:gd name="connsiteX103" fmla="*/ 652948 w 4138458"/>
                  <a:gd name="connsiteY103" fmla="*/ 0 h 1412149"/>
                  <a:gd name="connsiteX104" fmla="*/ 680314 w 4138458"/>
                  <a:gd name="connsiteY104" fmla="*/ 0 h 1412149"/>
                  <a:gd name="connsiteX105" fmla="*/ 840939 w 4138458"/>
                  <a:gd name="connsiteY105" fmla="*/ 0 h 1412149"/>
                  <a:gd name="connsiteX106" fmla="*/ 841276 w 4138458"/>
                  <a:gd name="connsiteY106" fmla="*/ 0 h 1412149"/>
                  <a:gd name="connsiteX107" fmla="*/ 867142 w 4138458"/>
                  <a:gd name="connsiteY107" fmla="*/ 0 h 1412149"/>
                  <a:gd name="connsiteX108" fmla="*/ 956611 w 4138458"/>
                  <a:gd name="connsiteY108" fmla="*/ 0 h 1412149"/>
                  <a:gd name="connsiteX109" fmla="*/ 1028104 w 4138458"/>
                  <a:gd name="connsiteY109" fmla="*/ 0 h 1412149"/>
                  <a:gd name="connsiteX110" fmla="*/ 1033923 w 4138458"/>
                  <a:gd name="connsiteY110" fmla="*/ 0 h 1412149"/>
                  <a:gd name="connsiteX111" fmla="*/ 1055133 w 4138458"/>
                  <a:gd name="connsiteY111" fmla="*/ 0 h 1412149"/>
                  <a:gd name="connsiteX112" fmla="*/ 1080817 w 4138458"/>
                  <a:gd name="connsiteY112" fmla="*/ 0 h 1412149"/>
                  <a:gd name="connsiteX113" fmla="*/ 1115038 w 4138458"/>
                  <a:gd name="connsiteY113" fmla="*/ 0 h 1412149"/>
                  <a:gd name="connsiteX114" fmla="*/ 1143439 w 4138458"/>
                  <a:gd name="connsiteY114" fmla="*/ 0 h 1412149"/>
                  <a:gd name="connsiteX115" fmla="*/ 1160948 w 4138458"/>
                  <a:gd name="connsiteY115" fmla="*/ 0 h 1412149"/>
                  <a:gd name="connsiteX116" fmla="*/ 1216095 w 4138458"/>
                  <a:gd name="connsiteY116" fmla="*/ 0 h 1412149"/>
                  <a:gd name="connsiteX117" fmla="*/ 1220751 w 4138458"/>
                  <a:gd name="connsiteY117" fmla="*/ 0 h 1412149"/>
                  <a:gd name="connsiteX118" fmla="*/ 1267645 w 4138458"/>
                  <a:gd name="connsiteY118" fmla="*/ 0 h 1412149"/>
                  <a:gd name="connsiteX119" fmla="*/ 1291726 w 4138458"/>
                  <a:gd name="connsiteY119" fmla="*/ 0 h 1412149"/>
                  <a:gd name="connsiteX120" fmla="*/ 1301866 w 4138458"/>
                  <a:gd name="connsiteY120" fmla="*/ 0 h 1412149"/>
                  <a:gd name="connsiteX121" fmla="*/ 1331430 w 4138458"/>
                  <a:gd name="connsiteY121" fmla="*/ 0 h 1412149"/>
                  <a:gd name="connsiteX122" fmla="*/ 1375142 w 4138458"/>
                  <a:gd name="connsiteY122" fmla="*/ 0 h 1412149"/>
                  <a:gd name="connsiteX123" fmla="*/ 1408742 w 4138458"/>
                  <a:gd name="connsiteY123" fmla="*/ 0 h 1412149"/>
                  <a:gd name="connsiteX124" fmla="*/ 1455636 w 4138458"/>
                  <a:gd name="connsiteY124" fmla="*/ 0 h 1412149"/>
                  <a:gd name="connsiteX125" fmla="*/ 1479717 w 4138458"/>
                  <a:gd name="connsiteY125" fmla="*/ 0 h 1412149"/>
                  <a:gd name="connsiteX126" fmla="*/ 1489857 w 4138458"/>
                  <a:gd name="connsiteY126" fmla="*/ 0 h 1412149"/>
                  <a:gd name="connsiteX127" fmla="*/ 1536104 w 4138458"/>
                  <a:gd name="connsiteY127" fmla="*/ 0 h 1412149"/>
                  <a:gd name="connsiteX128" fmla="*/ 1617219 w 4138458"/>
                  <a:gd name="connsiteY128" fmla="*/ 0 h 1412149"/>
                  <a:gd name="connsiteX129" fmla="*/ 1651439 w 4138458"/>
                  <a:gd name="connsiteY129" fmla="*/ 0 h 1412149"/>
                  <a:gd name="connsiteX130" fmla="*/ 1728751 w 4138458"/>
                  <a:gd name="connsiteY130" fmla="*/ 0 h 1412149"/>
                  <a:gd name="connsiteX131" fmla="*/ 1775645 w 4138458"/>
                  <a:gd name="connsiteY131" fmla="*/ 0 h 1412149"/>
                  <a:gd name="connsiteX132" fmla="*/ 1799726 w 4138458"/>
                  <a:gd name="connsiteY132" fmla="*/ 0 h 1412149"/>
                  <a:gd name="connsiteX133" fmla="*/ 1809866 w 4138458"/>
                  <a:gd name="connsiteY133" fmla="*/ 0 h 1412149"/>
                  <a:gd name="connsiteX134" fmla="*/ 1831413 w 4138458"/>
                  <a:gd name="connsiteY134" fmla="*/ 0 h 1412149"/>
                  <a:gd name="connsiteX135" fmla="*/ 1905881 w 4138458"/>
                  <a:gd name="connsiteY135" fmla="*/ 0 h 1412149"/>
                  <a:gd name="connsiteX136" fmla="*/ 1992375 w 4138458"/>
                  <a:gd name="connsiteY136" fmla="*/ 0 h 1412149"/>
                  <a:gd name="connsiteX137" fmla="*/ 2107709 w 4138458"/>
                  <a:gd name="connsiteY137" fmla="*/ 0 h 1412149"/>
                  <a:gd name="connsiteX138" fmla="*/ 2120075 w 4138458"/>
                  <a:gd name="connsiteY138" fmla="*/ 0 h 1412149"/>
                  <a:gd name="connsiteX139" fmla="*/ 2185022 w 4138458"/>
                  <a:gd name="connsiteY139" fmla="*/ 0 h 1412149"/>
                  <a:gd name="connsiteX140" fmla="*/ 2231916 w 4138458"/>
                  <a:gd name="connsiteY140" fmla="*/ 0 h 1412149"/>
                  <a:gd name="connsiteX141" fmla="*/ 2255997 w 4138458"/>
                  <a:gd name="connsiteY141" fmla="*/ 0 h 1412149"/>
                  <a:gd name="connsiteX142" fmla="*/ 2266137 w 4138458"/>
                  <a:gd name="connsiteY142" fmla="*/ 0 h 1412149"/>
                  <a:gd name="connsiteX143" fmla="*/ 2281036 w 4138458"/>
                  <a:gd name="connsiteY143" fmla="*/ 0 h 1412149"/>
                  <a:gd name="connsiteX144" fmla="*/ 2473684 w 4138458"/>
                  <a:gd name="connsiteY144" fmla="*/ 0 h 1412149"/>
                  <a:gd name="connsiteX145" fmla="*/ 2514552 w 4138458"/>
                  <a:gd name="connsiteY145" fmla="*/ 0 h 1412149"/>
                  <a:gd name="connsiteX146" fmla="*/ 2520578 w 4138458"/>
                  <a:gd name="connsiteY146" fmla="*/ 0 h 1412149"/>
                  <a:gd name="connsiteX147" fmla="*/ 2544659 w 4138458"/>
                  <a:gd name="connsiteY147" fmla="*/ 0 h 1412149"/>
                  <a:gd name="connsiteX148" fmla="*/ 2554799 w 4138458"/>
                  <a:gd name="connsiteY148" fmla="*/ 0 h 1412149"/>
                  <a:gd name="connsiteX149" fmla="*/ 2680485 w 4138458"/>
                  <a:gd name="connsiteY149" fmla="*/ 0 h 1412149"/>
                  <a:gd name="connsiteX150" fmla="*/ 3005042 w 4138458"/>
                  <a:gd name="connsiteY150" fmla="*/ 0 h 1412149"/>
                  <a:gd name="connsiteX151" fmla="*/ 3022552 w 4138458"/>
                  <a:gd name="connsiteY151" fmla="*/ 0 h 1412149"/>
                  <a:gd name="connsiteX152" fmla="*/ 3082355 w 4138458"/>
                  <a:gd name="connsiteY152" fmla="*/ 0 h 1412149"/>
                  <a:gd name="connsiteX153" fmla="*/ 3129249 w 4138458"/>
                  <a:gd name="connsiteY153" fmla="*/ 0 h 1412149"/>
                  <a:gd name="connsiteX154" fmla="*/ 3153330 w 4138458"/>
                  <a:gd name="connsiteY154" fmla="*/ 0 h 1412149"/>
                  <a:gd name="connsiteX155" fmla="*/ 3163470 w 4138458"/>
                  <a:gd name="connsiteY155" fmla="*/ 0 h 1412149"/>
                  <a:gd name="connsiteX156" fmla="*/ 3236746 w 4138458"/>
                  <a:gd name="connsiteY156" fmla="*/ 0 h 1412149"/>
                  <a:gd name="connsiteX157" fmla="*/ 3671470 w 4138458"/>
                  <a:gd name="connsiteY157" fmla="*/ 0 h 1412149"/>
                  <a:gd name="connsiteX158" fmla="*/ 3796617 w 4138458"/>
                  <a:gd name="connsiteY158" fmla="*/ 71883 h 1412149"/>
                  <a:gd name="connsiteX159" fmla="*/ 4121076 w 4138458"/>
                  <a:gd name="connsiteY159" fmla="*/ 634192 h 1412149"/>
                  <a:gd name="connsiteX160" fmla="*/ 4121076 w 4138458"/>
                  <a:gd name="connsiteY160" fmla="*/ 777957 h 1412149"/>
                  <a:gd name="connsiteX161" fmla="*/ 3796617 w 4138458"/>
                  <a:gd name="connsiteY161" fmla="*/ 1340266 h 1412149"/>
                  <a:gd name="connsiteX162" fmla="*/ 3671470 w 4138458"/>
                  <a:gd name="connsiteY162"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4138458" h="1412149">
                    <a:moveTo>
                      <a:pt x="3494407" y="1121227"/>
                    </a:moveTo>
                    <a:cubicBezTo>
                      <a:pt x="3521660" y="1121227"/>
                      <a:pt x="3554364" y="1102140"/>
                      <a:pt x="3567991" y="1078962"/>
                    </a:cubicBezTo>
                    <a:cubicBezTo>
                      <a:pt x="3567991" y="1078962"/>
                      <a:pt x="3567991" y="1078962"/>
                      <a:pt x="3758764" y="748339"/>
                    </a:cubicBezTo>
                    <a:cubicBezTo>
                      <a:pt x="3772390" y="725162"/>
                      <a:pt x="3772390" y="686987"/>
                      <a:pt x="3758764" y="663809"/>
                    </a:cubicBezTo>
                    <a:cubicBezTo>
                      <a:pt x="3758764" y="663809"/>
                      <a:pt x="3758764" y="663809"/>
                      <a:pt x="3567991" y="333186"/>
                    </a:cubicBezTo>
                    <a:cubicBezTo>
                      <a:pt x="3554364" y="310009"/>
                      <a:pt x="3521660" y="290921"/>
                      <a:pt x="3494407" y="290921"/>
                    </a:cubicBezTo>
                    <a:cubicBezTo>
                      <a:pt x="3494407" y="290921"/>
                      <a:pt x="3494407" y="290921"/>
                      <a:pt x="3333442" y="290921"/>
                    </a:cubicBezTo>
                    <a:lnTo>
                      <a:pt x="3295129" y="290921"/>
                    </a:lnTo>
                    <a:lnTo>
                      <a:pt x="3289167" y="290921"/>
                    </a:lnTo>
                    <a:lnTo>
                      <a:pt x="3247435" y="290921"/>
                    </a:lnTo>
                    <a:lnTo>
                      <a:pt x="3238801" y="290921"/>
                    </a:lnTo>
                    <a:lnTo>
                      <a:pt x="3134164" y="290921"/>
                    </a:lnTo>
                    <a:lnTo>
                      <a:pt x="3112861" y="290921"/>
                    </a:lnTo>
                    <a:lnTo>
                      <a:pt x="3095851" y="290921"/>
                    </a:lnTo>
                    <a:lnTo>
                      <a:pt x="3089889" y="290921"/>
                    </a:lnTo>
                    <a:lnTo>
                      <a:pt x="3048157" y="290921"/>
                    </a:lnTo>
                    <a:lnTo>
                      <a:pt x="3039523" y="290921"/>
                    </a:lnTo>
                    <a:lnTo>
                      <a:pt x="2934886" y="290921"/>
                    </a:lnTo>
                    <a:lnTo>
                      <a:pt x="2913583" y="290921"/>
                    </a:lnTo>
                    <a:lnTo>
                      <a:pt x="2840245" y="290921"/>
                    </a:lnTo>
                    <a:cubicBezTo>
                      <a:pt x="2803730" y="290921"/>
                      <a:pt x="2761998" y="290921"/>
                      <a:pt x="2714305" y="290921"/>
                    </a:cubicBezTo>
                    <a:lnTo>
                      <a:pt x="2709913" y="292233"/>
                    </a:lnTo>
                    <a:lnTo>
                      <a:pt x="2705494" y="290921"/>
                    </a:lnTo>
                    <a:cubicBezTo>
                      <a:pt x="2705494" y="290921"/>
                      <a:pt x="2705494" y="290921"/>
                      <a:pt x="2323948" y="290921"/>
                    </a:cubicBezTo>
                    <a:lnTo>
                      <a:pt x="2319556" y="292233"/>
                    </a:lnTo>
                    <a:lnTo>
                      <a:pt x="2315137" y="290921"/>
                    </a:lnTo>
                    <a:cubicBezTo>
                      <a:pt x="2315137" y="290921"/>
                      <a:pt x="2315137" y="290921"/>
                      <a:pt x="2059531" y="290921"/>
                    </a:cubicBezTo>
                    <a:lnTo>
                      <a:pt x="1955409" y="290921"/>
                    </a:lnTo>
                    <a:lnTo>
                      <a:pt x="1949447" y="290921"/>
                    </a:lnTo>
                    <a:lnTo>
                      <a:pt x="1933591" y="290921"/>
                    </a:lnTo>
                    <a:lnTo>
                      <a:pt x="1907716" y="290921"/>
                    </a:lnTo>
                    <a:cubicBezTo>
                      <a:pt x="1871946" y="290921"/>
                      <a:pt x="1809348" y="290921"/>
                      <a:pt x="1699803" y="290921"/>
                    </a:cubicBezTo>
                    <a:lnTo>
                      <a:pt x="1666857" y="290921"/>
                    </a:lnTo>
                    <a:lnTo>
                      <a:pt x="1660895" y="290921"/>
                    </a:lnTo>
                    <a:lnTo>
                      <a:pt x="1619163" y="290921"/>
                    </a:lnTo>
                    <a:lnTo>
                      <a:pt x="1573863" y="290921"/>
                    </a:lnTo>
                    <a:lnTo>
                      <a:pt x="1508939" y="290921"/>
                    </a:lnTo>
                    <a:lnTo>
                      <a:pt x="1505892" y="290921"/>
                    </a:lnTo>
                    <a:lnTo>
                      <a:pt x="1502977" y="290921"/>
                    </a:lnTo>
                    <a:lnTo>
                      <a:pt x="1461246" y="290921"/>
                    </a:lnTo>
                    <a:lnTo>
                      <a:pt x="1411251" y="290921"/>
                    </a:lnTo>
                    <a:lnTo>
                      <a:pt x="1347974" y="290921"/>
                    </a:lnTo>
                    <a:lnTo>
                      <a:pt x="1285311" y="290921"/>
                    </a:lnTo>
                    <a:lnTo>
                      <a:pt x="1253333" y="290921"/>
                    </a:lnTo>
                    <a:lnTo>
                      <a:pt x="1173474" y="290921"/>
                    </a:lnTo>
                    <a:lnTo>
                      <a:pt x="1167512" y="290921"/>
                    </a:lnTo>
                    <a:lnTo>
                      <a:pt x="1127393" y="290921"/>
                    </a:lnTo>
                    <a:lnTo>
                      <a:pt x="1125780" y="290921"/>
                    </a:lnTo>
                    <a:lnTo>
                      <a:pt x="1030708" y="290921"/>
                    </a:lnTo>
                    <a:cubicBezTo>
                      <a:pt x="1030708" y="290921"/>
                      <a:pt x="1030708" y="290921"/>
                      <a:pt x="1024746" y="290921"/>
                    </a:cubicBezTo>
                    <a:lnTo>
                      <a:pt x="1012509" y="290921"/>
                    </a:lnTo>
                    <a:lnTo>
                      <a:pt x="983015" y="290921"/>
                    </a:lnTo>
                    <a:lnTo>
                      <a:pt x="917868" y="290921"/>
                    </a:lnTo>
                    <a:lnTo>
                      <a:pt x="869743" y="290921"/>
                    </a:lnTo>
                    <a:lnTo>
                      <a:pt x="791928" y="290921"/>
                    </a:lnTo>
                    <a:lnTo>
                      <a:pt x="775102" y="290921"/>
                    </a:lnTo>
                    <a:cubicBezTo>
                      <a:pt x="738587" y="290921"/>
                      <a:pt x="696855" y="290921"/>
                      <a:pt x="649162" y="290921"/>
                    </a:cubicBezTo>
                    <a:cubicBezTo>
                      <a:pt x="622590" y="290921"/>
                      <a:pt x="589204" y="310009"/>
                      <a:pt x="575578" y="333186"/>
                    </a:cubicBezTo>
                    <a:cubicBezTo>
                      <a:pt x="575578" y="333186"/>
                      <a:pt x="575578" y="333186"/>
                      <a:pt x="384805" y="663809"/>
                    </a:cubicBezTo>
                    <a:cubicBezTo>
                      <a:pt x="371859" y="686987"/>
                      <a:pt x="371859" y="725162"/>
                      <a:pt x="384805" y="748339"/>
                    </a:cubicBezTo>
                    <a:cubicBezTo>
                      <a:pt x="384805" y="748339"/>
                      <a:pt x="384805" y="748339"/>
                      <a:pt x="575578" y="1078962"/>
                    </a:cubicBezTo>
                    <a:cubicBezTo>
                      <a:pt x="589204" y="1102140"/>
                      <a:pt x="622590" y="1121227"/>
                      <a:pt x="649162" y="1121227"/>
                    </a:cubicBezTo>
                    <a:lnTo>
                      <a:pt x="791928" y="1121227"/>
                    </a:lnTo>
                    <a:lnTo>
                      <a:pt x="1030708" y="1121227"/>
                    </a:lnTo>
                    <a:lnTo>
                      <a:pt x="1127393" y="1121227"/>
                    </a:lnTo>
                    <a:lnTo>
                      <a:pt x="1173474" y="1121227"/>
                    </a:lnTo>
                    <a:lnTo>
                      <a:pt x="1285311" y="1121227"/>
                    </a:lnTo>
                    <a:lnTo>
                      <a:pt x="1508939" y="1121227"/>
                    </a:lnTo>
                    <a:lnTo>
                      <a:pt x="1573863" y="1121227"/>
                    </a:lnTo>
                    <a:lnTo>
                      <a:pt x="1666857" y="1121227"/>
                    </a:lnTo>
                    <a:lnTo>
                      <a:pt x="1933591" y="1121227"/>
                    </a:lnTo>
                    <a:lnTo>
                      <a:pt x="1955409" y="1121227"/>
                    </a:lnTo>
                    <a:lnTo>
                      <a:pt x="2315137" y="1121227"/>
                    </a:lnTo>
                    <a:lnTo>
                      <a:pt x="2319556" y="1119915"/>
                    </a:lnTo>
                    <a:lnTo>
                      <a:pt x="2323948" y="1121227"/>
                    </a:lnTo>
                    <a:lnTo>
                      <a:pt x="2705494" y="1121227"/>
                    </a:lnTo>
                    <a:lnTo>
                      <a:pt x="2709913" y="1119915"/>
                    </a:lnTo>
                    <a:lnTo>
                      <a:pt x="2714305" y="1121227"/>
                    </a:lnTo>
                    <a:lnTo>
                      <a:pt x="2913583" y="1121227"/>
                    </a:lnTo>
                    <a:lnTo>
                      <a:pt x="3095851" y="1121227"/>
                    </a:lnTo>
                    <a:lnTo>
                      <a:pt x="3112861" y="1121227"/>
                    </a:lnTo>
                    <a:lnTo>
                      <a:pt x="3295129" y="1121227"/>
                    </a:lnTo>
                    <a:close/>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solidFill>
              <a:ln w="19050">
                <a:noFill/>
              </a:ln>
              <a:effectLst>
                <a:innerShdw blurRad="101600" dist="63500" dir="2700000">
                  <a:prstClr val="black">
                    <a:alpha val="50000"/>
                  </a:prstClr>
                </a:inn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4" name="任意多边形 75">
                <a:extLst>
                  <a:ext uri="{FF2B5EF4-FFF2-40B4-BE49-F238E27FC236}">
                    <a16:creationId xmlns:a16="http://schemas.microsoft.com/office/drawing/2014/main" id="{B3F5A06C-9834-46A3-B43F-96C2FD464BDB}"/>
                  </a:ext>
                </a:extLst>
              </p:cNvPr>
              <p:cNvSpPr/>
              <p:nvPr/>
            </p:nvSpPr>
            <p:spPr bwMode="auto">
              <a:xfrm rot="10800000">
                <a:off x="1064977" y="1977875"/>
                <a:ext cx="3147692" cy="1074074"/>
              </a:xfrm>
              <a:custGeom>
                <a:avLst/>
                <a:gdLst>
                  <a:gd name="connsiteX0" fmla="*/ 3671470 w 4138458"/>
                  <a:gd name="connsiteY0" fmla="*/ 1412149 h 1412149"/>
                  <a:gd name="connsiteX1" fmla="*/ 3163470 w 4138458"/>
                  <a:gd name="connsiteY1" fmla="*/ 1412149 h 1412149"/>
                  <a:gd name="connsiteX2" fmla="*/ 3022552 w 4138458"/>
                  <a:gd name="connsiteY2" fmla="*/ 1412149 h 1412149"/>
                  <a:gd name="connsiteX3" fmla="*/ 2554799 w 4138458"/>
                  <a:gd name="connsiteY3" fmla="*/ 1412149 h 1412149"/>
                  <a:gd name="connsiteX4" fmla="*/ 2514552 w 4138458"/>
                  <a:gd name="connsiteY4" fmla="*/ 1412149 h 1412149"/>
                  <a:gd name="connsiteX5" fmla="*/ 2266137 w 4138458"/>
                  <a:gd name="connsiteY5" fmla="*/ 1412149 h 1412149"/>
                  <a:gd name="connsiteX6" fmla="*/ 1905881 w 4138458"/>
                  <a:gd name="connsiteY6" fmla="*/ 1412149 h 1412149"/>
                  <a:gd name="connsiteX7" fmla="*/ 1809866 w 4138458"/>
                  <a:gd name="connsiteY7" fmla="*/ 1412149 h 1412149"/>
                  <a:gd name="connsiteX8" fmla="*/ 1617219 w 4138458"/>
                  <a:gd name="connsiteY8" fmla="*/ 1412149 h 1412149"/>
                  <a:gd name="connsiteX9" fmla="*/ 1489857 w 4138458"/>
                  <a:gd name="connsiteY9" fmla="*/ 1412149 h 1412149"/>
                  <a:gd name="connsiteX10" fmla="*/ 1301866 w 4138458"/>
                  <a:gd name="connsiteY10" fmla="*/ 1412149 h 1412149"/>
                  <a:gd name="connsiteX11" fmla="*/ 1160948 w 4138458"/>
                  <a:gd name="connsiteY11" fmla="*/ 1412149 h 1412149"/>
                  <a:gd name="connsiteX12" fmla="*/ 1115038 w 4138458"/>
                  <a:gd name="connsiteY12" fmla="*/ 1412149 h 1412149"/>
                  <a:gd name="connsiteX13" fmla="*/ 840939 w 4138458"/>
                  <a:gd name="connsiteY13" fmla="*/ 1412149 h 1412149"/>
                  <a:gd name="connsiteX14" fmla="*/ 652948 w 4138458"/>
                  <a:gd name="connsiteY14" fmla="*/ 1412149 h 1412149"/>
                  <a:gd name="connsiteX15" fmla="*/ 466120 w 4138458"/>
                  <a:gd name="connsiteY15" fmla="*/ 1412149 h 1412149"/>
                  <a:gd name="connsiteX16" fmla="*/ 340972 w 4138458"/>
                  <a:gd name="connsiteY16" fmla="*/ 1340266 h 1412149"/>
                  <a:gd name="connsiteX17" fmla="*/ 16513 w 4138458"/>
                  <a:gd name="connsiteY17" fmla="*/ 777957 h 1412149"/>
                  <a:gd name="connsiteX18" fmla="*/ 16513 w 4138458"/>
                  <a:gd name="connsiteY18" fmla="*/ 634192 h 1412149"/>
                  <a:gd name="connsiteX19" fmla="*/ 340972 w 4138458"/>
                  <a:gd name="connsiteY19" fmla="*/ 71883 h 1412149"/>
                  <a:gd name="connsiteX20" fmla="*/ 466120 w 4138458"/>
                  <a:gd name="connsiteY20" fmla="*/ 0 h 1412149"/>
                  <a:gd name="connsiteX21" fmla="*/ 652948 w 4138458"/>
                  <a:gd name="connsiteY21" fmla="*/ 0 h 1412149"/>
                  <a:gd name="connsiteX22" fmla="*/ 680314 w 4138458"/>
                  <a:gd name="connsiteY22" fmla="*/ 0 h 1412149"/>
                  <a:gd name="connsiteX23" fmla="*/ 840939 w 4138458"/>
                  <a:gd name="connsiteY23" fmla="*/ 0 h 1412149"/>
                  <a:gd name="connsiteX24" fmla="*/ 841276 w 4138458"/>
                  <a:gd name="connsiteY24" fmla="*/ 0 h 1412149"/>
                  <a:gd name="connsiteX25" fmla="*/ 867142 w 4138458"/>
                  <a:gd name="connsiteY25" fmla="*/ 0 h 1412149"/>
                  <a:gd name="connsiteX26" fmla="*/ 956611 w 4138458"/>
                  <a:gd name="connsiteY26" fmla="*/ 0 h 1412149"/>
                  <a:gd name="connsiteX27" fmla="*/ 1028104 w 4138458"/>
                  <a:gd name="connsiteY27" fmla="*/ 0 h 1412149"/>
                  <a:gd name="connsiteX28" fmla="*/ 1033923 w 4138458"/>
                  <a:gd name="connsiteY28" fmla="*/ 0 h 1412149"/>
                  <a:gd name="connsiteX29" fmla="*/ 1055133 w 4138458"/>
                  <a:gd name="connsiteY29" fmla="*/ 0 h 1412149"/>
                  <a:gd name="connsiteX30" fmla="*/ 1080817 w 4138458"/>
                  <a:gd name="connsiteY30" fmla="*/ 0 h 1412149"/>
                  <a:gd name="connsiteX31" fmla="*/ 1115038 w 4138458"/>
                  <a:gd name="connsiteY31" fmla="*/ 0 h 1412149"/>
                  <a:gd name="connsiteX32" fmla="*/ 1143439 w 4138458"/>
                  <a:gd name="connsiteY32" fmla="*/ 0 h 1412149"/>
                  <a:gd name="connsiteX33" fmla="*/ 1160948 w 4138458"/>
                  <a:gd name="connsiteY33" fmla="*/ 0 h 1412149"/>
                  <a:gd name="connsiteX34" fmla="*/ 1216095 w 4138458"/>
                  <a:gd name="connsiteY34" fmla="*/ 0 h 1412149"/>
                  <a:gd name="connsiteX35" fmla="*/ 1220751 w 4138458"/>
                  <a:gd name="connsiteY35" fmla="*/ 0 h 1412149"/>
                  <a:gd name="connsiteX36" fmla="*/ 1267645 w 4138458"/>
                  <a:gd name="connsiteY36" fmla="*/ 0 h 1412149"/>
                  <a:gd name="connsiteX37" fmla="*/ 1291726 w 4138458"/>
                  <a:gd name="connsiteY37" fmla="*/ 0 h 1412149"/>
                  <a:gd name="connsiteX38" fmla="*/ 1301866 w 4138458"/>
                  <a:gd name="connsiteY38" fmla="*/ 0 h 1412149"/>
                  <a:gd name="connsiteX39" fmla="*/ 1331430 w 4138458"/>
                  <a:gd name="connsiteY39" fmla="*/ 0 h 1412149"/>
                  <a:gd name="connsiteX40" fmla="*/ 1375142 w 4138458"/>
                  <a:gd name="connsiteY40" fmla="*/ 0 h 1412149"/>
                  <a:gd name="connsiteX41" fmla="*/ 1408742 w 4138458"/>
                  <a:gd name="connsiteY41" fmla="*/ 0 h 1412149"/>
                  <a:gd name="connsiteX42" fmla="*/ 1455636 w 4138458"/>
                  <a:gd name="connsiteY42" fmla="*/ 0 h 1412149"/>
                  <a:gd name="connsiteX43" fmla="*/ 1479717 w 4138458"/>
                  <a:gd name="connsiteY43" fmla="*/ 0 h 1412149"/>
                  <a:gd name="connsiteX44" fmla="*/ 1489857 w 4138458"/>
                  <a:gd name="connsiteY44" fmla="*/ 0 h 1412149"/>
                  <a:gd name="connsiteX45" fmla="*/ 1536104 w 4138458"/>
                  <a:gd name="connsiteY45" fmla="*/ 0 h 1412149"/>
                  <a:gd name="connsiteX46" fmla="*/ 1617219 w 4138458"/>
                  <a:gd name="connsiteY46" fmla="*/ 0 h 1412149"/>
                  <a:gd name="connsiteX47" fmla="*/ 1651439 w 4138458"/>
                  <a:gd name="connsiteY47" fmla="*/ 0 h 1412149"/>
                  <a:gd name="connsiteX48" fmla="*/ 1728751 w 4138458"/>
                  <a:gd name="connsiteY48" fmla="*/ 0 h 1412149"/>
                  <a:gd name="connsiteX49" fmla="*/ 1775645 w 4138458"/>
                  <a:gd name="connsiteY49" fmla="*/ 0 h 1412149"/>
                  <a:gd name="connsiteX50" fmla="*/ 1799726 w 4138458"/>
                  <a:gd name="connsiteY50" fmla="*/ 0 h 1412149"/>
                  <a:gd name="connsiteX51" fmla="*/ 1809866 w 4138458"/>
                  <a:gd name="connsiteY51" fmla="*/ 0 h 1412149"/>
                  <a:gd name="connsiteX52" fmla="*/ 1831413 w 4138458"/>
                  <a:gd name="connsiteY52" fmla="*/ 0 h 1412149"/>
                  <a:gd name="connsiteX53" fmla="*/ 1905881 w 4138458"/>
                  <a:gd name="connsiteY53" fmla="*/ 0 h 1412149"/>
                  <a:gd name="connsiteX54" fmla="*/ 1992375 w 4138458"/>
                  <a:gd name="connsiteY54" fmla="*/ 0 h 1412149"/>
                  <a:gd name="connsiteX55" fmla="*/ 2107709 w 4138458"/>
                  <a:gd name="connsiteY55" fmla="*/ 0 h 1412149"/>
                  <a:gd name="connsiteX56" fmla="*/ 2120075 w 4138458"/>
                  <a:gd name="connsiteY56" fmla="*/ 0 h 1412149"/>
                  <a:gd name="connsiteX57" fmla="*/ 2185022 w 4138458"/>
                  <a:gd name="connsiteY57" fmla="*/ 0 h 1412149"/>
                  <a:gd name="connsiteX58" fmla="*/ 2231916 w 4138458"/>
                  <a:gd name="connsiteY58" fmla="*/ 0 h 1412149"/>
                  <a:gd name="connsiteX59" fmla="*/ 2255997 w 4138458"/>
                  <a:gd name="connsiteY59" fmla="*/ 0 h 1412149"/>
                  <a:gd name="connsiteX60" fmla="*/ 2266137 w 4138458"/>
                  <a:gd name="connsiteY60" fmla="*/ 0 h 1412149"/>
                  <a:gd name="connsiteX61" fmla="*/ 2281036 w 4138458"/>
                  <a:gd name="connsiteY61" fmla="*/ 0 h 1412149"/>
                  <a:gd name="connsiteX62" fmla="*/ 2473684 w 4138458"/>
                  <a:gd name="connsiteY62" fmla="*/ 0 h 1412149"/>
                  <a:gd name="connsiteX63" fmla="*/ 2514552 w 4138458"/>
                  <a:gd name="connsiteY63" fmla="*/ 0 h 1412149"/>
                  <a:gd name="connsiteX64" fmla="*/ 2520578 w 4138458"/>
                  <a:gd name="connsiteY64" fmla="*/ 0 h 1412149"/>
                  <a:gd name="connsiteX65" fmla="*/ 2544659 w 4138458"/>
                  <a:gd name="connsiteY65" fmla="*/ 0 h 1412149"/>
                  <a:gd name="connsiteX66" fmla="*/ 2554799 w 4138458"/>
                  <a:gd name="connsiteY66" fmla="*/ 0 h 1412149"/>
                  <a:gd name="connsiteX67" fmla="*/ 2680485 w 4138458"/>
                  <a:gd name="connsiteY67" fmla="*/ 0 h 1412149"/>
                  <a:gd name="connsiteX68" fmla="*/ 3005042 w 4138458"/>
                  <a:gd name="connsiteY68" fmla="*/ 0 h 1412149"/>
                  <a:gd name="connsiteX69" fmla="*/ 3022552 w 4138458"/>
                  <a:gd name="connsiteY69" fmla="*/ 0 h 1412149"/>
                  <a:gd name="connsiteX70" fmla="*/ 3082355 w 4138458"/>
                  <a:gd name="connsiteY70" fmla="*/ 0 h 1412149"/>
                  <a:gd name="connsiteX71" fmla="*/ 3129249 w 4138458"/>
                  <a:gd name="connsiteY71" fmla="*/ 0 h 1412149"/>
                  <a:gd name="connsiteX72" fmla="*/ 3153330 w 4138458"/>
                  <a:gd name="connsiteY72" fmla="*/ 0 h 1412149"/>
                  <a:gd name="connsiteX73" fmla="*/ 3163470 w 4138458"/>
                  <a:gd name="connsiteY73" fmla="*/ 0 h 1412149"/>
                  <a:gd name="connsiteX74" fmla="*/ 3236746 w 4138458"/>
                  <a:gd name="connsiteY74" fmla="*/ 0 h 1412149"/>
                  <a:gd name="connsiteX75" fmla="*/ 3671470 w 4138458"/>
                  <a:gd name="connsiteY75" fmla="*/ 0 h 1412149"/>
                  <a:gd name="connsiteX76" fmla="*/ 3796617 w 4138458"/>
                  <a:gd name="connsiteY76" fmla="*/ 71883 h 1412149"/>
                  <a:gd name="connsiteX77" fmla="*/ 4121076 w 4138458"/>
                  <a:gd name="connsiteY77" fmla="*/ 634192 h 1412149"/>
                  <a:gd name="connsiteX78" fmla="*/ 4121076 w 4138458"/>
                  <a:gd name="connsiteY78" fmla="*/ 777957 h 1412149"/>
                  <a:gd name="connsiteX79" fmla="*/ 3796617 w 4138458"/>
                  <a:gd name="connsiteY79" fmla="*/ 1340266 h 1412149"/>
                  <a:gd name="connsiteX80" fmla="*/ 3671470 w 4138458"/>
                  <a:gd name="connsiteY80"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4138458" h="1412149">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alpha val="0"/>
                </a:srgbClr>
              </a:solidFill>
              <a:ln w="38100">
                <a:gradFill flip="none" rotWithShape="1">
                  <a:gsLst>
                    <a:gs pos="0">
                      <a:srgbClr val="F9F9F9"/>
                    </a:gs>
                    <a:gs pos="100000">
                      <a:schemeClr val="bg1">
                        <a:lumMod val="75000"/>
                      </a:schemeClr>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dirty="0">
                  <a:solidFill>
                    <a:prstClr val="black"/>
                  </a:solidFill>
                </a:endParaRPr>
              </a:p>
            </p:txBody>
          </p:sp>
          <p:sp>
            <p:nvSpPr>
              <p:cNvPr id="35" name="任意多边形 76">
                <a:extLst>
                  <a:ext uri="{FF2B5EF4-FFF2-40B4-BE49-F238E27FC236}">
                    <a16:creationId xmlns:a16="http://schemas.microsoft.com/office/drawing/2014/main" id="{404D58F8-3ED8-403F-ABD4-0AFFCDE8862D}"/>
                  </a:ext>
                </a:extLst>
              </p:cNvPr>
              <p:cNvSpPr/>
              <p:nvPr/>
            </p:nvSpPr>
            <p:spPr bwMode="auto">
              <a:xfrm rot="10800000">
                <a:off x="1348136" y="2196985"/>
                <a:ext cx="2581375" cy="631527"/>
              </a:xfrm>
              <a:custGeom>
                <a:avLst/>
                <a:gdLst>
                  <a:gd name="connsiteX0" fmla="*/ 3119312 w 3393888"/>
                  <a:gd name="connsiteY0" fmla="*/ 830306 h 830306"/>
                  <a:gd name="connsiteX1" fmla="*/ 2920034 w 3393888"/>
                  <a:gd name="connsiteY1" fmla="*/ 830306 h 830306"/>
                  <a:gd name="connsiteX2" fmla="*/ 2737766 w 3393888"/>
                  <a:gd name="connsiteY2" fmla="*/ 830306 h 830306"/>
                  <a:gd name="connsiteX3" fmla="*/ 2720756 w 3393888"/>
                  <a:gd name="connsiteY3" fmla="*/ 830306 h 830306"/>
                  <a:gd name="connsiteX4" fmla="*/ 2538488 w 3393888"/>
                  <a:gd name="connsiteY4" fmla="*/ 830306 h 830306"/>
                  <a:gd name="connsiteX5" fmla="*/ 2339210 w 3393888"/>
                  <a:gd name="connsiteY5" fmla="*/ 830306 h 830306"/>
                  <a:gd name="connsiteX6" fmla="*/ 2334818 w 3393888"/>
                  <a:gd name="connsiteY6" fmla="*/ 828994 h 830306"/>
                  <a:gd name="connsiteX7" fmla="*/ 2330399 w 3393888"/>
                  <a:gd name="connsiteY7" fmla="*/ 830306 h 830306"/>
                  <a:gd name="connsiteX8" fmla="*/ 1948853 w 3393888"/>
                  <a:gd name="connsiteY8" fmla="*/ 830306 h 830306"/>
                  <a:gd name="connsiteX9" fmla="*/ 1944461 w 3393888"/>
                  <a:gd name="connsiteY9" fmla="*/ 828994 h 830306"/>
                  <a:gd name="connsiteX10" fmla="*/ 1940042 w 3393888"/>
                  <a:gd name="connsiteY10" fmla="*/ 830306 h 830306"/>
                  <a:gd name="connsiteX11" fmla="*/ 1580314 w 3393888"/>
                  <a:gd name="connsiteY11" fmla="*/ 830306 h 830306"/>
                  <a:gd name="connsiteX12" fmla="*/ 1558496 w 3393888"/>
                  <a:gd name="connsiteY12" fmla="*/ 830306 h 830306"/>
                  <a:gd name="connsiteX13" fmla="*/ 1291762 w 3393888"/>
                  <a:gd name="connsiteY13" fmla="*/ 830306 h 830306"/>
                  <a:gd name="connsiteX14" fmla="*/ 1198768 w 3393888"/>
                  <a:gd name="connsiteY14" fmla="*/ 830306 h 830306"/>
                  <a:gd name="connsiteX15" fmla="*/ 1133844 w 3393888"/>
                  <a:gd name="connsiteY15" fmla="*/ 830306 h 830306"/>
                  <a:gd name="connsiteX16" fmla="*/ 910216 w 3393888"/>
                  <a:gd name="connsiteY16" fmla="*/ 830306 h 830306"/>
                  <a:gd name="connsiteX17" fmla="*/ 798379 w 3393888"/>
                  <a:gd name="connsiteY17" fmla="*/ 830306 h 830306"/>
                  <a:gd name="connsiteX18" fmla="*/ 752298 w 3393888"/>
                  <a:gd name="connsiteY18" fmla="*/ 830306 h 830306"/>
                  <a:gd name="connsiteX19" fmla="*/ 655613 w 3393888"/>
                  <a:gd name="connsiteY19" fmla="*/ 830306 h 830306"/>
                  <a:gd name="connsiteX20" fmla="*/ 416833 w 3393888"/>
                  <a:gd name="connsiteY20" fmla="*/ 830306 h 830306"/>
                  <a:gd name="connsiteX21" fmla="*/ 274067 w 3393888"/>
                  <a:gd name="connsiteY21" fmla="*/ 830306 h 830306"/>
                  <a:gd name="connsiteX22" fmla="*/ 200483 w 3393888"/>
                  <a:gd name="connsiteY22" fmla="*/ 788041 h 830306"/>
                  <a:gd name="connsiteX23" fmla="*/ 9710 w 3393888"/>
                  <a:gd name="connsiteY23" fmla="*/ 457418 h 830306"/>
                  <a:gd name="connsiteX24" fmla="*/ 9710 w 3393888"/>
                  <a:gd name="connsiteY24" fmla="*/ 372888 h 830306"/>
                  <a:gd name="connsiteX25" fmla="*/ 200483 w 3393888"/>
                  <a:gd name="connsiteY25" fmla="*/ 42265 h 830306"/>
                  <a:gd name="connsiteX26" fmla="*/ 274067 w 3393888"/>
                  <a:gd name="connsiteY26" fmla="*/ 0 h 830306"/>
                  <a:gd name="connsiteX27" fmla="*/ 400007 w 3393888"/>
                  <a:gd name="connsiteY27" fmla="*/ 0 h 830306"/>
                  <a:gd name="connsiteX28" fmla="*/ 416833 w 3393888"/>
                  <a:gd name="connsiteY28" fmla="*/ 0 h 830306"/>
                  <a:gd name="connsiteX29" fmla="*/ 494648 w 3393888"/>
                  <a:gd name="connsiteY29" fmla="*/ 0 h 830306"/>
                  <a:gd name="connsiteX30" fmla="*/ 542773 w 3393888"/>
                  <a:gd name="connsiteY30" fmla="*/ 0 h 830306"/>
                  <a:gd name="connsiteX31" fmla="*/ 607920 w 3393888"/>
                  <a:gd name="connsiteY31" fmla="*/ 0 h 830306"/>
                  <a:gd name="connsiteX32" fmla="*/ 637414 w 3393888"/>
                  <a:gd name="connsiteY32" fmla="*/ 0 h 830306"/>
                  <a:gd name="connsiteX33" fmla="*/ 649651 w 3393888"/>
                  <a:gd name="connsiteY33" fmla="*/ 0 h 830306"/>
                  <a:gd name="connsiteX34" fmla="*/ 655613 w 3393888"/>
                  <a:gd name="connsiteY34" fmla="*/ 0 h 830306"/>
                  <a:gd name="connsiteX35" fmla="*/ 750685 w 3393888"/>
                  <a:gd name="connsiteY35" fmla="*/ 0 h 830306"/>
                  <a:gd name="connsiteX36" fmla="*/ 752298 w 3393888"/>
                  <a:gd name="connsiteY36" fmla="*/ 0 h 830306"/>
                  <a:gd name="connsiteX37" fmla="*/ 792417 w 3393888"/>
                  <a:gd name="connsiteY37" fmla="*/ 0 h 830306"/>
                  <a:gd name="connsiteX38" fmla="*/ 798379 w 3393888"/>
                  <a:gd name="connsiteY38" fmla="*/ 0 h 830306"/>
                  <a:gd name="connsiteX39" fmla="*/ 878238 w 3393888"/>
                  <a:gd name="connsiteY39" fmla="*/ 0 h 830306"/>
                  <a:gd name="connsiteX40" fmla="*/ 910216 w 3393888"/>
                  <a:gd name="connsiteY40" fmla="*/ 0 h 830306"/>
                  <a:gd name="connsiteX41" fmla="*/ 972879 w 3393888"/>
                  <a:gd name="connsiteY41" fmla="*/ 0 h 830306"/>
                  <a:gd name="connsiteX42" fmla="*/ 1036156 w 3393888"/>
                  <a:gd name="connsiteY42" fmla="*/ 0 h 830306"/>
                  <a:gd name="connsiteX43" fmla="*/ 1086151 w 3393888"/>
                  <a:gd name="connsiteY43" fmla="*/ 0 h 830306"/>
                  <a:gd name="connsiteX44" fmla="*/ 1127882 w 3393888"/>
                  <a:gd name="connsiteY44" fmla="*/ 0 h 830306"/>
                  <a:gd name="connsiteX45" fmla="*/ 1130797 w 3393888"/>
                  <a:gd name="connsiteY45" fmla="*/ 0 h 830306"/>
                  <a:gd name="connsiteX46" fmla="*/ 1133844 w 3393888"/>
                  <a:gd name="connsiteY46" fmla="*/ 0 h 830306"/>
                  <a:gd name="connsiteX47" fmla="*/ 1198768 w 3393888"/>
                  <a:gd name="connsiteY47" fmla="*/ 0 h 830306"/>
                  <a:gd name="connsiteX48" fmla="*/ 1244068 w 3393888"/>
                  <a:gd name="connsiteY48" fmla="*/ 0 h 830306"/>
                  <a:gd name="connsiteX49" fmla="*/ 1285800 w 3393888"/>
                  <a:gd name="connsiteY49" fmla="*/ 0 h 830306"/>
                  <a:gd name="connsiteX50" fmla="*/ 1291762 w 3393888"/>
                  <a:gd name="connsiteY50" fmla="*/ 0 h 830306"/>
                  <a:gd name="connsiteX51" fmla="*/ 1324708 w 3393888"/>
                  <a:gd name="connsiteY51" fmla="*/ 0 h 830306"/>
                  <a:gd name="connsiteX52" fmla="*/ 1532621 w 3393888"/>
                  <a:gd name="connsiteY52" fmla="*/ 0 h 830306"/>
                  <a:gd name="connsiteX53" fmla="*/ 1558496 w 3393888"/>
                  <a:gd name="connsiteY53" fmla="*/ 0 h 830306"/>
                  <a:gd name="connsiteX54" fmla="*/ 1574352 w 3393888"/>
                  <a:gd name="connsiteY54" fmla="*/ 0 h 830306"/>
                  <a:gd name="connsiteX55" fmla="*/ 1580314 w 3393888"/>
                  <a:gd name="connsiteY55" fmla="*/ 0 h 830306"/>
                  <a:gd name="connsiteX56" fmla="*/ 1684436 w 3393888"/>
                  <a:gd name="connsiteY56" fmla="*/ 0 h 830306"/>
                  <a:gd name="connsiteX57" fmla="*/ 1940042 w 3393888"/>
                  <a:gd name="connsiteY57" fmla="*/ 0 h 830306"/>
                  <a:gd name="connsiteX58" fmla="*/ 1944461 w 3393888"/>
                  <a:gd name="connsiteY58" fmla="*/ 1312 h 830306"/>
                  <a:gd name="connsiteX59" fmla="*/ 1948853 w 3393888"/>
                  <a:gd name="connsiteY59" fmla="*/ 0 h 830306"/>
                  <a:gd name="connsiteX60" fmla="*/ 2330399 w 3393888"/>
                  <a:gd name="connsiteY60" fmla="*/ 0 h 830306"/>
                  <a:gd name="connsiteX61" fmla="*/ 2334818 w 3393888"/>
                  <a:gd name="connsiteY61" fmla="*/ 1312 h 830306"/>
                  <a:gd name="connsiteX62" fmla="*/ 2339210 w 3393888"/>
                  <a:gd name="connsiteY62" fmla="*/ 0 h 830306"/>
                  <a:gd name="connsiteX63" fmla="*/ 2465150 w 3393888"/>
                  <a:gd name="connsiteY63" fmla="*/ 0 h 830306"/>
                  <a:gd name="connsiteX64" fmla="*/ 2538488 w 3393888"/>
                  <a:gd name="connsiteY64" fmla="*/ 0 h 830306"/>
                  <a:gd name="connsiteX65" fmla="*/ 2559791 w 3393888"/>
                  <a:gd name="connsiteY65" fmla="*/ 0 h 830306"/>
                  <a:gd name="connsiteX66" fmla="*/ 2664428 w 3393888"/>
                  <a:gd name="connsiteY66" fmla="*/ 0 h 830306"/>
                  <a:gd name="connsiteX67" fmla="*/ 2673062 w 3393888"/>
                  <a:gd name="connsiteY67" fmla="*/ 0 h 830306"/>
                  <a:gd name="connsiteX68" fmla="*/ 2714794 w 3393888"/>
                  <a:gd name="connsiteY68" fmla="*/ 0 h 830306"/>
                  <a:gd name="connsiteX69" fmla="*/ 2720756 w 3393888"/>
                  <a:gd name="connsiteY69" fmla="*/ 0 h 830306"/>
                  <a:gd name="connsiteX70" fmla="*/ 2737766 w 3393888"/>
                  <a:gd name="connsiteY70" fmla="*/ 0 h 830306"/>
                  <a:gd name="connsiteX71" fmla="*/ 2759069 w 3393888"/>
                  <a:gd name="connsiteY71" fmla="*/ 0 h 830306"/>
                  <a:gd name="connsiteX72" fmla="*/ 2863706 w 3393888"/>
                  <a:gd name="connsiteY72" fmla="*/ 0 h 830306"/>
                  <a:gd name="connsiteX73" fmla="*/ 2872340 w 3393888"/>
                  <a:gd name="connsiteY73" fmla="*/ 0 h 830306"/>
                  <a:gd name="connsiteX74" fmla="*/ 2914072 w 3393888"/>
                  <a:gd name="connsiteY74" fmla="*/ 0 h 830306"/>
                  <a:gd name="connsiteX75" fmla="*/ 2920034 w 3393888"/>
                  <a:gd name="connsiteY75" fmla="*/ 0 h 830306"/>
                  <a:gd name="connsiteX76" fmla="*/ 2958347 w 3393888"/>
                  <a:gd name="connsiteY76" fmla="*/ 0 h 830306"/>
                  <a:gd name="connsiteX77" fmla="*/ 3119312 w 3393888"/>
                  <a:gd name="connsiteY77" fmla="*/ 0 h 830306"/>
                  <a:gd name="connsiteX78" fmla="*/ 3192896 w 3393888"/>
                  <a:gd name="connsiteY78" fmla="*/ 42265 h 830306"/>
                  <a:gd name="connsiteX79" fmla="*/ 3383669 w 3393888"/>
                  <a:gd name="connsiteY79" fmla="*/ 372888 h 830306"/>
                  <a:gd name="connsiteX80" fmla="*/ 3383669 w 3393888"/>
                  <a:gd name="connsiteY80" fmla="*/ 457418 h 830306"/>
                  <a:gd name="connsiteX81" fmla="*/ 3192896 w 3393888"/>
                  <a:gd name="connsiteY81" fmla="*/ 788041 h 830306"/>
                  <a:gd name="connsiteX82" fmla="*/ 3119312 w 3393888"/>
                  <a:gd name="connsiteY82" fmla="*/ 830306 h 83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3393888" h="830306">
                    <a:moveTo>
                      <a:pt x="3119312" y="830306"/>
                    </a:moveTo>
                    <a:lnTo>
                      <a:pt x="2920034" y="830306"/>
                    </a:lnTo>
                    <a:lnTo>
                      <a:pt x="2737766" y="830306"/>
                    </a:lnTo>
                    <a:lnTo>
                      <a:pt x="2720756" y="830306"/>
                    </a:lnTo>
                    <a:lnTo>
                      <a:pt x="2538488" y="830306"/>
                    </a:lnTo>
                    <a:lnTo>
                      <a:pt x="2339210" y="830306"/>
                    </a:lnTo>
                    <a:lnTo>
                      <a:pt x="2334818" y="828994"/>
                    </a:lnTo>
                    <a:lnTo>
                      <a:pt x="2330399" y="830306"/>
                    </a:lnTo>
                    <a:lnTo>
                      <a:pt x="1948853" y="830306"/>
                    </a:lnTo>
                    <a:lnTo>
                      <a:pt x="1944461" y="828994"/>
                    </a:lnTo>
                    <a:lnTo>
                      <a:pt x="1940042" y="830306"/>
                    </a:lnTo>
                    <a:lnTo>
                      <a:pt x="1580314" y="830306"/>
                    </a:lnTo>
                    <a:lnTo>
                      <a:pt x="1558496" y="830306"/>
                    </a:lnTo>
                    <a:lnTo>
                      <a:pt x="1291762" y="830306"/>
                    </a:lnTo>
                    <a:lnTo>
                      <a:pt x="1198768" y="830306"/>
                    </a:lnTo>
                    <a:lnTo>
                      <a:pt x="1133844" y="830306"/>
                    </a:lnTo>
                    <a:lnTo>
                      <a:pt x="910216" y="830306"/>
                    </a:lnTo>
                    <a:lnTo>
                      <a:pt x="798379" y="830306"/>
                    </a:lnTo>
                    <a:lnTo>
                      <a:pt x="752298" y="830306"/>
                    </a:lnTo>
                    <a:lnTo>
                      <a:pt x="655613" y="830306"/>
                    </a:lnTo>
                    <a:lnTo>
                      <a:pt x="416833" y="830306"/>
                    </a:lnTo>
                    <a:lnTo>
                      <a:pt x="274067" y="830306"/>
                    </a:lnTo>
                    <a:cubicBezTo>
                      <a:pt x="247495" y="830306"/>
                      <a:pt x="214109" y="811219"/>
                      <a:pt x="200483" y="788041"/>
                    </a:cubicBezTo>
                    <a:cubicBezTo>
                      <a:pt x="9710" y="457418"/>
                      <a:pt x="9710" y="457418"/>
                      <a:pt x="9710" y="457418"/>
                    </a:cubicBezTo>
                    <a:cubicBezTo>
                      <a:pt x="-3236" y="434241"/>
                      <a:pt x="-3236" y="396066"/>
                      <a:pt x="9710" y="372888"/>
                    </a:cubicBezTo>
                    <a:cubicBezTo>
                      <a:pt x="200483" y="42265"/>
                      <a:pt x="200483" y="42265"/>
                      <a:pt x="200483" y="42265"/>
                    </a:cubicBezTo>
                    <a:cubicBezTo>
                      <a:pt x="214109" y="19088"/>
                      <a:pt x="247495" y="0"/>
                      <a:pt x="274067" y="0"/>
                    </a:cubicBezTo>
                    <a:cubicBezTo>
                      <a:pt x="321760" y="0"/>
                      <a:pt x="363492" y="0"/>
                      <a:pt x="400007" y="0"/>
                    </a:cubicBezTo>
                    <a:lnTo>
                      <a:pt x="416833" y="0"/>
                    </a:lnTo>
                    <a:lnTo>
                      <a:pt x="494648" y="0"/>
                    </a:lnTo>
                    <a:lnTo>
                      <a:pt x="542773" y="0"/>
                    </a:lnTo>
                    <a:lnTo>
                      <a:pt x="607920" y="0"/>
                    </a:lnTo>
                    <a:lnTo>
                      <a:pt x="637414" y="0"/>
                    </a:lnTo>
                    <a:lnTo>
                      <a:pt x="649651" y="0"/>
                    </a:lnTo>
                    <a:cubicBezTo>
                      <a:pt x="655613" y="0"/>
                      <a:pt x="655613" y="0"/>
                      <a:pt x="655613" y="0"/>
                    </a:cubicBezTo>
                    <a:lnTo>
                      <a:pt x="750685" y="0"/>
                    </a:lnTo>
                    <a:lnTo>
                      <a:pt x="752298" y="0"/>
                    </a:lnTo>
                    <a:lnTo>
                      <a:pt x="792417" y="0"/>
                    </a:lnTo>
                    <a:lnTo>
                      <a:pt x="798379" y="0"/>
                    </a:lnTo>
                    <a:lnTo>
                      <a:pt x="878238" y="0"/>
                    </a:lnTo>
                    <a:lnTo>
                      <a:pt x="910216" y="0"/>
                    </a:lnTo>
                    <a:lnTo>
                      <a:pt x="972879" y="0"/>
                    </a:lnTo>
                    <a:lnTo>
                      <a:pt x="1036156" y="0"/>
                    </a:lnTo>
                    <a:lnTo>
                      <a:pt x="1086151" y="0"/>
                    </a:lnTo>
                    <a:lnTo>
                      <a:pt x="1127882" y="0"/>
                    </a:lnTo>
                    <a:lnTo>
                      <a:pt x="1130797" y="0"/>
                    </a:lnTo>
                    <a:lnTo>
                      <a:pt x="1133844" y="0"/>
                    </a:lnTo>
                    <a:lnTo>
                      <a:pt x="1198768" y="0"/>
                    </a:lnTo>
                    <a:lnTo>
                      <a:pt x="1244068" y="0"/>
                    </a:lnTo>
                    <a:lnTo>
                      <a:pt x="1285800" y="0"/>
                    </a:lnTo>
                    <a:lnTo>
                      <a:pt x="1291762" y="0"/>
                    </a:lnTo>
                    <a:lnTo>
                      <a:pt x="1324708" y="0"/>
                    </a:lnTo>
                    <a:cubicBezTo>
                      <a:pt x="1434253" y="0"/>
                      <a:pt x="1496851" y="0"/>
                      <a:pt x="1532621" y="0"/>
                    </a:cubicBezTo>
                    <a:lnTo>
                      <a:pt x="1558496" y="0"/>
                    </a:lnTo>
                    <a:lnTo>
                      <a:pt x="1574352" y="0"/>
                    </a:lnTo>
                    <a:lnTo>
                      <a:pt x="1580314" y="0"/>
                    </a:lnTo>
                    <a:lnTo>
                      <a:pt x="1684436" y="0"/>
                    </a:lnTo>
                    <a:cubicBezTo>
                      <a:pt x="1940042" y="0"/>
                      <a:pt x="1940042" y="0"/>
                      <a:pt x="1940042" y="0"/>
                    </a:cubicBezTo>
                    <a:lnTo>
                      <a:pt x="1944461" y="1312"/>
                    </a:lnTo>
                    <a:lnTo>
                      <a:pt x="1948853" y="0"/>
                    </a:lnTo>
                    <a:cubicBezTo>
                      <a:pt x="2330399" y="0"/>
                      <a:pt x="2330399" y="0"/>
                      <a:pt x="2330399" y="0"/>
                    </a:cubicBezTo>
                    <a:lnTo>
                      <a:pt x="2334818" y="1312"/>
                    </a:lnTo>
                    <a:lnTo>
                      <a:pt x="2339210" y="0"/>
                    </a:lnTo>
                    <a:cubicBezTo>
                      <a:pt x="2386903" y="0"/>
                      <a:pt x="2428635" y="0"/>
                      <a:pt x="2465150" y="0"/>
                    </a:cubicBezTo>
                    <a:lnTo>
                      <a:pt x="2538488" y="0"/>
                    </a:lnTo>
                    <a:lnTo>
                      <a:pt x="2559791" y="0"/>
                    </a:lnTo>
                    <a:lnTo>
                      <a:pt x="2664428" y="0"/>
                    </a:lnTo>
                    <a:lnTo>
                      <a:pt x="2673062" y="0"/>
                    </a:lnTo>
                    <a:lnTo>
                      <a:pt x="2714794" y="0"/>
                    </a:lnTo>
                    <a:lnTo>
                      <a:pt x="2720756" y="0"/>
                    </a:lnTo>
                    <a:lnTo>
                      <a:pt x="2737766" y="0"/>
                    </a:lnTo>
                    <a:lnTo>
                      <a:pt x="2759069" y="0"/>
                    </a:lnTo>
                    <a:lnTo>
                      <a:pt x="2863706" y="0"/>
                    </a:lnTo>
                    <a:lnTo>
                      <a:pt x="2872340" y="0"/>
                    </a:lnTo>
                    <a:lnTo>
                      <a:pt x="2914072" y="0"/>
                    </a:lnTo>
                    <a:lnTo>
                      <a:pt x="2920034" y="0"/>
                    </a:lnTo>
                    <a:lnTo>
                      <a:pt x="2958347" y="0"/>
                    </a:lnTo>
                    <a:cubicBezTo>
                      <a:pt x="3119312" y="0"/>
                      <a:pt x="3119312" y="0"/>
                      <a:pt x="3119312" y="0"/>
                    </a:cubicBezTo>
                    <a:cubicBezTo>
                      <a:pt x="3146565" y="0"/>
                      <a:pt x="3179269" y="19088"/>
                      <a:pt x="3192896" y="42265"/>
                    </a:cubicBezTo>
                    <a:cubicBezTo>
                      <a:pt x="3383669" y="372888"/>
                      <a:pt x="3383669" y="372888"/>
                      <a:pt x="3383669" y="372888"/>
                    </a:cubicBezTo>
                    <a:cubicBezTo>
                      <a:pt x="3397295" y="396066"/>
                      <a:pt x="3397295" y="434241"/>
                      <a:pt x="3383669" y="457418"/>
                    </a:cubicBezTo>
                    <a:cubicBezTo>
                      <a:pt x="3192896" y="788041"/>
                      <a:pt x="3192896" y="788041"/>
                      <a:pt x="3192896" y="788041"/>
                    </a:cubicBezTo>
                    <a:cubicBezTo>
                      <a:pt x="3179269" y="811219"/>
                      <a:pt x="3146565" y="830306"/>
                      <a:pt x="3119312" y="830306"/>
                    </a:cubicBezTo>
                    <a:close/>
                  </a:path>
                </a:pathLst>
              </a:custGeom>
              <a:solidFill>
                <a:schemeClr val="bg1">
                  <a:alpha val="0"/>
                </a:schemeClr>
              </a:solidFill>
              <a:ln w="38100">
                <a:gradFill flip="none" rotWithShape="1">
                  <a:gsLst>
                    <a:gs pos="100000">
                      <a:schemeClr val="bg1"/>
                    </a:gs>
                    <a:gs pos="0">
                      <a:srgbClr val="B6B6B6"/>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nvGrpSpPr>
            <p:cNvPr id="27" name="组合 26">
              <a:extLst>
                <a:ext uri="{FF2B5EF4-FFF2-40B4-BE49-F238E27FC236}">
                  <a16:creationId xmlns:a16="http://schemas.microsoft.com/office/drawing/2014/main" id="{F9944362-7B2C-4C44-A11A-E4039218A9D0}"/>
                </a:ext>
              </a:extLst>
            </p:cNvPr>
            <p:cNvGrpSpPr/>
            <p:nvPr/>
          </p:nvGrpSpPr>
          <p:grpSpPr>
            <a:xfrm>
              <a:off x="5673726" y="2714025"/>
              <a:ext cx="1603916" cy="1429949"/>
              <a:chOff x="2077338" y="1557586"/>
              <a:chExt cx="2138277" cy="1907040"/>
            </a:xfrm>
          </p:grpSpPr>
          <p:sp>
            <p:nvSpPr>
              <p:cNvPr id="30" name="任意多边形 78">
                <a:extLst>
                  <a:ext uri="{FF2B5EF4-FFF2-40B4-BE49-F238E27FC236}">
                    <a16:creationId xmlns:a16="http://schemas.microsoft.com/office/drawing/2014/main" id="{CE88D842-41A9-481B-BE24-2F22A40F6232}"/>
                  </a:ext>
                </a:extLst>
              </p:cNvPr>
              <p:cNvSpPr/>
              <p:nvPr/>
            </p:nvSpPr>
            <p:spPr bwMode="auto">
              <a:xfrm rot="10800000">
                <a:off x="2082168" y="1557586"/>
                <a:ext cx="2123116" cy="1895135"/>
              </a:xfrm>
              <a:custGeom>
                <a:avLst/>
                <a:gdLst>
                  <a:gd name="connsiteX0" fmla="*/ 1795626 w 2791387"/>
                  <a:gd name="connsiteY0" fmla="*/ 2117139 h 2491648"/>
                  <a:gd name="connsiteX1" fmla="*/ 1950063 w 2791387"/>
                  <a:gd name="connsiteY1" fmla="*/ 2028434 h 2491648"/>
                  <a:gd name="connsiteX2" fmla="*/ 2350454 w 2791387"/>
                  <a:gd name="connsiteY2" fmla="*/ 1334530 h 2491648"/>
                  <a:gd name="connsiteX3" fmla="*/ 2350454 w 2791387"/>
                  <a:gd name="connsiteY3" fmla="*/ 1157119 h 2491648"/>
                  <a:gd name="connsiteX4" fmla="*/ 1950063 w 2791387"/>
                  <a:gd name="connsiteY4" fmla="*/ 463215 h 2491648"/>
                  <a:gd name="connsiteX5" fmla="*/ 1795626 w 2791387"/>
                  <a:gd name="connsiteY5" fmla="*/ 374509 h 2491648"/>
                  <a:gd name="connsiteX6" fmla="*/ 994844 w 2791387"/>
                  <a:gd name="connsiteY6" fmla="*/ 374509 h 2491648"/>
                  <a:gd name="connsiteX7" fmla="*/ 840408 w 2791387"/>
                  <a:gd name="connsiteY7" fmla="*/ 463215 h 2491648"/>
                  <a:gd name="connsiteX8" fmla="*/ 440017 w 2791387"/>
                  <a:gd name="connsiteY8" fmla="*/ 1157119 h 2491648"/>
                  <a:gd name="connsiteX9" fmla="*/ 440017 w 2791387"/>
                  <a:gd name="connsiteY9" fmla="*/ 1334530 h 2491648"/>
                  <a:gd name="connsiteX10" fmla="*/ 840408 w 2791387"/>
                  <a:gd name="connsiteY10" fmla="*/ 2028434 h 2491648"/>
                  <a:gd name="connsiteX11" fmla="*/ 994844 w 2791387"/>
                  <a:gd name="connsiteY11" fmla="*/ 2117139 h 2491648"/>
                  <a:gd name="connsiteX12" fmla="*/ 1967414 w 2791387"/>
                  <a:gd name="connsiteY12" fmla="*/ 2491648 h 2491648"/>
                  <a:gd name="connsiteX13" fmla="*/ 822440 w 2791387"/>
                  <a:gd name="connsiteY13" fmla="*/ 2491648 h 2491648"/>
                  <a:gd name="connsiteX14" fmla="*/ 601623 w 2791387"/>
                  <a:gd name="connsiteY14" fmla="*/ 2364815 h 2491648"/>
                  <a:gd name="connsiteX15" fmla="*/ 29136 w 2791387"/>
                  <a:gd name="connsiteY15" fmla="*/ 1372657 h 2491648"/>
                  <a:gd name="connsiteX16" fmla="*/ 29136 w 2791387"/>
                  <a:gd name="connsiteY16" fmla="*/ 1118992 h 2491648"/>
                  <a:gd name="connsiteX17" fmla="*/ 601623 w 2791387"/>
                  <a:gd name="connsiteY17" fmla="*/ 126833 h 2491648"/>
                  <a:gd name="connsiteX18" fmla="*/ 822440 w 2791387"/>
                  <a:gd name="connsiteY18" fmla="*/ 0 h 2491648"/>
                  <a:gd name="connsiteX19" fmla="*/ 1967414 w 2791387"/>
                  <a:gd name="connsiteY19" fmla="*/ 0 h 2491648"/>
                  <a:gd name="connsiteX20" fmla="*/ 2188231 w 2791387"/>
                  <a:gd name="connsiteY20" fmla="*/ 126833 h 2491648"/>
                  <a:gd name="connsiteX21" fmla="*/ 2760718 w 2791387"/>
                  <a:gd name="connsiteY21" fmla="*/ 1118992 h 2491648"/>
                  <a:gd name="connsiteX22" fmla="*/ 2760718 w 2791387"/>
                  <a:gd name="connsiteY22" fmla="*/ 1372657 h 2491648"/>
                  <a:gd name="connsiteX23" fmla="*/ 2188231 w 2791387"/>
                  <a:gd name="connsiteY23" fmla="*/ 2364815 h 2491648"/>
                  <a:gd name="connsiteX24" fmla="*/ 1967414 w 2791387"/>
                  <a:gd name="connsiteY24" fmla="*/ 2491648 h 249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91387" h="2491648">
                    <a:moveTo>
                      <a:pt x="1795626" y="2117139"/>
                    </a:moveTo>
                    <a:cubicBezTo>
                      <a:pt x="1852825" y="2117139"/>
                      <a:pt x="1921463" y="2077079"/>
                      <a:pt x="1950063" y="2028434"/>
                    </a:cubicBezTo>
                    <a:cubicBezTo>
                      <a:pt x="1950063" y="2028434"/>
                      <a:pt x="1950063" y="2028434"/>
                      <a:pt x="2350454" y="1334530"/>
                    </a:cubicBezTo>
                    <a:cubicBezTo>
                      <a:pt x="2379053" y="1285885"/>
                      <a:pt x="2379053" y="1205764"/>
                      <a:pt x="2350454" y="1157119"/>
                    </a:cubicBezTo>
                    <a:cubicBezTo>
                      <a:pt x="2350454" y="1157119"/>
                      <a:pt x="2350454" y="1157119"/>
                      <a:pt x="1950063" y="463215"/>
                    </a:cubicBezTo>
                    <a:cubicBezTo>
                      <a:pt x="1921463" y="414570"/>
                      <a:pt x="1852825" y="374509"/>
                      <a:pt x="1795626" y="374509"/>
                    </a:cubicBezTo>
                    <a:cubicBezTo>
                      <a:pt x="1795626" y="374509"/>
                      <a:pt x="1795626" y="374509"/>
                      <a:pt x="994844" y="374509"/>
                    </a:cubicBezTo>
                    <a:cubicBezTo>
                      <a:pt x="939075" y="374509"/>
                      <a:pt x="869007" y="414570"/>
                      <a:pt x="840408" y="463215"/>
                    </a:cubicBezTo>
                    <a:cubicBezTo>
                      <a:pt x="840408" y="463215"/>
                      <a:pt x="840408" y="463215"/>
                      <a:pt x="440017" y="1157119"/>
                    </a:cubicBezTo>
                    <a:cubicBezTo>
                      <a:pt x="412847" y="1205764"/>
                      <a:pt x="412847" y="1285885"/>
                      <a:pt x="440017" y="1334530"/>
                    </a:cubicBezTo>
                    <a:cubicBezTo>
                      <a:pt x="440017" y="1334530"/>
                      <a:pt x="440017" y="1334530"/>
                      <a:pt x="840408" y="2028434"/>
                    </a:cubicBezTo>
                    <a:cubicBezTo>
                      <a:pt x="869007" y="2077079"/>
                      <a:pt x="939075" y="2117139"/>
                      <a:pt x="994844" y="2117139"/>
                    </a:cubicBezTo>
                    <a:close/>
                    <a:moveTo>
                      <a:pt x="1967414" y="2491648"/>
                    </a:moveTo>
                    <a:lnTo>
                      <a:pt x="822440" y="2491648"/>
                    </a:lnTo>
                    <a:cubicBezTo>
                      <a:pt x="742700" y="2491648"/>
                      <a:pt x="642515" y="2434369"/>
                      <a:pt x="601623" y="2364815"/>
                    </a:cubicBezTo>
                    <a:cubicBezTo>
                      <a:pt x="29136" y="1372657"/>
                      <a:pt x="29136" y="1372657"/>
                      <a:pt x="29136" y="1372657"/>
                    </a:cubicBezTo>
                    <a:cubicBezTo>
                      <a:pt x="-9712" y="1303103"/>
                      <a:pt x="-9712" y="1188545"/>
                      <a:pt x="29136" y="1118992"/>
                    </a:cubicBezTo>
                    <a:cubicBezTo>
                      <a:pt x="601623" y="126833"/>
                      <a:pt x="601623" y="126833"/>
                      <a:pt x="601623" y="126833"/>
                    </a:cubicBezTo>
                    <a:cubicBezTo>
                      <a:pt x="642515" y="57280"/>
                      <a:pt x="742700" y="0"/>
                      <a:pt x="822440" y="0"/>
                    </a:cubicBezTo>
                    <a:cubicBezTo>
                      <a:pt x="1967414" y="0"/>
                      <a:pt x="1967414" y="0"/>
                      <a:pt x="1967414" y="0"/>
                    </a:cubicBezTo>
                    <a:cubicBezTo>
                      <a:pt x="2049198" y="0"/>
                      <a:pt x="2147339" y="57280"/>
                      <a:pt x="2188231" y="126833"/>
                    </a:cubicBezTo>
                    <a:cubicBezTo>
                      <a:pt x="2760718" y="1118992"/>
                      <a:pt x="2760718" y="1118992"/>
                      <a:pt x="2760718" y="1118992"/>
                    </a:cubicBezTo>
                    <a:cubicBezTo>
                      <a:pt x="2801610" y="1188545"/>
                      <a:pt x="2801610" y="1303103"/>
                      <a:pt x="2760718" y="1372657"/>
                    </a:cubicBezTo>
                    <a:cubicBezTo>
                      <a:pt x="2188231" y="2364815"/>
                      <a:pt x="2188231" y="2364815"/>
                      <a:pt x="2188231" y="2364815"/>
                    </a:cubicBezTo>
                    <a:cubicBezTo>
                      <a:pt x="2147339" y="2434369"/>
                      <a:pt x="2049198" y="2491648"/>
                      <a:pt x="1967414" y="2491648"/>
                    </a:cubicBezTo>
                    <a:close/>
                  </a:path>
                </a:pathLst>
              </a:custGeom>
              <a:gradFill>
                <a:gsLst>
                  <a:gs pos="100000">
                    <a:schemeClr val="bg1">
                      <a:lumMod val="95000"/>
                    </a:schemeClr>
                  </a:gs>
                  <a:gs pos="0">
                    <a:schemeClr val="bg1">
                      <a:lumMod val="85000"/>
                    </a:schemeClr>
                  </a:gs>
                </a:gsLst>
                <a:lin ang="2700000" scaled="1"/>
              </a:gradFill>
              <a:ln w="19050">
                <a:noFill/>
              </a:ln>
              <a:effectLst>
                <a:outerShdw blurRad="152400" dist="88900" dir="2700000" algn="tl" rotWithShape="0">
                  <a:prstClr val="black">
                    <a:alpha val="40000"/>
                  </a:prstClr>
                </a:out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1" name="Freeform 5">
                <a:extLst>
                  <a:ext uri="{FF2B5EF4-FFF2-40B4-BE49-F238E27FC236}">
                    <a16:creationId xmlns:a16="http://schemas.microsoft.com/office/drawing/2014/main" id="{2FD65DB0-A391-441C-AB86-9608F78610BF}"/>
                  </a:ext>
                </a:extLst>
              </p:cNvPr>
              <p:cNvSpPr/>
              <p:nvPr/>
            </p:nvSpPr>
            <p:spPr bwMode="auto">
              <a:xfrm rot="10800000">
                <a:off x="2077338" y="1569492"/>
                <a:ext cx="2138277" cy="18951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100000">
                      <a:schemeClr val="bg1"/>
                    </a:gs>
                    <a:gs pos="0">
                      <a:schemeClr val="bg1">
                        <a:lumMod val="6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2" name="Freeform 5">
                <a:extLst>
                  <a:ext uri="{FF2B5EF4-FFF2-40B4-BE49-F238E27FC236}">
                    <a16:creationId xmlns:a16="http://schemas.microsoft.com/office/drawing/2014/main" id="{F5F57B75-B80A-4A1F-BFD4-A9AEA2405E0A}"/>
                  </a:ext>
                </a:extLst>
              </p:cNvPr>
              <p:cNvSpPr/>
              <p:nvPr/>
            </p:nvSpPr>
            <p:spPr bwMode="auto">
              <a:xfrm rot="10800000">
                <a:off x="2395981" y="1852194"/>
                <a:ext cx="1495486" cy="132543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0">
                      <a:srgbClr val="F7F7F7"/>
                    </a:gs>
                    <a:gs pos="100000">
                      <a:schemeClr val="bg1">
                        <a:lumMod val="7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sp>
          <p:nvSpPr>
            <p:cNvPr id="28" name="文本框 269">
              <a:extLst>
                <a:ext uri="{FF2B5EF4-FFF2-40B4-BE49-F238E27FC236}">
                  <a16:creationId xmlns:a16="http://schemas.microsoft.com/office/drawing/2014/main" id="{7B9C6DFB-E169-43AD-BA26-B0F5F61C19D4}"/>
                </a:ext>
              </a:extLst>
            </p:cNvPr>
            <p:cNvSpPr txBox="1"/>
            <p:nvPr/>
          </p:nvSpPr>
          <p:spPr>
            <a:xfrm>
              <a:off x="5183184" y="3218415"/>
              <a:ext cx="52049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2400" dirty="0">
                  <a:solidFill>
                    <a:srgbClr val="002060"/>
                  </a:solidFill>
                  <a:effectLst>
                    <a:innerShdw blurRad="63500" dist="50800" dir="13500000">
                      <a:prstClr val="black">
                        <a:alpha val="50000"/>
                      </a:prstClr>
                    </a:innerShdw>
                  </a:effectLst>
                  <a:latin typeface="Impact" panose="020B0806030902050204" pitchFamily="34" charset="0"/>
                </a:rPr>
                <a:t>01</a:t>
              </a:r>
              <a:endParaRPr lang="zh-CN" altLang="en-US" sz="2400" dirty="0">
                <a:solidFill>
                  <a:srgbClr val="002060"/>
                </a:solidFill>
                <a:effectLst>
                  <a:innerShdw blurRad="63500" dist="50800" dir="13500000">
                    <a:prstClr val="black">
                      <a:alpha val="50000"/>
                    </a:prstClr>
                  </a:innerShdw>
                </a:effectLst>
                <a:latin typeface="Impact" panose="020B0806030902050204" pitchFamily="34" charset="0"/>
              </a:endParaRPr>
            </a:p>
          </p:txBody>
        </p:sp>
        <p:sp>
          <p:nvSpPr>
            <p:cNvPr id="29" name="文本框 273">
              <a:extLst>
                <a:ext uri="{FF2B5EF4-FFF2-40B4-BE49-F238E27FC236}">
                  <a16:creationId xmlns:a16="http://schemas.microsoft.com/office/drawing/2014/main" id="{0D8815B0-07A3-4AB7-8081-CCB6682D6EC1}"/>
                </a:ext>
              </a:extLst>
            </p:cNvPr>
            <p:cNvSpPr txBox="1"/>
            <p:nvPr/>
          </p:nvSpPr>
          <p:spPr>
            <a:xfrm>
              <a:off x="5917274" y="3242017"/>
              <a:ext cx="1116901" cy="424732"/>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lnSpc>
                  <a:spcPct val="120000"/>
                </a:lnSpc>
              </a:pPr>
              <a:r>
                <a:rPr lang="zh-CN" altLang="en-US" sz="1800" dirty="0">
                  <a:solidFill>
                    <a:prstClr val="black">
                      <a:lumMod val="50000"/>
                      <a:lumOff val="50000"/>
                    </a:prstClr>
                  </a:solidFill>
                  <a:latin typeface="微软雅黑" panose="020B0503020204020204" pitchFamily="34" charset="-122"/>
                  <a:ea typeface="微软雅黑" panose="020B0503020204020204" pitchFamily="34" charset="-122"/>
                </a:rPr>
                <a:t>添加标题</a:t>
              </a:r>
            </a:p>
          </p:txBody>
        </p:sp>
      </p:grpSp>
      <p:grpSp>
        <p:nvGrpSpPr>
          <p:cNvPr id="36" name="组合 35">
            <a:extLst>
              <a:ext uri="{FF2B5EF4-FFF2-40B4-BE49-F238E27FC236}">
                <a16:creationId xmlns:a16="http://schemas.microsoft.com/office/drawing/2014/main" id="{FF23A3BA-67F3-4FC4-893F-8FD10013E52F}"/>
              </a:ext>
            </a:extLst>
          </p:cNvPr>
          <p:cNvGrpSpPr/>
          <p:nvPr/>
        </p:nvGrpSpPr>
        <p:grpSpPr>
          <a:xfrm flipH="1">
            <a:off x="1604522" y="4157735"/>
            <a:ext cx="2363286" cy="1429949"/>
            <a:chOff x="4914356" y="2714025"/>
            <a:chExt cx="2363286" cy="1429949"/>
          </a:xfrm>
        </p:grpSpPr>
        <p:grpSp>
          <p:nvGrpSpPr>
            <p:cNvPr id="37" name="组合 36">
              <a:extLst>
                <a:ext uri="{FF2B5EF4-FFF2-40B4-BE49-F238E27FC236}">
                  <a16:creationId xmlns:a16="http://schemas.microsoft.com/office/drawing/2014/main" id="{21E4BFA9-C3A8-4EE0-8673-BCAF4E0530EE}"/>
                </a:ext>
              </a:extLst>
            </p:cNvPr>
            <p:cNvGrpSpPr/>
            <p:nvPr/>
          </p:nvGrpSpPr>
          <p:grpSpPr>
            <a:xfrm>
              <a:off x="4914356" y="3021851"/>
              <a:ext cx="2361076" cy="812687"/>
              <a:chOff x="1064977" y="1968117"/>
              <a:chExt cx="3147692" cy="1083832"/>
            </a:xfrm>
          </p:grpSpPr>
          <p:sp>
            <p:nvSpPr>
              <p:cNvPr id="44" name="任意多边形 74">
                <a:extLst>
                  <a:ext uri="{FF2B5EF4-FFF2-40B4-BE49-F238E27FC236}">
                    <a16:creationId xmlns:a16="http://schemas.microsoft.com/office/drawing/2014/main" id="{A5FE4FA6-C2B3-465D-A362-6F021EDC8917}"/>
                  </a:ext>
                </a:extLst>
              </p:cNvPr>
              <p:cNvSpPr/>
              <p:nvPr/>
            </p:nvSpPr>
            <p:spPr bwMode="auto">
              <a:xfrm rot="10800000">
                <a:off x="1064979" y="1968117"/>
                <a:ext cx="3147690" cy="1074074"/>
              </a:xfrm>
              <a:custGeom>
                <a:avLst/>
                <a:gdLst>
                  <a:gd name="connsiteX0" fmla="*/ 3494407 w 4138458"/>
                  <a:gd name="connsiteY0" fmla="*/ 1121227 h 1412149"/>
                  <a:gd name="connsiteX1" fmla="*/ 3567991 w 4138458"/>
                  <a:gd name="connsiteY1" fmla="*/ 1078962 h 1412149"/>
                  <a:gd name="connsiteX2" fmla="*/ 3758764 w 4138458"/>
                  <a:gd name="connsiteY2" fmla="*/ 748339 h 1412149"/>
                  <a:gd name="connsiteX3" fmla="*/ 3758764 w 4138458"/>
                  <a:gd name="connsiteY3" fmla="*/ 663809 h 1412149"/>
                  <a:gd name="connsiteX4" fmla="*/ 3567991 w 4138458"/>
                  <a:gd name="connsiteY4" fmla="*/ 333186 h 1412149"/>
                  <a:gd name="connsiteX5" fmla="*/ 3494407 w 4138458"/>
                  <a:gd name="connsiteY5" fmla="*/ 290921 h 1412149"/>
                  <a:gd name="connsiteX6" fmla="*/ 3333442 w 4138458"/>
                  <a:gd name="connsiteY6" fmla="*/ 290921 h 1412149"/>
                  <a:gd name="connsiteX7" fmla="*/ 3295129 w 4138458"/>
                  <a:gd name="connsiteY7" fmla="*/ 290921 h 1412149"/>
                  <a:gd name="connsiteX8" fmla="*/ 3289167 w 4138458"/>
                  <a:gd name="connsiteY8" fmla="*/ 290921 h 1412149"/>
                  <a:gd name="connsiteX9" fmla="*/ 3247435 w 4138458"/>
                  <a:gd name="connsiteY9" fmla="*/ 290921 h 1412149"/>
                  <a:gd name="connsiteX10" fmla="*/ 3238801 w 4138458"/>
                  <a:gd name="connsiteY10" fmla="*/ 290921 h 1412149"/>
                  <a:gd name="connsiteX11" fmla="*/ 3134164 w 4138458"/>
                  <a:gd name="connsiteY11" fmla="*/ 290921 h 1412149"/>
                  <a:gd name="connsiteX12" fmla="*/ 3112861 w 4138458"/>
                  <a:gd name="connsiteY12" fmla="*/ 290921 h 1412149"/>
                  <a:gd name="connsiteX13" fmla="*/ 3095851 w 4138458"/>
                  <a:gd name="connsiteY13" fmla="*/ 290921 h 1412149"/>
                  <a:gd name="connsiteX14" fmla="*/ 3089889 w 4138458"/>
                  <a:gd name="connsiteY14" fmla="*/ 290921 h 1412149"/>
                  <a:gd name="connsiteX15" fmla="*/ 3048157 w 4138458"/>
                  <a:gd name="connsiteY15" fmla="*/ 290921 h 1412149"/>
                  <a:gd name="connsiteX16" fmla="*/ 3039523 w 4138458"/>
                  <a:gd name="connsiteY16" fmla="*/ 290921 h 1412149"/>
                  <a:gd name="connsiteX17" fmla="*/ 2934886 w 4138458"/>
                  <a:gd name="connsiteY17" fmla="*/ 290921 h 1412149"/>
                  <a:gd name="connsiteX18" fmla="*/ 2913583 w 4138458"/>
                  <a:gd name="connsiteY18" fmla="*/ 290921 h 1412149"/>
                  <a:gd name="connsiteX19" fmla="*/ 2840245 w 4138458"/>
                  <a:gd name="connsiteY19" fmla="*/ 290921 h 1412149"/>
                  <a:gd name="connsiteX20" fmla="*/ 2714305 w 4138458"/>
                  <a:gd name="connsiteY20" fmla="*/ 290921 h 1412149"/>
                  <a:gd name="connsiteX21" fmla="*/ 2709913 w 4138458"/>
                  <a:gd name="connsiteY21" fmla="*/ 292233 h 1412149"/>
                  <a:gd name="connsiteX22" fmla="*/ 2705494 w 4138458"/>
                  <a:gd name="connsiteY22" fmla="*/ 290921 h 1412149"/>
                  <a:gd name="connsiteX23" fmla="*/ 2323948 w 4138458"/>
                  <a:gd name="connsiteY23" fmla="*/ 290921 h 1412149"/>
                  <a:gd name="connsiteX24" fmla="*/ 2319556 w 4138458"/>
                  <a:gd name="connsiteY24" fmla="*/ 292233 h 1412149"/>
                  <a:gd name="connsiteX25" fmla="*/ 2315137 w 4138458"/>
                  <a:gd name="connsiteY25" fmla="*/ 290921 h 1412149"/>
                  <a:gd name="connsiteX26" fmla="*/ 2059531 w 4138458"/>
                  <a:gd name="connsiteY26" fmla="*/ 290921 h 1412149"/>
                  <a:gd name="connsiteX27" fmla="*/ 1955409 w 4138458"/>
                  <a:gd name="connsiteY27" fmla="*/ 290921 h 1412149"/>
                  <a:gd name="connsiteX28" fmla="*/ 1949447 w 4138458"/>
                  <a:gd name="connsiteY28" fmla="*/ 290921 h 1412149"/>
                  <a:gd name="connsiteX29" fmla="*/ 1933591 w 4138458"/>
                  <a:gd name="connsiteY29" fmla="*/ 290921 h 1412149"/>
                  <a:gd name="connsiteX30" fmla="*/ 1907716 w 4138458"/>
                  <a:gd name="connsiteY30" fmla="*/ 290921 h 1412149"/>
                  <a:gd name="connsiteX31" fmla="*/ 1699803 w 4138458"/>
                  <a:gd name="connsiteY31" fmla="*/ 290921 h 1412149"/>
                  <a:gd name="connsiteX32" fmla="*/ 1666857 w 4138458"/>
                  <a:gd name="connsiteY32" fmla="*/ 290921 h 1412149"/>
                  <a:gd name="connsiteX33" fmla="*/ 1660895 w 4138458"/>
                  <a:gd name="connsiteY33" fmla="*/ 290921 h 1412149"/>
                  <a:gd name="connsiteX34" fmla="*/ 1619163 w 4138458"/>
                  <a:gd name="connsiteY34" fmla="*/ 290921 h 1412149"/>
                  <a:gd name="connsiteX35" fmla="*/ 1573863 w 4138458"/>
                  <a:gd name="connsiteY35" fmla="*/ 290921 h 1412149"/>
                  <a:gd name="connsiteX36" fmla="*/ 1508939 w 4138458"/>
                  <a:gd name="connsiteY36" fmla="*/ 290921 h 1412149"/>
                  <a:gd name="connsiteX37" fmla="*/ 1505892 w 4138458"/>
                  <a:gd name="connsiteY37" fmla="*/ 290921 h 1412149"/>
                  <a:gd name="connsiteX38" fmla="*/ 1502977 w 4138458"/>
                  <a:gd name="connsiteY38" fmla="*/ 290921 h 1412149"/>
                  <a:gd name="connsiteX39" fmla="*/ 1461246 w 4138458"/>
                  <a:gd name="connsiteY39" fmla="*/ 290921 h 1412149"/>
                  <a:gd name="connsiteX40" fmla="*/ 1411251 w 4138458"/>
                  <a:gd name="connsiteY40" fmla="*/ 290921 h 1412149"/>
                  <a:gd name="connsiteX41" fmla="*/ 1347974 w 4138458"/>
                  <a:gd name="connsiteY41" fmla="*/ 290921 h 1412149"/>
                  <a:gd name="connsiteX42" fmla="*/ 1285311 w 4138458"/>
                  <a:gd name="connsiteY42" fmla="*/ 290921 h 1412149"/>
                  <a:gd name="connsiteX43" fmla="*/ 1253333 w 4138458"/>
                  <a:gd name="connsiteY43" fmla="*/ 290921 h 1412149"/>
                  <a:gd name="connsiteX44" fmla="*/ 1173474 w 4138458"/>
                  <a:gd name="connsiteY44" fmla="*/ 290921 h 1412149"/>
                  <a:gd name="connsiteX45" fmla="*/ 1167512 w 4138458"/>
                  <a:gd name="connsiteY45" fmla="*/ 290921 h 1412149"/>
                  <a:gd name="connsiteX46" fmla="*/ 1127393 w 4138458"/>
                  <a:gd name="connsiteY46" fmla="*/ 290921 h 1412149"/>
                  <a:gd name="connsiteX47" fmla="*/ 1125780 w 4138458"/>
                  <a:gd name="connsiteY47" fmla="*/ 290921 h 1412149"/>
                  <a:gd name="connsiteX48" fmla="*/ 1030708 w 4138458"/>
                  <a:gd name="connsiteY48" fmla="*/ 290921 h 1412149"/>
                  <a:gd name="connsiteX49" fmla="*/ 1024746 w 4138458"/>
                  <a:gd name="connsiteY49" fmla="*/ 290921 h 1412149"/>
                  <a:gd name="connsiteX50" fmla="*/ 1012509 w 4138458"/>
                  <a:gd name="connsiteY50" fmla="*/ 290921 h 1412149"/>
                  <a:gd name="connsiteX51" fmla="*/ 983015 w 4138458"/>
                  <a:gd name="connsiteY51" fmla="*/ 290921 h 1412149"/>
                  <a:gd name="connsiteX52" fmla="*/ 917868 w 4138458"/>
                  <a:gd name="connsiteY52" fmla="*/ 290921 h 1412149"/>
                  <a:gd name="connsiteX53" fmla="*/ 869743 w 4138458"/>
                  <a:gd name="connsiteY53" fmla="*/ 290921 h 1412149"/>
                  <a:gd name="connsiteX54" fmla="*/ 791928 w 4138458"/>
                  <a:gd name="connsiteY54" fmla="*/ 290921 h 1412149"/>
                  <a:gd name="connsiteX55" fmla="*/ 775102 w 4138458"/>
                  <a:gd name="connsiteY55" fmla="*/ 290921 h 1412149"/>
                  <a:gd name="connsiteX56" fmla="*/ 649162 w 4138458"/>
                  <a:gd name="connsiteY56" fmla="*/ 290921 h 1412149"/>
                  <a:gd name="connsiteX57" fmla="*/ 575578 w 4138458"/>
                  <a:gd name="connsiteY57" fmla="*/ 333186 h 1412149"/>
                  <a:gd name="connsiteX58" fmla="*/ 384805 w 4138458"/>
                  <a:gd name="connsiteY58" fmla="*/ 663809 h 1412149"/>
                  <a:gd name="connsiteX59" fmla="*/ 384805 w 4138458"/>
                  <a:gd name="connsiteY59" fmla="*/ 748339 h 1412149"/>
                  <a:gd name="connsiteX60" fmla="*/ 575578 w 4138458"/>
                  <a:gd name="connsiteY60" fmla="*/ 1078962 h 1412149"/>
                  <a:gd name="connsiteX61" fmla="*/ 649162 w 4138458"/>
                  <a:gd name="connsiteY61" fmla="*/ 1121227 h 1412149"/>
                  <a:gd name="connsiteX62" fmla="*/ 791928 w 4138458"/>
                  <a:gd name="connsiteY62" fmla="*/ 1121227 h 1412149"/>
                  <a:gd name="connsiteX63" fmla="*/ 1030708 w 4138458"/>
                  <a:gd name="connsiteY63" fmla="*/ 1121227 h 1412149"/>
                  <a:gd name="connsiteX64" fmla="*/ 1127393 w 4138458"/>
                  <a:gd name="connsiteY64" fmla="*/ 1121227 h 1412149"/>
                  <a:gd name="connsiteX65" fmla="*/ 1173474 w 4138458"/>
                  <a:gd name="connsiteY65" fmla="*/ 1121227 h 1412149"/>
                  <a:gd name="connsiteX66" fmla="*/ 1285311 w 4138458"/>
                  <a:gd name="connsiteY66" fmla="*/ 1121227 h 1412149"/>
                  <a:gd name="connsiteX67" fmla="*/ 1508939 w 4138458"/>
                  <a:gd name="connsiteY67" fmla="*/ 1121227 h 1412149"/>
                  <a:gd name="connsiteX68" fmla="*/ 1573863 w 4138458"/>
                  <a:gd name="connsiteY68" fmla="*/ 1121227 h 1412149"/>
                  <a:gd name="connsiteX69" fmla="*/ 1666857 w 4138458"/>
                  <a:gd name="connsiteY69" fmla="*/ 1121227 h 1412149"/>
                  <a:gd name="connsiteX70" fmla="*/ 1933591 w 4138458"/>
                  <a:gd name="connsiteY70" fmla="*/ 1121227 h 1412149"/>
                  <a:gd name="connsiteX71" fmla="*/ 1955409 w 4138458"/>
                  <a:gd name="connsiteY71" fmla="*/ 1121227 h 1412149"/>
                  <a:gd name="connsiteX72" fmla="*/ 2315137 w 4138458"/>
                  <a:gd name="connsiteY72" fmla="*/ 1121227 h 1412149"/>
                  <a:gd name="connsiteX73" fmla="*/ 2319556 w 4138458"/>
                  <a:gd name="connsiteY73" fmla="*/ 1119915 h 1412149"/>
                  <a:gd name="connsiteX74" fmla="*/ 2323948 w 4138458"/>
                  <a:gd name="connsiteY74" fmla="*/ 1121227 h 1412149"/>
                  <a:gd name="connsiteX75" fmla="*/ 2705494 w 4138458"/>
                  <a:gd name="connsiteY75" fmla="*/ 1121227 h 1412149"/>
                  <a:gd name="connsiteX76" fmla="*/ 2709913 w 4138458"/>
                  <a:gd name="connsiteY76" fmla="*/ 1119915 h 1412149"/>
                  <a:gd name="connsiteX77" fmla="*/ 2714305 w 4138458"/>
                  <a:gd name="connsiteY77" fmla="*/ 1121227 h 1412149"/>
                  <a:gd name="connsiteX78" fmla="*/ 2913583 w 4138458"/>
                  <a:gd name="connsiteY78" fmla="*/ 1121227 h 1412149"/>
                  <a:gd name="connsiteX79" fmla="*/ 3095851 w 4138458"/>
                  <a:gd name="connsiteY79" fmla="*/ 1121227 h 1412149"/>
                  <a:gd name="connsiteX80" fmla="*/ 3112861 w 4138458"/>
                  <a:gd name="connsiteY80" fmla="*/ 1121227 h 1412149"/>
                  <a:gd name="connsiteX81" fmla="*/ 3295129 w 4138458"/>
                  <a:gd name="connsiteY81" fmla="*/ 1121227 h 1412149"/>
                  <a:gd name="connsiteX82" fmla="*/ 3671470 w 4138458"/>
                  <a:gd name="connsiteY82" fmla="*/ 1412149 h 1412149"/>
                  <a:gd name="connsiteX83" fmla="*/ 3163470 w 4138458"/>
                  <a:gd name="connsiteY83" fmla="*/ 1412149 h 1412149"/>
                  <a:gd name="connsiteX84" fmla="*/ 3022552 w 4138458"/>
                  <a:gd name="connsiteY84" fmla="*/ 1412149 h 1412149"/>
                  <a:gd name="connsiteX85" fmla="*/ 2554799 w 4138458"/>
                  <a:gd name="connsiteY85" fmla="*/ 1412149 h 1412149"/>
                  <a:gd name="connsiteX86" fmla="*/ 2514552 w 4138458"/>
                  <a:gd name="connsiteY86" fmla="*/ 1412149 h 1412149"/>
                  <a:gd name="connsiteX87" fmla="*/ 2266137 w 4138458"/>
                  <a:gd name="connsiteY87" fmla="*/ 1412149 h 1412149"/>
                  <a:gd name="connsiteX88" fmla="*/ 1905881 w 4138458"/>
                  <a:gd name="connsiteY88" fmla="*/ 1412149 h 1412149"/>
                  <a:gd name="connsiteX89" fmla="*/ 1809866 w 4138458"/>
                  <a:gd name="connsiteY89" fmla="*/ 1412149 h 1412149"/>
                  <a:gd name="connsiteX90" fmla="*/ 1617219 w 4138458"/>
                  <a:gd name="connsiteY90" fmla="*/ 1412149 h 1412149"/>
                  <a:gd name="connsiteX91" fmla="*/ 1489857 w 4138458"/>
                  <a:gd name="connsiteY91" fmla="*/ 1412149 h 1412149"/>
                  <a:gd name="connsiteX92" fmla="*/ 1301866 w 4138458"/>
                  <a:gd name="connsiteY92" fmla="*/ 1412149 h 1412149"/>
                  <a:gd name="connsiteX93" fmla="*/ 1160948 w 4138458"/>
                  <a:gd name="connsiteY93" fmla="*/ 1412149 h 1412149"/>
                  <a:gd name="connsiteX94" fmla="*/ 1115038 w 4138458"/>
                  <a:gd name="connsiteY94" fmla="*/ 1412149 h 1412149"/>
                  <a:gd name="connsiteX95" fmla="*/ 840939 w 4138458"/>
                  <a:gd name="connsiteY95" fmla="*/ 1412149 h 1412149"/>
                  <a:gd name="connsiteX96" fmla="*/ 652948 w 4138458"/>
                  <a:gd name="connsiteY96" fmla="*/ 1412149 h 1412149"/>
                  <a:gd name="connsiteX97" fmla="*/ 466120 w 4138458"/>
                  <a:gd name="connsiteY97" fmla="*/ 1412149 h 1412149"/>
                  <a:gd name="connsiteX98" fmla="*/ 340972 w 4138458"/>
                  <a:gd name="connsiteY98" fmla="*/ 1340266 h 1412149"/>
                  <a:gd name="connsiteX99" fmla="*/ 16513 w 4138458"/>
                  <a:gd name="connsiteY99" fmla="*/ 777957 h 1412149"/>
                  <a:gd name="connsiteX100" fmla="*/ 16513 w 4138458"/>
                  <a:gd name="connsiteY100" fmla="*/ 634192 h 1412149"/>
                  <a:gd name="connsiteX101" fmla="*/ 340972 w 4138458"/>
                  <a:gd name="connsiteY101" fmla="*/ 71883 h 1412149"/>
                  <a:gd name="connsiteX102" fmla="*/ 466120 w 4138458"/>
                  <a:gd name="connsiteY102" fmla="*/ 0 h 1412149"/>
                  <a:gd name="connsiteX103" fmla="*/ 652948 w 4138458"/>
                  <a:gd name="connsiteY103" fmla="*/ 0 h 1412149"/>
                  <a:gd name="connsiteX104" fmla="*/ 680314 w 4138458"/>
                  <a:gd name="connsiteY104" fmla="*/ 0 h 1412149"/>
                  <a:gd name="connsiteX105" fmla="*/ 840939 w 4138458"/>
                  <a:gd name="connsiteY105" fmla="*/ 0 h 1412149"/>
                  <a:gd name="connsiteX106" fmla="*/ 841276 w 4138458"/>
                  <a:gd name="connsiteY106" fmla="*/ 0 h 1412149"/>
                  <a:gd name="connsiteX107" fmla="*/ 867142 w 4138458"/>
                  <a:gd name="connsiteY107" fmla="*/ 0 h 1412149"/>
                  <a:gd name="connsiteX108" fmla="*/ 956611 w 4138458"/>
                  <a:gd name="connsiteY108" fmla="*/ 0 h 1412149"/>
                  <a:gd name="connsiteX109" fmla="*/ 1028104 w 4138458"/>
                  <a:gd name="connsiteY109" fmla="*/ 0 h 1412149"/>
                  <a:gd name="connsiteX110" fmla="*/ 1033923 w 4138458"/>
                  <a:gd name="connsiteY110" fmla="*/ 0 h 1412149"/>
                  <a:gd name="connsiteX111" fmla="*/ 1055133 w 4138458"/>
                  <a:gd name="connsiteY111" fmla="*/ 0 h 1412149"/>
                  <a:gd name="connsiteX112" fmla="*/ 1080817 w 4138458"/>
                  <a:gd name="connsiteY112" fmla="*/ 0 h 1412149"/>
                  <a:gd name="connsiteX113" fmla="*/ 1115038 w 4138458"/>
                  <a:gd name="connsiteY113" fmla="*/ 0 h 1412149"/>
                  <a:gd name="connsiteX114" fmla="*/ 1143439 w 4138458"/>
                  <a:gd name="connsiteY114" fmla="*/ 0 h 1412149"/>
                  <a:gd name="connsiteX115" fmla="*/ 1160948 w 4138458"/>
                  <a:gd name="connsiteY115" fmla="*/ 0 h 1412149"/>
                  <a:gd name="connsiteX116" fmla="*/ 1216095 w 4138458"/>
                  <a:gd name="connsiteY116" fmla="*/ 0 h 1412149"/>
                  <a:gd name="connsiteX117" fmla="*/ 1220751 w 4138458"/>
                  <a:gd name="connsiteY117" fmla="*/ 0 h 1412149"/>
                  <a:gd name="connsiteX118" fmla="*/ 1267645 w 4138458"/>
                  <a:gd name="connsiteY118" fmla="*/ 0 h 1412149"/>
                  <a:gd name="connsiteX119" fmla="*/ 1291726 w 4138458"/>
                  <a:gd name="connsiteY119" fmla="*/ 0 h 1412149"/>
                  <a:gd name="connsiteX120" fmla="*/ 1301866 w 4138458"/>
                  <a:gd name="connsiteY120" fmla="*/ 0 h 1412149"/>
                  <a:gd name="connsiteX121" fmla="*/ 1331430 w 4138458"/>
                  <a:gd name="connsiteY121" fmla="*/ 0 h 1412149"/>
                  <a:gd name="connsiteX122" fmla="*/ 1375142 w 4138458"/>
                  <a:gd name="connsiteY122" fmla="*/ 0 h 1412149"/>
                  <a:gd name="connsiteX123" fmla="*/ 1408742 w 4138458"/>
                  <a:gd name="connsiteY123" fmla="*/ 0 h 1412149"/>
                  <a:gd name="connsiteX124" fmla="*/ 1455636 w 4138458"/>
                  <a:gd name="connsiteY124" fmla="*/ 0 h 1412149"/>
                  <a:gd name="connsiteX125" fmla="*/ 1479717 w 4138458"/>
                  <a:gd name="connsiteY125" fmla="*/ 0 h 1412149"/>
                  <a:gd name="connsiteX126" fmla="*/ 1489857 w 4138458"/>
                  <a:gd name="connsiteY126" fmla="*/ 0 h 1412149"/>
                  <a:gd name="connsiteX127" fmla="*/ 1536104 w 4138458"/>
                  <a:gd name="connsiteY127" fmla="*/ 0 h 1412149"/>
                  <a:gd name="connsiteX128" fmla="*/ 1617219 w 4138458"/>
                  <a:gd name="connsiteY128" fmla="*/ 0 h 1412149"/>
                  <a:gd name="connsiteX129" fmla="*/ 1651439 w 4138458"/>
                  <a:gd name="connsiteY129" fmla="*/ 0 h 1412149"/>
                  <a:gd name="connsiteX130" fmla="*/ 1728751 w 4138458"/>
                  <a:gd name="connsiteY130" fmla="*/ 0 h 1412149"/>
                  <a:gd name="connsiteX131" fmla="*/ 1775645 w 4138458"/>
                  <a:gd name="connsiteY131" fmla="*/ 0 h 1412149"/>
                  <a:gd name="connsiteX132" fmla="*/ 1799726 w 4138458"/>
                  <a:gd name="connsiteY132" fmla="*/ 0 h 1412149"/>
                  <a:gd name="connsiteX133" fmla="*/ 1809866 w 4138458"/>
                  <a:gd name="connsiteY133" fmla="*/ 0 h 1412149"/>
                  <a:gd name="connsiteX134" fmla="*/ 1831413 w 4138458"/>
                  <a:gd name="connsiteY134" fmla="*/ 0 h 1412149"/>
                  <a:gd name="connsiteX135" fmla="*/ 1905881 w 4138458"/>
                  <a:gd name="connsiteY135" fmla="*/ 0 h 1412149"/>
                  <a:gd name="connsiteX136" fmla="*/ 1992375 w 4138458"/>
                  <a:gd name="connsiteY136" fmla="*/ 0 h 1412149"/>
                  <a:gd name="connsiteX137" fmla="*/ 2107709 w 4138458"/>
                  <a:gd name="connsiteY137" fmla="*/ 0 h 1412149"/>
                  <a:gd name="connsiteX138" fmla="*/ 2120075 w 4138458"/>
                  <a:gd name="connsiteY138" fmla="*/ 0 h 1412149"/>
                  <a:gd name="connsiteX139" fmla="*/ 2185022 w 4138458"/>
                  <a:gd name="connsiteY139" fmla="*/ 0 h 1412149"/>
                  <a:gd name="connsiteX140" fmla="*/ 2231916 w 4138458"/>
                  <a:gd name="connsiteY140" fmla="*/ 0 h 1412149"/>
                  <a:gd name="connsiteX141" fmla="*/ 2255997 w 4138458"/>
                  <a:gd name="connsiteY141" fmla="*/ 0 h 1412149"/>
                  <a:gd name="connsiteX142" fmla="*/ 2266137 w 4138458"/>
                  <a:gd name="connsiteY142" fmla="*/ 0 h 1412149"/>
                  <a:gd name="connsiteX143" fmla="*/ 2281036 w 4138458"/>
                  <a:gd name="connsiteY143" fmla="*/ 0 h 1412149"/>
                  <a:gd name="connsiteX144" fmla="*/ 2473684 w 4138458"/>
                  <a:gd name="connsiteY144" fmla="*/ 0 h 1412149"/>
                  <a:gd name="connsiteX145" fmla="*/ 2514552 w 4138458"/>
                  <a:gd name="connsiteY145" fmla="*/ 0 h 1412149"/>
                  <a:gd name="connsiteX146" fmla="*/ 2520578 w 4138458"/>
                  <a:gd name="connsiteY146" fmla="*/ 0 h 1412149"/>
                  <a:gd name="connsiteX147" fmla="*/ 2544659 w 4138458"/>
                  <a:gd name="connsiteY147" fmla="*/ 0 h 1412149"/>
                  <a:gd name="connsiteX148" fmla="*/ 2554799 w 4138458"/>
                  <a:gd name="connsiteY148" fmla="*/ 0 h 1412149"/>
                  <a:gd name="connsiteX149" fmla="*/ 2680485 w 4138458"/>
                  <a:gd name="connsiteY149" fmla="*/ 0 h 1412149"/>
                  <a:gd name="connsiteX150" fmla="*/ 3005042 w 4138458"/>
                  <a:gd name="connsiteY150" fmla="*/ 0 h 1412149"/>
                  <a:gd name="connsiteX151" fmla="*/ 3022552 w 4138458"/>
                  <a:gd name="connsiteY151" fmla="*/ 0 h 1412149"/>
                  <a:gd name="connsiteX152" fmla="*/ 3082355 w 4138458"/>
                  <a:gd name="connsiteY152" fmla="*/ 0 h 1412149"/>
                  <a:gd name="connsiteX153" fmla="*/ 3129249 w 4138458"/>
                  <a:gd name="connsiteY153" fmla="*/ 0 h 1412149"/>
                  <a:gd name="connsiteX154" fmla="*/ 3153330 w 4138458"/>
                  <a:gd name="connsiteY154" fmla="*/ 0 h 1412149"/>
                  <a:gd name="connsiteX155" fmla="*/ 3163470 w 4138458"/>
                  <a:gd name="connsiteY155" fmla="*/ 0 h 1412149"/>
                  <a:gd name="connsiteX156" fmla="*/ 3236746 w 4138458"/>
                  <a:gd name="connsiteY156" fmla="*/ 0 h 1412149"/>
                  <a:gd name="connsiteX157" fmla="*/ 3671470 w 4138458"/>
                  <a:gd name="connsiteY157" fmla="*/ 0 h 1412149"/>
                  <a:gd name="connsiteX158" fmla="*/ 3796617 w 4138458"/>
                  <a:gd name="connsiteY158" fmla="*/ 71883 h 1412149"/>
                  <a:gd name="connsiteX159" fmla="*/ 4121076 w 4138458"/>
                  <a:gd name="connsiteY159" fmla="*/ 634192 h 1412149"/>
                  <a:gd name="connsiteX160" fmla="*/ 4121076 w 4138458"/>
                  <a:gd name="connsiteY160" fmla="*/ 777957 h 1412149"/>
                  <a:gd name="connsiteX161" fmla="*/ 3796617 w 4138458"/>
                  <a:gd name="connsiteY161" fmla="*/ 1340266 h 1412149"/>
                  <a:gd name="connsiteX162" fmla="*/ 3671470 w 4138458"/>
                  <a:gd name="connsiteY162"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4138458" h="1412149">
                    <a:moveTo>
                      <a:pt x="3494407" y="1121227"/>
                    </a:moveTo>
                    <a:cubicBezTo>
                      <a:pt x="3521660" y="1121227"/>
                      <a:pt x="3554364" y="1102140"/>
                      <a:pt x="3567991" y="1078962"/>
                    </a:cubicBezTo>
                    <a:cubicBezTo>
                      <a:pt x="3567991" y="1078962"/>
                      <a:pt x="3567991" y="1078962"/>
                      <a:pt x="3758764" y="748339"/>
                    </a:cubicBezTo>
                    <a:cubicBezTo>
                      <a:pt x="3772390" y="725162"/>
                      <a:pt x="3772390" y="686987"/>
                      <a:pt x="3758764" y="663809"/>
                    </a:cubicBezTo>
                    <a:cubicBezTo>
                      <a:pt x="3758764" y="663809"/>
                      <a:pt x="3758764" y="663809"/>
                      <a:pt x="3567991" y="333186"/>
                    </a:cubicBezTo>
                    <a:cubicBezTo>
                      <a:pt x="3554364" y="310009"/>
                      <a:pt x="3521660" y="290921"/>
                      <a:pt x="3494407" y="290921"/>
                    </a:cubicBezTo>
                    <a:cubicBezTo>
                      <a:pt x="3494407" y="290921"/>
                      <a:pt x="3494407" y="290921"/>
                      <a:pt x="3333442" y="290921"/>
                    </a:cubicBezTo>
                    <a:lnTo>
                      <a:pt x="3295129" y="290921"/>
                    </a:lnTo>
                    <a:lnTo>
                      <a:pt x="3289167" y="290921"/>
                    </a:lnTo>
                    <a:lnTo>
                      <a:pt x="3247435" y="290921"/>
                    </a:lnTo>
                    <a:lnTo>
                      <a:pt x="3238801" y="290921"/>
                    </a:lnTo>
                    <a:lnTo>
                      <a:pt x="3134164" y="290921"/>
                    </a:lnTo>
                    <a:lnTo>
                      <a:pt x="3112861" y="290921"/>
                    </a:lnTo>
                    <a:lnTo>
                      <a:pt x="3095851" y="290921"/>
                    </a:lnTo>
                    <a:lnTo>
                      <a:pt x="3089889" y="290921"/>
                    </a:lnTo>
                    <a:lnTo>
                      <a:pt x="3048157" y="290921"/>
                    </a:lnTo>
                    <a:lnTo>
                      <a:pt x="3039523" y="290921"/>
                    </a:lnTo>
                    <a:lnTo>
                      <a:pt x="2934886" y="290921"/>
                    </a:lnTo>
                    <a:lnTo>
                      <a:pt x="2913583" y="290921"/>
                    </a:lnTo>
                    <a:lnTo>
                      <a:pt x="2840245" y="290921"/>
                    </a:lnTo>
                    <a:cubicBezTo>
                      <a:pt x="2803730" y="290921"/>
                      <a:pt x="2761998" y="290921"/>
                      <a:pt x="2714305" y="290921"/>
                    </a:cubicBezTo>
                    <a:lnTo>
                      <a:pt x="2709913" y="292233"/>
                    </a:lnTo>
                    <a:lnTo>
                      <a:pt x="2705494" y="290921"/>
                    </a:lnTo>
                    <a:cubicBezTo>
                      <a:pt x="2705494" y="290921"/>
                      <a:pt x="2705494" y="290921"/>
                      <a:pt x="2323948" y="290921"/>
                    </a:cubicBezTo>
                    <a:lnTo>
                      <a:pt x="2319556" y="292233"/>
                    </a:lnTo>
                    <a:lnTo>
                      <a:pt x="2315137" y="290921"/>
                    </a:lnTo>
                    <a:cubicBezTo>
                      <a:pt x="2315137" y="290921"/>
                      <a:pt x="2315137" y="290921"/>
                      <a:pt x="2059531" y="290921"/>
                    </a:cubicBezTo>
                    <a:lnTo>
                      <a:pt x="1955409" y="290921"/>
                    </a:lnTo>
                    <a:lnTo>
                      <a:pt x="1949447" y="290921"/>
                    </a:lnTo>
                    <a:lnTo>
                      <a:pt x="1933591" y="290921"/>
                    </a:lnTo>
                    <a:lnTo>
                      <a:pt x="1907716" y="290921"/>
                    </a:lnTo>
                    <a:cubicBezTo>
                      <a:pt x="1871946" y="290921"/>
                      <a:pt x="1809348" y="290921"/>
                      <a:pt x="1699803" y="290921"/>
                    </a:cubicBezTo>
                    <a:lnTo>
                      <a:pt x="1666857" y="290921"/>
                    </a:lnTo>
                    <a:lnTo>
                      <a:pt x="1660895" y="290921"/>
                    </a:lnTo>
                    <a:lnTo>
                      <a:pt x="1619163" y="290921"/>
                    </a:lnTo>
                    <a:lnTo>
                      <a:pt x="1573863" y="290921"/>
                    </a:lnTo>
                    <a:lnTo>
                      <a:pt x="1508939" y="290921"/>
                    </a:lnTo>
                    <a:lnTo>
                      <a:pt x="1505892" y="290921"/>
                    </a:lnTo>
                    <a:lnTo>
                      <a:pt x="1502977" y="290921"/>
                    </a:lnTo>
                    <a:lnTo>
                      <a:pt x="1461246" y="290921"/>
                    </a:lnTo>
                    <a:lnTo>
                      <a:pt x="1411251" y="290921"/>
                    </a:lnTo>
                    <a:lnTo>
                      <a:pt x="1347974" y="290921"/>
                    </a:lnTo>
                    <a:lnTo>
                      <a:pt x="1285311" y="290921"/>
                    </a:lnTo>
                    <a:lnTo>
                      <a:pt x="1253333" y="290921"/>
                    </a:lnTo>
                    <a:lnTo>
                      <a:pt x="1173474" y="290921"/>
                    </a:lnTo>
                    <a:lnTo>
                      <a:pt x="1167512" y="290921"/>
                    </a:lnTo>
                    <a:lnTo>
                      <a:pt x="1127393" y="290921"/>
                    </a:lnTo>
                    <a:lnTo>
                      <a:pt x="1125780" y="290921"/>
                    </a:lnTo>
                    <a:lnTo>
                      <a:pt x="1030708" y="290921"/>
                    </a:lnTo>
                    <a:cubicBezTo>
                      <a:pt x="1030708" y="290921"/>
                      <a:pt x="1030708" y="290921"/>
                      <a:pt x="1024746" y="290921"/>
                    </a:cubicBezTo>
                    <a:lnTo>
                      <a:pt x="1012509" y="290921"/>
                    </a:lnTo>
                    <a:lnTo>
                      <a:pt x="983015" y="290921"/>
                    </a:lnTo>
                    <a:lnTo>
                      <a:pt x="917868" y="290921"/>
                    </a:lnTo>
                    <a:lnTo>
                      <a:pt x="869743" y="290921"/>
                    </a:lnTo>
                    <a:lnTo>
                      <a:pt x="791928" y="290921"/>
                    </a:lnTo>
                    <a:lnTo>
                      <a:pt x="775102" y="290921"/>
                    </a:lnTo>
                    <a:cubicBezTo>
                      <a:pt x="738587" y="290921"/>
                      <a:pt x="696855" y="290921"/>
                      <a:pt x="649162" y="290921"/>
                    </a:cubicBezTo>
                    <a:cubicBezTo>
                      <a:pt x="622590" y="290921"/>
                      <a:pt x="589204" y="310009"/>
                      <a:pt x="575578" y="333186"/>
                    </a:cubicBezTo>
                    <a:cubicBezTo>
                      <a:pt x="575578" y="333186"/>
                      <a:pt x="575578" y="333186"/>
                      <a:pt x="384805" y="663809"/>
                    </a:cubicBezTo>
                    <a:cubicBezTo>
                      <a:pt x="371859" y="686987"/>
                      <a:pt x="371859" y="725162"/>
                      <a:pt x="384805" y="748339"/>
                    </a:cubicBezTo>
                    <a:cubicBezTo>
                      <a:pt x="384805" y="748339"/>
                      <a:pt x="384805" y="748339"/>
                      <a:pt x="575578" y="1078962"/>
                    </a:cubicBezTo>
                    <a:cubicBezTo>
                      <a:pt x="589204" y="1102140"/>
                      <a:pt x="622590" y="1121227"/>
                      <a:pt x="649162" y="1121227"/>
                    </a:cubicBezTo>
                    <a:lnTo>
                      <a:pt x="791928" y="1121227"/>
                    </a:lnTo>
                    <a:lnTo>
                      <a:pt x="1030708" y="1121227"/>
                    </a:lnTo>
                    <a:lnTo>
                      <a:pt x="1127393" y="1121227"/>
                    </a:lnTo>
                    <a:lnTo>
                      <a:pt x="1173474" y="1121227"/>
                    </a:lnTo>
                    <a:lnTo>
                      <a:pt x="1285311" y="1121227"/>
                    </a:lnTo>
                    <a:lnTo>
                      <a:pt x="1508939" y="1121227"/>
                    </a:lnTo>
                    <a:lnTo>
                      <a:pt x="1573863" y="1121227"/>
                    </a:lnTo>
                    <a:lnTo>
                      <a:pt x="1666857" y="1121227"/>
                    </a:lnTo>
                    <a:lnTo>
                      <a:pt x="1933591" y="1121227"/>
                    </a:lnTo>
                    <a:lnTo>
                      <a:pt x="1955409" y="1121227"/>
                    </a:lnTo>
                    <a:lnTo>
                      <a:pt x="2315137" y="1121227"/>
                    </a:lnTo>
                    <a:lnTo>
                      <a:pt x="2319556" y="1119915"/>
                    </a:lnTo>
                    <a:lnTo>
                      <a:pt x="2323948" y="1121227"/>
                    </a:lnTo>
                    <a:lnTo>
                      <a:pt x="2705494" y="1121227"/>
                    </a:lnTo>
                    <a:lnTo>
                      <a:pt x="2709913" y="1119915"/>
                    </a:lnTo>
                    <a:lnTo>
                      <a:pt x="2714305" y="1121227"/>
                    </a:lnTo>
                    <a:lnTo>
                      <a:pt x="2913583" y="1121227"/>
                    </a:lnTo>
                    <a:lnTo>
                      <a:pt x="3095851" y="1121227"/>
                    </a:lnTo>
                    <a:lnTo>
                      <a:pt x="3112861" y="1121227"/>
                    </a:lnTo>
                    <a:lnTo>
                      <a:pt x="3295129" y="1121227"/>
                    </a:lnTo>
                    <a:close/>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solidFill>
              <a:ln w="19050">
                <a:noFill/>
              </a:ln>
              <a:effectLst>
                <a:innerShdw blurRad="101600" dist="63500" dir="2700000">
                  <a:prstClr val="black">
                    <a:alpha val="50000"/>
                  </a:prstClr>
                </a:inn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5" name="任意多边形 75">
                <a:extLst>
                  <a:ext uri="{FF2B5EF4-FFF2-40B4-BE49-F238E27FC236}">
                    <a16:creationId xmlns:a16="http://schemas.microsoft.com/office/drawing/2014/main" id="{8E25EE1F-A59C-4E29-AA26-637173941C10}"/>
                  </a:ext>
                </a:extLst>
              </p:cNvPr>
              <p:cNvSpPr/>
              <p:nvPr/>
            </p:nvSpPr>
            <p:spPr bwMode="auto">
              <a:xfrm rot="10800000">
                <a:off x="1064977" y="1977875"/>
                <a:ext cx="3147692" cy="1074074"/>
              </a:xfrm>
              <a:custGeom>
                <a:avLst/>
                <a:gdLst>
                  <a:gd name="connsiteX0" fmla="*/ 3671470 w 4138458"/>
                  <a:gd name="connsiteY0" fmla="*/ 1412149 h 1412149"/>
                  <a:gd name="connsiteX1" fmla="*/ 3163470 w 4138458"/>
                  <a:gd name="connsiteY1" fmla="*/ 1412149 h 1412149"/>
                  <a:gd name="connsiteX2" fmla="*/ 3022552 w 4138458"/>
                  <a:gd name="connsiteY2" fmla="*/ 1412149 h 1412149"/>
                  <a:gd name="connsiteX3" fmla="*/ 2554799 w 4138458"/>
                  <a:gd name="connsiteY3" fmla="*/ 1412149 h 1412149"/>
                  <a:gd name="connsiteX4" fmla="*/ 2514552 w 4138458"/>
                  <a:gd name="connsiteY4" fmla="*/ 1412149 h 1412149"/>
                  <a:gd name="connsiteX5" fmla="*/ 2266137 w 4138458"/>
                  <a:gd name="connsiteY5" fmla="*/ 1412149 h 1412149"/>
                  <a:gd name="connsiteX6" fmla="*/ 1905881 w 4138458"/>
                  <a:gd name="connsiteY6" fmla="*/ 1412149 h 1412149"/>
                  <a:gd name="connsiteX7" fmla="*/ 1809866 w 4138458"/>
                  <a:gd name="connsiteY7" fmla="*/ 1412149 h 1412149"/>
                  <a:gd name="connsiteX8" fmla="*/ 1617219 w 4138458"/>
                  <a:gd name="connsiteY8" fmla="*/ 1412149 h 1412149"/>
                  <a:gd name="connsiteX9" fmla="*/ 1489857 w 4138458"/>
                  <a:gd name="connsiteY9" fmla="*/ 1412149 h 1412149"/>
                  <a:gd name="connsiteX10" fmla="*/ 1301866 w 4138458"/>
                  <a:gd name="connsiteY10" fmla="*/ 1412149 h 1412149"/>
                  <a:gd name="connsiteX11" fmla="*/ 1160948 w 4138458"/>
                  <a:gd name="connsiteY11" fmla="*/ 1412149 h 1412149"/>
                  <a:gd name="connsiteX12" fmla="*/ 1115038 w 4138458"/>
                  <a:gd name="connsiteY12" fmla="*/ 1412149 h 1412149"/>
                  <a:gd name="connsiteX13" fmla="*/ 840939 w 4138458"/>
                  <a:gd name="connsiteY13" fmla="*/ 1412149 h 1412149"/>
                  <a:gd name="connsiteX14" fmla="*/ 652948 w 4138458"/>
                  <a:gd name="connsiteY14" fmla="*/ 1412149 h 1412149"/>
                  <a:gd name="connsiteX15" fmla="*/ 466120 w 4138458"/>
                  <a:gd name="connsiteY15" fmla="*/ 1412149 h 1412149"/>
                  <a:gd name="connsiteX16" fmla="*/ 340972 w 4138458"/>
                  <a:gd name="connsiteY16" fmla="*/ 1340266 h 1412149"/>
                  <a:gd name="connsiteX17" fmla="*/ 16513 w 4138458"/>
                  <a:gd name="connsiteY17" fmla="*/ 777957 h 1412149"/>
                  <a:gd name="connsiteX18" fmla="*/ 16513 w 4138458"/>
                  <a:gd name="connsiteY18" fmla="*/ 634192 h 1412149"/>
                  <a:gd name="connsiteX19" fmla="*/ 340972 w 4138458"/>
                  <a:gd name="connsiteY19" fmla="*/ 71883 h 1412149"/>
                  <a:gd name="connsiteX20" fmla="*/ 466120 w 4138458"/>
                  <a:gd name="connsiteY20" fmla="*/ 0 h 1412149"/>
                  <a:gd name="connsiteX21" fmla="*/ 652948 w 4138458"/>
                  <a:gd name="connsiteY21" fmla="*/ 0 h 1412149"/>
                  <a:gd name="connsiteX22" fmla="*/ 680314 w 4138458"/>
                  <a:gd name="connsiteY22" fmla="*/ 0 h 1412149"/>
                  <a:gd name="connsiteX23" fmla="*/ 840939 w 4138458"/>
                  <a:gd name="connsiteY23" fmla="*/ 0 h 1412149"/>
                  <a:gd name="connsiteX24" fmla="*/ 841276 w 4138458"/>
                  <a:gd name="connsiteY24" fmla="*/ 0 h 1412149"/>
                  <a:gd name="connsiteX25" fmla="*/ 867142 w 4138458"/>
                  <a:gd name="connsiteY25" fmla="*/ 0 h 1412149"/>
                  <a:gd name="connsiteX26" fmla="*/ 956611 w 4138458"/>
                  <a:gd name="connsiteY26" fmla="*/ 0 h 1412149"/>
                  <a:gd name="connsiteX27" fmla="*/ 1028104 w 4138458"/>
                  <a:gd name="connsiteY27" fmla="*/ 0 h 1412149"/>
                  <a:gd name="connsiteX28" fmla="*/ 1033923 w 4138458"/>
                  <a:gd name="connsiteY28" fmla="*/ 0 h 1412149"/>
                  <a:gd name="connsiteX29" fmla="*/ 1055133 w 4138458"/>
                  <a:gd name="connsiteY29" fmla="*/ 0 h 1412149"/>
                  <a:gd name="connsiteX30" fmla="*/ 1080817 w 4138458"/>
                  <a:gd name="connsiteY30" fmla="*/ 0 h 1412149"/>
                  <a:gd name="connsiteX31" fmla="*/ 1115038 w 4138458"/>
                  <a:gd name="connsiteY31" fmla="*/ 0 h 1412149"/>
                  <a:gd name="connsiteX32" fmla="*/ 1143439 w 4138458"/>
                  <a:gd name="connsiteY32" fmla="*/ 0 h 1412149"/>
                  <a:gd name="connsiteX33" fmla="*/ 1160948 w 4138458"/>
                  <a:gd name="connsiteY33" fmla="*/ 0 h 1412149"/>
                  <a:gd name="connsiteX34" fmla="*/ 1216095 w 4138458"/>
                  <a:gd name="connsiteY34" fmla="*/ 0 h 1412149"/>
                  <a:gd name="connsiteX35" fmla="*/ 1220751 w 4138458"/>
                  <a:gd name="connsiteY35" fmla="*/ 0 h 1412149"/>
                  <a:gd name="connsiteX36" fmla="*/ 1267645 w 4138458"/>
                  <a:gd name="connsiteY36" fmla="*/ 0 h 1412149"/>
                  <a:gd name="connsiteX37" fmla="*/ 1291726 w 4138458"/>
                  <a:gd name="connsiteY37" fmla="*/ 0 h 1412149"/>
                  <a:gd name="connsiteX38" fmla="*/ 1301866 w 4138458"/>
                  <a:gd name="connsiteY38" fmla="*/ 0 h 1412149"/>
                  <a:gd name="connsiteX39" fmla="*/ 1331430 w 4138458"/>
                  <a:gd name="connsiteY39" fmla="*/ 0 h 1412149"/>
                  <a:gd name="connsiteX40" fmla="*/ 1375142 w 4138458"/>
                  <a:gd name="connsiteY40" fmla="*/ 0 h 1412149"/>
                  <a:gd name="connsiteX41" fmla="*/ 1408742 w 4138458"/>
                  <a:gd name="connsiteY41" fmla="*/ 0 h 1412149"/>
                  <a:gd name="connsiteX42" fmla="*/ 1455636 w 4138458"/>
                  <a:gd name="connsiteY42" fmla="*/ 0 h 1412149"/>
                  <a:gd name="connsiteX43" fmla="*/ 1479717 w 4138458"/>
                  <a:gd name="connsiteY43" fmla="*/ 0 h 1412149"/>
                  <a:gd name="connsiteX44" fmla="*/ 1489857 w 4138458"/>
                  <a:gd name="connsiteY44" fmla="*/ 0 h 1412149"/>
                  <a:gd name="connsiteX45" fmla="*/ 1536104 w 4138458"/>
                  <a:gd name="connsiteY45" fmla="*/ 0 h 1412149"/>
                  <a:gd name="connsiteX46" fmla="*/ 1617219 w 4138458"/>
                  <a:gd name="connsiteY46" fmla="*/ 0 h 1412149"/>
                  <a:gd name="connsiteX47" fmla="*/ 1651439 w 4138458"/>
                  <a:gd name="connsiteY47" fmla="*/ 0 h 1412149"/>
                  <a:gd name="connsiteX48" fmla="*/ 1728751 w 4138458"/>
                  <a:gd name="connsiteY48" fmla="*/ 0 h 1412149"/>
                  <a:gd name="connsiteX49" fmla="*/ 1775645 w 4138458"/>
                  <a:gd name="connsiteY49" fmla="*/ 0 h 1412149"/>
                  <a:gd name="connsiteX50" fmla="*/ 1799726 w 4138458"/>
                  <a:gd name="connsiteY50" fmla="*/ 0 h 1412149"/>
                  <a:gd name="connsiteX51" fmla="*/ 1809866 w 4138458"/>
                  <a:gd name="connsiteY51" fmla="*/ 0 h 1412149"/>
                  <a:gd name="connsiteX52" fmla="*/ 1831413 w 4138458"/>
                  <a:gd name="connsiteY52" fmla="*/ 0 h 1412149"/>
                  <a:gd name="connsiteX53" fmla="*/ 1905881 w 4138458"/>
                  <a:gd name="connsiteY53" fmla="*/ 0 h 1412149"/>
                  <a:gd name="connsiteX54" fmla="*/ 1992375 w 4138458"/>
                  <a:gd name="connsiteY54" fmla="*/ 0 h 1412149"/>
                  <a:gd name="connsiteX55" fmla="*/ 2107709 w 4138458"/>
                  <a:gd name="connsiteY55" fmla="*/ 0 h 1412149"/>
                  <a:gd name="connsiteX56" fmla="*/ 2120075 w 4138458"/>
                  <a:gd name="connsiteY56" fmla="*/ 0 h 1412149"/>
                  <a:gd name="connsiteX57" fmla="*/ 2185022 w 4138458"/>
                  <a:gd name="connsiteY57" fmla="*/ 0 h 1412149"/>
                  <a:gd name="connsiteX58" fmla="*/ 2231916 w 4138458"/>
                  <a:gd name="connsiteY58" fmla="*/ 0 h 1412149"/>
                  <a:gd name="connsiteX59" fmla="*/ 2255997 w 4138458"/>
                  <a:gd name="connsiteY59" fmla="*/ 0 h 1412149"/>
                  <a:gd name="connsiteX60" fmla="*/ 2266137 w 4138458"/>
                  <a:gd name="connsiteY60" fmla="*/ 0 h 1412149"/>
                  <a:gd name="connsiteX61" fmla="*/ 2281036 w 4138458"/>
                  <a:gd name="connsiteY61" fmla="*/ 0 h 1412149"/>
                  <a:gd name="connsiteX62" fmla="*/ 2473684 w 4138458"/>
                  <a:gd name="connsiteY62" fmla="*/ 0 h 1412149"/>
                  <a:gd name="connsiteX63" fmla="*/ 2514552 w 4138458"/>
                  <a:gd name="connsiteY63" fmla="*/ 0 h 1412149"/>
                  <a:gd name="connsiteX64" fmla="*/ 2520578 w 4138458"/>
                  <a:gd name="connsiteY64" fmla="*/ 0 h 1412149"/>
                  <a:gd name="connsiteX65" fmla="*/ 2544659 w 4138458"/>
                  <a:gd name="connsiteY65" fmla="*/ 0 h 1412149"/>
                  <a:gd name="connsiteX66" fmla="*/ 2554799 w 4138458"/>
                  <a:gd name="connsiteY66" fmla="*/ 0 h 1412149"/>
                  <a:gd name="connsiteX67" fmla="*/ 2680485 w 4138458"/>
                  <a:gd name="connsiteY67" fmla="*/ 0 h 1412149"/>
                  <a:gd name="connsiteX68" fmla="*/ 3005042 w 4138458"/>
                  <a:gd name="connsiteY68" fmla="*/ 0 h 1412149"/>
                  <a:gd name="connsiteX69" fmla="*/ 3022552 w 4138458"/>
                  <a:gd name="connsiteY69" fmla="*/ 0 h 1412149"/>
                  <a:gd name="connsiteX70" fmla="*/ 3082355 w 4138458"/>
                  <a:gd name="connsiteY70" fmla="*/ 0 h 1412149"/>
                  <a:gd name="connsiteX71" fmla="*/ 3129249 w 4138458"/>
                  <a:gd name="connsiteY71" fmla="*/ 0 h 1412149"/>
                  <a:gd name="connsiteX72" fmla="*/ 3153330 w 4138458"/>
                  <a:gd name="connsiteY72" fmla="*/ 0 h 1412149"/>
                  <a:gd name="connsiteX73" fmla="*/ 3163470 w 4138458"/>
                  <a:gd name="connsiteY73" fmla="*/ 0 h 1412149"/>
                  <a:gd name="connsiteX74" fmla="*/ 3236746 w 4138458"/>
                  <a:gd name="connsiteY74" fmla="*/ 0 h 1412149"/>
                  <a:gd name="connsiteX75" fmla="*/ 3671470 w 4138458"/>
                  <a:gd name="connsiteY75" fmla="*/ 0 h 1412149"/>
                  <a:gd name="connsiteX76" fmla="*/ 3796617 w 4138458"/>
                  <a:gd name="connsiteY76" fmla="*/ 71883 h 1412149"/>
                  <a:gd name="connsiteX77" fmla="*/ 4121076 w 4138458"/>
                  <a:gd name="connsiteY77" fmla="*/ 634192 h 1412149"/>
                  <a:gd name="connsiteX78" fmla="*/ 4121076 w 4138458"/>
                  <a:gd name="connsiteY78" fmla="*/ 777957 h 1412149"/>
                  <a:gd name="connsiteX79" fmla="*/ 3796617 w 4138458"/>
                  <a:gd name="connsiteY79" fmla="*/ 1340266 h 1412149"/>
                  <a:gd name="connsiteX80" fmla="*/ 3671470 w 4138458"/>
                  <a:gd name="connsiteY80" fmla="*/ 1412149 h 141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4138458" h="1412149">
                    <a:moveTo>
                      <a:pt x="3671470" y="1412149"/>
                    </a:moveTo>
                    <a:lnTo>
                      <a:pt x="3163470" y="1412149"/>
                    </a:lnTo>
                    <a:lnTo>
                      <a:pt x="3022552" y="1412149"/>
                    </a:lnTo>
                    <a:lnTo>
                      <a:pt x="2554799" y="1412149"/>
                    </a:lnTo>
                    <a:lnTo>
                      <a:pt x="2514552" y="1412149"/>
                    </a:lnTo>
                    <a:lnTo>
                      <a:pt x="2266137" y="1412149"/>
                    </a:lnTo>
                    <a:lnTo>
                      <a:pt x="1905881" y="1412149"/>
                    </a:lnTo>
                    <a:lnTo>
                      <a:pt x="1809866" y="1412149"/>
                    </a:lnTo>
                    <a:lnTo>
                      <a:pt x="1617219" y="1412149"/>
                    </a:lnTo>
                    <a:lnTo>
                      <a:pt x="1489857" y="1412149"/>
                    </a:lnTo>
                    <a:lnTo>
                      <a:pt x="1301866" y="1412149"/>
                    </a:lnTo>
                    <a:lnTo>
                      <a:pt x="1160948" y="1412149"/>
                    </a:lnTo>
                    <a:lnTo>
                      <a:pt x="1115038" y="1412149"/>
                    </a:lnTo>
                    <a:lnTo>
                      <a:pt x="840939" y="1412149"/>
                    </a:lnTo>
                    <a:lnTo>
                      <a:pt x="652948" y="1412149"/>
                    </a:lnTo>
                    <a:lnTo>
                      <a:pt x="466120" y="1412149"/>
                    </a:lnTo>
                    <a:cubicBezTo>
                      <a:pt x="420928" y="1412149"/>
                      <a:pt x="364147" y="1379686"/>
                      <a:pt x="340972" y="1340266"/>
                    </a:cubicBezTo>
                    <a:cubicBezTo>
                      <a:pt x="16513" y="777957"/>
                      <a:pt x="16513" y="777957"/>
                      <a:pt x="16513" y="777957"/>
                    </a:cubicBezTo>
                    <a:cubicBezTo>
                      <a:pt x="-5504" y="738538"/>
                      <a:pt x="-5504" y="673611"/>
                      <a:pt x="16513" y="634192"/>
                    </a:cubicBezTo>
                    <a:cubicBezTo>
                      <a:pt x="340972" y="71883"/>
                      <a:pt x="340972" y="71883"/>
                      <a:pt x="340972" y="71883"/>
                    </a:cubicBezTo>
                    <a:cubicBezTo>
                      <a:pt x="364147" y="32463"/>
                      <a:pt x="420928" y="0"/>
                      <a:pt x="466120" y="0"/>
                    </a:cubicBezTo>
                    <a:lnTo>
                      <a:pt x="652948" y="0"/>
                    </a:lnTo>
                    <a:lnTo>
                      <a:pt x="680314" y="0"/>
                    </a:lnTo>
                    <a:lnTo>
                      <a:pt x="840939" y="0"/>
                    </a:lnTo>
                    <a:lnTo>
                      <a:pt x="841276" y="0"/>
                    </a:lnTo>
                    <a:lnTo>
                      <a:pt x="867142" y="0"/>
                    </a:lnTo>
                    <a:lnTo>
                      <a:pt x="956611" y="0"/>
                    </a:lnTo>
                    <a:lnTo>
                      <a:pt x="1028104" y="0"/>
                    </a:lnTo>
                    <a:lnTo>
                      <a:pt x="1033923" y="0"/>
                    </a:lnTo>
                    <a:lnTo>
                      <a:pt x="1055133" y="0"/>
                    </a:lnTo>
                    <a:lnTo>
                      <a:pt x="1080817" y="0"/>
                    </a:lnTo>
                    <a:cubicBezTo>
                      <a:pt x="1115038" y="0"/>
                      <a:pt x="1115038" y="0"/>
                      <a:pt x="1115038" y="0"/>
                    </a:cubicBezTo>
                    <a:lnTo>
                      <a:pt x="1143439" y="0"/>
                    </a:lnTo>
                    <a:lnTo>
                      <a:pt x="1160948" y="0"/>
                    </a:lnTo>
                    <a:lnTo>
                      <a:pt x="1216095" y="0"/>
                    </a:lnTo>
                    <a:lnTo>
                      <a:pt x="1220751" y="0"/>
                    </a:lnTo>
                    <a:lnTo>
                      <a:pt x="1267645" y="0"/>
                    </a:lnTo>
                    <a:lnTo>
                      <a:pt x="1291726" y="0"/>
                    </a:lnTo>
                    <a:lnTo>
                      <a:pt x="1301866" y="0"/>
                    </a:lnTo>
                    <a:lnTo>
                      <a:pt x="1331430" y="0"/>
                    </a:lnTo>
                    <a:lnTo>
                      <a:pt x="1375142" y="0"/>
                    </a:lnTo>
                    <a:lnTo>
                      <a:pt x="1408742" y="0"/>
                    </a:lnTo>
                    <a:lnTo>
                      <a:pt x="1455636" y="0"/>
                    </a:lnTo>
                    <a:lnTo>
                      <a:pt x="1479717" y="0"/>
                    </a:lnTo>
                    <a:lnTo>
                      <a:pt x="1489857" y="0"/>
                    </a:lnTo>
                    <a:lnTo>
                      <a:pt x="1536104" y="0"/>
                    </a:lnTo>
                    <a:lnTo>
                      <a:pt x="1617219" y="0"/>
                    </a:lnTo>
                    <a:lnTo>
                      <a:pt x="1651439" y="0"/>
                    </a:lnTo>
                    <a:lnTo>
                      <a:pt x="1728751" y="0"/>
                    </a:lnTo>
                    <a:lnTo>
                      <a:pt x="1775645" y="0"/>
                    </a:lnTo>
                    <a:lnTo>
                      <a:pt x="1799726" y="0"/>
                    </a:lnTo>
                    <a:lnTo>
                      <a:pt x="1809866" y="0"/>
                    </a:lnTo>
                    <a:lnTo>
                      <a:pt x="1831413" y="0"/>
                    </a:lnTo>
                    <a:lnTo>
                      <a:pt x="1905881" y="0"/>
                    </a:lnTo>
                    <a:lnTo>
                      <a:pt x="1992375" y="0"/>
                    </a:lnTo>
                    <a:lnTo>
                      <a:pt x="2107709" y="0"/>
                    </a:lnTo>
                    <a:lnTo>
                      <a:pt x="2120075" y="0"/>
                    </a:lnTo>
                    <a:lnTo>
                      <a:pt x="2185022" y="0"/>
                    </a:lnTo>
                    <a:lnTo>
                      <a:pt x="2231916" y="0"/>
                    </a:lnTo>
                    <a:lnTo>
                      <a:pt x="2255997" y="0"/>
                    </a:lnTo>
                    <a:lnTo>
                      <a:pt x="2266137" y="0"/>
                    </a:lnTo>
                    <a:lnTo>
                      <a:pt x="2281036" y="0"/>
                    </a:lnTo>
                    <a:cubicBezTo>
                      <a:pt x="2372290" y="0"/>
                      <a:pt x="2433126" y="0"/>
                      <a:pt x="2473684" y="0"/>
                    </a:cubicBezTo>
                    <a:lnTo>
                      <a:pt x="2514552" y="0"/>
                    </a:lnTo>
                    <a:lnTo>
                      <a:pt x="2520578" y="0"/>
                    </a:lnTo>
                    <a:lnTo>
                      <a:pt x="2544659" y="0"/>
                    </a:lnTo>
                    <a:lnTo>
                      <a:pt x="2554799" y="0"/>
                    </a:lnTo>
                    <a:lnTo>
                      <a:pt x="2680485" y="0"/>
                    </a:lnTo>
                    <a:cubicBezTo>
                      <a:pt x="2830376" y="0"/>
                      <a:pt x="2933750" y="0"/>
                      <a:pt x="3005042" y="0"/>
                    </a:cubicBezTo>
                    <a:lnTo>
                      <a:pt x="3022552" y="0"/>
                    </a:lnTo>
                    <a:lnTo>
                      <a:pt x="3082355" y="0"/>
                    </a:lnTo>
                    <a:lnTo>
                      <a:pt x="3129249" y="0"/>
                    </a:lnTo>
                    <a:lnTo>
                      <a:pt x="3153330" y="0"/>
                    </a:lnTo>
                    <a:lnTo>
                      <a:pt x="3163470" y="0"/>
                    </a:lnTo>
                    <a:lnTo>
                      <a:pt x="3236746" y="0"/>
                    </a:lnTo>
                    <a:cubicBezTo>
                      <a:pt x="3671470" y="0"/>
                      <a:pt x="3671470" y="0"/>
                      <a:pt x="3671470" y="0"/>
                    </a:cubicBezTo>
                    <a:cubicBezTo>
                      <a:pt x="3717821" y="0"/>
                      <a:pt x="3773442" y="32463"/>
                      <a:pt x="3796617" y="71883"/>
                    </a:cubicBezTo>
                    <a:cubicBezTo>
                      <a:pt x="4121076" y="634192"/>
                      <a:pt x="4121076" y="634192"/>
                      <a:pt x="4121076" y="634192"/>
                    </a:cubicBezTo>
                    <a:cubicBezTo>
                      <a:pt x="4144252" y="673611"/>
                      <a:pt x="4144252" y="738538"/>
                      <a:pt x="4121076" y="777957"/>
                    </a:cubicBezTo>
                    <a:cubicBezTo>
                      <a:pt x="3796617" y="1340266"/>
                      <a:pt x="3796617" y="1340266"/>
                      <a:pt x="3796617" y="1340266"/>
                    </a:cubicBezTo>
                    <a:cubicBezTo>
                      <a:pt x="3773442" y="1379686"/>
                      <a:pt x="3717821" y="1412149"/>
                      <a:pt x="3671470" y="1412149"/>
                    </a:cubicBezTo>
                    <a:close/>
                  </a:path>
                </a:pathLst>
              </a:custGeom>
              <a:solidFill>
                <a:srgbClr val="002060">
                  <a:alpha val="0"/>
                </a:srgbClr>
              </a:solidFill>
              <a:ln w="38100">
                <a:gradFill flip="none" rotWithShape="1">
                  <a:gsLst>
                    <a:gs pos="0">
                      <a:srgbClr val="F9F9F9"/>
                    </a:gs>
                    <a:gs pos="100000">
                      <a:schemeClr val="bg1">
                        <a:lumMod val="75000"/>
                      </a:schemeClr>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dirty="0">
                  <a:solidFill>
                    <a:prstClr val="black"/>
                  </a:solidFill>
                </a:endParaRPr>
              </a:p>
            </p:txBody>
          </p:sp>
          <p:sp>
            <p:nvSpPr>
              <p:cNvPr id="46" name="任意多边形 76">
                <a:extLst>
                  <a:ext uri="{FF2B5EF4-FFF2-40B4-BE49-F238E27FC236}">
                    <a16:creationId xmlns:a16="http://schemas.microsoft.com/office/drawing/2014/main" id="{6466F732-EDBE-4F3D-9820-473BEC0225AF}"/>
                  </a:ext>
                </a:extLst>
              </p:cNvPr>
              <p:cNvSpPr/>
              <p:nvPr/>
            </p:nvSpPr>
            <p:spPr bwMode="auto">
              <a:xfrm rot="10800000">
                <a:off x="1348136" y="2196985"/>
                <a:ext cx="2581375" cy="631527"/>
              </a:xfrm>
              <a:custGeom>
                <a:avLst/>
                <a:gdLst>
                  <a:gd name="connsiteX0" fmla="*/ 3119312 w 3393888"/>
                  <a:gd name="connsiteY0" fmla="*/ 830306 h 830306"/>
                  <a:gd name="connsiteX1" fmla="*/ 2920034 w 3393888"/>
                  <a:gd name="connsiteY1" fmla="*/ 830306 h 830306"/>
                  <a:gd name="connsiteX2" fmla="*/ 2737766 w 3393888"/>
                  <a:gd name="connsiteY2" fmla="*/ 830306 h 830306"/>
                  <a:gd name="connsiteX3" fmla="*/ 2720756 w 3393888"/>
                  <a:gd name="connsiteY3" fmla="*/ 830306 h 830306"/>
                  <a:gd name="connsiteX4" fmla="*/ 2538488 w 3393888"/>
                  <a:gd name="connsiteY4" fmla="*/ 830306 h 830306"/>
                  <a:gd name="connsiteX5" fmla="*/ 2339210 w 3393888"/>
                  <a:gd name="connsiteY5" fmla="*/ 830306 h 830306"/>
                  <a:gd name="connsiteX6" fmla="*/ 2334818 w 3393888"/>
                  <a:gd name="connsiteY6" fmla="*/ 828994 h 830306"/>
                  <a:gd name="connsiteX7" fmla="*/ 2330399 w 3393888"/>
                  <a:gd name="connsiteY7" fmla="*/ 830306 h 830306"/>
                  <a:gd name="connsiteX8" fmla="*/ 1948853 w 3393888"/>
                  <a:gd name="connsiteY8" fmla="*/ 830306 h 830306"/>
                  <a:gd name="connsiteX9" fmla="*/ 1944461 w 3393888"/>
                  <a:gd name="connsiteY9" fmla="*/ 828994 h 830306"/>
                  <a:gd name="connsiteX10" fmla="*/ 1940042 w 3393888"/>
                  <a:gd name="connsiteY10" fmla="*/ 830306 h 830306"/>
                  <a:gd name="connsiteX11" fmla="*/ 1580314 w 3393888"/>
                  <a:gd name="connsiteY11" fmla="*/ 830306 h 830306"/>
                  <a:gd name="connsiteX12" fmla="*/ 1558496 w 3393888"/>
                  <a:gd name="connsiteY12" fmla="*/ 830306 h 830306"/>
                  <a:gd name="connsiteX13" fmla="*/ 1291762 w 3393888"/>
                  <a:gd name="connsiteY13" fmla="*/ 830306 h 830306"/>
                  <a:gd name="connsiteX14" fmla="*/ 1198768 w 3393888"/>
                  <a:gd name="connsiteY14" fmla="*/ 830306 h 830306"/>
                  <a:gd name="connsiteX15" fmla="*/ 1133844 w 3393888"/>
                  <a:gd name="connsiteY15" fmla="*/ 830306 h 830306"/>
                  <a:gd name="connsiteX16" fmla="*/ 910216 w 3393888"/>
                  <a:gd name="connsiteY16" fmla="*/ 830306 h 830306"/>
                  <a:gd name="connsiteX17" fmla="*/ 798379 w 3393888"/>
                  <a:gd name="connsiteY17" fmla="*/ 830306 h 830306"/>
                  <a:gd name="connsiteX18" fmla="*/ 752298 w 3393888"/>
                  <a:gd name="connsiteY18" fmla="*/ 830306 h 830306"/>
                  <a:gd name="connsiteX19" fmla="*/ 655613 w 3393888"/>
                  <a:gd name="connsiteY19" fmla="*/ 830306 h 830306"/>
                  <a:gd name="connsiteX20" fmla="*/ 416833 w 3393888"/>
                  <a:gd name="connsiteY20" fmla="*/ 830306 h 830306"/>
                  <a:gd name="connsiteX21" fmla="*/ 274067 w 3393888"/>
                  <a:gd name="connsiteY21" fmla="*/ 830306 h 830306"/>
                  <a:gd name="connsiteX22" fmla="*/ 200483 w 3393888"/>
                  <a:gd name="connsiteY22" fmla="*/ 788041 h 830306"/>
                  <a:gd name="connsiteX23" fmla="*/ 9710 w 3393888"/>
                  <a:gd name="connsiteY23" fmla="*/ 457418 h 830306"/>
                  <a:gd name="connsiteX24" fmla="*/ 9710 w 3393888"/>
                  <a:gd name="connsiteY24" fmla="*/ 372888 h 830306"/>
                  <a:gd name="connsiteX25" fmla="*/ 200483 w 3393888"/>
                  <a:gd name="connsiteY25" fmla="*/ 42265 h 830306"/>
                  <a:gd name="connsiteX26" fmla="*/ 274067 w 3393888"/>
                  <a:gd name="connsiteY26" fmla="*/ 0 h 830306"/>
                  <a:gd name="connsiteX27" fmla="*/ 400007 w 3393888"/>
                  <a:gd name="connsiteY27" fmla="*/ 0 h 830306"/>
                  <a:gd name="connsiteX28" fmla="*/ 416833 w 3393888"/>
                  <a:gd name="connsiteY28" fmla="*/ 0 h 830306"/>
                  <a:gd name="connsiteX29" fmla="*/ 494648 w 3393888"/>
                  <a:gd name="connsiteY29" fmla="*/ 0 h 830306"/>
                  <a:gd name="connsiteX30" fmla="*/ 542773 w 3393888"/>
                  <a:gd name="connsiteY30" fmla="*/ 0 h 830306"/>
                  <a:gd name="connsiteX31" fmla="*/ 607920 w 3393888"/>
                  <a:gd name="connsiteY31" fmla="*/ 0 h 830306"/>
                  <a:gd name="connsiteX32" fmla="*/ 637414 w 3393888"/>
                  <a:gd name="connsiteY32" fmla="*/ 0 h 830306"/>
                  <a:gd name="connsiteX33" fmla="*/ 649651 w 3393888"/>
                  <a:gd name="connsiteY33" fmla="*/ 0 h 830306"/>
                  <a:gd name="connsiteX34" fmla="*/ 655613 w 3393888"/>
                  <a:gd name="connsiteY34" fmla="*/ 0 h 830306"/>
                  <a:gd name="connsiteX35" fmla="*/ 750685 w 3393888"/>
                  <a:gd name="connsiteY35" fmla="*/ 0 h 830306"/>
                  <a:gd name="connsiteX36" fmla="*/ 752298 w 3393888"/>
                  <a:gd name="connsiteY36" fmla="*/ 0 h 830306"/>
                  <a:gd name="connsiteX37" fmla="*/ 792417 w 3393888"/>
                  <a:gd name="connsiteY37" fmla="*/ 0 h 830306"/>
                  <a:gd name="connsiteX38" fmla="*/ 798379 w 3393888"/>
                  <a:gd name="connsiteY38" fmla="*/ 0 h 830306"/>
                  <a:gd name="connsiteX39" fmla="*/ 878238 w 3393888"/>
                  <a:gd name="connsiteY39" fmla="*/ 0 h 830306"/>
                  <a:gd name="connsiteX40" fmla="*/ 910216 w 3393888"/>
                  <a:gd name="connsiteY40" fmla="*/ 0 h 830306"/>
                  <a:gd name="connsiteX41" fmla="*/ 972879 w 3393888"/>
                  <a:gd name="connsiteY41" fmla="*/ 0 h 830306"/>
                  <a:gd name="connsiteX42" fmla="*/ 1036156 w 3393888"/>
                  <a:gd name="connsiteY42" fmla="*/ 0 h 830306"/>
                  <a:gd name="connsiteX43" fmla="*/ 1086151 w 3393888"/>
                  <a:gd name="connsiteY43" fmla="*/ 0 h 830306"/>
                  <a:gd name="connsiteX44" fmla="*/ 1127882 w 3393888"/>
                  <a:gd name="connsiteY44" fmla="*/ 0 h 830306"/>
                  <a:gd name="connsiteX45" fmla="*/ 1130797 w 3393888"/>
                  <a:gd name="connsiteY45" fmla="*/ 0 h 830306"/>
                  <a:gd name="connsiteX46" fmla="*/ 1133844 w 3393888"/>
                  <a:gd name="connsiteY46" fmla="*/ 0 h 830306"/>
                  <a:gd name="connsiteX47" fmla="*/ 1198768 w 3393888"/>
                  <a:gd name="connsiteY47" fmla="*/ 0 h 830306"/>
                  <a:gd name="connsiteX48" fmla="*/ 1244068 w 3393888"/>
                  <a:gd name="connsiteY48" fmla="*/ 0 h 830306"/>
                  <a:gd name="connsiteX49" fmla="*/ 1285800 w 3393888"/>
                  <a:gd name="connsiteY49" fmla="*/ 0 h 830306"/>
                  <a:gd name="connsiteX50" fmla="*/ 1291762 w 3393888"/>
                  <a:gd name="connsiteY50" fmla="*/ 0 h 830306"/>
                  <a:gd name="connsiteX51" fmla="*/ 1324708 w 3393888"/>
                  <a:gd name="connsiteY51" fmla="*/ 0 h 830306"/>
                  <a:gd name="connsiteX52" fmla="*/ 1532621 w 3393888"/>
                  <a:gd name="connsiteY52" fmla="*/ 0 h 830306"/>
                  <a:gd name="connsiteX53" fmla="*/ 1558496 w 3393888"/>
                  <a:gd name="connsiteY53" fmla="*/ 0 h 830306"/>
                  <a:gd name="connsiteX54" fmla="*/ 1574352 w 3393888"/>
                  <a:gd name="connsiteY54" fmla="*/ 0 h 830306"/>
                  <a:gd name="connsiteX55" fmla="*/ 1580314 w 3393888"/>
                  <a:gd name="connsiteY55" fmla="*/ 0 h 830306"/>
                  <a:gd name="connsiteX56" fmla="*/ 1684436 w 3393888"/>
                  <a:gd name="connsiteY56" fmla="*/ 0 h 830306"/>
                  <a:gd name="connsiteX57" fmla="*/ 1940042 w 3393888"/>
                  <a:gd name="connsiteY57" fmla="*/ 0 h 830306"/>
                  <a:gd name="connsiteX58" fmla="*/ 1944461 w 3393888"/>
                  <a:gd name="connsiteY58" fmla="*/ 1312 h 830306"/>
                  <a:gd name="connsiteX59" fmla="*/ 1948853 w 3393888"/>
                  <a:gd name="connsiteY59" fmla="*/ 0 h 830306"/>
                  <a:gd name="connsiteX60" fmla="*/ 2330399 w 3393888"/>
                  <a:gd name="connsiteY60" fmla="*/ 0 h 830306"/>
                  <a:gd name="connsiteX61" fmla="*/ 2334818 w 3393888"/>
                  <a:gd name="connsiteY61" fmla="*/ 1312 h 830306"/>
                  <a:gd name="connsiteX62" fmla="*/ 2339210 w 3393888"/>
                  <a:gd name="connsiteY62" fmla="*/ 0 h 830306"/>
                  <a:gd name="connsiteX63" fmla="*/ 2465150 w 3393888"/>
                  <a:gd name="connsiteY63" fmla="*/ 0 h 830306"/>
                  <a:gd name="connsiteX64" fmla="*/ 2538488 w 3393888"/>
                  <a:gd name="connsiteY64" fmla="*/ 0 h 830306"/>
                  <a:gd name="connsiteX65" fmla="*/ 2559791 w 3393888"/>
                  <a:gd name="connsiteY65" fmla="*/ 0 h 830306"/>
                  <a:gd name="connsiteX66" fmla="*/ 2664428 w 3393888"/>
                  <a:gd name="connsiteY66" fmla="*/ 0 h 830306"/>
                  <a:gd name="connsiteX67" fmla="*/ 2673062 w 3393888"/>
                  <a:gd name="connsiteY67" fmla="*/ 0 h 830306"/>
                  <a:gd name="connsiteX68" fmla="*/ 2714794 w 3393888"/>
                  <a:gd name="connsiteY68" fmla="*/ 0 h 830306"/>
                  <a:gd name="connsiteX69" fmla="*/ 2720756 w 3393888"/>
                  <a:gd name="connsiteY69" fmla="*/ 0 h 830306"/>
                  <a:gd name="connsiteX70" fmla="*/ 2737766 w 3393888"/>
                  <a:gd name="connsiteY70" fmla="*/ 0 h 830306"/>
                  <a:gd name="connsiteX71" fmla="*/ 2759069 w 3393888"/>
                  <a:gd name="connsiteY71" fmla="*/ 0 h 830306"/>
                  <a:gd name="connsiteX72" fmla="*/ 2863706 w 3393888"/>
                  <a:gd name="connsiteY72" fmla="*/ 0 h 830306"/>
                  <a:gd name="connsiteX73" fmla="*/ 2872340 w 3393888"/>
                  <a:gd name="connsiteY73" fmla="*/ 0 h 830306"/>
                  <a:gd name="connsiteX74" fmla="*/ 2914072 w 3393888"/>
                  <a:gd name="connsiteY74" fmla="*/ 0 h 830306"/>
                  <a:gd name="connsiteX75" fmla="*/ 2920034 w 3393888"/>
                  <a:gd name="connsiteY75" fmla="*/ 0 h 830306"/>
                  <a:gd name="connsiteX76" fmla="*/ 2958347 w 3393888"/>
                  <a:gd name="connsiteY76" fmla="*/ 0 h 830306"/>
                  <a:gd name="connsiteX77" fmla="*/ 3119312 w 3393888"/>
                  <a:gd name="connsiteY77" fmla="*/ 0 h 830306"/>
                  <a:gd name="connsiteX78" fmla="*/ 3192896 w 3393888"/>
                  <a:gd name="connsiteY78" fmla="*/ 42265 h 830306"/>
                  <a:gd name="connsiteX79" fmla="*/ 3383669 w 3393888"/>
                  <a:gd name="connsiteY79" fmla="*/ 372888 h 830306"/>
                  <a:gd name="connsiteX80" fmla="*/ 3383669 w 3393888"/>
                  <a:gd name="connsiteY80" fmla="*/ 457418 h 830306"/>
                  <a:gd name="connsiteX81" fmla="*/ 3192896 w 3393888"/>
                  <a:gd name="connsiteY81" fmla="*/ 788041 h 830306"/>
                  <a:gd name="connsiteX82" fmla="*/ 3119312 w 3393888"/>
                  <a:gd name="connsiteY82" fmla="*/ 830306 h 83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3393888" h="830306">
                    <a:moveTo>
                      <a:pt x="3119312" y="830306"/>
                    </a:moveTo>
                    <a:lnTo>
                      <a:pt x="2920034" y="830306"/>
                    </a:lnTo>
                    <a:lnTo>
                      <a:pt x="2737766" y="830306"/>
                    </a:lnTo>
                    <a:lnTo>
                      <a:pt x="2720756" y="830306"/>
                    </a:lnTo>
                    <a:lnTo>
                      <a:pt x="2538488" y="830306"/>
                    </a:lnTo>
                    <a:lnTo>
                      <a:pt x="2339210" y="830306"/>
                    </a:lnTo>
                    <a:lnTo>
                      <a:pt x="2334818" y="828994"/>
                    </a:lnTo>
                    <a:lnTo>
                      <a:pt x="2330399" y="830306"/>
                    </a:lnTo>
                    <a:lnTo>
                      <a:pt x="1948853" y="830306"/>
                    </a:lnTo>
                    <a:lnTo>
                      <a:pt x="1944461" y="828994"/>
                    </a:lnTo>
                    <a:lnTo>
                      <a:pt x="1940042" y="830306"/>
                    </a:lnTo>
                    <a:lnTo>
                      <a:pt x="1580314" y="830306"/>
                    </a:lnTo>
                    <a:lnTo>
                      <a:pt x="1558496" y="830306"/>
                    </a:lnTo>
                    <a:lnTo>
                      <a:pt x="1291762" y="830306"/>
                    </a:lnTo>
                    <a:lnTo>
                      <a:pt x="1198768" y="830306"/>
                    </a:lnTo>
                    <a:lnTo>
                      <a:pt x="1133844" y="830306"/>
                    </a:lnTo>
                    <a:lnTo>
                      <a:pt x="910216" y="830306"/>
                    </a:lnTo>
                    <a:lnTo>
                      <a:pt x="798379" y="830306"/>
                    </a:lnTo>
                    <a:lnTo>
                      <a:pt x="752298" y="830306"/>
                    </a:lnTo>
                    <a:lnTo>
                      <a:pt x="655613" y="830306"/>
                    </a:lnTo>
                    <a:lnTo>
                      <a:pt x="416833" y="830306"/>
                    </a:lnTo>
                    <a:lnTo>
                      <a:pt x="274067" y="830306"/>
                    </a:lnTo>
                    <a:cubicBezTo>
                      <a:pt x="247495" y="830306"/>
                      <a:pt x="214109" y="811219"/>
                      <a:pt x="200483" y="788041"/>
                    </a:cubicBezTo>
                    <a:cubicBezTo>
                      <a:pt x="9710" y="457418"/>
                      <a:pt x="9710" y="457418"/>
                      <a:pt x="9710" y="457418"/>
                    </a:cubicBezTo>
                    <a:cubicBezTo>
                      <a:pt x="-3236" y="434241"/>
                      <a:pt x="-3236" y="396066"/>
                      <a:pt x="9710" y="372888"/>
                    </a:cubicBezTo>
                    <a:cubicBezTo>
                      <a:pt x="200483" y="42265"/>
                      <a:pt x="200483" y="42265"/>
                      <a:pt x="200483" y="42265"/>
                    </a:cubicBezTo>
                    <a:cubicBezTo>
                      <a:pt x="214109" y="19088"/>
                      <a:pt x="247495" y="0"/>
                      <a:pt x="274067" y="0"/>
                    </a:cubicBezTo>
                    <a:cubicBezTo>
                      <a:pt x="321760" y="0"/>
                      <a:pt x="363492" y="0"/>
                      <a:pt x="400007" y="0"/>
                    </a:cubicBezTo>
                    <a:lnTo>
                      <a:pt x="416833" y="0"/>
                    </a:lnTo>
                    <a:lnTo>
                      <a:pt x="494648" y="0"/>
                    </a:lnTo>
                    <a:lnTo>
                      <a:pt x="542773" y="0"/>
                    </a:lnTo>
                    <a:lnTo>
                      <a:pt x="607920" y="0"/>
                    </a:lnTo>
                    <a:lnTo>
                      <a:pt x="637414" y="0"/>
                    </a:lnTo>
                    <a:lnTo>
                      <a:pt x="649651" y="0"/>
                    </a:lnTo>
                    <a:cubicBezTo>
                      <a:pt x="655613" y="0"/>
                      <a:pt x="655613" y="0"/>
                      <a:pt x="655613" y="0"/>
                    </a:cubicBezTo>
                    <a:lnTo>
                      <a:pt x="750685" y="0"/>
                    </a:lnTo>
                    <a:lnTo>
                      <a:pt x="752298" y="0"/>
                    </a:lnTo>
                    <a:lnTo>
                      <a:pt x="792417" y="0"/>
                    </a:lnTo>
                    <a:lnTo>
                      <a:pt x="798379" y="0"/>
                    </a:lnTo>
                    <a:lnTo>
                      <a:pt x="878238" y="0"/>
                    </a:lnTo>
                    <a:lnTo>
                      <a:pt x="910216" y="0"/>
                    </a:lnTo>
                    <a:lnTo>
                      <a:pt x="972879" y="0"/>
                    </a:lnTo>
                    <a:lnTo>
                      <a:pt x="1036156" y="0"/>
                    </a:lnTo>
                    <a:lnTo>
                      <a:pt x="1086151" y="0"/>
                    </a:lnTo>
                    <a:lnTo>
                      <a:pt x="1127882" y="0"/>
                    </a:lnTo>
                    <a:lnTo>
                      <a:pt x="1130797" y="0"/>
                    </a:lnTo>
                    <a:lnTo>
                      <a:pt x="1133844" y="0"/>
                    </a:lnTo>
                    <a:lnTo>
                      <a:pt x="1198768" y="0"/>
                    </a:lnTo>
                    <a:lnTo>
                      <a:pt x="1244068" y="0"/>
                    </a:lnTo>
                    <a:lnTo>
                      <a:pt x="1285800" y="0"/>
                    </a:lnTo>
                    <a:lnTo>
                      <a:pt x="1291762" y="0"/>
                    </a:lnTo>
                    <a:lnTo>
                      <a:pt x="1324708" y="0"/>
                    </a:lnTo>
                    <a:cubicBezTo>
                      <a:pt x="1434253" y="0"/>
                      <a:pt x="1496851" y="0"/>
                      <a:pt x="1532621" y="0"/>
                    </a:cubicBezTo>
                    <a:lnTo>
                      <a:pt x="1558496" y="0"/>
                    </a:lnTo>
                    <a:lnTo>
                      <a:pt x="1574352" y="0"/>
                    </a:lnTo>
                    <a:lnTo>
                      <a:pt x="1580314" y="0"/>
                    </a:lnTo>
                    <a:lnTo>
                      <a:pt x="1684436" y="0"/>
                    </a:lnTo>
                    <a:cubicBezTo>
                      <a:pt x="1940042" y="0"/>
                      <a:pt x="1940042" y="0"/>
                      <a:pt x="1940042" y="0"/>
                    </a:cubicBezTo>
                    <a:lnTo>
                      <a:pt x="1944461" y="1312"/>
                    </a:lnTo>
                    <a:lnTo>
                      <a:pt x="1948853" y="0"/>
                    </a:lnTo>
                    <a:cubicBezTo>
                      <a:pt x="2330399" y="0"/>
                      <a:pt x="2330399" y="0"/>
                      <a:pt x="2330399" y="0"/>
                    </a:cubicBezTo>
                    <a:lnTo>
                      <a:pt x="2334818" y="1312"/>
                    </a:lnTo>
                    <a:lnTo>
                      <a:pt x="2339210" y="0"/>
                    </a:lnTo>
                    <a:cubicBezTo>
                      <a:pt x="2386903" y="0"/>
                      <a:pt x="2428635" y="0"/>
                      <a:pt x="2465150" y="0"/>
                    </a:cubicBezTo>
                    <a:lnTo>
                      <a:pt x="2538488" y="0"/>
                    </a:lnTo>
                    <a:lnTo>
                      <a:pt x="2559791" y="0"/>
                    </a:lnTo>
                    <a:lnTo>
                      <a:pt x="2664428" y="0"/>
                    </a:lnTo>
                    <a:lnTo>
                      <a:pt x="2673062" y="0"/>
                    </a:lnTo>
                    <a:lnTo>
                      <a:pt x="2714794" y="0"/>
                    </a:lnTo>
                    <a:lnTo>
                      <a:pt x="2720756" y="0"/>
                    </a:lnTo>
                    <a:lnTo>
                      <a:pt x="2737766" y="0"/>
                    </a:lnTo>
                    <a:lnTo>
                      <a:pt x="2759069" y="0"/>
                    </a:lnTo>
                    <a:lnTo>
                      <a:pt x="2863706" y="0"/>
                    </a:lnTo>
                    <a:lnTo>
                      <a:pt x="2872340" y="0"/>
                    </a:lnTo>
                    <a:lnTo>
                      <a:pt x="2914072" y="0"/>
                    </a:lnTo>
                    <a:lnTo>
                      <a:pt x="2920034" y="0"/>
                    </a:lnTo>
                    <a:lnTo>
                      <a:pt x="2958347" y="0"/>
                    </a:lnTo>
                    <a:cubicBezTo>
                      <a:pt x="3119312" y="0"/>
                      <a:pt x="3119312" y="0"/>
                      <a:pt x="3119312" y="0"/>
                    </a:cubicBezTo>
                    <a:cubicBezTo>
                      <a:pt x="3146565" y="0"/>
                      <a:pt x="3179269" y="19088"/>
                      <a:pt x="3192896" y="42265"/>
                    </a:cubicBezTo>
                    <a:cubicBezTo>
                      <a:pt x="3383669" y="372888"/>
                      <a:pt x="3383669" y="372888"/>
                      <a:pt x="3383669" y="372888"/>
                    </a:cubicBezTo>
                    <a:cubicBezTo>
                      <a:pt x="3397295" y="396066"/>
                      <a:pt x="3397295" y="434241"/>
                      <a:pt x="3383669" y="457418"/>
                    </a:cubicBezTo>
                    <a:cubicBezTo>
                      <a:pt x="3192896" y="788041"/>
                      <a:pt x="3192896" y="788041"/>
                      <a:pt x="3192896" y="788041"/>
                    </a:cubicBezTo>
                    <a:cubicBezTo>
                      <a:pt x="3179269" y="811219"/>
                      <a:pt x="3146565" y="830306"/>
                      <a:pt x="3119312" y="830306"/>
                    </a:cubicBezTo>
                    <a:close/>
                  </a:path>
                </a:pathLst>
              </a:custGeom>
              <a:solidFill>
                <a:schemeClr val="bg1">
                  <a:alpha val="0"/>
                </a:schemeClr>
              </a:solidFill>
              <a:ln w="38100">
                <a:gradFill flip="none" rotWithShape="1">
                  <a:gsLst>
                    <a:gs pos="100000">
                      <a:schemeClr val="bg1"/>
                    </a:gs>
                    <a:gs pos="0">
                      <a:srgbClr val="B6B6B6"/>
                    </a:gs>
                  </a:gsLst>
                  <a:lin ang="2700000" scaled="1"/>
                  <a:tileRect/>
                </a:gradFill>
              </a:ln>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nvGrpSpPr>
            <p:cNvPr id="38" name="组合 37">
              <a:extLst>
                <a:ext uri="{FF2B5EF4-FFF2-40B4-BE49-F238E27FC236}">
                  <a16:creationId xmlns:a16="http://schemas.microsoft.com/office/drawing/2014/main" id="{C32EA493-11FE-490B-83B3-6A2D92EE86A3}"/>
                </a:ext>
              </a:extLst>
            </p:cNvPr>
            <p:cNvGrpSpPr/>
            <p:nvPr/>
          </p:nvGrpSpPr>
          <p:grpSpPr>
            <a:xfrm>
              <a:off x="5673726" y="2714025"/>
              <a:ext cx="1603916" cy="1429949"/>
              <a:chOff x="2077338" y="1557586"/>
              <a:chExt cx="2138277" cy="1907040"/>
            </a:xfrm>
          </p:grpSpPr>
          <p:sp>
            <p:nvSpPr>
              <p:cNvPr id="41" name="任意多边形 78">
                <a:extLst>
                  <a:ext uri="{FF2B5EF4-FFF2-40B4-BE49-F238E27FC236}">
                    <a16:creationId xmlns:a16="http://schemas.microsoft.com/office/drawing/2014/main" id="{FAA19E49-9D9E-40B1-BE6B-A7461F4D5C02}"/>
                  </a:ext>
                </a:extLst>
              </p:cNvPr>
              <p:cNvSpPr/>
              <p:nvPr/>
            </p:nvSpPr>
            <p:spPr bwMode="auto">
              <a:xfrm rot="10800000">
                <a:off x="2082168" y="1557586"/>
                <a:ext cx="2123116" cy="1895135"/>
              </a:xfrm>
              <a:custGeom>
                <a:avLst/>
                <a:gdLst>
                  <a:gd name="connsiteX0" fmla="*/ 1795626 w 2791387"/>
                  <a:gd name="connsiteY0" fmla="*/ 2117139 h 2491648"/>
                  <a:gd name="connsiteX1" fmla="*/ 1950063 w 2791387"/>
                  <a:gd name="connsiteY1" fmla="*/ 2028434 h 2491648"/>
                  <a:gd name="connsiteX2" fmla="*/ 2350454 w 2791387"/>
                  <a:gd name="connsiteY2" fmla="*/ 1334530 h 2491648"/>
                  <a:gd name="connsiteX3" fmla="*/ 2350454 w 2791387"/>
                  <a:gd name="connsiteY3" fmla="*/ 1157119 h 2491648"/>
                  <a:gd name="connsiteX4" fmla="*/ 1950063 w 2791387"/>
                  <a:gd name="connsiteY4" fmla="*/ 463215 h 2491648"/>
                  <a:gd name="connsiteX5" fmla="*/ 1795626 w 2791387"/>
                  <a:gd name="connsiteY5" fmla="*/ 374509 h 2491648"/>
                  <a:gd name="connsiteX6" fmla="*/ 994844 w 2791387"/>
                  <a:gd name="connsiteY6" fmla="*/ 374509 h 2491648"/>
                  <a:gd name="connsiteX7" fmla="*/ 840408 w 2791387"/>
                  <a:gd name="connsiteY7" fmla="*/ 463215 h 2491648"/>
                  <a:gd name="connsiteX8" fmla="*/ 440017 w 2791387"/>
                  <a:gd name="connsiteY8" fmla="*/ 1157119 h 2491648"/>
                  <a:gd name="connsiteX9" fmla="*/ 440017 w 2791387"/>
                  <a:gd name="connsiteY9" fmla="*/ 1334530 h 2491648"/>
                  <a:gd name="connsiteX10" fmla="*/ 840408 w 2791387"/>
                  <a:gd name="connsiteY10" fmla="*/ 2028434 h 2491648"/>
                  <a:gd name="connsiteX11" fmla="*/ 994844 w 2791387"/>
                  <a:gd name="connsiteY11" fmla="*/ 2117139 h 2491648"/>
                  <a:gd name="connsiteX12" fmla="*/ 1967414 w 2791387"/>
                  <a:gd name="connsiteY12" fmla="*/ 2491648 h 2491648"/>
                  <a:gd name="connsiteX13" fmla="*/ 822440 w 2791387"/>
                  <a:gd name="connsiteY13" fmla="*/ 2491648 h 2491648"/>
                  <a:gd name="connsiteX14" fmla="*/ 601623 w 2791387"/>
                  <a:gd name="connsiteY14" fmla="*/ 2364815 h 2491648"/>
                  <a:gd name="connsiteX15" fmla="*/ 29136 w 2791387"/>
                  <a:gd name="connsiteY15" fmla="*/ 1372657 h 2491648"/>
                  <a:gd name="connsiteX16" fmla="*/ 29136 w 2791387"/>
                  <a:gd name="connsiteY16" fmla="*/ 1118992 h 2491648"/>
                  <a:gd name="connsiteX17" fmla="*/ 601623 w 2791387"/>
                  <a:gd name="connsiteY17" fmla="*/ 126833 h 2491648"/>
                  <a:gd name="connsiteX18" fmla="*/ 822440 w 2791387"/>
                  <a:gd name="connsiteY18" fmla="*/ 0 h 2491648"/>
                  <a:gd name="connsiteX19" fmla="*/ 1967414 w 2791387"/>
                  <a:gd name="connsiteY19" fmla="*/ 0 h 2491648"/>
                  <a:gd name="connsiteX20" fmla="*/ 2188231 w 2791387"/>
                  <a:gd name="connsiteY20" fmla="*/ 126833 h 2491648"/>
                  <a:gd name="connsiteX21" fmla="*/ 2760718 w 2791387"/>
                  <a:gd name="connsiteY21" fmla="*/ 1118992 h 2491648"/>
                  <a:gd name="connsiteX22" fmla="*/ 2760718 w 2791387"/>
                  <a:gd name="connsiteY22" fmla="*/ 1372657 h 2491648"/>
                  <a:gd name="connsiteX23" fmla="*/ 2188231 w 2791387"/>
                  <a:gd name="connsiteY23" fmla="*/ 2364815 h 2491648"/>
                  <a:gd name="connsiteX24" fmla="*/ 1967414 w 2791387"/>
                  <a:gd name="connsiteY24" fmla="*/ 2491648 h 249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91387" h="2491648">
                    <a:moveTo>
                      <a:pt x="1795626" y="2117139"/>
                    </a:moveTo>
                    <a:cubicBezTo>
                      <a:pt x="1852825" y="2117139"/>
                      <a:pt x="1921463" y="2077079"/>
                      <a:pt x="1950063" y="2028434"/>
                    </a:cubicBezTo>
                    <a:cubicBezTo>
                      <a:pt x="1950063" y="2028434"/>
                      <a:pt x="1950063" y="2028434"/>
                      <a:pt x="2350454" y="1334530"/>
                    </a:cubicBezTo>
                    <a:cubicBezTo>
                      <a:pt x="2379053" y="1285885"/>
                      <a:pt x="2379053" y="1205764"/>
                      <a:pt x="2350454" y="1157119"/>
                    </a:cubicBezTo>
                    <a:cubicBezTo>
                      <a:pt x="2350454" y="1157119"/>
                      <a:pt x="2350454" y="1157119"/>
                      <a:pt x="1950063" y="463215"/>
                    </a:cubicBezTo>
                    <a:cubicBezTo>
                      <a:pt x="1921463" y="414570"/>
                      <a:pt x="1852825" y="374509"/>
                      <a:pt x="1795626" y="374509"/>
                    </a:cubicBezTo>
                    <a:cubicBezTo>
                      <a:pt x="1795626" y="374509"/>
                      <a:pt x="1795626" y="374509"/>
                      <a:pt x="994844" y="374509"/>
                    </a:cubicBezTo>
                    <a:cubicBezTo>
                      <a:pt x="939075" y="374509"/>
                      <a:pt x="869007" y="414570"/>
                      <a:pt x="840408" y="463215"/>
                    </a:cubicBezTo>
                    <a:cubicBezTo>
                      <a:pt x="840408" y="463215"/>
                      <a:pt x="840408" y="463215"/>
                      <a:pt x="440017" y="1157119"/>
                    </a:cubicBezTo>
                    <a:cubicBezTo>
                      <a:pt x="412847" y="1205764"/>
                      <a:pt x="412847" y="1285885"/>
                      <a:pt x="440017" y="1334530"/>
                    </a:cubicBezTo>
                    <a:cubicBezTo>
                      <a:pt x="440017" y="1334530"/>
                      <a:pt x="440017" y="1334530"/>
                      <a:pt x="840408" y="2028434"/>
                    </a:cubicBezTo>
                    <a:cubicBezTo>
                      <a:pt x="869007" y="2077079"/>
                      <a:pt x="939075" y="2117139"/>
                      <a:pt x="994844" y="2117139"/>
                    </a:cubicBezTo>
                    <a:close/>
                    <a:moveTo>
                      <a:pt x="1967414" y="2491648"/>
                    </a:moveTo>
                    <a:lnTo>
                      <a:pt x="822440" y="2491648"/>
                    </a:lnTo>
                    <a:cubicBezTo>
                      <a:pt x="742700" y="2491648"/>
                      <a:pt x="642515" y="2434369"/>
                      <a:pt x="601623" y="2364815"/>
                    </a:cubicBezTo>
                    <a:cubicBezTo>
                      <a:pt x="29136" y="1372657"/>
                      <a:pt x="29136" y="1372657"/>
                      <a:pt x="29136" y="1372657"/>
                    </a:cubicBezTo>
                    <a:cubicBezTo>
                      <a:pt x="-9712" y="1303103"/>
                      <a:pt x="-9712" y="1188545"/>
                      <a:pt x="29136" y="1118992"/>
                    </a:cubicBezTo>
                    <a:cubicBezTo>
                      <a:pt x="601623" y="126833"/>
                      <a:pt x="601623" y="126833"/>
                      <a:pt x="601623" y="126833"/>
                    </a:cubicBezTo>
                    <a:cubicBezTo>
                      <a:pt x="642515" y="57280"/>
                      <a:pt x="742700" y="0"/>
                      <a:pt x="822440" y="0"/>
                    </a:cubicBezTo>
                    <a:cubicBezTo>
                      <a:pt x="1967414" y="0"/>
                      <a:pt x="1967414" y="0"/>
                      <a:pt x="1967414" y="0"/>
                    </a:cubicBezTo>
                    <a:cubicBezTo>
                      <a:pt x="2049198" y="0"/>
                      <a:pt x="2147339" y="57280"/>
                      <a:pt x="2188231" y="126833"/>
                    </a:cubicBezTo>
                    <a:cubicBezTo>
                      <a:pt x="2760718" y="1118992"/>
                      <a:pt x="2760718" y="1118992"/>
                      <a:pt x="2760718" y="1118992"/>
                    </a:cubicBezTo>
                    <a:cubicBezTo>
                      <a:pt x="2801610" y="1188545"/>
                      <a:pt x="2801610" y="1303103"/>
                      <a:pt x="2760718" y="1372657"/>
                    </a:cubicBezTo>
                    <a:cubicBezTo>
                      <a:pt x="2188231" y="2364815"/>
                      <a:pt x="2188231" y="2364815"/>
                      <a:pt x="2188231" y="2364815"/>
                    </a:cubicBezTo>
                    <a:cubicBezTo>
                      <a:pt x="2147339" y="2434369"/>
                      <a:pt x="2049198" y="2491648"/>
                      <a:pt x="1967414" y="2491648"/>
                    </a:cubicBezTo>
                    <a:close/>
                  </a:path>
                </a:pathLst>
              </a:custGeom>
              <a:gradFill>
                <a:gsLst>
                  <a:gs pos="100000">
                    <a:schemeClr val="bg1">
                      <a:lumMod val="95000"/>
                    </a:schemeClr>
                  </a:gs>
                  <a:gs pos="0">
                    <a:schemeClr val="bg1">
                      <a:lumMod val="85000"/>
                    </a:schemeClr>
                  </a:gs>
                </a:gsLst>
                <a:lin ang="2700000" scaled="1"/>
              </a:gradFill>
              <a:ln w="19050">
                <a:noFill/>
              </a:ln>
              <a:effectLst>
                <a:outerShdw blurRad="152400" dist="88900" dir="2700000" algn="tl" rotWithShape="0">
                  <a:prstClr val="black">
                    <a:alpha val="40000"/>
                  </a:prstClr>
                </a:outerShdw>
              </a:effectLst>
            </p:spPr>
            <p:txBody>
              <a:bodyPr vert="horz" wrap="square" lIns="68580" tIns="34290" rIns="68580" bIns="34290" numCol="1" anchor="t" anchorCtr="0" compatLnSpc="1">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2" name="Freeform 5">
                <a:extLst>
                  <a:ext uri="{FF2B5EF4-FFF2-40B4-BE49-F238E27FC236}">
                    <a16:creationId xmlns:a16="http://schemas.microsoft.com/office/drawing/2014/main" id="{F451D3E6-8361-46AD-8D36-A6923527AE71}"/>
                  </a:ext>
                </a:extLst>
              </p:cNvPr>
              <p:cNvSpPr/>
              <p:nvPr/>
            </p:nvSpPr>
            <p:spPr bwMode="auto">
              <a:xfrm rot="10800000">
                <a:off x="2077338" y="1569492"/>
                <a:ext cx="2138277" cy="18951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100000">
                      <a:schemeClr val="bg1"/>
                    </a:gs>
                    <a:gs pos="0">
                      <a:schemeClr val="bg1">
                        <a:lumMod val="6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3" name="Freeform 5">
                <a:extLst>
                  <a:ext uri="{FF2B5EF4-FFF2-40B4-BE49-F238E27FC236}">
                    <a16:creationId xmlns:a16="http://schemas.microsoft.com/office/drawing/2014/main" id="{3D068E27-1B8D-4391-A778-ADCCC6A15994}"/>
                  </a:ext>
                </a:extLst>
              </p:cNvPr>
              <p:cNvSpPr/>
              <p:nvPr/>
            </p:nvSpPr>
            <p:spPr bwMode="auto">
              <a:xfrm rot="10800000">
                <a:off x="2395981" y="1852194"/>
                <a:ext cx="1495486" cy="132543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0"/>
                </a:schemeClr>
              </a:solidFill>
              <a:ln w="38100">
                <a:gradFill flip="none" rotWithShape="1">
                  <a:gsLst>
                    <a:gs pos="0">
                      <a:srgbClr val="F7F7F7"/>
                    </a:gs>
                    <a:gs pos="100000">
                      <a:schemeClr val="bg1">
                        <a:lumMod val="75000"/>
                      </a:schemeClr>
                    </a:gs>
                  </a:gsLst>
                  <a:lin ang="2700000" scaled="1"/>
                  <a:tileRect/>
                </a:gradFill>
              </a:ln>
              <a:effec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sp>
          <p:nvSpPr>
            <p:cNvPr id="39" name="文本框 269">
              <a:extLst>
                <a:ext uri="{FF2B5EF4-FFF2-40B4-BE49-F238E27FC236}">
                  <a16:creationId xmlns:a16="http://schemas.microsoft.com/office/drawing/2014/main" id="{6622D55F-C408-4758-9ADB-AE5FD1E6052F}"/>
                </a:ext>
              </a:extLst>
            </p:cNvPr>
            <p:cNvSpPr txBox="1"/>
            <p:nvPr/>
          </p:nvSpPr>
          <p:spPr>
            <a:xfrm>
              <a:off x="5183184" y="3218415"/>
              <a:ext cx="52049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2400" dirty="0">
                  <a:solidFill>
                    <a:srgbClr val="002060"/>
                  </a:solidFill>
                  <a:effectLst>
                    <a:innerShdw blurRad="63500" dist="50800" dir="13500000">
                      <a:prstClr val="black">
                        <a:alpha val="50000"/>
                      </a:prstClr>
                    </a:innerShdw>
                  </a:effectLst>
                  <a:latin typeface="Impact" panose="020B0806030902050204" pitchFamily="34" charset="0"/>
                </a:rPr>
                <a:t>01</a:t>
              </a:r>
              <a:endParaRPr lang="zh-CN" altLang="en-US" sz="2400" dirty="0">
                <a:solidFill>
                  <a:srgbClr val="002060"/>
                </a:solidFill>
                <a:effectLst>
                  <a:innerShdw blurRad="63500" dist="50800" dir="13500000">
                    <a:prstClr val="black">
                      <a:alpha val="50000"/>
                    </a:prstClr>
                  </a:innerShdw>
                </a:effectLst>
                <a:latin typeface="Impact" panose="020B0806030902050204" pitchFamily="34" charset="0"/>
              </a:endParaRPr>
            </a:p>
          </p:txBody>
        </p:sp>
        <p:sp>
          <p:nvSpPr>
            <p:cNvPr id="40" name="文本框 273">
              <a:extLst>
                <a:ext uri="{FF2B5EF4-FFF2-40B4-BE49-F238E27FC236}">
                  <a16:creationId xmlns:a16="http://schemas.microsoft.com/office/drawing/2014/main" id="{13469764-AFA6-4D04-82D3-2CA0708C3078}"/>
                </a:ext>
              </a:extLst>
            </p:cNvPr>
            <p:cNvSpPr txBox="1"/>
            <p:nvPr/>
          </p:nvSpPr>
          <p:spPr>
            <a:xfrm>
              <a:off x="5917274" y="3242017"/>
              <a:ext cx="1116901" cy="424732"/>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lnSpc>
                  <a:spcPct val="120000"/>
                </a:lnSpc>
              </a:pPr>
              <a:r>
                <a:rPr lang="zh-CN" altLang="en-US" sz="1800" dirty="0">
                  <a:solidFill>
                    <a:prstClr val="black">
                      <a:lumMod val="50000"/>
                      <a:lumOff val="50000"/>
                    </a:prstClr>
                  </a:solidFill>
                  <a:latin typeface="微软雅黑" panose="020B0503020204020204" pitchFamily="34" charset="-122"/>
                  <a:ea typeface="微软雅黑" panose="020B0503020204020204" pitchFamily="34" charset="-122"/>
                </a:rPr>
                <a:t>添加标题</a:t>
              </a:r>
            </a:p>
          </p:txBody>
        </p:sp>
      </p:grpSp>
      <p:sp>
        <p:nvSpPr>
          <p:cNvPr id="58" name="文本框 57">
            <a:extLst>
              <a:ext uri="{FF2B5EF4-FFF2-40B4-BE49-F238E27FC236}">
                <a16:creationId xmlns:a16="http://schemas.microsoft.com/office/drawing/2014/main" id="{3D2801FF-14B2-469E-8518-EFACA4D560EB}"/>
              </a:ext>
            </a:extLst>
          </p:cNvPr>
          <p:cNvSpPr txBox="1"/>
          <p:nvPr/>
        </p:nvSpPr>
        <p:spPr>
          <a:xfrm>
            <a:off x="4160539" y="1749558"/>
            <a:ext cx="4095802" cy="1169551"/>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59" name="文本框 58">
            <a:extLst>
              <a:ext uri="{FF2B5EF4-FFF2-40B4-BE49-F238E27FC236}">
                <a16:creationId xmlns:a16="http://schemas.microsoft.com/office/drawing/2014/main" id="{FC56E32E-6958-430C-AE9E-1B3EA0A85742}"/>
              </a:ext>
            </a:extLst>
          </p:cNvPr>
          <p:cNvSpPr txBox="1"/>
          <p:nvPr/>
        </p:nvSpPr>
        <p:spPr>
          <a:xfrm>
            <a:off x="3129604" y="3133657"/>
            <a:ext cx="4095802" cy="1169551"/>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60" name="文本框 59">
            <a:extLst>
              <a:ext uri="{FF2B5EF4-FFF2-40B4-BE49-F238E27FC236}">
                <a16:creationId xmlns:a16="http://schemas.microsoft.com/office/drawing/2014/main" id="{4DF90F10-8E3E-405B-9D33-F8780BF41301}"/>
              </a:ext>
            </a:extLst>
          </p:cNvPr>
          <p:cNvSpPr txBox="1"/>
          <p:nvPr/>
        </p:nvSpPr>
        <p:spPr>
          <a:xfrm>
            <a:off x="4174663" y="4202935"/>
            <a:ext cx="4095802" cy="1169551"/>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1150313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barn(inVertical)">
                                      <p:cBhvr>
                                        <p:cTn id="25" dur="500"/>
                                        <p:tgtEl>
                                          <p:spTgt spid="25"/>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500"/>
                                        <p:tgtEl>
                                          <p:spTgt spid="2"/>
                                        </p:tgtEl>
                                      </p:cBhvr>
                                    </p:animEffect>
                                  </p:childTnLst>
                                </p:cTn>
                              </p:par>
                              <p:par>
                                <p:cTn id="29" presetID="16" presetClass="entr" presetSubtype="21" fill="hold"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barn(inVertical)">
                                      <p:cBhvr>
                                        <p:cTn id="31" dur="500"/>
                                        <p:tgtEl>
                                          <p:spTgt spid="36"/>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500" fill="hold"/>
                                        <p:tgtEl>
                                          <p:spTgt spid="58"/>
                                        </p:tgtEl>
                                        <p:attrNameLst>
                                          <p:attrName>ppt_x</p:attrName>
                                        </p:attrNameLst>
                                      </p:cBhvr>
                                      <p:tavLst>
                                        <p:tav tm="0">
                                          <p:val>
                                            <p:strVal val="#ppt_x"/>
                                          </p:val>
                                        </p:tav>
                                        <p:tav tm="100000">
                                          <p:val>
                                            <p:strVal val="#ppt_x"/>
                                          </p:val>
                                        </p:tav>
                                      </p:tavLst>
                                    </p:anim>
                                    <p:anim calcmode="lin" valueType="num">
                                      <p:cBhvr additive="base">
                                        <p:cTn id="37" dur="500" fill="hold"/>
                                        <p:tgtEl>
                                          <p:spTgt spid="58"/>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59"/>
                                        </p:tgtEl>
                                        <p:attrNameLst>
                                          <p:attrName>style.visibility</p:attrName>
                                        </p:attrNameLst>
                                      </p:cBhvr>
                                      <p:to>
                                        <p:strVal val="visible"/>
                                      </p:to>
                                    </p:set>
                                    <p:anim calcmode="lin" valueType="num">
                                      <p:cBhvr additive="base">
                                        <p:cTn id="40" dur="500" fill="hold"/>
                                        <p:tgtEl>
                                          <p:spTgt spid="59"/>
                                        </p:tgtEl>
                                        <p:attrNameLst>
                                          <p:attrName>ppt_x</p:attrName>
                                        </p:attrNameLst>
                                      </p:cBhvr>
                                      <p:tavLst>
                                        <p:tav tm="0">
                                          <p:val>
                                            <p:strVal val="#ppt_x"/>
                                          </p:val>
                                        </p:tav>
                                        <p:tav tm="100000">
                                          <p:val>
                                            <p:strVal val="#ppt_x"/>
                                          </p:val>
                                        </p:tav>
                                      </p:tavLst>
                                    </p:anim>
                                    <p:anim calcmode="lin" valueType="num">
                                      <p:cBhvr additive="base">
                                        <p:cTn id="41" dur="500" fill="hold"/>
                                        <p:tgtEl>
                                          <p:spTgt spid="59"/>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additive="base">
                                        <p:cTn id="44" dur="500" fill="hold"/>
                                        <p:tgtEl>
                                          <p:spTgt spid="60"/>
                                        </p:tgtEl>
                                        <p:attrNameLst>
                                          <p:attrName>ppt_x</p:attrName>
                                        </p:attrNameLst>
                                      </p:cBhvr>
                                      <p:tavLst>
                                        <p:tav tm="0">
                                          <p:val>
                                            <p:strVal val="#ppt_x"/>
                                          </p:val>
                                        </p:tav>
                                        <p:tav tm="100000">
                                          <p:val>
                                            <p:strVal val="#ppt_x"/>
                                          </p:val>
                                        </p:tav>
                                      </p:tavLst>
                                    </p:anim>
                                    <p:anim calcmode="lin" valueType="num">
                                      <p:cBhvr additive="base">
                                        <p:cTn id="45"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58" grpId="0"/>
      <p:bldP spid="59" grpId="0"/>
      <p:bldP spid="6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3A1C68D3-0165-4BCA-926C-2486B5ED6694}"/>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我的劣势</a:t>
            </a:r>
          </a:p>
        </p:txBody>
      </p:sp>
      <p:sp>
        <p:nvSpPr>
          <p:cNvPr id="3" name="31       _12">
            <a:extLst>
              <a:ext uri="{FF2B5EF4-FFF2-40B4-BE49-F238E27FC236}">
                <a16:creationId xmlns:a16="http://schemas.microsoft.com/office/drawing/2014/main" id="{780F68AF-0341-48E8-A777-0C3A81B79959}"/>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pic>
        <p:nvPicPr>
          <p:cNvPr id="4" name="图形 3" descr="思想气泡">
            <a:extLst>
              <a:ext uri="{FF2B5EF4-FFF2-40B4-BE49-F238E27FC236}">
                <a16:creationId xmlns:a16="http://schemas.microsoft.com/office/drawing/2014/main" id="{89EA2553-8310-482B-9555-3130D9E836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07200" y="706145"/>
            <a:ext cx="2933700" cy="2933700"/>
          </a:xfrm>
          <a:prstGeom prst="rect">
            <a:avLst/>
          </a:prstGeom>
        </p:spPr>
      </p:pic>
      <p:pic>
        <p:nvPicPr>
          <p:cNvPr id="6" name="图形 5" descr="思想气泡">
            <a:extLst>
              <a:ext uri="{FF2B5EF4-FFF2-40B4-BE49-F238E27FC236}">
                <a16:creationId xmlns:a16="http://schemas.microsoft.com/office/drawing/2014/main" id="{DB443C07-4C94-47D9-86CE-056AC73D0F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778000" y="706146"/>
            <a:ext cx="2933700" cy="2933700"/>
          </a:xfrm>
          <a:prstGeom prst="rect">
            <a:avLst/>
          </a:prstGeom>
        </p:spPr>
      </p:pic>
      <p:sp>
        <p:nvSpPr>
          <p:cNvPr id="7" name="文本框 6">
            <a:extLst>
              <a:ext uri="{FF2B5EF4-FFF2-40B4-BE49-F238E27FC236}">
                <a16:creationId xmlns:a16="http://schemas.microsoft.com/office/drawing/2014/main" id="{9237D135-54EA-4498-9FC8-A22C9E384451}"/>
              </a:ext>
            </a:extLst>
          </p:cNvPr>
          <p:cNvSpPr txBox="1"/>
          <p:nvPr/>
        </p:nvSpPr>
        <p:spPr>
          <a:xfrm>
            <a:off x="2103138" y="4695958"/>
            <a:ext cx="7637762" cy="1169551"/>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pic>
        <p:nvPicPr>
          <p:cNvPr id="9" name="图片 8">
            <a:extLst>
              <a:ext uri="{FF2B5EF4-FFF2-40B4-BE49-F238E27FC236}">
                <a16:creationId xmlns:a16="http://schemas.microsoft.com/office/drawing/2014/main" id="{8FC4F375-EF8D-4B30-8817-E39D03D647FC}"/>
              </a:ext>
            </a:extLst>
          </p:cNvPr>
          <p:cNvPicPr>
            <a:picLocks noChangeAspect="1"/>
          </p:cNvPicPr>
          <p:nvPr/>
        </p:nvPicPr>
        <p:blipFill rotWithShape="1">
          <a:blip r:embed="rId5">
            <a:extLst>
              <a:ext uri="{28A0092B-C50C-407E-A947-70E740481C1C}">
                <a14:useLocalDpi xmlns:a14="http://schemas.microsoft.com/office/drawing/2010/main" val="0"/>
              </a:ext>
            </a:extLst>
          </a:blip>
          <a:srcRect b="3668"/>
          <a:stretch/>
        </p:blipFill>
        <p:spPr>
          <a:xfrm>
            <a:off x="4089400" y="1290920"/>
            <a:ext cx="3340100" cy="3217580"/>
          </a:xfrm>
          <a:prstGeom prst="rect">
            <a:avLst/>
          </a:prstGeom>
        </p:spPr>
      </p:pic>
      <p:sp>
        <p:nvSpPr>
          <p:cNvPr id="10" name="文本框 9">
            <a:extLst>
              <a:ext uri="{FF2B5EF4-FFF2-40B4-BE49-F238E27FC236}">
                <a16:creationId xmlns:a16="http://schemas.microsoft.com/office/drawing/2014/main" id="{43956AC2-7DDE-4AC5-A890-50A1B2FC72FB}"/>
              </a:ext>
            </a:extLst>
          </p:cNvPr>
          <p:cNvSpPr txBox="1"/>
          <p:nvPr/>
        </p:nvSpPr>
        <p:spPr>
          <a:xfrm>
            <a:off x="2612887" y="1380921"/>
            <a:ext cx="1016000" cy="1754326"/>
          </a:xfrm>
          <a:prstGeom prst="rect">
            <a:avLst/>
          </a:prstGeom>
          <a:noFill/>
        </p:spPr>
        <p:txBody>
          <a:bodyPr wrap="square" rtlCol="0">
            <a:spAutoFit/>
          </a:bodyPr>
          <a:lstStyle/>
          <a:p>
            <a:r>
              <a:rPr lang="zh-CN" altLang="en-US" sz="3600" dirty="0">
                <a:solidFill>
                  <a:schemeClr val="bg1"/>
                </a:solidFill>
              </a:rPr>
              <a:t>关键词</a:t>
            </a:r>
          </a:p>
        </p:txBody>
      </p:sp>
      <p:sp>
        <p:nvSpPr>
          <p:cNvPr id="11" name="文本框 10">
            <a:extLst>
              <a:ext uri="{FF2B5EF4-FFF2-40B4-BE49-F238E27FC236}">
                <a16:creationId xmlns:a16="http://schemas.microsoft.com/office/drawing/2014/main" id="{E21B0E8B-155D-4EF5-9930-E91E8567894C}"/>
              </a:ext>
            </a:extLst>
          </p:cNvPr>
          <p:cNvSpPr txBox="1"/>
          <p:nvPr/>
        </p:nvSpPr>
        <p:spPr>
          <a:xfrm>
            <a:off x="7690126" y="1526664"/>
            <a:ext cx="1676400" cy="646331"/>
          </a:xfrm>
          <a:prstGeom prst="rect">
            <a:avLst/>
          </a:prstGeom>
          <a:noFill/>
        </p:spPr>
        <p:txBody>
          <a:bodyPr wrap="square" rtlCol="0">
            <a:spAutoFit/>
          </a:bodyPr>
          <a:lstStyle/>
          <a:p>
            <a:r>
              <a:rPr lang="zh-CN" altLang="en-US" sz="3600" dirty="0">
                <a:solidFill>
                  <a:schemeClr val="bg1"/>
                </a:solidFill>
              </a:rPr>
              <a:t>关键词</a:t>
            </a:r>
          </a:p>
        </p:txBody>
      </p:sp>
    </p:spTree>
    <p:extLst>
      <p:ext uri="{BB962C8B-B14F-4D97-AF65-F5344CB8AC3E}">
        <p14:creationId xmlns:p14="http://schemas.microsoft.com/office/powerpoint/2010/main" val="1767140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
                                            <p:txEl>
                                              <p:pRg st="0" end="0"/>
                                            </p:txEl>
                                          </p:spTgt>
                                        </p:tgtEl>
                                        <p:attrNameLst>
                                          <p:attrName>style.visibility</p:attrName>
                                        </p:attrNameLst>
                                      </p:cBhvr>
                                      <p:to>
                                        <p:strVal val="visible"/>
                                      </p:to>
                                    </p:set>
                                    <p:animEffect transition="in" filter="wipe(left)">
                                      <p:cBhvr>
                                        <p:cTn id="5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2C4E7E96-E94D-4569-ABF9-020CFB1E7282}"/>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信条</a:t>
            </a:r>
          </a:p>
        </p:txBody>
      </p:sp>
      <p:sp>
        <p:nvSpPr>
          <p:cNvPr id="3" name="31       _12">
            <a:extLst>
              <a:ext uri="{FF2B5EF4-FFF2-40B4-BE49-F238E27FC236}">
                <a16:creationId xmlns:a16="http://schemas.microsoft.com/office/drawing/2014/main" id="{EAF9776A-0A01-4905-A989-E013854BDC6D}"/>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graphicFrame>
        <p:nvGraphicFramePr>
          <p:cNvPr id="2" name="图示 1">
            <a:extLst>
              <a:ext uri="{FF2B5EF4-FFF2-40B4-BE49-F238E27FC236}">
                <a16:creationId xmlns:a16="http://schemas.microsoft.com/office/drawing/2014/main" id="{0B2EE711-F5F3-4271-A269-B852CBB6CC4C}"/>
              </a:ext>
            </a:extLst>
          </p:cNvPr>
          <p:cNvGraphicFramePr/>
          <p:nvPr>
            <p:extLst>
              <p:ext uri="{D42A27DB-BD31-4B8C-83A1-F6EECF244321}">
                <p14:modId xmlns:p14="http://schemas.microsoft.com/office/powerpoint/2010/main" val="3168014502"/>
              </p:ext>
            </p:extLst>
          </p:nvPr>
        </p:nvGraphicFramePr>
        <p:xfrm>
          <a:off x="1651000" y="1206500"/>
          <a:ext cx="8128000" cy="3890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5512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graphicEl>
                                              <a:dgm id="{33804FC0-E275-4F33-B230-8EAA80ABB2AF}"/>
                                            </p:graphicEl>
                                          </p:spTgt>
                                        </p:tgtEl>
                                        <p:attrNameLst>
                                          <p:attrName>style.visibility</p:attrName>
                                        </p:attrNameLst>
                                      </p:cBhvr>
                                      <p:to>
                                        <p:strVal val="visible"/>
                                      </p:to>
                                    </p:set>
                                    <p:anim calcmode="lin" valueType="num">
                                      <p:cBhvr additive="base">
                                        <p:cTn id="25" dur="500" fill="hold"/>
                                        <p:tgtEl>
                                          <p:spTgt spid="2">
                                            <p:graphicEl>
                                              <a:dgm id="{33804FC0-E275-4F33-B230-8EAA80ABB2A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graphicEl>
                                              <a:dgm id="{33804FC0-E275-4F33-B230-8EAA80ABB2AF}"/>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graphicEl>
                                              <a:dgm id="{97167D15-AB15-4F20-9BF1-2663E88301A4}"/>
                                            </p:graphicEl>
                                          </p:spTgt>
                                        </p:tgtEl>
                                        <p:attrNameLst>
                                          <p:attrName>style.visibility</p:attrName>
                                        </p:attrNameLst>
                                      </p:cBhvr>
                                      <p:to>
                                        <p:strVal val="visible"/>
                                      </p:to>
                                    </p:set>
                                    <p:anim calcmode="lin" valueType="num">
                                      <p:cBhvr additive="base">
                                        <p:cTn id="31" dur="500" fill="hold"/>
                                        <p:tgtEl>
                                          <p:spTgt spid="2">
                                            <p:graphicEl>
                                              <a:dgm id="{97167D15-AB15-4F20-9BF1-2663E88301A4}"/>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graphicEl>
                                              <a:dgm id="{97167D15-AB15-4F20-9BF1-2663E88301A4}"/>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graphicEl>
                                              <a:dgm id="{00EDABC0-C316-4DCC-8DBC-1C8A8E2EEFB8}"/>
                                            </p:graphicEl>
                                          </p:spTgt>
                                        </p:tgtEl>
                                        <p:attrNameLst>
                                          <p:attrName>style.visibility</p:attrName>
                                        </p:attrNameLst>
                                      </p:cBhvr>
                                      <p:to>
                                        <p:strVal val="visible"/>
                                      </p:to>
                                    </p:set>
                                    <p:anim calcmode="lin" valueType="num">
                                      <p:cBhvr additive="base">
                                        <p:cTn id="37" dur="500" fill="hold"/>
                                        <p:tgtEl>
                                          <p:spTgt spid="2">
                                            <p:graphicEl>
                                              <a:dgm id="{00EDABC0-C316-4DCC-8DBC-1C8A8E2EEFB8}"/>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graphicEl>
                                              <a:dgm id="{00EDABC0-C316-4DCC-8DBC-1C8A8E2EEFB8}"/>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graphicEl>
                                              <a:dgm id="{E2D17EBF-A039-4408-A216-03BEF723EA32}"/>
                                            </p:graphicEl>
                                          </p:spTgt>
                                        </p:tgtEl>
                                        <p:attrNameLst>
                                          <p:attrName>style.visibility</p:attrName>
                                        </p:attrNameLst>
                                      </p:cBhvr>
                                      <p:to>
                                        <p:strVal val="visible"/>
                                      </p:to>
                                    </p:set>
                                    <p:anim calcmode="lin" valueType="num">
                                      <p:cBhvr additive="base">
                                        <p:cTn id="43" dur="500" fill="hold"/>
                                        <p:tgtEl>
                                          <p:spTgt spid="2">
                                            <p:graphicEl>
                                              <a:dgm id="{E2D17EBF-A039-4408-A216-03BEF723EA32}"/>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graphicEl>
                                              <a:dgm id="{E2D17EBF-A039-4408-A216-03BEF723EA32}"/>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graphicEl>
                                              <a:dgm id="{110B6A1F-6688-4870-A818-104F6A2A09AC}"/>
                                            </p:graphicEl>
                                          </p:spTgt>
                                        </p:tgtEl>
                                        <p:attrNameLst>
                                          <p:attrName>style.visibility</p:attrName>
                                        </p:attrNameLst>
                                      </p:cBhvr>
                                      <p:to>
                                        <p:strVal val="visible"/>
                                      </p:to>
                                    </p:set>
                                    <p:anim calcmode="lin" valueType="num">
                                      <p:cBhvr additive="base">
                                        <p:cTn id="49" dur="500" fill="hold"/>
                                        <p:tgtEl>
                                          <p:spTgt spid="2">
                                            <p:graphicEl>
                                              <a:dgm id="{110B6A1F-6688-4870-A818-104F6A2A09AC}"/>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graphicEl>
                                              <a:dgm id="{110B6A1F-6688-4870-A818-104F6A2A09AC}"/>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graphicEl>
                                              <a:dgm id="{3500D5E0-E941-41F5-A0AA-CBCEC17EF312}"/>
                                            </p:graphicEl>
                                          </p:spTgt>
                                        </p:tgtEl>
                                        <p:attrNameLst>
                                          <p:attrName>style.visibility</p:attrName>
                                        </p:attrNameLst>
                                      </p:cBhvr>
                                      <p:to>
                                        <p:strVal val="visible"/>
                                      </p:to>
                                    </p:set>
                                    <p:anim calcmode="lin" valueType="num">
                                      <p:cBhvr additive="base">
                                        <p:cTn id="55" dur="500" fill="hold"/>
                                        <p:tgtEl>
                                          <p:spTgt spid="2">
                                            <p:graphicEl>
                                              <a:dgm id="{3500D5E0-E941-41F5-A0AA-CBCEC17EF312}"/>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graphicEl>
                                              <a:dgm id="{3500D5E0-E941-41F5-A0AA-CBCEC17EF312}"/>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Graphic spid="2"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C695E8E-7120-4C6F-9794-0CC4BF9749FA}"/>
              </a:ext>
            </a:extLst>
          </p:cNvPr>
          <p:cNvSpPr/>
          <p:nvPr/>
        </p:nvSpPr>
        <p:spPr>
          <a:xfrm>
            <a:off x="3551735" y="3806741"/>
            <a:ext cx="5164728" cy="1222811"/>
          </a:xfrm>
          <a:prstGeom prst="rect">
            <a:avLst/>
          </a:prstGeom>
        </p:spPr>
        <p:txBody>
          <a:bodyPr wrap="square" lIns="121960" tIns="60980" rIns="121960" bIns="60980">
            <a:spAutoFit/>
          </a:bodyPr>
          <a:lstStyle/>
          <a:p>
            <a:pPr algn="ctr">
              <a:lnSpc>
                <a:spcPct val="150000"/>
              </a:lnSpc>
            </a:pPr>
            <a:r>
              <a:rPr lang="zh-CN" altLang="en-US" sz="5400" b="1" dirty="0">
                <a:solidFill>
                  <a:srgbClr val="C00000"/>
                </a:solidFill>
                <a:latin typeface="微软雅黑" panose="020B0503020204020204" pitchFamily="34" charset="-122"/>
                <a:ea typeface="微软雅黑" panose="020B0503020204020204" pitchFamily="34" charset="-122"/>
                <a:cs typeface="+mn-ea"/>
                <a:sym typeface="+mn-lt"/>
              </a:rPr>
              <a:t>工作体会</a:t>
            </a:r>
            <a:endParaRPr lang="en-GB" altLang="zh-CN" sz="54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9" name="31       _12">
            <a:extLst>
              <a:ext uri="{FF2B5EF4-FFF2-40B4-BE49-F238E27FC236}">
                <a16:creationId xmlns:a16="http://schemas.microsoft.com/office/drawing/2014/main" id="{17E4DCAB-172E-4588-84DA-CBAA267C9E87}"/>
              </a:ext>
            </a:extLst>
          </p:cNvPr>
          <p:cNvSpPr/>
          <p:nvPr/>
        </p:nvSpPr>
        <p:spPr>
          <a:xfrm>
            <a:off x="5076196" y="1673089"/>
            <a:ext cx="2115806" cy="1035133"/>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7200" dirty="0">
                <a:solidFill>
                  <a:schemeClr val="bg1"/>
                </a:solidFill>
              </a:rPr>
              <a:t>03</a:t>
            </a:r>
            <a:endParaRPr lang="zh-CN" altLang="en-US" sz="7200" dirty="0">
              <a:solidFill>
                <a:schemeClr val="bg1"/>
              </a:solidFill>
            </a:endParaRPr>
          </a:p>
        </p:txBody>
      </p:sp>
      <p:sp>
        <p:nvSpPr>
          <p:cNvPr id="14" name="矩形 13">
            <a:extLst>
              <a:ext uri="{FF2B5EF4-FFF2-40B4-BE49-F238E27FC236}">
                <a16:creationId xmlns:a16="http://schemas.microsoft.com/office/drawing/2014/main" id="{DF67FD9C-777E-4F70-A6D9-91CDA78C1651}"/>
              </a:ext>
            </a:extLst>
          </p:cNvPr>
          <p:cNvSpPr/>
          <p:nvPr/>
        </p:nvSpPr>
        <p:spPr>
          <a:xfrm>
            <a:off x="8040" y="3400312"/>
            <a:ext cx="12252123" cy="57381"/>
          </a:xfrm>
          <a:prstGeom prst="rect">
            <a:avLst/>
          </a:prstGeom>
          <a:solidFill>
            <a:srgbClr val="FFFFFF">
              <a:alpha val="41176"/>
            </a:srgbClr>
          </a:solidFill>
          <a:ln>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菱形 14">
            <a:extLst>
              <a:ext uri="{FF2B5EF4-FFF2-40B4-BE49-F238E27FC236}">
                <a16:creationId xmlns:a16="http://schemas.microsoft.com/office/drawing/2014/main" id="{F67286BA-7569-43D2-AD45-AB7DDD1A209D}"/>
              </a:ext>
            </a:extLst>
          </p:cNvPr>
          <p:cNvSpPr/>
          <p:nvPr/>
        </p:nvSpPr>
        <p:spPr>
          <a:xfrm>
            <a:off x="3751309" y="3051264"/>
            <a:ext cx="4575379" cy="845412"/>
          </a:xfrm>
          <a:prstGeom prst="diamond">
            <a:avLst/>
          </a:prstGeom>
          <a:solidFill>
            <a:srgbClr val="002060"/>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98825593"/>
      </p:ext>
    </p:ext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strVal val="#ppt_h"/>
                                          </p:val>
                                        </p:tav>
                                        <p:tav tm="100000">
                                          <p:val>
                                            <p:strVal val="#ppt_h"/>
                                          </p:val>
                                        </p:tav>
                                      </p:tavLst>
                                    </p:anim>
                                  </p:childTnLst>
                                </p:cTn>
                              </p:par>
                              <p:par>
                                <p:cTn id="14" presetID="50" presetClass="exit" presetSubtype="0" accel="100000" fill="hold" grpId="1" nodeType="withEffect">
                                  <p:stCondLst>
                                    <p:cond delay="0"/>
                                  </p:stCondLst>
                                  <p:childTnLst>
                                    <p:anim calcmode="lin" valueType="num">
                                      <p:cBhvr>
                                        <p:cTn id="15" dur="500"/>
                                        <p:tgtEl>
                                          <p:spTgt spid="15"/>
                                        </p:tgtEl>
                                        <p:attrNameLst>
                                          <p:attrName>ppt_w</p:attrName>
                                        </p:attrNameLst>
                                      </p:cBhvr>
                                      <p:tavLst>
                                        <p:tav tm="0">
                                          <p:val>
                                            <p:strVal val="ppt_w"/>
                                          </p:val>
                                        </p:tav>
                                        <p:tav tm="100000">
                                          <p:val>
                                            <p:strVal val="ppt_w+.3"/>
                                          </p:val>
                                        </p:tav>
                                      </p:tavLst>
                                    </p:anim>
                                    <p:anim calcmode="lin" valueType="num">
                                      <p:cBhvr>
                                        <p:cTn id="16" dur="500"/>
                                        <p:tgtEl>
                                          <p:spTgt spid="15"/>
                                        </p:tgtEl>
                                        <p:attrNameLst>
                                          <p:attrName>ppt_h</p:attrName>
                                        </p:attrNameLst>
                                      </p:cBhvr>
                                      <p:tavLst>
                                        <p:tav tm="0">
                                          <p:val>
                                            <p:strVal val="ppt_h"/>
                                          </p:val>
                                        </p:tav>
                                        <p:tav tm="100000">
                                          <p:val>
                                            <p:strVal val="ppt_h"/>
                                          </p:val>
                                        </p:tav>
                                      </p:tavLst>
                                    </p:anim>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par>
                          <p:cTn id="19" fill="hold">
                            <p:stCondLst>
                              <p:cond delay="1000"/>
                            </p:stCondLst>
                            <p:childTnLst>
                              <p:par>
                                <p:cTn id="20" presetID="42" presetClass="path" presetSubtype="0" accel="50000" decel="50000" fill="hold" grpId="1" nodeType="afterEffect">
                                  <p:stCondLst>
                                    <p:cond delay="0"/>
                                  </p:stCondLst>
                                  <p:childTnLst>
                                    <p:animMotion origin="layout" path="M 0 -1.48148E-6 L 0 0.56042 " pathEditMode="relative" rAng="0" ptsTypes="AA">
                                      <p:cBhvr>
                                        <p:cTn id="21" dur="1000" fill="hold"/>
                                        <p:tgtEl>
                                          <p:spTgt spid="14"/>
                                        </p:tgtEl>
                                        <p:attrNameLst>
                                          <p:attrName>ppt_x</p:attrName>
                                          <p:attrName>ppt_y</p:attrName>
                                        </p:attrNameLst>
                                      </p:cBhvr>
                                      <p:rCtr x="0" y="28009"/>
                                    </p:animMotion>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par>
                                <p:cTn id="28" presetID="12" presetClass="entr" presetSubtype="1"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p:tgtEl>
                                          <p:spTgt spid="6"/>
                                        </p:tgtEl>
                                        <p:attrNameLst>
                                          <p:attrName>ppt_y</p:attrName>
                                        </p:attrNameLst>
                                      </p:cBhvr>
                                      <p:tavLst>
                                        <p:tav tm="0">
                                          <p:val>
                                            <p:strVal val="#ppt_y-#ppt_h*1.125000"/>
                                          </p:val>
                                        </p:tav>
                                        <p:tav tm="100000">
                                          <p:val>
                                            <p:strVal val="#ppt_y"/>
                                          </p:val>
                                        </p:tav>
                                      </p:tavLst>
                                    </p:anim>
                                    <p:animEffect transition="in" filter="wipe(down)">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4" grpId="0" animBg="1"/>
      <p:bldP spid="14" grpId="1" animBg="1"/>
      <p:bldP spid="15" grpId="0" animBg="1"/>
      <p:bldP spid="1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97654D0-AF82-4A9C-9F54-4C544534E772}"/>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心得体会</a:t>
            </a:r>
          </a:p>
        </p:txBody>
      </p:sp>
      <p:sp>
        <p:nvSpPr>
          <p:cNvPr id="3" name="31       _12">
            <a:extLst>
              <a:ext uri="{FF2B5EF4-FFF2-40B4-BE49-F238E27FC236}">
                <a16:creationId xmlns:a16="http://schemas.microsoft.com/office/drawing/2014/main" id="{3FE56E89-1AAA-4E87-B38A-F74AC5D3DF1F}"/>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03</a:t>
            </a:r>
            <a:endParaRPr lang="zh-CN" altLang="en-US" dirty="0">
              <a:solidFill>
                <a:schemeClr val="bg1"/>
              </a:solidFill>
            </a:endParaRPr>
          </a:p>
        </p:txBody>
      </p:sp>
      <p:grpSp>
        <p:nvGrpSpPr>
          <p:cNvPr id="4" name="组合 3">
            <a:extLst>
              <a:ext uri="{FF2B5EF4-FFF2-40B4-BE49-F238E27FC236}">
                <a16:creationId xmlns:a16="http://schemas.microsoft.com/office/drawing/2014/main" id="{B7063DB7-C053-4820-B45C-5421B9FF88EF}"/>
              </a:ext>
            </a:extLst>
          </p:cNvPr>
          <p:cNvGrpSpPr/>
          <p:nvPr/>
        </p:nvGrpSpPr>
        <p:grpSpPr>
          <a:xfrm rot="16200000">
            <a:off x="8244288" y="1614260"/>
            <a:ext cx="902720" cy="1172844"/>
            <a:chOff x="4020870" y="2194485"/>
            <a:chExt cx="1102258" cy="1432090"/>
          </a:xfrm>
          <a:effectLst>
            <a:outerShdw blurRad="444500" dist="254000" dir="8100000" algn="tr" rotWithShape="0">
              <a:prstClr val="black">
                <a:alpha val="50000"/>
              </a:prstClr>
            </a:outerShdw>
          </a:effectLst>
        </p:grpSpPr>
        <p:sp>
          <p:nvSpPr>
            <p:cNvPr id="15" name="等腰三角形 43">
              <a:extLst>
                <a:ext uri="{FF2B5EF4-FFF2-40B4-BE49-F238E27FC236}">
                  <a16:creationId xmlns:a16="http://schemas.microsoft.com/office/drawing/2014/main" id="{F180F6D2-C004-4B61-ABFD-895536EED11D}"/>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a:solidFill>
                  <a:schemeClr val="tx1"/>
                </a:solidFill>
                <a:latin typeface="微软雅黑" panose="020B0503020204020204" pitchFamily="34" charset="-122"/>
                <a:ea typeface="微软雅黑" panose="020B0503020204020204" pitchFamily="34" charset="-122"/>
              </a:endParaRPr>
            </a:p>
          </p:txBody>
        </p:sp>
        <p:sp>
          <p:nvSpPr>
            <p:cNvPr id="16" name="等腰三角形 42">
              <a:extLst>
                <a:ext uri="{FF2B5EF4-FFF2-40B4-BE49-F238E27FC236}">
                  <a16:creationId xmlns:a16="http://schemas.microsoft.com/office/drawing/2014/main" id="{49278FF6-E6A6-4B52-8A8E-C9C11266AA75}"/>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dirty="0">
                <a:latin typeface="微软雅黑" panose="020B0503020204020204" pitchFamily="34" charset="-122"/>
                <a:ea typeface="微软雅黑" panose="020B0503020204020204" pitchFamily="34" charset="-122"/>
              </a:endParaRPr>
            </a:p>
          </p:txBody>
        </p:sp>
      </p:grpSp>
      <p:sp>
        <p:nvSpPr>
          <p:cNvPr id="6" name="KSO_Shape">
            <a:extLst>
              <a:ext uri="{FF2B5EF4-FFF2-40B4-BE49-F238E27FC236}">
                <a16:creationId xmlns:a16="http://schemas.microsoft.com/office/drawing/2014/main" id="{D751A593-8E01-4107-8603-C697028F48E1}"/>
              </a:ext>
            </a:extLst>
          </p:cNvPr>
          <p:cNvSpPr/>
          <p:nvPr/>
        </p:nvSpPr>
        <p:spPr bwMode="auto">
          <a:xfrm>
            <a:off x="8564792" y="1981267"/>
            <a:ext cx="553496" cy="470470"/>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rgbClr val="002060"/>
          </a:solidFill>
          <a:ln>
            <a:noFill/>
          </a:ln>
        </p:spPr>
        <p:txBody>
          <a:bodyPr anchor="ctr">
            <a:scene3d>
              <a:camera prst="orthographicFront"/>
              <a:lightRig rig="threePt" dir="t"/>
            </a:scene3d>
            <a:sp3d contourW="12700">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grpSp>
        <p:nvGrpSpPr>
          <p:cNvPr id="7" name="组合 6">
            <a:extLst>
              <a:ext uri="{FF2B5EF4-FFF2-40B4-BE49-F238E27FC236}">
                <a16:creationId xmlns:a16="http://schemas.microsoft.com/office/drawing/2014/main" id="{01E2C7C9-D39B-4384-A63F-97AEA578D4E1}"/>
              </a:ext>
            </a:extLst>
          </p:cNvPr>
          <p:cNvGrpSpPr/>
          <p:nvPr/>
        </p:nvGrpSpPr>
        <p:grpSpPr>
          <a:xfrm rot="5400000" flipV="1">
            <a:off x="8247355" y="2678793"/>
            <a:ext cx="902720" cy="1183334"/>
            <a:chOff x="4020870" y="2194485"/>
            <a:chExt cx="1102258" cy="1432090"/>
          </a:xfrm>
          <a:effectLst>
            <a:outerShdw blurRad="444500" dist="254000" dir="8100000" algn="tr" rotWithShape="0">
              <a:prstClr val="black">
                <a:alpha val="50000"/>
              </a:prstClr>
            </a:outerShdw>
          </a:effectLst>
        </p:grpSpPr>
        <p:sp>
          <p:nvSpPr>
            <p:cNvPr id="13" name="等腰三角形 43">
              <a:extLst>
                <a:ext uri="{FF2B5EF4-FFF2-40B4-BE49-F238E27FC236}">
                  <a16:creationId xmlns:a16="http://schemas.microsoft.com/office/drawing/2014/main" id="{F1B89399-331A-40B4-AED9-BFE5B23F36A3}"/>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a:solidFill>
                  <a:schemeClr val="tx1"/>
                </a:solidFill>
                <a:latin typeface="微软雅黑" panose="020B0503020204020204" pitchFamily="34" charset="-122"/>
                <a:ea typeface="微软雅黑" panose="020B0503020204020204" pitchFamily="34" charset="-122"/>
              </a:endParaRPr>
            </a:p>
          </p:txBody>
        </p:sp>
        <p:sp>
          <p:nvSpPr>
            <p:cNvPr id="14" name="等腰三角形 42">
              <a:extLst>
                <a:ext uri="{FF2B5EF4-FFF2-40B4-BE49-F238E27FC236}">
                  <a16:creationId xmlns:a16="http://schemas.microsoft.com/office/drawing/2014/main" id="{52B97656-B769-4D83-B9E2-57E06AD6AD4E}"/>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dirty="0">
                <a:latin typeface="微软雅黑" panose="020B0503020204020204" pitchFamily="34" charset="-122"/>
                <a:ea typeface="微软雅黑" panose="020B0503020204020204" pitchFamily="34" charset="-122"/>
              </a:endParaRPr>
            </a:p>
          </p:txBody>
        </p:sp>
      </p:grpSp>
      <p:sp>
        <p:nvSpPr>
          <p:cNvPr id="8" name="KSO_Shape">
            <a:extLst>
              <a:ext uri="{FF2B5EF4-FFF2-40B4-BE49-F238E27FC236}">
                <a16:creationId xmlns:a16="http://schemas.microsoft.com/office/drawing/2014/main" id="{C263E2C9-1699-4286-BB05-E6825A341E5B}"/>
              </a:ext>
            </a:extLst>
          </p:cNvPr>
          <p:cNvSpPr/>
          <p:nvPr/>
        </p:nvSpPr>
        <p:spPr bwMode="auto">
          <a:xfrm flipH="1">
            <a:off x="8519336" y="3002625"/>
            <a:ext cx="527637" cy="517728"/>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002060"/>
          </a:solidFill>
          <a:ln>
            <a:noFill/>
          </a:ln>
        </p:spPr>
        <p:txBody>
          <a:bodyPr anchor="ctr">
            <a:scene3d>
              <a:camera prst="orthographicFront"/>
              <a:lightRig rig="threePt" dir="t"/>
            </a:scene3d>
            <a:sp3d contourW="12700">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grpSp>
        <p:nvGrpSpPr>
          <p:cNvPr id="9" name="组合 8">
            <a:extLst>
              <a:ext uri="{FF2B5EF4-FFF2-40B4-BE49-F238E27FC236}">
                <a16:creationId xmlns:a16="http://schemas.microsoft.com/office/drawing/2014/main" id="{366620B7-1889-46BA-A772-564BAEA9058A}"/>
              </a:ext>
            </a:extLst>
          </p:cNvPr>
          <p:cNvGrpSpPr/>
          <p:nvPr/>
        </p:nvGrpSpPr>
        <p:grpSpPr>
          <a:xfrm rot="16200000">
            <a:off x="8228470" y="3774602"/>
            <a:ext cx="902720" cy="1172844"/>
            <a:chOff x="4020870" y="2194485"/>
            <a:chExt cx="1102258" cy="1432090"/>
          </a:xfrm>
          <a:effectLst>
            <a:outerShdw blurRad="444500" dist="254000" dir="8100000" algn="tr" rotWithShape="0">
              <a:prstClr val="black">
                <a:alpha val="50000"/>
              </a:prstClr>
            </a:outerShdw>
          </a:effectLst>
        </p:grpSpPr>
        <p:sp>
          <p:nvSpPr>
            <p:cNvPr id="11" name="等腰三角形 43">
              <a:extLst>
                <a:ext uri="{FF2B5EF4-FFF2-40B4-BE49-F238E27FC236}">
                  <a16:creationId xmlns:a16="http://schemas.microsoft.com/office/drawing/2014/main" id="{82EB75ED-7D87-47FE-9D2B-3862CBC45099}"/>
                </a:ext>
              </a:extLst>
            </p:cNvPr>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a:solidFill>
                  <a:schemeClr val="tx1"/>
                </a:solidFill>
                <a:latin typeface="微软雅黑" panose="020B0503020204020204" pitchFamily="34" charset="-122"/>
                <a:ea typeface="微软雅黑" panose="020B0503020204020204" pitchFamily="34" charset="-122"/>
              </a:endParaRPr>
            </a:p>
          </p:txBody>
        </p:sp>
        <p:sp>
          <p:nvSpPr>
            <p:cNvPr id="12" name="等腰三角形 42">
              <a:extLst>
                <a:ext uri="{FF2B5EF4-FFF2-40B4-BE49-F238E27FC236}">
                  <a16:creationId xmlns:a16="http://schemas.microsoft.com/office/drawing/2014/main" id="{68B62D76-2497-403E-946B-1F4139D6343D}"/>
                </a:ext>
              </a:extLst>
            </p:cNvPr>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100">
                <a:latin typeface="微软雅黑" panose="020B0503020204020204" pitchFamily="34" charset="-122"/>
                <a:ea typeface="微软雅黑" panose="020B0503020204020204" pitchFamily="34" charset="-122"/>
              </a:endParaRPr>
            </a:p>
          </p:txBody>
        </p:sp>
      </p:grpSp>
      <p:sp>
        <p:nvSpPr>
          <p:cNvPr id="10" name="KSO_Shape">
            <a:extLst>
              <a:ext uri="{FF2B5EF4-FFF2-40B4-BE49-F238E27FC236}">
                <a16:creationId xmlns:a16="http://schemas.microsoft.com/office/drawing/2014/main" id="{59FF351D-D399-44DA-B2BE-172FF64C89E7}"/>
              </a:ext>
            </a:extLst>
          </p:cNvPr>
          <p:cNvSpPr/>
          <p:nvPr/>
        </p:nvSpPr>
        <p:spPr bwMode="auto">
          <a:xfrm>
            <a:off x="8559721" y="4141106"/>
            <a:ext cx="517292" cy="445733"/>
          </a:xfrm>
          <a:custGeom>
            <a:avLst/>
            <a:gdLst>
              <a:gd name="T0" fmla="*/ 838518 w 3856038"/>
              <a:gd name="T1" fmla="*/ 3035936 h 3319463"/>
              <a:gd name="T2" fmla="*/ 807086 w 3856038"/>
              <a:gd name="T3" fmla="*/ 3078481 h 3319463"/>
              <a:gd name="T4" fmla="*/ 345758 w 3856038"/>
              <a:gd name="T5" fmla="*/ 3083244 h 3319463"/>
              <a:gd name="T6" fmla="*/ 306705 w 3856038"/>
              <a:gd name="T7" fmla="*/ 3047684 h 3319463"/>
              <a:gd name="T8" fmla="*/ 1938189 w 3856038"/>
              <a:gd name="T9" fmla="*/ 1874411 h 3319463"/>
              <a:gd name="T10" fmla="*/ 2032113 w 3856038"/>
              <a:gd name="T11" fmla="*/ 1927728 h 3319463"/>
              <a:gd name="T12" fmla="*/ 2127625 w 3856038"/>
              <a:gd name="T13" fmla="*/ 1936931 h 3319463"/>
              <a:gd name="T14" fmla="*/ 2209174 w 3856038"/>
              <a:gd name="T15" fmla="*/ 1913446 h 3319463"/>
              <a:gd name="T16" fmla="*/ 2208222 w 3856038"/>
              <a:gd name="T17" fmla="*/ 3063251 h 3319463"/>
              <a:gd name="T18" fmla="*/ 2159673 w 3856038"/>
              <a:gd name="T19" fmla="*/ 3086101 h 3319463"/>
              <a:gd name="T20" fmla="*/ 1703060 w 3856038"/>
              <a:gd name="T21" fmla="*/ 3067694 h 3319463"/>
              <a:gd name="T22" fmla="*/ 1684338 w 3856038"/>
              <a:gd name="T23" fmla="*/ 1620838 h 3319463"/>
              <a:gd name="T24" fmla="*/ 1517659 w 3856038"/>
              <a:gd name="T25" fmla="*/ 3063249 h 3319463"/>
              <a:gd name="T26" fmla="*/ 1469110 w 3856038"/>
              <a:gd name="T27" fmla="*/ 3086100 h 3319463"/>
              <a:gd name="T28" fmla="*/ 1012179 w 3856038"/>
              <a:gd name="T29" fmla="*/ 3067693 h 3319463"/>
              <a:gd name="T30" fmla="*/ 993775 w 3856038"/>
              <a:gd name="T31" fmla="*/ 2030516 h 3319463"/>
              <a:gd name="T32" fmla="*/ 2903512 w 3856038"/>
              <a:gd name="T33" fmla="*/ 3058483 h 3319463"/>
              <a:gd name="T34" fmla="*/ 2858002 w 3856038"/>
              <a:gd name="T35" fmla="*/ 3085784 h 3319463"/>
              <a:gd name="T36" fmla="*/ 2397814 w 3856038"/>
              <a:gd name="T37" fmla="*/ 3071816 h 3319463"/>
              <a:gd name="T38" fmla="*/ 2374900 w 3856038"/>
              <a:gd name="T39" fmla="*/ 3023247 h 3319463"/>
              <a:gd name="T40" fmla="*/ 3393565 w 3856038"/>
              <a:gd name="T41" fmla="*/ 829618 h 3319463"/>
              <a:gd name="T42" fmla="*/ 3441797 w 3856038"/>
              <a:gd name="T43" fmla="*/ 916284 h 3319463"/>
              <a:gd name="T44" fmla="*/ 3518904 w 3856038"/>
              <a:gd name="T45" fmla="*/ 976601 h 3319463"/>
              <a:gd name="T46" fmla="*/ 3605213 w 3856038"/>
              <a:gd name="T47" fmla="*/ 3023244 h 3319463"/>
              <a:gd name="T48" fmla="*/ 3582367 w 3856038"/>
              <a:gd name="T49" fmla="*/ 3071815 h 3319463"/>
              <a:gd name="T50" fmla="*/ 3123532 w 3856038"/>
              <a:gd name="T51" fmla="*/ 3085783 h 3319463"/>
              <a:gd name="T52" fmla="*/ 3077839 w 3856038"/>
              <a:gd name="T53" fmla="*/ 3058481 h 3319463"/>
              <a:gd name="T54" fmla="*/ 3032368 w 3856038"/>
              <a:gd name="T55" fmla="*/ 0 h 3319463"/>
              <a:gd name="T56" fmla="*/ 3669057 w 3856038"/>
              <a:gd name="T57" fmla="*/ 6984 h 3319463"/>
              <a:gd name="T58" fmla="*/ 3714445 w 3856038"/>
              <a:gd name="T59" fmla="*/ 35552 h 3319463"/>
              <a:gd name="T60" fmla="*/ 3742692 w 3856038"/>
              <a:gd name="T61" fmla="*/ 80308 h 3319463"/>
              <a:gd name="T62" fmla="*/ 3749358 w 3856038"/>
              <a:gd name="T63" fmla="*/ 717377 h 3319463"/>
              <a:gd name="T64" fmla="*/ 3735075 w 3856038"/>
              <a:gd name="T65" fmla="*/ 769117 h 3319463"/>
              <a:gd name="T66" fmla="*/ 3700797 w 3856038"/>
              <a:gd name="T67" fmla="*/ 808795 h 3319463"/>
              <a:gd name="T68" fmla="*/ 3652870 w 3856038"/>
              <a:gd name="T69" fmla="*/ 830698 h 3319463"/>
              <a:gd name="T70" fmla="*/ 3597644 w 3856038"/>
              <a:gd name="T71" fmla="*/ 829110 h 3319463"/>
              <a:gd name="T72" fmla="*/ 3550670 w 3856038"/>
              <a:gd name="T73" fmla="*/ 804986 h 3319463"/>
              <a:gd name="T74" fmla="*/ 3518296 w 3856038"/>
              <a:gd name="T75" fmla="*/ 764039 h 3319463"/>
              <a:gd name="T76" fmla="*/ 3506552 w 3856038"/>
              <a:gd name="T77" fmla="*/ 711346 h 3319463"/>
              <a:gd name="T78" fmla="*/ 2155095 w 3856038"/>
              <a:gd name="T79" fmla="*/ 1756621 h 3319463"/>
              <a:gd name="T80" fmla="*/ 2103678 w 3856038"/>
              <a:gd name="T81" fmla="*/ 1768049 h 3319463"/>
              <a:gd name="T82" fmla="*/ 2052577 w 3856038"/>
              <a:gd name="T83" fmla="*/ 1756621 h 3319463"/>
              <a:gd name="T84" fmla="*/ 207257 w 3856038"/>
              <a:gd name="T85" fmla="*/ 2594619 h 3319463"/>
              <a:gd name="T86" fmla="*/ 161553 w 3856038"/>
              <a:gd name="T87" fmla="*/ 2623505 h 3319463"/>
              <a:gd name="T88" fmla="*/ 109818 w 3856038"/>
              <a:gd name="T89" fmla="*/ 2629853 h 3319463"/>
              <a:gd name="T90" fmla="*/ 59670 w 3856038"/>
              <a:gd name="T91" fmla="*/ 2613665 h 3319463"/>
              <a:gd name="T92" fmla="*/ 19996 w 3856038"/>
              <a:gd name="T93" fmla="*/ 2575574 h 3319463"/>
              <a:gd name="T94" fmla="*/ 952 w 3856038"/>
              <a:gd name="T95" fmla="*/ 2526056 h 3319463"/>
              <a:gd name="T96" fmla="*/ 5078 w 3856038"/>
              <a:gd name="T97" fmla="*/ 2473998 h 3319463"/>
              <a:gd name="T98" fmla="*/ 31105 w 3856038"/>
              <a:gd name="T99" fmla="*/ 2427337 h 3319463"/>
              <a:gd name="T100" fmla="*/ 1492697 w 3856038"/>
              <a:gd name="T101" fmla="*/ 975760 h 3319463"/>
              <a:gd name="T102" fmla="*/ 1543797 w 3856038"/>
              <a:gd name="T103" fmla="*/ 964333 h 3319463"/>
              <a:gd name="T104" fmla="*/ 1595215 w 3856038"/>
              <a:gd name="T105" fmla="*/ 975760 h 3319463"/>
              <a:gd name="T106" fmla="*/ 3334526 w 3856038"/>
              <a:gd name="T107" fmla="*/ 243464 h 3319463"/>
              <a:gd name="T108" fmla="*/ 2991107 w 3856038"/>
              <a:gd name="T109" fmla="*/ 233624 h 3319463"/>
              <a:gd name="T110" fmla="*/ 2948576 w 3856038"/>
              <a:gd name="T111" fmla="*/ 203151 h 3319463"/>
              <a:gd name="T112" fmla="*/ 2922550 w 3856038"/>
              <a:gd name="T113" fmla="*/ 157760 h 3319463"/>
              <a:gd name="T114" fmla="*/ 2918424 w 3856038"/>
              <a:gd name="T115" fmla="*/ 102845 h 3319463"/>
              <a:gd name="T116" fmla="*/ 2937468 w 3856038"/>
              <a:gd name="T117" fmla="*/ 53645 h 3319463"/>
              <a:gd name="T118" fmla="*/ 2975555 w 3856038"/>
              <a:gd name="T119" fmla="*/ 17459 h 3319463"/>
              <a:gd name="T120" fmla="*/ 3026338 w 3856038"/>
              <a:gd name="T121" fmla="*/ 318 h 3319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56038" h="3319463">
                <a:moveTo>
                  <a:pt x="50800" y="3187700"/>
                </a:moveTo>
                <a:lnTo>
                  <a:pt x="3856038" y="3187700"/>
                </a:lnTo>
                <a:lnTo>
                  <a:pt x="3856038" y="3319463"/>
                </a:lnTo>
                <a:lnTo>
                  <a:pt x="50800" y="3319463"/>
                </a:lnTo>
                <a:lnTo>
                  <a:pt x="50800" y="3187700"/>
                </a:lnTo>
                <a:close/>
                <a:moveTo>
                  <a:pt x="839788" y="2182813"/>
                </a:moveTo>
                <a:lnTo>
                  <a:pt x="839788" y="3023236"/>
                </a:lnTo>
                <a:lnTo>
                  <a:pt x="839471" y="3029586"/>
                </a:lnTo>
                <a:lnTo>
                  <a:pt x="838518" y="3035936"/>
                </a:lnTo>
                <a:lnTo>
                  <a:pt x="837248" y="3041969"/>
                </a:lnTo>
                <a:lnTo>
                  <a:pt x="834708" y="3047684"/>
                </a:lnTo>
                <a:lnTo>
                  <a:pt x="832486" y="3053399"/>
                </a:lnTo>
                <a:lnTo>
                  <a:pt x="829311" y="3058479"/>
                </a:lnTo>
                <a:lnTo>
                  <a:pt x="825501" y="3063241"/>
                </a:lnTo>
                <a:lnTo>
                  <a:pt x="821373" y="3067686"/>
                </a:lnTo>
                <a:lnTo>
                  <a:pt x="816928" y="3071814"/>
                </a:lnTo>
                <a:lnTo>
                  <a:pt x="812166" y="3075306"/>
                </a:lnTo>
                <a:lnTo>
                  <a:pt x="807086" y="3078481"/>
                </a:lnTo>
                <a:lnTo>
                  <a:pt x="801688" y="3081339"/>
                </a:lnTo>
                <a:lnTo>
                  <a:pt x="795656" y="3083244"/>
                </a:lnTo>
                <a:lnTo>
                  <a:pt x="789623" y="3084831"/>
                </a:lnTo>
                <a:lnTo>
                  <a:pt x="783591" y="3085784"/>
                </a:lnTo>
                <a:lnTo>
                  <a:pt x="777241" y="3086101"/>
                </a:lnTo>
                <a:lnTo>
                  <a:pt x="364173" y="3086101"/>
                </a:lnTo>
                <a:lnTo>
                  <a:pt x="357823" y="3085784"/>
                </a:lnTo>
                <a:lnTo>
                  <a:pt x="351473" y="3084831"/>
                </a:lnTo>
                <a:lnTo>
                  <a:pt x="345758" y="3083244"/>
                </a:lnTo>
                <a:lnTo>
                  <a:pt x="339725" y="3081339"/>
                </a:lnTo>
                <a:lnTo>
                  <a:pt x="334328" y="3078481"/>
                </a:lnTo>
                <a:lnTo>
                  <a:pt x="329248" y="3075306"/>
                </a:lnTo>
                <a:lnTo>
                  <a:pt x="324485" y="3071814"/>
                </a:lnTo>
                <a:lnTo>
                  <a:pt x="320040" y="3067686"/>
                </a:lnTo>
                <a:lnTo>
                  <a:pt x="315595" y="3063241"/>
                </a:lnTo>
                <a:lnTo>
                  <a:pt x="312103" y="3058479"/>
                </a:lnTo>
                <a:lnTo>
                  <a:pt x="308928" y="3053399"/>
                </a:lnTo>
                <a:lnTo>
                  <a:pt x="306705" y="3047684"/>
                </a:lnTo>
                <a:lnTo>
                  <a:pt x="304165" y="3041969"/>
                </a:lnTo>
                <a:lnTo>
                  <a:pt x="302578" y="3035936"/>
                </a:lnTo>
                <a:lnTo>
                  <a:pt x="301943" y="3029586"/>
                </a:lnTo>
                <a:lnTo>
                  <a:pt x="301625" y="3023236"/>
                </a:lnTo>
                <a:lnTo>
                  <a:pt x="301625" y="2721293"/>
                </a:lnTo>
                <a:lnTo>
                  <a:pt x="839788" y="2182813"/>
                </a:lnTo>
                <a:close/>
                <a:moveTo>
                  <a:pt x="1684338" y="1620838"/>
                </a:moveTo>
                <a:lnTo>
                  <a:pt x="1929304" y="1865842"/>
                </a:lnTo>
                <a:lnTo>
                  <a:pt x="1938189" y="1874411"/>
                </a:lnTo>
                <a:lnTo>
                  <a:pt x="1947708" y="1882345"/>
                </a:lnTo>
                <a:lnTo>
                  <a:pt x="1957227" y="1889644"/>
                </a:lnTo>
                <a:lnTo>
                  <a:pt x="1967064" y="1896944"/>
                </a:lnTo>
                <a:lnTo>
                  <a:pt x="1977218" y="1903291"/>
                </a:lnTo>
                <a:lnTo>
                  <a:pt x="1987690" y="1909003"/>
                </a:lnTo>
                <a:lnTo>
                  <a:pt x="1998478" y="1914716"/>
                </a:lnTo>
                <a:lnTo>
                  <a:pt x="2009267" y="1919476"/>
                </a:lnTo>
                <a:lnTo>
                  <a:pt x="2020690" y="1923602"/>
                </a:lnTo>
                <a:lnTo>
                  <a:pt x="2032113" y="1927728"/>
                </a:lnTo>
                <a:lnTo>
                  <a:pt x="2043537" y="1930901"/>
                </a:lnTo>
                <a:lnTo>
                  <a:pt x="2055277" y="1933440"/>
                </a:lnTo>
                <a:lnTo>
                  <a:pt x="2067335" y="1935344"/>
                </a:lnTo>
                <a:lnTo>
                  <a:pt x="2079393" y="1936931"/>
                </a:lnTo>
                <a:lnTo>
                  <a:pt x="2091768" y="1937883"/>
                </a:lnTo>
                <a:lnTo>
                  <a:pt x="2103826" y="1938201"/>
                </a:lnTo>
                <a:lnTo>
                  <a:pt x="2111759" y="1937883"/>
                </a:lnTo>
                <a:lnTo>
                  <a:pt x="2119692" y="1937566"/>
                </a:lnTo>
                <a:lnTo>
                  <a:pt x="2127625" y="1936931"/>
                </a:lnTo>
                <a:lnTo>
                  <a:pt x="2135240" y="1935979"/>
                </a:lnTo>
                <a:lnTo>
                  <a:pt x="2142856" y="1934710"/>
                </a:lnTo>
                <a:lnTo>
                  <a:pt x="2150788" y="1933440"/>
                </a:lnTo>
                <a:lnTo>
                  <a:pt x="2158404" y="1931536"/>
                </a:lnTo>
                <a:lnTo>
                  <a:pt x="2165702" y="1929949"/>
                </a:lnTo>
                <a:lnTo>
                  <a:pt x="2173318" y="1927728"/>
                </a:lnTo>
                <a:lnTo>
                  <a:pt x="2180299" y="1925189"/>
                </a:lnTo>
                <a:lnTo>
                  <a:pt x="2194895" y="1919794"/>
                </a:lnTo>
                <a:lnTo>
                  <a:pt x="2209174" y="1913446"/>
                </a:lnTo>
                <a:lnTo>
                  <a:pt x="2222501" y="1906782"/>
                </a:lnTo>
                <a:lnTo>
                  <a:pt x="2222501" y="3023263"/>
                </a:lnTo>
                <a:lnTo>
                  <a:pt x="2222501" y="3029611"/>
                </a:lnTo>
                <a:lnTo>
                  <a:pt x="2221232" y="3035958"/>
                </a:lnTo>
                <a:lnTo>
                  <a:pt x="2219645" y="3041988"/>
                </a:lnTo>
                <a:lnTo>
                  <a:pt x="2217742" y="3047700"/>
                </a:lnTo>
                <a:lnTo>
                  <a:pt x="2214886" y="3053413"/>
                </a:lnTo>
                <a:lnTo>
                  <a:pt x="2211713" y="3058491"/>
                </a:lnTo>
                <a:lnTo>
                  <a:pt x="2208222" y="3063251"/>
                </a:lnTo>
                <a:lnTo>
                  <a:pt x="2204414" y="3067694"/>
                </a:lnTo>
                <a:lnTo>
                  <a:pt x="2199655" y="3071820"/>
                </a:lnTo>
                <a:lnTo>
                  <a:pt x="2194895" y="3075311"/>
                </a:lnTo>
                <a:lnTo>
                  <a:pt x="2189818" y="3078484"/>
                </a:lnTo>
                <a:lnTo>
                  <a:pt x="2184424" y="3081341"/>
                </a:lnTo>
                <a:lnTo>
                  <a:pt x="2178712" y="3083245"/>
                </a:lnTo>
                <a:lnTo>
                  <a:pt x="2172366" y="3084832"/>
                </a:lnTo>
                <a:lnTo>
                  <a:pt x="2166654" y="3085784"/>
                </a:lnTo>
                <a:lnTo>
                  <a:pt x="2159673" y="3086101"/>
                </a:lnTo>
                <a:lnTo>
                  <a:pt x="1747166" y="3086101"/>
                </a:lnTo>
                <a:lnTo>
                  <a:pt x="1740820" y="3085784"/>
                </a:lnTo>
                <a:lnTo>
                  <a:pt x="1734474" y="3084832"/>
                </a:lnTo>
                <a:lnTo>
                  <a:pt x="1728445" y="3083245"/>
                </a:lnTo>
                <a:lnTo>
                  <a:pt x="1723050" y="3081341"/>
                </a:lnTo>
                <a:lnTo>
                  <a:pt x="1717656" y="3078484"/>
                </a:lnTo>
                <a:lnTo>
                  <a:pt x="1712579" y="3075311"/>
                </a:lnTo>
                <a:lnTo>
                  <a:pt x="1707185" y="3071820"/>
                </a:lnTo>
                <a:lnTo>
                  <a:pt x="1703060" y="3067694"/>
                </a:lnTo>
                <a:lnTo>
                  <a:pt x="1698935" y="3063251"/>
                </a:lnTo>
                <a:lnTo>
                  <a:pt x="1695444" y="3058491"/>
                </a:lnTo>
                <a:lnTo>
                  <a:pt x="1692271" y="3053413"/>
                </a:lnTo>
                <a:lnTo>
                  <a:pt x="1689415" y="3047700"/>
                </a:lnTo>
                <a:lnTo>
                  <a:pt x="1687511" y="3041988"/>
                </a:lnTo>
                <a:lnTo>
                  <a:pt x="1685925" y="3035958"/>
                </a:lnTo>
                <a:lnTo>
                  <a:pt x="1684973" y="3029611"/>
                </a:lnTo>
                <a:lnTo>
                  <a:pt x="1684338" y="3023263"/>
                </a:lnTo>
                <a:lnTo>
                  <a:pt x="1684338" y="1620838"/>
                </a:lnTo>
                <a:close/>
                <a:moveTo>
                  <a:pt x="1531938" y="1492251"/>
                </a:moveTo>
                <a:lnTo>
                  <a:pt x="1531938" y="3023260"/>
                </a:lnTo>
                <a:lnTo>
                  <a:pt x="1531304" y="3029608"/>
                </a:lnTo>
                <a:lnTo>
                  <a:pt x="1530669" y="3035955"/>
                </a:lnTo>
                <a:lnTo>
                  <a:pt x="1529082" y="3041985"/>
                </a:lnTo>
                <a:lnTo>
                  <a:pt x="1527178" y="3047698"/>
                </a:lnTo>
                <a:lnTo>
                  <a:pt x="1524323" y="3053411"/>
                </a:lnTo>
                <a:lnTo>
                  <a:pt x="1521150" y="3058489"/>
                </a:lnTo>
                <a:lnTo>
                  <a:pt x="1517659" y="3063249"/>
                </a:lnTo>
                <a:lnTo>
                  <a:pt x="1513217" y="3067693"/>
                </a:lnTo>
                <a:lnTo>
                  <a:pt x="1509092" y="3071818"/>
                </a:lnTo>
                <a:lnTo>
                  <a:pt x="1504332" y="3075309"/>
                </a:lnTo>
                <a:lnTo>
                  <a:pt x="1498938" y="3078483"/>
                </a:lnTo>
                <a:lnTo>
                  <a:pt x="1493543" y="3081340"/>
                </a:lnTo>
                <a:lnTo>
                  <a:pt x="1487514" y="3083244"/>
                </a:lnTo>
                <a:lnTo>
                  <a:pt x="1481803" y="3084831"/>
                </a:lnTo>
                <a:lnTo>
                  <a:pt x="1475456" y="3085783"/>
                </a:lnTo>
                <a:lnTo>
                  <a:pt x="1469110" y="3086100"/>
                </a:lnTo>
                <a:lnTo>
                  <a:pt x="1056286" y="3086100"/>
                </a:lnTo>
                <a:lnTo>
                  <a:pt x="1050257" y="3085783"/>
                </a:lnTo>
                <a:lnTo>
                  <a:pt x="1043911" y="3084831"/>
                </a:lnTo>
                <a:lnTo>
                  <a:pt x="1037882" y="3083244"/>
                </a:lnTo>
                <a:lnTo>
                  <a:pt x="1031853" y="3081340"/>
                </a:lnTo>
                <a:lnTo>
                  <a:pt x="1026776" y="3078483"/>
                </a:lnTo>
                <a:lnTo>
                  <a:pt x="1021381" y="3075309"/>
                </a:lnTo>
                <a:lnTo>
                  <a:pt x="1016622" y="3071818"/>
                </a:lnTo>
                <a:lnTo>
                  <a:pt x="1012179" y="3067693"/>
                </a:lnTo>
                <a:lnTo>
                  <a:pt x="1008372" y="3063249"/>
                </a:lnTo>
                <a:lnTo>
                  <a:pt x="1004246" y="3058489"/>
                </a:lnTo>
                <a:lnTo>
                  <a:pt x="1001391" y="3053411"/>
                </a:lnTo>
                <a:lnTo>
                  <a:pt x="998852" y="3047698"/>
                </a:lnTo>
                <a:lnTo>
                  <a:pt x="996631" y="3041985"/>
                </a:lnTo>
                <a:lnTo>
                  <a:pt x="995044" y="3035955"/>
                </a:lnTo>
                <a:lnTo>
                  <a:pt x="994092" y="3029608"/>
                </a:lnTo>
                <a:lnTo>
                  <a:pt x="993775" y="3023260"/>
                </a:lnTo>
                <a:lnTo>
                  <a:pt x="993775" y="2030516"/>
                </a:lnTo>
                <a:lnTo>
                  <a:pt x="1531938" y="1492251"/>
                </a:lnTo>
                <a:close/>
                <a:moveTo>
                  <a:pt x="2914650" y="1230313"/>
                </a:moveTo>
                <a:lnTo>
                  <a:pt x="2914650" y="3023247"/>
                </a:lnTo>
                <a:lnTo>
                  <a:pt x="2914014" y="3029596"/>
                </a:lnTo>
                <a:lnTo>
                  <a:pt x="2913059" y="3035945"/>
                </a:lnTo>
                <a:lnTo>
                  <a:pt x="2911468" y="3041976"/>
                </a:lnTo>
                <a:lnTo>
                  <a:pt x="2909240" y="3047690"/>
                </a:lnTo>
                <a:lnTo>
                  <a:pt x="2906694" y="3053404"/>
                </a:lnTo>
                <a:lnTo>
                  <a:pt x="2903512" y="3058483"/>
                </a:lnTo>
                <a:lnTo>
                  <a:pt x="2900011" y="3063245"/>
                </a:lnTo>
                <a:lnTo>
                  <a:pt x="2895874" y="3067689"/>
                </a:lnTo>
                <a:lnTo>
                  <a:pt x="2891736" y="3071816"/>
                </a:lnTo>
                <a:lnTo>
                  <a:pt x="2886326" y="3075308"/>
                </a:lnTo>
                <a:lnTo>
                  <a:pt x="2881234" y="3078482"/>
                </a:lnTo>
                <a:lnTo>
                  <a:pt x="2875824" y="3081340"/>
                </a:lnTo>
                <a:lnTo>
                  <a:pt x="2870414" y="3083244"/>
                </a:lnTo>
                <a:lnTo>
                  <a:pt x="2864367" y="3084831"/>
                </a:lnTo>
                <a:lnTo>
                  <a:pt x="2858002" y="3085784"/>
                </a:lnTo>
                <a:lnTo>
                  <a:pt x="2851637" y="3086101"/>
                </a:lnTo>
                <a:lnTo>
                  <a:pt x="2437914" y="3086101"/>
                </a:lnTo>
                <a:lnTo>
                  <a:pt x="2430912" y="3085784"/>
                </a:lnTo>
                <a:lnTo>
                  <a:pt x="2425184" y="3084831"/>
                </a:lnTo>
                <a:lnTo>
                  <a:pt x="2418819" y="3083244"/>
                </a:lnTo>
                <a:lnTo>
                  <a:pt x="2413090" y="3081340"/>
                </a:lnTo>
                <a:lnTo>
                  <a:pt x="2407680" y="3078482"/>
                </a:lnTo>
                <a:lnTo>
                  <a:pt x="2402588" y="3075308"/>
                </a:lnTo>
                <a:lnTo>
                  <a:pt x="2397814" y="3071816"/>
                </a:lnTo>
                <a:lnTo>
                  <a:pt x="2393040" y="3067689"/>
                </a:lnTo>
                <a:lnTo>
                  <a:pt x="2389221" y="3063245"/>
                </a:lnTo>
                <a:lnTo>
                  <a:pt x="2385721" y="3058483"/>
                </a:lnTo>
                <a:lnTo>
                  <a:pt x="2382538" y="3053404"/>
                </a:lnTo>
                <a:lnTo>
                  <a:pt x="2379674" y="3047690"/>
                </a:lnTo>
                <a:lnTo>
                  <a:pt x="2377764" y="3041976"/>
                </a:lnTo>
                <a:lnTo>
                  <a:pt x="2376173" y="3035945"/>
                </a:lnTo>
                <a:lnTo>
                  <a:pt x="2374900" y="3029596"/>
                </a:lnTo>
                <a:lnTo>
                  <a:pt x="2374900" y="3023247"/>
                </a:lnTo>
                <a:lnTo>
                  <a:pt x="2374900" y="1768701"/>
                </a:lnTo>
                <a:lnTo>
                  <a:pt x="2914650" y="1230313"/>
                </a:lnTo>
                <a:close/>
                <a:moveTo>
                  <a:pt x="3382142" y="762000"/>
                </a:moveTo>
                <a:lnTo>
                  <a:pt x="3382777" y="774063"/>
                </a:lnTo>
                <a:lnTo>
                  <a:pt x="3384046" y="785492"/>
                </a:lnTo>
                <a:lnTo>
                  <a:pt x="3385633" y="796920"/>
                </a:lnTo>
                <a:lnTo>
                  <a:pt x="3387536" y="808031"/>
                </a:lnTo>
                <a:lnTo>
                  <a:pt x="3390392" y="818825"/>
                </a:lnTo>
                <a:lnTo>
                  <a:pt x="3393565" y="829618"/>
                </a:lnTo>
                <a:lnTo>
                  <a:pt x="3397056" y="840094"/>
                </a:lnTo>
                <a:lnTo>
                  <a:pt x="3401181" y="850888"/>
                </a:lnTo>
                <a:lnTo>
                  <a:pt x="3405623" y="860729"/>
                </a:lnTo>
                <a:lnTo>
                  <a:pt x="3410383" y="870570"/>
                </a:lnTo>
                <a:lnTo>
                  <a:pt x="3416095" y="880411"/>
                </a:lnTo>
                <a:lnTo>
                  <a:pt x="3421806" y="889935"/>
                </a:lnTo>
                <a:lnTo>
                  <a:pt x="3427835" y="899141"/>
                </a:lnTo>
                <a:lnTo>
                  <a:pt x="3434499" y="907713"/>
                </a:lnTo>
                <a:lnTo>
                  <a:pt x="3441797" y="916284"/>
                </a:lnTo>
                <a:lnTo>
                  <a:pt x="3448778" y="924220"/>
                </a:lnTo>
                <a:lnTo>
                  <a:pt x="3456711" y="932157"/>
                </a:lnTo>
                <a:lnTo>
                  <a:pt x="3464644" y="939776"/>
                </a:lnTo>
                <a:lnTo>
                  <a:pt x="3472894" y="946760"/>
                </a:lnTo>
                <a:lnTo>
                  <a:pt x="3481461" y="953426"/>
                </a:lnTo>
                <a:lnTo>
                  <a:pt x="3490663" y="960093"/>
                </a:lnTo>
                <a:lnTo>
                  <a:pt x="3499548" y="966125"/>
                </a:lnTo>
                <a:lnTo>
                  <a:pt x="3509067" y="971521"/>
                </a:lnTo>
                <a:lnTo>
                  <a:pt x="3518904" y="976601"/>
                </a:lnTo>
                <a:lnTo>
                  <a:pt x="3529058" y="981363"/>
                </a:lnTo>
                <a:lnTo>
                  <a:pt x="3539529" y="985807"/>
                </a:lnTo>
                <a:lnTo>
                  <a:pt x="3549683" y="989616"/>
                </a:lnTo>
                <a:lnTo>
                  <a:pt x="3560155" y="992791"/>
                </a:lnTo>
                <a:lnTo>
                  <a:pt x="3571261" y="995966"/>
                </a:lnTo>
                <a:lnTo>
                  <a:pt x="3582367" y="998505"/>
                </a:lnTo>
                <a:lnTo>
                  <a:pt x="3593790" y="1000093"/>
                </a:lnTo>
                <a:lnTo>
                  <a:pt x="3605213" y="1001680"/>
                </a:lnTo>
                <a:lnTo>
                  <a:pt x="3605213" y="3023244"/>
                </a:lnTo>
                <a:lnTo>
                  <a:pt x="3604896" y="3029593"/>
                </a:lnTo>
                <a:lnTo>
                  <a:pt x="3603944" y="3035942"/>
                </a:lnTo>
                <a:lnTo>
                  <a:pt x="3602357" y="3041974"/>
                </a:lnTo>
                <a:lnTo>
                  <a:pt x="3600136" y="3047688"/>
                </a:lnTo>
                <a:lnTo>
                  <a:pt x="3597598" y="3053402"/>
                </a:lnTo>
                <a:lnTo>
                  <a:pt x="3594425" y="3058481"/>
                </a:lnTo>
                <a:lnTo>
                  <a:pt x="3590617" y="3063243"/>
                </a:lnTo>
                <a:lnTo>
                  <a:pt x="3586809" y="3067688"/>
                </a:lnTo>
                <a:lnTo>
                  <a:pt x="3582367" y="3071815"/>
                </a:lnTo>
                <a:lnTo>
                  <a:pt x="3577607" y="3075307"/>
                </a:lnTo>
                <a:lnTo>
                  <a:pt x="3572213" y="3078481"/>
                </a:lnTo>
                <a:lnTo>
                  <a:pt x="3567136" y="3081338"/>
                </a:lnTo>
                <a:lnTo>
                  <a:pt x="3561107" y="3083243"/>
                </a:lnTo>
                <a:lnTo>
                  <a:pt x="3555078" y="3084830"/>
                </a:lnTo>
                <a:lnTo>
                  <a:pt x="3548732" y="3085783"/>
                </a:lnTo>
                <a:lnTo>
                  <a:pt x="3542703" y="3086100"/>
                </a:lnTo>
                <a:lnTo>
                  <a:pt x="3129878" y="3086100"/>
                </a:lnTo>
                <a:lnTo>
                  <a:pt x="3123532" y="3085783"/>
                </a:lnTo>
                <a:lnTo>
                  <a:pt x="3117186" y="3084830"/>
                </a:lnTo>
                <a:lnTo>
                  <a:pt x="3111474" y="3083243"/>
                </a:lnTo>
                <a:lnTo>
                  <a:pt x="3105445" y="3081338"/>
                </a:lnTo>
                <a:lnTo>
                  <a:pt x="3099733" y="3078481"/>
                </a:lnTo>
                <a:lnTo>
                  <a:pt x="3094656" y="3075307"/>
                </a:lnTo>
                <a:lnTo>
                  <a:pt x="3089897" y="3071815"/>
                </a:lnTo>
                <a:lnTo>
                  <a:pt x="3085454" y="3067688"/>
                </a:lnTo>
                <a:lnTo>
                  <a:pt x="3081329" y="3063243"/>
                </a:lnTo>
                <a:lnTo>
                  <a:pt x="3077839" y="3058481"/>
                </a:lnTo>
                <a:lnTo>
                  <a:pt x="3074666" y="3053402"/>
                </a:lnTo>
                <a:lnTo>
                  <a:pt x="3071810" y="3047688"/>
                </a:lnTo>
                <a:lnTo>
                  <a:pt x="3069906" y="3041974"/>
                </a:lnTo>
                <a:lnTo>
                  <a:pt x="3068320" y="3035942"/>
                </a:lnTo>
                <a:lnTo>
                  <a:pt x="3067685" y="3029593"/>
                </a:lnTo>
                <a:lnTo>
                  <a:pt x="3067050" y="3023244"/>
                </a:lnTo>
                <a:lnTo>
                  <a:pt x="3067050" y="1077552"/>
                </a:lnTo>
                <a:lnTo>
                  <a:pt x="3382142" y="762000"/>
                </a:lnTo>
                <a:close/>
                <a:moveTo>
                  <a:pt x="3032368" y="0"/>
                </a:moveTo>
                <a:lnTo>
                  <a:pt x="3038399" y="0"/>
                </a:lnTo>
                <a:lnTo>
                  <a:pt x="3628114" y="0"/>
                </a:lnTo>
                <a:lnTo>
                  <a:pt x="3634144" y="0"/>
                </a:lnTo>
                <a:lnTo>
                  <a:pt x="3640175" y="318"/>
                </a:lnTo>
                <a:lnTo>
                  <a:pt x="3646205" y="1270"/>
                </a:lnTo>
                <a:lnTo>
                  <a:pt x="3651918" y="2222"/>
                </a:lnTo>
                <a:lnTo>
                  <a:pt x="3657631" y="3492"/>
                </a:lnTo>
                <a:lnTo>
                  <a:pt x="3663344" y="5079"/>
                </a:lnTo>
                <a:lnTo>
                  <a:pt x="3669057" y="6984"/>
                </a:lnTo>
                <a:lnTo>
                  <a:pt x="3674453" y="9206"/>
                </a:lnTo>
                <a:lnTo>
                  <a:pt x="3680166" y="11428"/>
                </a:lnTo>
                <a:lnTo>
                  <a:pt x="3685562" y="14284"/>
                </a:lnTo>
                <a:lnTo>
                  <a:pt x="3690640" y="17459"/>
                </a:lnTo>
                <a:lnTo>
                  <a:pt x="3695718" y="20633"/>
                </a:lnTo>
                <a:lnTo>
                  <a:pt x="3700479" y="23807"/>
                </a:lnTo>
                <a:lnTo>
                  <a:pt x="3705240" y="27616"/>
                </a:lnTo>
                <a:lnTo>
                  <a:pt x="3710001" y="31425"/>
                </a:lnTo>
                <a:lnTo>
                  <a:pt x="3714445" y="35552"/>
                </a:lnTo>
                <a:lnTo>
                  <a:pt x="3718253" y="39678"/>
                </a:lnTo>
                <a:lnTo>
                  <a:pt x="3722062" y="44440"/>
                </a:lnTo>
                <a:lnTo>
                  <a:pt x="3725871" y="49201"/>
                </a:lnTo>
                <a:lnTo>
                  <a:pt x="3729362" y="53962"/>
                </a:lnTo>
                <a:lnTo>
                  <a:pt x="3732536" y="59041"/>
                </a:lnTo>
                <a:lnTo>
                  <a:pt x="3735075" y="64437"/>
                </a:lnTo>
                <a:lnTo>
                  <a:pt x="3737932" y="69516"/>
                </a:lnTo>
                <a:lnTo>
                  <a:pt x="3740471" y="74912"/>
                </a:lnTo>
                <a:lnTo>
                  <a:pt x="3742692" y="80308"/>
                </a:lnTo>
                <a:lnTo>
                  <a:pt x="3744279" y="86339"/>
                </a:lnTo>
                <a:lnTo>
                  <a:pt x="3745866" y="91736"/>
                </a:lnTo>
                <a:lnTo>
                  <a:pt x="3747453" y="97767"/>
                </a:lnTo>
                <a:lnTo>
                  <a:pt x="3748088" y="103798"/>
                </a:lnTo>
                <a:lnTo>
                  <a:pt x="3749040" y="109511"/>
                </a:lnTo>
                <a:lnTo>
                  <a:pt x="3749358" y="115542"/>
                </a:lnTo>
                <a:lnTo>
                  <a:pt x="3749675" y="121573"/>
                </a:lnTo>
                <a:lnTo>
                  <a:pt x="3749675" y="711346"/>
                </a:lnTo>
                <a:lnTo>
                  <a:pt x="3749358" y="717377"/>
                </a:lnTo>
                <a:lnTo>
                  <a:pt x="3749040" y="723726"/>
                </a:lnTo>
                <a:lnTo>
                  <a:pt x="3748088" y="729757"/>
                </a:lnTo>
                <a:lnTo>
                  <a:pt x="3747453" y="735788"/>
                </a:lnTo>
                <a:lnTo>
                  <a:pt x="3745866" y="741819"/>
                </a:lnTo>
                <a:lnTo>
                  <a:pt x="3744279" y="747215"/>
                </a:lnTo>
                <a:lnTo>
                  <a:pt x="3742375" y="753246"/>
                </a:lnTo>
                <a:lnTo>
                  <a:pt x="3740471" y="758642"/>
                </a:lnTo>
                <a:lnTo>
                  <a:pt x="3737614" y="764039"/>
                </a:lnTo>
                <a:lnTo>
                  <a:pt x="3735075" y="769117"/>
                </a:lnTo>
                <a:lnTo>
                  <a:pt x="3732219" y="774196"/>
                </a:lnTo>
                <a:lnTo>
                  <a:pt x="3729045" y="779275"/>
                </a:lnTo>
                <a:lnTo>
                  <a:pt x="3725871" y="784036"/>
                </a:lnTo>
                <a:lnTo>
                  <a:pt x="3721745" y="788798"/>
                </a:lnTo>
                <a:lnTo>
                  <a:pt x="3718253" y="793242"/>
                </a:lnTo>
                <a:lnTo>
                  <a:pt x="3714445" y="797368"/>
                </a:lnTo>
                <a:lnTo>
                  <a:pt x="3710001" y="801495"/>
                </a:lnTo>
                <a:lnTo>
                  <a:pt x="3705558" y="804986"/>
                </a:lnTo>
                <a:lnTo>
                  <a:pt x="3700797" y="808795"/>
                </a:lnTo>
                <a:lnTo>
                  <a:pt x="3696036" y="811970"/>
                </a:lnTo>
                <a:lnTo>
                  <a:pt x="3690958" y="815144"/>
                </a:lnTo>
                <a:lnTo>
                  <a:pt x="3685879" y="818318"/>
                </a:lnTo>
                <a:lnTo>
                  <a:pt x="3680801" y="820857"/>
                </a:lnTo>
                <a:lnTo>
                  <a:pt x="3675405" y="823397"/>
                </a:lnTo>
                <a:lnTo>
                  <a:pt x="3669692" y="825301"/>
                </a:lnTo>
                <a:lnTo>
                  <a:pt x="3664297" y="827523"/>
                </a:lnTo>
                <a:lnTo>
                  <a:pt x="3658583" y="829110"/>
                </a:lnTo>
                <a:lnTo>
                  <a:pt x="3652870" y="830698"/>
                </a:lnTo>
                <a:lnTo>
                  <a:pt x="3646523" y="831332"/>
                </a:lnTo>
                <a:lnTo>
                  <a:pt x="3640492" y="832285"/>
                </a:lnTo>
                <a:lnTo>
                  <a:pt x="3634144" y="832919"/>
                </a:lnTo>
                <a:lnTo>
                  <a:pt x="3628114" y="832919"/>
                </a:lnTo>
                <a:lnTo>
                  <a:pt x="3622083" y="832919"/>
                </a:lnTo>
                <a:lnTo>
                  <a:pt x="3615735" y="832285"/>
                </a:lnTo>
                <a:lnTo>
                  <a:pt x="3609705" y="831332"/>
                </a:lnTo>
                <a:lnTo>
                  <a:pt x="3603675" y="830698"/>
                </a:lnTo>
                <a:lnTo>
                  <a:pt x="3597644" y="829110"/>
                </a:lnTo>
                <a:lnTo>
                  <a:pt x="3592248" y="827523"/>
                </a:lnTo>
                <a:lnTo>
                  <a:pt x="3586218" y="825301"/>
                </a:lnTo>
                <a:lnTo>
                  <a:pt x="3580822" y="823397"/>
                </a:lnTo>
                <a:lnTo>
                  <a:pt x="3575427" y="820857"/>
                </a:lnTo>
                <a:lnTo>
                  <a:pt x="3570031" y="818318"/>
                </a:lnTo>
                <a:lnTo>
                  <a:pt x="3565270" y="815144"/>
                </a:lnTo>
                <a:lnTo>
                  <a:pt x="3560192" y="811970"/>
                </a:lnTo>
                <a:lnTo>
                  <a:pt x="3555431" y="808795"/>
                </a:lnTo>
                <a:lnTo>
                  <a:pt x="3550670" y="804986"/>
                </a:lnTo>
                <a:lnTo>
                  <a:pt x="3546227" y="801495"/>
                </a:lnTo>
                <a:lnTo>
                  <a:pt x="3542100" y="797368"/>
                </a:lnTo>
                <a:lnTo>
                  <a:pt x="3537974" y="793242"/>
                </a:lnTo>
                <a:lnTo>
                  <a:pt x="3534166" y="788798"/>
                </a:lnTo>
                <a:lnTo>
                  <a:pt x="3530674" y="784036"/>
                </a:lnTo>
                <a:lnTo>
                  <a:pt x="3527500" y="779275"/>
                </a:lnTo>
                <a:lnTo>
                  <a:pt x="3524326" y="774196"/>
                </a:lnTo>
                <a:lnTo>
                  <a:pt x="3521153" y="769117"/>
                </a:lnTo>
                <a:lnTo>
                  <a:pt x="3518296" y="764039"/>
                </a:lnTo>
                <a:lnTo>
                  <a:pt x="3516074" y="758642"/>
                </a:lnTo>
                <a:lnTo>
                  <a:pt x="3514170" y="753246"/>
                </a:lnTo>
                <a:lnTo>
                  <a:pt x="3511948" y="747215"/>
                </a:lnTo>
                <a:lnTo>
                  <a:pt x="3510361" y="741819"/>
                </a:lnTo>
                <a:lnTo>
                  <a:pt x="3508774" y="735788"/>
                </a:lnTo>
                <a:lnTo>
                  <a:pt x="3508139" y="729757"/>
                </a:lnTo>
                <a:lnTo>
                  <a:pt x="3507187" y="723726"/>
                </a:lnTo>
                <a:lnTo>
                  <a:pt x="3506552" y="717377"/>
                </a:lnTo>
                <a:lnTo>
                  <a:pt x="3506552" y="711346"/>
                </a:lnTo>
                <a:lnTo>
                  <a:pt x="3506552" y="415190"/>
                </a:lnTo>
                <a:lnTo>
                  <a:pt x="2189691" y="1732180"/>
                </a:lnTo>
                <a:lnTo>
                  <a:pt x="2185247" y="1736624"/>
                </a:lnTo>
                <a:lnTo>
                  <a:pt x="2180487" y="1740433"/>
                </a:lnTo>
                <a:lnTo>
                  <a:pt x="2175726" y="1744242"/>
                </a:lnTo>
                <a:lnTo>
                  <a:pt x="2170647" y="1748051"/>
                </a:lnTo>
                <a:lnTo>
                  <a:pt x="2165569" y="1750908"/>
                </a:lnTo>
                <a:lnTo>
                  <a:pt x="2160491" y="1753765"/>
                </a:lnTo>
                <a:lnTo>
                  <a:pt x="2155095" y="1756621"/>
                </a:lnTo>
                <a:lnTo>
                  <a:pt x="2149382" y="1758843"/>
                </a:lnTo>
                <a:lnTo>
                  <a:pt x="2143986" y="1761065"/>
                </a:lnTo>
                <a:lnTo>
                  <a:pt x="2138273" y="1762970"/>
                </a:lnTo>
                <a:lnTo>
                  <a:pt x="2132878" y="1764557"/>
                </a:lnTo>
                <a:lnTo>
                  <a:pt x="2126847" y="1765509"/>
                </a:lnTo>
                <a:lnTo>
                  <a:pt x="2121452" y="1766461"/>
                </a:lnTo>
                <a:lnTo>
                  <a:pt x="2115421" y="1767096"/>
                </a:lnTo>
                <a:lnTo>
                  <a:pt x="2109708" y="1767731"/>
                </a:lnTo>
                <a:lnTo>
                  <a:pt x="2103678" y="1768049"/>
                </a:lnTo>
                <a:lnTo>
                  <a:pt x="2098282" y="1767731"/>
                </a:lnTo>
                <a:lnTo>
                  <a:pt x="2092252" y="1767096"/>
                </a:lnTo>
                <a:lnTo>
                  <a:pt x="2086221" y="1766461"/>
                </a:lnTo>
                <a:lnTo>
                  <a:pt x="2080508" y="1765509"/>
                </a:lnTo>
                <a:lnTo>
                  <a:pt x="2074795" y="1764557"/>
                </a:lnTo>
                <a:lnTo>
                  <a:pt x="2069399" y="1762970"/>
                </a:lnTo>
                <a:lnTo>
                  <a:pt x="2063369" y="1761065"/>
                </a:lnTo>
                <a:lnTo>
                  <a:pt x="2057973" y="1758843"/>
                </a:lnTo>
                <a:lnTo>
                  <a:pt x="2052577" y="1756621"/>
                </a:lnTo>
                <a:lnTo>
                  <a:pt x="2047182" y="1753765"/>
                </a:lnTo>
                <a:lnTo>
                  <a:pt x="2042104" y="1750908"/>
                </a:lnTo>
                <a:lnTo>
                  <a:pt x="2037025" y="1748051"/>
                </a:lnTo>
                <a:lnTo>
                  <a:pt x="2031947" y="1744242"/>
                </a:lnTo>
                <a:lnTo>
                  <a:pt x="2027186" y="1740433"/>
                </a:lnTo>
                <a:lnTo>
                  <a:pt x="2022425" y="1736624"/>
                </a:lnTo>
                <a:lnTo>
                  <a:pt x="2017664" y="1732180"/>
                </a:lnTo>
                <a:lnTo>
                  <a:pt x="1543797" y="1257949"/>
                </a:lnTo>
                <a:lnTo>
                  <a:pt x="207257" y="2594619"/>
                </a:lnTo>
                <a:lnTo>
                  <a:pt x="202814" y="2599063"/>
                </a:lnTo>
                <a:lnTo>
                  <a:pt x="198053" y="2602872"/>
                </a:lnTo>
                <a:lnTo>
                  <a:pt x="193292" y="2606999"/>
                </a:lnTo>
                <a:lnTo>
                  <a:pt x="188214" y="2610490"/>
                </a:lnTo>
                <a:lnTo>
                  <a:pt x="183136" y="2613665"/>
                </a:lnTo>
                <a:lnTo>
                  <a:pt x="178057" y="2616204"/>
                </a:lnTo>
                <a:lnTo>
                  <a:pt x="172662" y="2619061"/>
                </a:lnTo>
                <a:lnTo>
                  <a:pt x="166949" y="2621600"/>
                </a:lnTo>
                <a:lnTo>
                  <a:pt x="161553" y="2623505"/>
                </a:lnTo>
                <a:lnTo>
                  <a:pt x="155840" y="2625409"/>
                </a:lnTo>
                <a:lnTo>
                  <a:pt x="150444" y="2626996"/>
                </a:lnTo>
                <a:lnTo>
                  <a:pt x="144414" y="2628266"/>
                </a:lnTo>
                <a:lnTo>
                  <a:pt x="139018" y="2628901"/>
                </a:lnTo>
                <a:lnTo>
                  <a:pt x="132988" y="2629853"/>
                </a:lnTo>
                <a:lnTo>
                  <a:pt x="127275" y="2630171"/>
                </a:lnTo>
                <a:lnTo>
                  <a:pt x="121244" y="2630488"/>
                </a:lnTo>
                <a:lnTo>
                  <a:pt x="115214" y="2630171"/>
                </a:lnTo>
                <a:lnTo>
                  <a:pt x="109818" y="2629853"/>
                </a:lnTo>
                <a:lnTo>
                  <a:pt x="103787" y="2628901"/>
                </a:lnTo>
                <a:lnTo>
                  <a:pt x="98074" y="2628266"/>
                </a:lnTo>
                <a:lnTo>
                  <a:pt x="92361" y="2626996"/>
                </a:lnTo>
                <a:lnTo>
                  <a:pt x="86648" y="2625409"/>
                </a:lnTo>
                <a:lnTo>
                  <a:pt x="80935" y="2623505"/>
                </a:lnTo>
                <a:lnTo>
                  <a:pt x="75540" y="2621600"/>
                </a:lnTo>
                <a:lnTo>
                  <a:pt x="70144" y="2619061"/>
                </a:lnTo>
                <a:lnTo>
                  <a:pt x="64748" y="2616204"/>
                </a:lnTo>
                <a:lnTo>
                  <a:pt x="59670" y="2613665"/>
                </a:lnTo>
                <a:lnTo>
                  <a:pt x="54592" y="2610490"/>
                </a:lnTo>
                <a:lnTo>
                  <a:pt x="49513" y="2606999"/>
                </a:lnTo>
                <a:lnTo>
                  <a:pt x="44752" y="2602872"/>
                </a:lnTo>
                <a:lnTo>
                  <a:pt x="39992" y="2599063"/>
                </a:lnTo>
                <a:lnTo>
                  <a:pt x="35231" y="2594619"/>
                </a:lnTo>
                <a:lnTo>
                  <a:pt x="31105" y="2590175"/>
                </a:lnTo>
                <a:lnTo>
                  <a:pt x="26978" y="2585731"/>
                </a:lnTo>
                <a:lnTo>
                  <a:pt x="23170" y="2580335"/>
                </a:lnTo>
                <a:lnTo>
                  <a:pt x="19996" y="2575574"/>
                </a:lnTo>
                <a:lnTo>
                  <a:pt x="16822" y="2570495"/>
                </a:lnTo>
                <a:lnTo>
                  <a:pt x="13648" y="2565099"/>
                </a:lnTo>
                <a:lnTo>
                  <a:pt x="10791" y="2560020"/>
                </a:lnTo>
                <a:lnTo>
                  <a:pt x="8570" y="2554307"/>
                </a:lnTo>
                <a:lnTo>
                  <a:pt x="6665" y="2548910"/>
                </a:lnTo>
                <a:lnTo>
                  <a:pt x="5078" y="2543514"/>
                </a:lnTo>
                <a:lnTo>
                  <a:pt x="3491" y="2537483"/>
                </a:lnTo>
                <a:lnTo>
                  <a:pt x="2222" y="2532087"/>
                </a:lnTo>
                <a:lnTo>
                  <a:pt x="952" y="2526056"/>
                </a:lnTo>
                <a:lnTo>
                  <a:pt x="318" y="2520660"/>
                </a:lnTo>
                <a:lnTo>
                  <a:pt x="0" y="2514629"/>
                </a:lnTo>
                <a:lnTo>
                  <a:pt x="0" y="2508598"/>
                </a:lnTo>
                <a:lnTo>
                  <a:pt x="0" y="2502884"/>
                </a:lnTo>
                <a:lnTo>
                  <a:pt x="318" y="2497170"/>
                </a:lnTo>
                <a:lnTo>
                  <a:pt x="952" y="2491457"/>
                </a:lnTo>
                <a:lnTo>
                  <a:pt x="2222" y="2485426"/>
                </a:lnTo>
                <a:lnTo>
                  <a:pt x="3491" y="2480029"/>
                </a:lnTo>
                <a:lnTo>
                  <a:pt x="5078" y="2473998"/>
                </a:lnTo>
                <a:lnTo>
                  <a:pt x="6665" y="2468285"/>
                </a:lnTo>
                <a:lnTo>
                  <a:pt x="8570" y="2462889"/>
                </a:lnTo>
                <a:lnTo>
                  <a:pt x="10791" y="2457492"/>
                </a:lnTo>
                <a:lnTo>
                  <a:pt x="13648" y="2452414"/>
                </a:lnTo>
                <a:lnTo>
                  <a:pt x="16822" y="2446700"/>
                </a:lnTo>
                <a:lnTo>
                  <a:pt x="19996" y="2441621"/>
                </a:lnTo>
                <a:lnTo>
                  <a:pt x="23487" y="2436860"/>
                </a:lnTo>
                <a:lnTo>
                  <a:pt x="26978" y="2431781"/>
                </a:lnTo>
                <a:lnTo>
                  <a:pt x="31105" y="2427337"/>
                </a:lnTo>
                <a:lnTo>
                  <a:pt x="35231" y="2422576"/>
                </a:lnTo>
                <a:lnTo>
                  <a:pt x="1457784" y="1000202"/>
                </a:lnTo>
                <a:lnTo>
                  <a:pt x="1462227" y="995758"/>
                </a:lnTo>
                <a:lnTo>
                  <a:pt x="1466988" y="991631"/>
                </a:lnTo>
                <a:lnTo>
                  <a:pt x="1471749" y="987822"/>
                </a:lnTo>
                <a:lnTo>
                  <a:pt x="1476827" y="984330"/>
                </a:lnTo>
                <a:lnTo>
                  <a:pt x="1481906" y="981156"/>
                </a:lnTo>
                <a:lnTo>
                  <a:pt x="1486984" y="978617"/>
                </a:lnTo>
                <a:lnTo>
                  <a:pt x="1492697" y="975760"/>
                </a:lnTo>
                <a:lnTo>
                  <a:pt x="1498093" y="973221"/>
                </a:lnTo>
                <a:lnTo>
                  <a:pt x="1503488" y="971316"/>
                </a:lnTo>
                <a:lnTo>
                  <a:pt x="1509202" y="969411"/>
                </a:lnTo>
                <a:lnTo>
                  <a:pt x="1514597" y="967824"/>
                </a:lnTo>
                <a:lnTo>
                  <a:pt x="1520628" y="966555"/>
                </a:lnTo>
                <a:lnTo>
                  <a:pt x="1526023" y="965602"/>
                </a:lnTo>
                <a:lnTo>
                  <a:pt x="1532054" y="964968"/>
                </a:lnTo>
                <a:lnTo>
                  <a:pt x="1537767" y="964650"/>
                </a:lnTo>
                <a:lnTo>
                  <a:pt x="1543797" y="964333"/>
                </a:lnTo>
                <a:lnTo>
                  <a:pt x="1549828" y="964650"/>
                </a:lnTo>
                <a:lnTo>
                  <a:pt x="1555223" y="964968"/>
                </a:lnTo>
                <a:lnTo>
                  <a:pt x="1561254" y="965602"/>
                </a:lnTo>
                <a:lnTo>
                  <a:pt x="1566967" y="966555"/>
                </a:lnTo>
                <a:lnTo>
                  <a:pt x="1572680" y="967824"/>
                </a:lnTo>
                <a:lnTo>
                  <a:pt x="1578393" y="969411"/>
                </a:lnTo>
                <a:lnTo>
                  <a:pt x="1584106" y="971316"/>
                </a:lnTo>
                <a:lnTo>
                  <a:pt x="1589502" y="973221"/>
                </a:lnTo>
                <a:lnTo>
                  <a:pt x="1595215" y="975760"/>
                </a:lnTo>
                <a:lnTo>
                  <a:pt x="1600293" y="978617"/>
                </a:lnTo>
                <a:lnTo>
                  <a:pt x="1605371" y="981156"/>
                </a:lnTo>
                <a:lnTo>
                  <a:pt x="1610450" y="984330"/>
                </a:lnTo>
                <a:lnTo>
                  <a:pt x="1615528" y="987822"/>
                </a:lnTo>
                <a:lnTo>
                  <a:pt x="1620289" y="991631"/>
                </a:lnTo>
                <a:lnTo>
                  <a:pt x="1625050" y="995758"/>
                </a:lnTo>
                <a:lnTo>
                  <a:pt x="1629811" y="1000202"/>
                </a:lnTo>
                <a:lnTo>
                  <a:pt x="2103678" y="1474115"/>
                </a:lnTo>
                <a:lnTo>
                  <a:pt x="3334526" y="243464"/>
                </a:lnTo>
                <a:lnTo>
                  <a:pt x="3038399" y="243464"/>
                </a:lnTo>
                <a:lnTo>
                  <a:pt x="3032368" y="242829"/>
                </a:lnTo>
                <a:lnTo>
                  <a:pt x="3026338" y="242512"/>
                </a:lnTo>
                <a:lnTo>
                  <a:pt x="3019990" y="241877"/>
                </a:lnTo>
                <a:lnTo>
                  <a:pt x="3013959" y="240607"/>
                </a:lnTo>
                <a:lnTo>
                  <a:pt x="3008246" y="239338"/>
                </a:lnTo>
                <a:lnTo>
                  <a:pt x="3002216" y="237750"/>
                </a:lnTo>
                <a:lnTo>
                  <a:pt x="2996820" y="235846"/>
                </a:lnTo>
                <a:lnTo>
                  <a:pt x="2991107" y="233624"/>
                </a:lnTo>
                <a:lnTo>
                  <a:pt x="2985711" y="231085"/>
                </a:lnTo>
                <a:lnTo>
                  <a:pt x="2980633" y="228228"/>
                </a:lnTo>
                <a:lnTo>
                  <a:pt x="2975555" y="225688"/>
                </a:lnTo>
                <a:lnTo>
                  <a:pt x="2970794" y="222514"/>
                </a:lnTo>
                <a:lnTo>
                  <a:pt x="2966033" y="219022"/>
                </a:lnTo>
                <a:lnTo>
                  <a:pt x="2961272" y="215213"/>
                </a:lnTo>
                <a:lnTo>
                  <a:pt x="2956829" y="211404"/>
                </a:lnTo>
                <a:lnTo>
                  <a:pt x="2952703" y="207595"/>
                </a:lnTo>
                <a:lnTo>
                  <a:pt x="2948576" y="203151"/>
                </a:lnTo>
                <a:lnTo>
                  <a:pt x="2944768" y="198707"/>
                </a:lnTo>
                <a:lnTo>
                  <a:pt x="2941276" y="194581"/>
                </a:lnTo>
                <a:lnTo>
                  <a:pt x="2937468" y="189820"/>
                </a:lnTo>
                <a:lnTo>
                  <a:pt x="2934294" y="184423"/>
                </a:lnTo>
                <a:lnTo>
                  <a:pt x="2931755" y="179345"/>
                </a:lnTo>
                <a:lnTo>
                  <a:pt x="2928898" y="174266"/>
                </a:lnTo>
                <a:lnTo>
                  <a:pt x="2926676" y="168870"/>
                </a:lnTo>
                <a:lnTo>
                  <a:pt x="2924137" y="163156"/>
                </a:lnTo>
                <a:lnTo>
                  <a:pt x="2922550" y="157760"/>
                </a:lnTo>
                <a:lnTo>
                  <a:pt x="2920646" y="151729"/>
                </a:lnTo>
                <a:lnTo>
                  <a:pt x="2919376" y="146015"/>
                </a:lnTo>
                <a:lnTo>
                  <a:pt x="2918424" y="139984"/>
                </a:lnTo>
                <a:lnTo>
                  <a:pt x="2917472" y="133953"/>
                </a:lnTo>
                <a:lnTo>
                  <a:pt x="2917155" y="127922"/>
                </a:lnTo>
                <a:lnTo>
                  <a:pt x="2917155" y="121573"/>
                </a:lnTo>
                <a:lnTo>
                  <a:pt x="2917155" y="115225"/>
                </a:lnTo>
                <a:lnTo>
                  <a:pt x="2917472" y="109194"/>
                </a:lnTo>
                <a:lnTo>
                  <a:pt x="2918424" y="102845"/>
                </a:lnTo>
                <a:lnTo>
                  <a:pt x="2919376" y="97132"/>
                </a:lnTo>
                <a:lnTo>
                  <a:pt x="2920646" y="91101"/>
                </a:lnTo>
                <a:lnTo>
                  <a:pt x="2922550" y="85070"/>
                </a:lnTo>
                <a:lnTo>
                  <a:pt x="2924137" y="79674"/>
                </a:lnTo>
                <a:lnTo>
                  <a:pt x="2926676" y="74277"/>
                </a:lnTo>
                <a:lnTo>
                  <a:pt x="2928898" y="68564"/>
                </a:lnTo>
                <a:lnTo>
                  <a:pt x="2931755" y="63485"/>
                </a:lnTo>
                <a:lnTo>
                  <a:pt x="2934294" y="58406"/>
                </a:lnTo>
                <a:lnTo>
                  <a:pt x="2937468" y="53645"/>
                </a:lnTo>
                <a:lnTo>
                  <a:pt x="2941276" y="48883"/>
                </a:lnTo>
                <a:lnTo>
                  <a:pt x="2944768" y="44122"/>
                </a:lnTo>
                <a:lnTo>
                  <a:pt x="2948576" y="39678"/>
                </a:lnTo>
                <a:lnTo>
                  <a:pt x="2952703" y="35552"/>
                </a:lnTo>
                <a:lnTo>
                  <a:pt x="2956829" y="31425"/>
                </a:lnTo>
                <a:lnTo>
                  <a:pt x="2961272" y="27616"/>
                </a:lnTo>
                <a:lnTo>
                  <a:pt x="2966033" y="24124"/>
                </a:lnTo>
                <a:lnTo>
                  <a:pt x="2970794" y="20633"/>
                </a:lnTo>
                <a:lnTo>
                  <a:pt x="2975555" y="17459"/>
                </a:lnTo>
                <a:lnTo>
                  <a:pt x="2980633" y="14602"/>
                </a:lnTo>
                <a:lnTo>
                  <a:pt x="2985711" y="11745"/>
                </a:lnTo>
                <a:lnTo>
                  <a:pt x="2991107" y="9523"/>
                </a:lnTo>
                <a:lnTo>
                  <a:pt x="2996820" y="6984"/>
                </a:lnTo>
                <a:lnTo>
                  <a:pt x="3002216" y="5397"/>
                </a:lnTo>
                <a:lnTo>
                  <a:pt x="3008246" y="3492"/>
                </a:lnTo>
                <a:lnTo>
                  <a:pt x="3013959" y="2222"/>
                </a:lnTo>
                <a:lnTo>
                  <a:pt x="3019990" y="1270"/>
                </a:lnTo>
                <a:lnTo>
                  <a:pt x="3026338" y="318"/>
                </a:lnTo>
                <a:lnTo>
                  <a:pt x="3032368" y="0"/>
                </a:lnTo>
                <a:close/>
              </a:path>
            </a:pathLst>
          </a:custGeom>
          <a:solidFill>
            <a:srgbClr val="002060"/>
          </a:solidFill>
          <a:ln>
            <a:noFill/>
          </a:ln>
        </p:spPr>
        <p:txBody>
          <a:bodyPr anchor="ctr">
            <a:scene3d>
              <a:camera prst="orthographicFront"/>
              <a:lightRig rig="threePt" dir="t"/>
            </a:scene3d>
            <a:sp3d>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sp>
        <p:nvSpPr>
          <p:cNvPr id="17" name="文本框 16">
            <a:extLst>
              <a:ext uri="{FF2B5EF4-FFF2-40B4-BE49-F238E27FC236}">
                <a16:creationId xmlns:a16="http://schemas.microsoft.com/office/drawing/2014/main" id="{C902883F-3354-4768-AAED-CD88C18C546D}"/>
              </a:ext>
            </a:extLst>
          </p:cNvPr>
          <p:cNvSpPr txBox="1"/>
          <p:nvPr/>
        </p:nvSpPr>
        <p:spPr>
          <a:xfrm>
            <a:off x="2001650" y="3000111"/>
            <a:ext cx="6129129"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8" name="文本框 17">
            <a:extLst>
              <a:ext uri="{FF2B5EF4-FFF2-40B4-BE49-F238E27FC236}">
                <a16:creationId xmlns:a16="http://schemas.microsoft.com/office/drawing/2014/main" id="{9A55F8F9-8C5C-4235-8D71-F2C39107B96C}"/>
              </a:ext>
            </a:extLst>
          </p:cNvPr>
          <p:cNvSpPr txBox="1"/>
          <p:nvPr/>
        </p:nvSpPr>
        <p:spPr>
          <a:xfrm>
            <a:off x="1977919" y="1906329"/>
            <a:ext cx="6129129"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9" name="文本框 18">
            <a:extLst>
              <a:ext uri="{FF2B5EF4-FFF2-40B4-BE49-F238E27FC236}">
                <a16:creationId xmlns:a16="http://schemas.microsoft.com/office/drawing/2014/main" id="{2F089DF2-3044-42E0-985C-AF9FEC4DDB6B}"/>
              </a:ext>
            </a:extLst>
          </p:cNvPr>
          <p:cNvSpPr txBox="1"/>
          <p:nvPr/>
        </p:nvSpPr>
        <p:spPr>
          <a:xfrm>
            <a:off x="2025382" y="4217507"/>
            <a:ext cx="6129129"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540798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1+#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1+#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1+#ppt_w/2"/>
                                          </p:val>
                                        </p:tav>
                                        <p:tav tm="100000">
                                          <p:val>
                                            <p:strVal val="#ppt_x"/>
                                          </p:val>
                                        </p:tav>
                                      </p:tavLst>
                                    </p:anim>
                                    <p:anim calcmode="lin" valueType="num">
                                      <p:cBhvr additive="base">
                                        <p:cTn id="34" dur="500" fill="hold"/>
                                        <p:tgtEl>
                                          <p:spTgt spid="7"/>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1+#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1000" fill="hold"/>
                                        <p:tgtEl>
                                          <p:spTgt spid="1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1000"/>
                                        <p:tgtEl>
                                          <p:spTgt spid="17"/>
                                        </p:tgtEl>
                                      </p:cBhvr>
                                    </p:animEffect>
                                    <p:anim calcmode="lin" valueType="num">
                                      <p:cBhvr>
                                        <p:cTn id="57" dur="1000" fill="hold"/>
                                        <p:tgtEl>
                                          <p:spTgt spid="17"/>
                                        </p:tgtEl>
                                        <p:attrNameLst>
                                          <p:attrName>ppt_x</p:attrName>
                                        </p:attrNameLst>
                                      </p:cBhvr>
                                      <p:tavLst>
                                        <p:tav tm="0">
                                          <p:val>
                                            <p:strVal val="#ppt_x"/>
                                          </p:val>
                                        </p:tav>
                                        <p:tav tm="100000">
                                          <p:val>
                                            <p:strVal val="#ppt_x"/>
                                          </p:val>
                                        </p:tav>
                                      </p:tavLst>
                                    </p:anim>
                                    <p:anim calcmode="lin" valueType="num">
                                      <p:cBhvr>
                                        <p:cTn id="58" dur="1000" fill="hold"/>
                                        <p:tgtEl>
                                          <p:spTgt spid="17"/>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6" grpId="0" animBg="1"/>
      <p:bldP spid="8" grpId="0" animBg="1"/>
      <p:bldP spid="10" grpId="0" animBg="1"/>
      <p:bldP spid="17" grpId="0"/>
      <p:bldP spid="18"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9EDAD743-C83E-4388-B0A2-42DD8059A74E}"/>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企业文化管理</a:t>
            </a:r>
          </a:p>
        </p:txBody>
      </p:sp>
      <p:sp>
        <p:nvSpPr>
          <p:cNvPr id="3" name="31       _12">
            <a:extLst>
              <a:ext uri="{FF2B5EF4-FFF2-40B4-BE49-F238E27FC236}">
                <a16:creationId xmlns:a16="http://schemas.microsoft.com/office/drawing/2014/main" id="{827F149D-5E71-4A1D-BEF3-9DDD168FA17B}"/>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pic>
        <p:nvPicPr>
          <p:cNvPr id="15" name="图形 14" descr="会议">
            <a:extLst>
              <a:ext uri="{FF2B5EF4-FFF2-40B4-BE49-F238E27FC236}">
                <a16:creationId xmlns:a16="http://schemas.microsoft.com/office/drawing/2014/main" id="{07EB70AA-3C0D-4FA2-A8A7-EDB127972C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78300" y="1244600"/>
            <a:ext cx="3670300" cy="3670300"/>
          </a:xfrm>
          <a:prstGeom prst="rect">
            <a:avLst/>
          </a:prstGeom>
        </p:spPr>
      </p:pic>
      <p:sp>
        <p:nvSpPr>
          <p:cNvPr id="16" name="文本框 15">
            <a:extLst>
              <a:ext uri="{FF2B5EF4-FFF2-40B4-BE49-F238E27FC236}">
                <a16:creationId xmlns:a16="http://schemas.microsoft.com/office/drawing/2014/main" id="{C851118D-EC0D-43F6-8AD4-AF59908F4580}"/>
              </a:ext>
            </a:extLst>
          </p:cNvPr>
          <p:cNvSpPr txBox="1"/>
          <p:nvPr/>
        </p:nvSpPr>
        <p:spPr>
          <a:xfrm>
            <a:off x="758718" y="3399188"/>
            <a:ext cx="3419581"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a:t>
            </a:r>
          </a:p>
        </p:txBody>
      </p:sp>
      <p:sp>
        <p:nvSpPr>
          <p:cNvPr id="17" name="文本框 16">
            <a:extLst>
              <a:ext uri="{FF2B5EF4-FFF2-40B4-BE49-F238E27FC236}">
                <a16:creationId xmlns:a16="http://schemas.microsoft.com/office/drawing/2014/main" id="{F54C7F90-B38D-44C6-9C9E-7E66307F7431}"/>
              </a:ext>
            </a:extLst>
          </p:cNvPr>
          <p:cNvSpPr txBox="1"/>
          <p:nvPr/>
        </p:nvSpPr>
        <p:spPr>
          <a:xfrm>
            <a:off x="758719" y="2085004"/>
            <a:ext cx="3419581"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a:t>
            </a:r>
          </a:p>
        </p:txBody>
      </p:sp>
      <p:sp>
        <p:nvSpPr>
          <p:cNvPr id="18" name="文本框 17">
            <a:extLst>
              <a:ext uri="{FF2B5EF4-FFF2-40B4-BE49-F238E27FC236}">
                <a16:creationId xmlns:a16="http://schemas.microsoft.com/office/drawing/2014/main" id="{F7B56871-9B68-41F0-A31B-B3D7FE1E89CB}"/>
              </a:ext>
            </a:extLst>
          </p:cNvPr>
          <p:cNvSpPr txBox="1"/>
          <p:nvPr/>
        </p:nvSpPr>
        <p:spPr>
          <a:xfrm>
            <a:off x="7848599" y="3513488"/>
            <a:ext cx="3419581"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a:t>
            </a:r>
          </a:p>
        </p:txBody>
      </p:sp>
      <p:sp>
        <p:nvSpPr>
          <p:cNvPr id="19" name="文本框 18">
            <a:extLst>
              <a:ext uri="{FF2B5EF4-FFF2-40B4-BE49-F238E27FC236}">
                <a16:creationId xmlns:a16="http://schemas.microsoft.com/office/drawing/2014/main" id="{CB0176D7-F3BA-4FBA-8F12-F96D78F2B3FC}"/>
              </a:ext>
            </a:extLst>
          </p:cNvPr>
          <p:cNvSpPr txBox="1"/>
          <p:nvPr/>
        </p:nvSpPr>
        <p:spPr>
          <a:xfrm>
            <a:off x="7848600" y="2199304"/>
            <a:ext cx="3419581"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4004454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randombar(horizontal)">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ppt_x"/>
                                          </p:val>
                                        </p:tav>
                                        <p:tav tm="100000">
                                          <p:val>
                                            <p:strVal val="#ppt_x"/>
                                          </p:val>
                                        </p:tav>
                                      </p:tavLst>
                                    </p:anim>
                                    <p:anim calcmode="lin" valueType="num">
                                      <p:cBhvr additive="base">
                                        <p:cTn id="4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16" grpId="0"/>
      <p:bldP spid="17" grpId="0"/>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8DF1841C-64B7-481D-BCD7-9A4D338CA824}"/>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对部门的意见和建议</a:t>
            </a:r>
          </a:p>
        </p:txBody>
      </p:sp>
      <p:sp>
        <p:nvSpPr>
          <p:cNvPr id="3" name="31       _12">
            <a:extLst>
              <a:ext uri="{FF2B5EF4-FFF2-40B4-BE49-F238E27FC236}">
                <a16:creationId xmlns:a16="http://schemas.microsoft.com/office/drawing/2014/main" id="{387CCADF-5B1E-43D0-9C91-2906909C45A1}"/>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grpSp>
        <p:nvGrpSpPr>
          <p:cNvPr id="4" name="组合 3">
            <a:extLst>
              <a:ext uri="{FF2B5EF4-FFF2-40B4-BE49-F238E27FC236}">
                <a16:creationId xmlns:a16="http://schemas.microsoft.com/office/drawing/2014/main" id="{7C8CC8C6-130A-47AC-8197-A01D20E0AAC6}"/>
              </a:ext>
            </a:extLst>
          </p:cNvPr>
          <p:cNvGrpSpPr/>
          <p:nvPr/>
        </p:nvGrpSpPr>
        <p:grpSpPr>
          <a:xfrm>
            <a:off x="5235805" y="2857053"/>
            <a:ext cx="1720121" cy="1184969"/>
            <a:chOff x="2183817" y="975542"/>
            <a:chExt cx="1632394" cy="1407237"/>
          </a:xfrm>
        </p:grpSpPr>
        <p:sp>
          <p:nvSpPr>
            <p:cNvPr id="52" name="六边形 51">
              <a:extLst>
                <a:ext uri="{FF2B5EF4-FFF2-40B4-BE49-F238E27FC236}">
                  <a16:creationId xmlns:a16="http://schemas.microsoft.com/office/drawing/2014/main" id="{B7C4D81E-E191-4DCB-B5AB-08254FD09C0F}"/>
                </a:ext>
              </a:extLst>
            </p:cNvPr>
            <p:cNvSpPr/>
            <p:nvPr/>
          </p:nvSpPr>
          <p:spPr>
            <a:xfrm>
              <a:off x="2183817" y="975542"/>
              <a:ext cx="1632394" cy="1407237"/>
            </a:xfrm>
            <a:prstGeom prst="hexagon">
              <a:avLst/>
            </a:prstGeom>
            <a:gradFill flip="none" rotWithShape="1">
              <a:gsLst>
                <a:gs pos="61000">
                  <a:srgbClr val="F6F6F6"/>
                </a:gs>
                <a:gs pos="30000">
                  <a:srgbClr val="E0E0E0"/>
                </a:gs>
                <a:gs pos="1000">
                  <a:srgbClr val="DEDEDE"/>
                </a:gs>
                <a:gs pos="100000">
                  <a:schemeClr val="bg1"/>
                </a:gs>
              </a:gsLst>
              <a:lin ang="13500000" scaled="1"/>
              <a:tileRect/>
            </a:gradFill>
            <a:ln w="19050">
              <a:noFill/>
            </a:ln>
            <a:effectLst>
              <a:outerShdw blurRad="622300" dist="317500" dir="2400000" algn="tl" rotWithShape="0">
                <a:srgbClr val="69696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53" name="六边形 52">
              <a:extLst>
                <a:ext uri="{FF2B5EF4-FFF2-40B4-BE49-F238E27FC236}">
                  <a16:creationId xmlns:a16="http://schemas.microsoft.com/office/drawing/2014/main" id="{21E8C157-EB18-4A66-8947-C79B6E7932D9}"/>
                </a:ext>
              </a:extLst>
            </p:cNvPr>
            <p:cNvSpPr/>
            <p:nvPr/>
          </p:nvSpPr>
          <p:spPr>
            <a:xfrm>
              <a:off x="2183817" y="975542"/>
              <a:ext cx="1632394" cy="1407237"/>
            </a:xfrm>
            <a:prstGeom prst="hexagon">
              <a:avLst/>
            </a:prstGeom>
            <a:solidFill>
              <a:srgbClr val="002060"/>
            </a:solidFill>
            <a:ln w="190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schemeClr val="bg1"/>
                </a:solidFill>
              </a:endParaRPr>
            </a:p>
          </p:txBody>
        </p:sp>
      </p:grpSp>
      <p:cxnSp>
        <p:nvCxnSpPr>
          <p:cNvPr id="7" name="直接连接符 6">
            <a:extLst>
              <a:ext uri="{FF2B5EF4-FFF2-40B4-BE49-F238E27FC236}">
                <a16:creationId xmlns:a16="http://schemas.microsoft.com/office/drawing/2014/main" id="{1F835E31-96FE-47F4-9445-66E11A5C523B}"/>
              </a:ext>
            </a:extLst>
          </p:cNvPr>
          <p:cNvCxnSpPr/>
          <p:nvPr/>
        </p:nvCxnSpPr>
        <p:spPr>
          <a:xfrm>
            <a:off x="6095863" y="3043313"/>
            <a:ext cx="0" cy="815663"/>
          </a:xfrm>
          <a:prstGeom prst="line">
            <a:avLst/>
          </a:prstGeom>
          <a:ln w="3810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 name="文本框 4">
            <a:extLst>
              <a:ext uri="{FF2B5EF4-FFF2-40B4-BE49-F238E27FC236}">
                <a16:creationId xmlns:a16="http://schemas.microsoft.com/office/drawing/2014/main" id="{FA238071-3C26-43F4-9786-D7EB980570B3}"/>
              </a:ext>
            </a:extLst>
          </p:cNvPr>
          <p:cNvSpPr txBox="1"/>
          <p:nvPr/>
        </p:nvSpPr>
        <p:spPr>
          <a:xfrm>
            <a:off x="5276925" y="3267346"/>
            <a:ext cx="885941" cy="39241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zh-CN" altLang="en-US" sz="1950" dirty="0">
                <a:solidFill>
                  <a:schemeClr val="bg1"/>
                </a:solidFill>
                <a:latin typeface="Impact" panose="020B0806030902050204" pitchFamily="34" charset="0"/>
              </a:rPr>
              <a:t>意见</a:t>
            </a:r>
          </a:p>
        </p:txBody>
      </p:sp>
      <p:sp>
        <p:nvSpPr>
          <p:cNvPr id="9" name="文本框 38">
            <a:extLst>
              <a:ext uri="{FF2B5EF4-FFF2-40B4-BE49-F238E27FC236}">
                <a16:creationId xmlns:a16="http://schemas.microsoft.com/office/drawing/2014/main" id="{73512690-72D0-44B7-8BE5-841B3CFD40B1}"/>
              </a:ext>
            </a:extLst>
          </p:cNvPr>
          <p:cNvSpPr txBox="1"/>
          <p:nvPr/>
        </p:nvSpPr>
        <p:spPr>
          <a:xfrm>
            <a:off x="6024367" y="3267346"/>
            <a:ext cx="885941" cy="39241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zh-CN" altLang="en-US" sz="1950" dirty="0">
                <a:solidFill>
                  <a:schemeClr val="bg1"/>
                </a:solidFill>
                <a:latin typeface="Impact" panose="020B0806030902050204" pitchFamily="34" charset="0"/>
              </a:rPr>
              <a:t>建议</a:t>
            </a:r>
          </a:p>
        </p:txBody>
      </p:sp>
      <p:grpSp>
        <p:nvGrpSpPr>
          <p:cNvPr id="10" name="组合 9">
            <a:extLst>
              <a:ext uri="{FF2B5EF4-FFF2-40B4-BE49-F238E27FC236}">
                <a16:creationId xmlns:a16="http://schemas.microsoft.com/office/drawing/2014/main" id="{A33DA7BE-47E7-4D96-8516-901DFA4BB3B3}"/>
              </a:ext>
            </a:extLst>
          </p:cNvPr>
          <p:cNvGrpSpPr/>
          <p:nvPr/>
        </p:nvGrpSpPr>
        <p:grpSpPr>
          <a:xfrm>
            <a:off x="2139936" y="2264632"/>
            <a:ext cx="3389017" cy="1184969"/>
            <a:chOff x="929640" y="2065302"/>
            <a:chExt cx="4518101" cy="1580325"/>
          </a:xfrm>
        </p:grpSpPr>
        <p:grpSp>
          <p:nvGrpSpPr>
            <p:cNvPr id="44" name="组合 43">
              <a:extLst>
                <a:ext uri="{FF2B5EF4-FFF2-40B4-BE49-F238E27FC236}">
                  <a16:creationId xmlns:a16="http://schemas.microsoft.com/office/drawing/2014/main" id="{FBBB7D12-4606-4ED1-8679-6BA8C475CFE7}"/>
                </a:ext>
              </a:extLst>
            </p:cNvPr>
            <p:cNvGrpSpPr/>
            <p:nvPr/>
          </p:nvGrpSpPr>
          <p:grpSpPr>
            <a:xfrm>
              <a:off x="929640" y="2065302"/>
              <a:ext cx="4518101" cy="1580325"/>
              <a:chOff x="2183817" y="975542"/>
              <a:chExt cx="1632394" cy="1407237"/>
            </a:xfrm>
          </p:grpSpPr>
          <p:sp>
            <p:nvSpPr>
              <p:cNvPr id="50" name="六边形 49">
                <a:extLst>
                  <a:ext uri="{FF2B5EF4-FFF2-40B4-BE49-F238E27FC236}">
                    <a16:creationId xmlns:a16="http://schemas.microsoft.com/office/drawing/2014/main" id="{36754A13-AA8E-4261-AA57-9F168D1A5B98}"/>
                  </a:ext>
                </a:extLst>
              </p:cNvPr>
              <p:cNvSpPr/>
              <p:nvPr/>
            </p:nvSpPr>
            <p:spPr>
              <a:xfrm>
                <a:off x="2183817" y="975542"/>
                <a:ext cx="1632394" cy="1407237"/>
              </a:xfrm>
              <a:prstGeom prst="hexagon">
                <a:avLst/>
              </a:prstGeom>
              <a:gradFill flip="none" rotWithShape="1">
                <a:gsLst>
                  <a:gs pos="61000">
                    <a:srgbClr val="F6F6F6"/>
                  </a:gs>
                  <a:gs pos="30000">
                    <a:srgbClr val="E0E0E0"/>
                  </a:gs>
                  <a:gs pos="1000">
                    <a:srgbClr val="DEDEDE"/>
                  </a:gs>
                  <a:gs pos="100000">
                    <a:schemeClr val="bg1"/>
                  </a:gs>
                </a:gsLst>
                <a:lin ang="13500000" scaled="1"/>
                <a:tileRect/>
              </a:gradFill>
              <a:ln w="19050">
                <a:noFill/>
              </a:ln>
              <a:effectLst>
                <a:outerShdw blurRad="622300" dist="317500" dir="2400000" algn="tl" rotWithShape="0">
                  <a:srgbClr val="69696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51" name="六边形 50">
                <a:extLst>
                  <a:ext uri="{FF2B5EF4-FFF2-40B4-BE49-F238E27FC236}">
                    <a16:creationId xmlns:a16="http://schemas.microsoft.com/office/drawing/2014/main" id="{F4E0032E-FA41-4FFE-9087-B71904F78903}"/>
                  </a:ext>
                </a:extLst>
              </p:cNvPr>
              <p:cNvSpPr/>
              <p:nvPr/>
            </p:nvSpPr>
            <p:spPr>
              <a:xfrm>
                <a:off x="2183817" y="975542"/>
                <a:ext cx="1632394" cy="1407237"/>
              </a:xfrm>
              <a:prstGeom prst="hexagon">
                <a:avLst/>
              </a:prstGeom>
              <a:solidFill>
                <a:srgbClr val="002060"/>
              </a:solidFill>
              <a:ln w="190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45" name="Group 17">
              <a:extLst>
                <a:ext uri="{FF2B5EF4-FFF2-40B4-BE49-F238E27FC236}">
                  <a16:creationId xmlns:a16="http://schemas.microsoft.com/office/drawing/2014/main" id="{359A3902-A780-4B03-A28B-411A8523A681}"/>
                </a:ext>
              </a:extLst>
            </p:cNvPr>
            <p:cNvGrpSpPr>
              <a:grpSpLocks noChangeAspect="1"/>
            </p:cNvGrpSpPr>
            <p:nvPr/>
          </p:nvGrpSpPr>
          <p:grpSpPr bwMode="auto">
            <a:xfrm>
              <a:off x="1571813" y="2534224"/>
              <a:ext cx="575136" cy="617371"/>
              <a:chOff x="231" y="1205"/>
              <a:chExt cx="640" cy="687"/>
            </a:xfrm>
            <a:solidFill>
              <a:srgbClr val="E46E6F"/>
            </a:solidFill>
          </p:grpSpPr>
          <p:sp>
            <p:nvSpPr>
              <p:cNvPr id="48" name="Freeform 18">
                <a:extLst>
                  <a:ext uri="{FF2B5EF4-FFF2-40B4-BE49-F238E27FC236}">
                    <a16:creationId xmlns:a16="http://schemas.microsoft.com/office/drawing/2014/main" id="{89B6165A-86F3-433B-8899-E865C0BA9B47}"/>
                  </a:ext>
                </a:extLst>
              </p:cNvPr>
              <p:cNvSpPr/>
              <p:nvPr/>
            </p:nvSpPr>
            <p:spPr bwMode="auto">
              <a:xfrm>
                <a:off x="231" y="1205"/>
                <a:ext cx="499" cy="687"/>
              </a:xfrm>
              <a:custGeom>
                <a:avLst/>
                <a:gdLst>
                  <a:gd name="T0" fmla="*/ 442 w 499"/>
                  <a:gd name="T1" fmla="*/ 629 h 687"/>
                  <a:gd name="T2" fmla="*/ 57 w 499"/>
                  <a:gd name="T3" fmla="*/ 629 h 687"/>
                  <a:gd name="T4" fmla="*/ 57 w 499"/>
                  <a:gd name="T5" fmla="*/ 200 h 687"/>
                  <a:gd name="T6" fmla="*/ 200 w 499"/>
                  <a:gd name="T7" fmla="*/ 200 h 687"/>
                  <a:gd name="T8" fmla="*/ 200 w 499"/>
                  <a:gd name="T9" fmla="*/ 57 h 687"/>
                  <a:gd name="T10" fmla="*/ 442 w 499"/>
                  <a:gd name="T11" fmla="*/ 57 h 687"/>
                  <a:gd name="T12" fmla="*/ 442 w 499"/>
                  <a:gd name="T13" fmla="*/ 116 h 687"/>
                  <a:gd name="T14" fmla="*/ 494 w 499"/>
                  <a:gd name="T15" fmla="*/ 64 h 687"/>
                  <a:gd name="T16" fmla="*/ 499 w 499"/>
                  <a:gd name="T17" fmla="*/ 59 h 687"/>
                  <a:gd name="T18" fmla="*/ 499 w 499"/>
                  <a:gd name="T19" fmla="*/ 0 h 687"/>
                  <a:gd name="T20" fmla="*/ 143 w 499"/>
                  <a:gd name="T21" fmla="*/ 0 h 687"/>
                  <a:gd name="T22" fmla="*/ 143 w 499"/>
                  <a:gd name="T23" fmla="*/ 0 h 687"/>
                  <a:gd name="T24" fmla="*/ 0 w 499"/>
                  <a:gd name="T25" fmla="*/ 143 h 687"/>
                  <a:gd name="T26" fmla="*/ 0 w 499"/>
                  <a:gd name="T27" fmla="*/ 687 h 687"/>
                  <a:gd name="T28" fmla="*/ 499 w 499"/>
                  <a:gd name="T29" fmla="*/ 687 h 687"/>
                  <a:gd name="T30" fmla="*/ 499 w 499"/>
                  <a:gd name="T31" fmla="*/ 429 h 687"/>
                  <a:gd name="T32" fmla="*/ 442 w 499"/>
                  <a:gd name="T33" fmla="*/ 486 h 687"/>
                  <a:gd name="T34" fmla="*/ 442 w 499"/>
                  <a:gd name="T35" fmla="*/ 629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9" h="687">
                    <a:moveTo>
                      <a:pt x="442" y="629"/>
                    </a:moveTo>
                    <a:lnTo>
                      <a:pt x="57" y="629"/>
                    </a:lnTo>
                    <a:lnTo>
                      <a:pt x="57" y="200"/>
                    </a:lnTo>
                    <a:lnTo>
                      <a:pt x="200" y="200"/>
                    </a:lnTo>
                    <a:lnTo>
                      <a:pt x="200" y="57"/>
                    </a:lnTo>
                    <a:lnTo>
                      <a:pt x="442" y="57"/>
                    </a:lnTo>
                    <a:lnTo>
                      <a:pt x="442" y="116"/>
                    </a:lnTo>
                    <a:lnTo>
                      <a:pt x="494" y="64"/>
                    </a:lnTo>
                    <a:lnTo>
                      <a:pt x="499" y="59"/>
                    </a:lnTo>
                    <a:lnTo>
                      <a:pt x="499" y="0"/>
                    </a:lnTo>
                    <a:lnTo>
                      <a:pt x="143" y="0"/>
                    </a:lnTo>
                    <a:lnTo>
                      <a:pt x="143" y="0"/>
                    </a:lnTo>
                    <a:lnTo>
                      <a:pt x="0" y="143"/>
                    </a:lnTo>
                    <a:lnTo>
                      <a:pt x="0" y="687"/>
                    </a:lnTo>
                    <a:lnTo>
                      <a:pt x="499" y="687"/>
                    </a:lnTo>
                    <a:lnTo>
                      <a:pt x="499" y="429"/>
                    </a:lnTo>
                    <a:lnTo>
                      <a:pt x="442" y="486"/>
                    </a:lnTo>
                    <a:lnTo>
                      <a:pt x="442" y="62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9" name="Freeform 19">
                <a:extLst>
                  <a:ext uri="{FF2B5EF4-FFF2-40B4-BE49-F238E27FC236}">
                    <a16:creationId xmlns:a16="http://schemas.microsoft.com/office/drawing/2014/main" id="{80F00F2A-CAB2-4C7B-BE61-AFA469BD31C6}"/>
                  </a:ext>
                </a:extLst>
              </p:cNvPr>
              <p:cNvSpPr>
                <a:spLocks noEditPoints="1"/>
              </p:cNvSpPr>
              <p:nvPr/>
            </p:nvSpPr>
            <p:spPr bwMode="auto">
              <a:xfrm>
                <a:off x="436" y="1310"/>
                <a:ext cx="435" cy="431"/>
              </a:xfrm>
              <a:custGeom>
                <a:avLst/>
                <a:gdLst>
                  <a:gd name="T0" fmla="*/ 50 w 435"/>
                  <a:gd name="T1" fmla="*/ 279 h 431"/>
                  <a:gd name="T2" fmla="*/ 50 w 435"/>
                  <a:gd name="T3" fmla="*/ 279 h 431"/>
                  <a:gd name="T4" fmla="*/ 50 w 435"/>
                  <a:gd name="T5" fmla="*/ 279 h 431"/>
                  <a:gd name="T6" fmla="*/ 50 w 435"/>
                  <a:gd name="T7" fmla="*/ 279 h 431"/>
                  <a:gd name="T8" fmla="*/ 0 w 435"/>
                  <a:gd name="T9" fmla="*/ 431 h 431"/>
                  <a:gd name="T10" fmla="*/ 155 w 435"/>
                  <a:gd name="T11" fmla="*/ 381 h 431"/>
                  <a:gd name="T12" fmla="*/ 155 w 435"/>
                  <a:gd name="T13" fmla="*/ 381 h 431"/>
                  <a:gd name="T14" fmla="*/ 155 w 435"/>
                  <a:gd name="T15" fmla="*/ 381 h 431"/>
                  <a:gd name="T16" fmla="*/ 155 w 435"/>
                  <a:gd name="T17" fmla="*/ 381 h 431"/>
                  <a:gd name="T18" fmla="*/ 435 w 435"/>
                  <a:gd name="T19" fmla="*/ 102 h 431"/>
                  <a:gd name="T20" fmla="*/ 330 w 435"/>
                  <a:gd name="T21" fmla="*/ 0 h 431"/>
                  <a:gd name="T22" fmla="*/ 50 w 435"/>
                  <a:gd name="T23" fmla="*/ 279 h 431"/>
                  <a:gd name="T24" fmla="*/ 50 w 435"/>
                  <a:gd name="T25" fmla="*/ 279 h 431"/>
                  <a:gd name="T26" fmla="*/ 141 w 435"/>
                  <a:gd name="T27" fmla="*/ 360 h 431"/>
                  <a:gd name="T28" fmla="*/ 38 w 435"/>
                  <a:gd name="T29" fmla="*/ 396 h 431"/>
                  <a:gd name="T30" fmla="*/ 72 w 435"/>
                  <a:gd name="T31" fmla="*/ 291 h 431"/>
                  <a:gd name="T32" fmla="*/ 141 w 435"/>
                  <a:gd name="T33" fmla="*/ 36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5" h="431">
                    <a:moveTo>
                      <a:pt x="50" y="279"/>
                    </a:moveTo>
                    <a:lnTo>
                      <a:pt x="50" y="279"/>
                    </a:lnTo>
                    <a:lnTo>
                      <a:pt x="50" y="279"/>
                    </a:lnTo>
                    <a:lnTo>
                      <a:pt x="50" y="279"/>
                    </a:lnTo>
                    <a:lnTo>
                      <a:pt x="0" y="431"/>
                    </a:lnTo>
                    <a:lnTo>
                      <a:pt x="155" y="381"/>
                    </a:lnTo>
                    <a:lnTo>
                      <a:pt x="155" y="381"/>
                    </a:lnTo>
                    <a:lnTo>
                      <a:pt x="155" y="381"/>
                    </a:lnTo>
                    <a:lnTo>
                      <a:pt x="155" y="381"/>
                    </a:lnTo>
                    <a:lnTo>
                      <a:pt x="435" y="102"/>
                    </a:lnTo>
                    <a:lnTo>
                      <a:pt x="330" y="0"/>
                    </a:lnTo>
                    <a:lnTo>
                      <a:pt x="50" y="279"/>
                    </a:lnTo>
                    <a:lnTo>
                      <a:pt x="50" y="279"/>
                    </a:lnTo>
                    <a:close/>
                    <a:moveTo>
                      <a:pt x="141" y="360"/>
                    </a:moveTo>
                    <a:lnTo>
                      <a:pt x="38" y="396"/>
                    </a:lnTo>
                    <a:lnTo>
                      <a:pt x="72" y="291"/>
                    </a:lnTo>
                    <a:lnTo>
                      <a:pt x="141" y="36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grpSp>
        <p:nvGrpSpPr>
          <p:cNvPr id="11" name="组合 10">
            <a:extLst>
              <a:ext uri="{FF2B5EF4-FFF2-40B4-BE49-F238E27FC236}">
                <a16:creationId xmlns:a16="http://schemas.microsoft.com/office/drawing/2014/main" id="{7A861A74-E5B8-485E-9D0D-0B813555859D}"/>
              </a:ext>
            </a:extLst>
          </p:cNvPr>
          <p:cNvGrpSpPr/>
          <p:nvPr/>
        </p:nvGrpSpPr>
        <p:grpSpPr>
          <a:xfrm>
            <a:off x="6658282" y="2262727"/>
            <a:ext cx="3389017" cy="1184969"/>
            <a:chOff x="6953318" y="2062762"/>
            <a:chExt cx="4518101" cy="1580325"/>
          </a:xfrm>
        </p:grpSpPr>
        <p:grpSp>
          <p:nvGrpSpPr>
            <p:cNvPr id="33" name="组合 32">
              <a:extLst>
                <a:ext uri="{FF2B5EF4-FFF2-40B4-BE49-F238E27FC236}">
                  <a16:creationId xmlns:a16="http://schemas.microsoft.com/office/drawing/2014/main" id="{0E7C2614-5DA2-455D-92B0-299DA30DB136}"/>
                </a:ext>
              </a:extLst>
            </p:cNvPr>
            <p:cNvGrpSpPr/>
            <p:nvPr/>
          </p:nvGrpSpPr>
          <p:grpSpPr>
            <a:xfrm>
              <a:off x="6953318" y="2062762"/>
              <a:ext cx="4518101" cy="1580325"/>
              <a:chOff x="2183817" y="975542"/>
              <a:chExt cx="1632394" cy="1407237"/>
            </a:xfrm>
          </p:grpSpPr>
          <p:sp>
            <p:nvSpPr>
              <p:cNvPr id="42" name="六边形 41">
                <a:extLst>
                  <a:ext uri="{FF2B5EF4-FFF2-40B4-BE49-F238E27FC236}">
                    <a16:creationId xmlns:a16="http://schemas.microsoft.com/office/drawing/2014/main" id="{33BB62AA-8727-4672-BFF2-5BB750EC01F6}"/>
                  </a:ext>
                </a:extLst>
              </p:cNvPr>
              <p:cNvSpPr/>
              <p:nvPr/>
            </p:nvSpPr>
            <p:spPr>
              <a:xfrm>
                <a:off x="2183817" y="975542"/>
                <a:ext cx="1632394" cy="1407237"/>
              </a:xfrm>
              <a:prstGeom prst="hexagon">
                <a:avLst/>
              </a:prstGeom>
              <a:gradFill flip="none" rotWithShape="1">
                <a:gsLst>
                  <a:gs pos="61000">
                    <a:srgbClr val="F6F6F6"/>
                  </a:gs>
                  <a:gs pos="30000">
                    <a:srgbClr val="E0E0E0"/>
                  </a:gs>
                  <a:gs pos="1000">
                    <a:srgbClr val="DEDEDE"/>
                  </a:gs>
                  <a:gs pos="100000">
                    <a:schemeClr val="bg1"/>
                  </a:gs>
                </a:gsLst>
                <a:lin ang="13500000" scaled="1"/>
                <a:tileRect/>
              </a:gradFill>
              <a:ln w="19050">
                <a:noFill/>
              </a:ln>
              <a:effectLst>
                <a:outerShdw blurRad="622300" dist="317500" dir="2400000" algn="tl" rotWithShape="0">
                  <a:srgbClr val="69696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43" name="六边形 42">
                <a:extLst>
                  <a:ext uri="{FF2B5EF4-FFF2-40B4-BE49-F238E27FC236}">
                    <a16:creationId xmlns:a16="http://schemas.microsoft.com/office/drawing/2014/main" id="{91052DE9-7C2D-4FB2-9097-292C8ABEDC05}"/>
                  </a:ext>
                </a:extLst>
              </p:cNvPr>
              <p:cNvSpPr/>
              <p:nvPr/>
            </p:nvSpPr>
            <p:spPr>
              <a:xfrm>
                <a:off x="2183817" y="975542"/>
                <a:ext cx="1632394" cy="1407237"/>
              </a:xfrm>
              <a:prstGeom prst="hexagon">
                <a:avLst/>
              </a:prstGeom>
              <a:solidFill>
                <a:srgbClr val="002060"/>
              </a:solidFill>
              <a:ln w="190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34" name="组合 33">
              <a:extLst>
                <a:ext uri="{FF2B5EF4-FFF2-40B4-BE49-F238E27FC236}">
                  <a16:creationId xmlns:a16="http://schemas.microsoft.com/office/drawing/2014/main" id="{3A2C00B2-AA6D-4752-AA38-579A3A69FBA1}"/>
                </a:ext>
              </a:extLst>
            </p:cNvPr>
            <p:cNvGrpSpPr/>
            <p:nvPr/>
          </p:nvGrpSpPr>
          <p:grpSpPr>
            <a:xfrm>
              <a:off x="7544316" y="2524107"/>
              <a:ext cx="502884" cy="520842"/>
              <a:chOff x="9450388" y="2662238"/>
              <a:chExt cx="133350" cy="138112"/>
            </a:xfrm>
            <a:solidFill>
              <a:srgbClr val="01ACBE"/>
            </a:solidFill>
          </p:grpSpPr>
          <p:sp>
            <p:nvSpPr>
              <p:cNvPr id="37" name="Rectangle 239">
                <a:extLst>
                  <a:ext uri="{FF2B5EF4-FFF2-40B4-BE49-F238E27FC236}">
                    <a16:creationId xmlns:a16="http://schemas.microsoft.com/office/drawing/2014/main" id="{47CBAAAA-E38F-4DC2-B405-AC94D4D5350D}"/>
                  </a:ext>
                </a:extLst>
              </p:cNvPr>
              <p:cNvSpPr>
                <a:spLocks noChangeArrowheads="1"/>
              </p:cNvSpPr>
              <p:nvPr/>
            </p:nvSpPr>
            <p:spPr bwMode="auto">
              <a:xfrm>
                <a:off x="9450388" y="2778125"/>
                <a:ext cx="26988" cy="22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8" name="Rectangle 240">
                <a:extLst>
                  <a:ext uri="{FF2B5EF4-FFF2-40B4-BE49-F238E27FC236}">
                    <a16:creationId xmlns:a16="http://schemas.microsoft.com/office/drawing/2014/main" id="{5A6E7DB5-B1B4-4A1A-82B7-105AB56C5F10}"/>
                  </a:ext>
                </a:extLst>
              </p:cNvPr>
              <p:cNvSpPr>
                <a:spLocks noChangeArrowheads="1"/>
              </p:cNvSpPr>
              <p:nvPr/>
            </p:nvSpPr>
            <p:spPr bwMode="auto">
              <a:xfrm>
                <a:off x="9488488" y="2751138"/>
                <a:ext cx="22225" cy="492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9" name="Rectangle 241">
                <a:extLst>
                  <a:ext uri="{FF2B5EF4-FFF2-40B4-BE49-F238E27FC236}">
                    <a16:creationId xmlns:a16="http://schemas.microsoft.com/office/drawing/2014/main" id="{38F0E672-4FA4-4F9B-9A52-959240F8B41C}"/>
                  </a:ext>
                </a:extLst>
              </p:cNvPr>
              <p:cNvSpPr>
                <a:spLocks noChangeArrowheads="1"/>
              </p:cNvSpPr>
              <p:nvPr/>
            </p:nvSpPr>
            <p:spPr bwMode="auto">
              <a:xfrm>
                <a:off x="9521825" y="2713038"/>
                <a:ext cx="23813" cy="873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0" name="Rectangle 242">
                <a:extLst>
                  <a:ext uri="{FF2B5EF4-FFF2-40B4-BE49-F238E27FC236}">
                    <a16:creationId xmlns:a16="http://schemas.microsoft.com/office/drawing/2014/main" id="{6A4D857C-22A4-45B0-A299-74445236528A}"/>
                  </a:ext>
                </a:extLst>
              </p:cNvPr>
              <p:cNvSpPr>
                <a:spLocks noChangeArrowheads="1"/>
              </p:cNvSpPr>
              <p:nvPr/>
            </p:nvSpPr>
            <p:spPr bwMode="auto">
              <a:xfrm>
                <a:off x="9556750" y="2662238"/>
                <a:ext cx="26988" cy="1381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41" name="Freeform 243">
                <a:extLst>
                  <a:ext uri="{FF2B5EF4-FFF2-40B4-BE49-F238E27FC236}">
                    <a16:creationId xmlns:a16="http://schemas.microsoft.com/office/drawing/2014/main" id="{6D9AF2EF-B376-486E-B1E7-F14233BB8118}"/>
                  </a:ext>
                </a:extLst>
              </p:cNvPr>
              <p:cNvSpPr/>
              <p:nvPr/>
            </p:nvSpPr>
            <p:spPr bwMode="auto">
              <a:xfrm>
                <a:off x="9556750" y="2662238"/>
                <a:ext cx="26988" cy="138112"/>
              </a:xfrm>
              <a:custGeom>
                <a:avLst/>
                <a:gdLst>
                  <a:gd name="T0" fmla="*/ 17 w 17"/>
                  <a:gd name="T1" fmla="*/ 87 h 87"/>
                  <a:gd name="T2" fmla="*/ 0 w 17"/>
                  <a:gd name="T3" fmla="*/ 87 h 87"/>
                  <a:gd name="T4" fmla="*/ 0 w 17"/>
                  <a:gd name="T5" fmla="*/ 0 h 87"/>
                  <a:gd name="T6" fmla="*/ 17 w 17"/>
                  <a:gd name="T7" fmla="*/ 0 h 87"/>
                </a:gdLst>
                <a:ahLst/>
                <a:cxnLst>
                  <a:cxn ang="0">
                    <a:pos x="T0" y="T1"/>
                  </a:cxn>
                  <a:cxn ang="0">
                    <a:pos x="T2" y="T3"/>
                  </a:cxn>
                  <a:cxn ang="0">
                    <a:pos x="T4" y="T5"/>
                  </a:cxn>
                  <a:cxn ang="0">
                    <a:pos x="T6" y="T7"/>
                  </a:cxn>
                </a:cxnLst>
                <a:rect l="0" t="0" r="r" b="b"/>
                <a:pathLst>
                  <a:path w="17" h="87">
                    <a:moveTo>
                      <a:pt x="17" y="87"/>
                    </a:moveTo>
                    <a:lnTo>
                      <a:pt x="0" y="87"/>
                    </a:lnTo>
                    <a:lnTo>
                      <a:pt x="0" y="0"/>
                    </a:lnTo>
                    <a:lnTo>
                      <a:pt x="17" y="0"/>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grpSp>
        <p:nvGrpSpPr>
          <p:cNvPr id="12" name="组合 11">
            <a:extLst>
              <a:ext uri="{FF2B5EF4-FFF2-40B4-BE49-F238E27FC236}">
                <a16:creationId xmlns:a16="http://schemas.microsoft.com/office/drawing/2014/main" id="{22A3B2B6-BAFA-478A-AB33-F93EE8FE1D68}"/>
              </a:ext>
            </a:extLst>
          </p:cNvPr>
          <p:cNvGrpSpPr/>
          <p:nvPr/>
        </p:nvGrpSpPr>
        <p:grpSpPr>
          <a:xfrm>
            <a:off x="2144698" y="3452632"/>
            <a:ext cx="3389017" cy="1184969"/>
            <a:chOff x="935990" y="3649669"/>
            <a:chExt cx="4518101" cy="1580325"/>
          </a:xfrm>
        </p:grpSpPr>
        <p:grpSp>
          <p:nvGrpSpPr>
            <p:cNvPr id="23" name="组合 22">
              <a:extLst>
                <a:ext uri="{FF2B5EF4-FFF2-40B4-BE49-F238E27FC236}">
                  <a16:creationId xmlns:a16="http://schemas.microsoft.com/office/drawing/2014/main" id="{7B956EAC-C1A1-4A4B-94C9-A3D9D64EF311}"/>
                </a:ext>
              </a:extLst>
            </p:cNvPr>
            <p:cNvGrpSpPr/>
            <p:nvPr/>
          </p:nvGrpSpPr>
          <p:grpSpPr>
            <a:xfrm>
              <a:off x="935990" y="3649669"/>
              <a:ext cx="4518101" cy="1580325"/>
              <a:chOff x="2183817" y="975542"/>
              <a:chExt cx="1632394" cy="1407237"/>
            </a:xfrm>
          </p:grpSpPr>
          <p:sp>
            <p:nvSpPr>
              <p:cNvPr id="31" name="六边形 30">
                <a:extLst>
                  <a:ext uri="{FF2B5EF4-FFF2-40B4-BE49-F238E27FC236}">
                    <a16:creationId xmlns:a16="http://schemas.microsoft.com/office/drawing/2014/main" id="{4491E69F-31B0-4DEA-8B62-3DCB2D859D4A}"/>
                  </a:ext>
                </a:extLst>
              </p:cNvPr>
              <p:cNvSpPr/>
              <p:nvPr/>
            </p:nvSpPr>
            <p:spPr>
              <a:xfrm>
                <a:off x="2183817" y="975542"/>
                <a:ext cx="1632394" cy="1407237"/>
              </a:xfrm>
              <a:prstGeom prst="hexagon">
                <a:avLst/>
              </a:prstGeom>
              <a:gradFill flip="none" rotWithShape="1">
                <a:gsLst>
                  <a:gs pos="61000">
                    <a:srgbClr val="F6F6F6"/>
                  </a:gs>
                  <a:gs pos="30000">
                    <a:srgbClr val="E0E0E0"/>
                  </a:gs>
                  <a:gs pos="1000">
                    <a:srgbClr val="DEDEDE"/>
                  </a:gs>
                  <a:gs pos="100000">
                    <a:schemeClr val="bg1"/>
                  </a:gs>
                </a:gsLst>
                <a:lin ang="13500000" scaled="1"/>
                <a:tileRect/>
              </a:gradFill>
              <a:ln w="19050">
                <a:noFill/>
              </a:ln>
              <a:effectLst>
                <a:outerShdw blurRad="622300" dist="317500" dir="2400000" algn="tl" rotWithShape="0">
                  <a:srgbClr val="69696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32" name="六边形 31">
                <a:extLst>
                  <a:ext uri="{FF2B5EF4-FFF2-40B4-BE49-F238E27FC236}">
                    <a16:creationId xmlns:a16="http://schemas.microsoft.com/office/drawing/2014/main" id="{B7602F2C-ED8F-4A7B-90BC-9B041FF1D96C}"/>
                  </a:ext>
                </a:extLst>
              </p:cNvPr>
              <p:cNvSpPr/>
              <p:nvPr/>
            </p:nvSpPr>
            <p:spPr>
              <a:xfrm>
                <a:off x="2183817" y="975542"/>
                <a:ext cx="1632394" cy="1407237"/>
              </a:xfrm>
              <a:prstGeom prst="hexagon">
                <a:avLst/>
              </a:prstGeom>
              <a:solidFill>
                <a:srgbClr val="002060"/>
              </a:solidFill>
              <a:ln w="190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24" name="组合 23">
              <a:extLst>
                <a:ext uri="{FF2B5EF4-FFF2-40B4-BE49-F238E27FC236}">
                  <a16:creationId xmlns:a16="http://schemas.microsoft.com/office/drawing/2014/main" id="{8C60E54F-028C-4E4B-AA51-0E054B415AC7}"/>
                </a:ext>
              </a:extLst>
            </p:cNvPr>
            <p:cNvGrpSpPr/>
            <p:nvPr/>
          </p:nvGrpSpPr>
          <p:grpSpPr>
            <a:xfrm>
              <a:off x="1580508" y="4209268"/>
              <a:ext cx="556825" cy="558452"/>
              <a:chOff x="458010" y="4063526"/>
              <a:chExt cx="1087437" cy="1090612"/>
            </a:xfrm>
            <a:solidFill>
              <a:srgbClr val="E46E6F"/>
            </a:solidFill>
          </p:grpSpPr>
          <p:sp>
            <p:nvSpPr>
              <p:cNvPr id="27" name="Freeform 11">
                <a:extLst>
                  <a:ext uri="{FF2B5EF4-FFF2-40B4-BE49-F238E27FC236}">
                    <a16:creationId xmlns:a16="http://schemas.microsoft.com/office/drawing/2014/main" id="{D0436547-F78C-4AB5-AE1B-12829176541E}"/>
                  </a:ext>
                </a:extLst>
              </p:cNvPr>
              <p:cNvSpPr>
                <a:spLocks noEditPoints="1"/>
              </p:cNvSpPr>
              <p:nvPr/>
            </p:nvSpPr>
            <p:spPr bwMode="auto">
              <a:xfrm>
                <a:off x="458010" y="4063526"/>
                <a:ext cx="1087437" cy="1090612"/>
              </a:xfrm>
              <a:custGeom>
                <a:avLst/>
                <a:gdLst>
                  <a:gd name="T0" fmla="*/ 0 w 685"/>
                  <a:gd name="T1" fmla="*/ 0 h 687"/>
                  <a:gd name="T2" fmla="*/ 0 w 685"/>
                  <a:gd name="T3" fmla="*/ 687 h 687"/>
                  <a:gd name="T4" fmla="*/ 685 w 685"/>
                  <a:gd name="T5" fmla="*/ 687 h 687"/>
                  <a:gd name="T6" fmla="*/ 685 w 685"/>
                  <a:gd name="T7" fmla="*/ 0 h 687"/>
                  <a:gd name="T8" fmla="*/ 0 w 685"/>
                  <a:gd name="T9" fmla="*/ 0 h 687"/>
                  <a:gd name="T10" fmla="*/ 58 w 685"/>
                  <a:gd name="T11" fmla="*/ 57 h 687"/>
                  <a:gd name="T12" fmla="*/ 628 w 685"/>
                  <a:gd name="T13" fmla="*/ 57 h 687"/>
                  <a:gd name="T14" fmla="*/ 628 w 685"/>
                  <a:gd name="T15" fmla="*/ 441 h 687"/>
                  <a:gd name="T16" fmla="*/ 442 w 685"/>
                  <a:gd name="T17" fmla="*/ 630 h 687"/>
                  <a:gd name="T18" fmla="*/ 58 w 685"/>
                  <a:gd name="T19" fmla="*/ 630 h 687"/>
                  <a:gd name="T20" fmla="*/ 58 w 685"/>
                  <a:gd name="T21" fmla="*/ 57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5" h="687">
                    <a:moveTo>
                      <a:pt x="0" y="0"/>
                    </a:moveTo>
                    <a:lnTo>
                      <a:pt x="0" y="687"/>
                    </a:lnTo>
                    <a:lnTo>
                      <a:pt x="685" y="687"/>
                    </a:lnTo>
                    <a:lnTo>
                      <a:pt x="685" y="0"/>
                    </a:lnTo>
                    <a:lnTo>
                      <a:pt x="0" y="0"/>
                    </a:lnTo>
                    <a:close/>
                    <a:moveTo>
                      <a:pt x="58" y="57"/>
                    </a:moveTo>
                    <a:lnTo>
                      <a:pt x="628" y="57"/>
                    </a:lnTo>
                    <a:lnTo>
                      <a:pt x="628" y="441"/>
                    </a:lnTo>
                    <a:lnTo>
                      <a:pt x="442" y="630"/>
                    </a:lnTo>
                    <a:lnTo>
                      <a:pt x="58" y="630"/>
                    </a:lnTo>
                    <a:lnTo>
                      <a:pt x="58" y="5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28" name="Rectangle 12">
                <a:extLst>
                  <a:ext uri="{FF2B5EF4-FFF2-40B4-BE49-F238E27FC236}">
                    <a16:creationId xmlns:a16="http://schemas.microsoft.com/office/drawing/2014/main" id="{911B30CD-529D-4B6C-A0DC-CBFBF79F4E76}"/>
                  </a:ext>
                </a:extLst>
              </p:cNvPr>
              <p:cNvSpPr>
                <a:spLocks noChangeArrowheads="1"/>
              </p:cNvSpPr>
              <p:nvPr/>
            </p:nvSpPr>
            <p:spPr bwMode="auto">
              <a:xfrm>
                <a:off x="682625" y="4338638"/>
                <a:ext cx="636587" cy="714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29" name="Rectangle 13">
                <a:extLst>
                  <a:ext uri="{FF2B5EF4-FFF2-40B4-BE49-F238E27FC236}">
                    <a16:creationId xmlns:a16="http://schemas.microsoft.com/office/drawing/2014/main" id="{382E80AF-4C3D-405D-86C8-44E6460AB392}"/>
                  </a:ext>
                </a:extLst>
              </p:cNvPr>
              <p:cNvSpPr>
                <a:spLocks noChangeArrowheads="1"/>
              </p:cNvSpPr>
              <p:nvPr/>
            </p:nvSpPr>
            <p:spPr bwMode="auto">
              <a:xfrm>
                <a:off x="682625" y="4562475"/>
                <a:ext cx="636587" cy="714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30" name="Rectangle 14">
                <a:extLst>
                  <a:ext uri="{FF2B5EF4-FFF2-40B4-BE49-F238E27FC236}">
                    <a16:creationId xmlns:a16="http://schemas.microsoft.com/office/drawing/2014/main" id="{FC3DFA61-41EB-41FA-8EFF-60342D8E2278}"/>
                  </a:ext>
                </a:extLst>
              </p:cNvPr>
              <p:cNvSpPr>
                <a:spLocks noChangeArrowheads="1"/>
              </p:cNvSpPr>
              <p:nvPr/>
            </p:nvSpPr>
            <p:spPr bwMode="auto">
              <a:xfrm>
                <a:off x="682625" y="4786313"/>
                <a:ext cx="382587" cy="714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grpSp>
        <p:nvGrpSpPr>
          <p:cNvPr id="13" name="组合 12">
            <a:extLst>
              <a:ext uri="{FF2B5EF4-FFF2-40B4-BE49-F238E27FC236}">
                <a16:creationId xmlns:a16="http://schemas.microsoft.com/office/drawing/2014/main" id="{242AFD6A-B0AA-4F26-8C41-5E98A8E83A2E}"/>
              </a:ext>
            </a:extLst>
          </p:cNvPr>
          <p:cNvGrpSpPr/>
          <p:nvPr/>
        </p:nvGrpSpPr>
        <p:grpSpPr>
          <a:xfrm>
            <a:off x="6663046" y="3445966"/>
            <a:ext cx="3389017" cy="1184969"/>
            <a:chOff x="6959668" y="3640779"/>
            <a:chExt cx="4518101" cy="1580325"/>
          </a:xfrm>
        </p:grpSpPr>
        <p:grpSp>
          <p:nvGrpSpPr>
            <p:cNvPr id="14" name="组合 13">
              <a:extLst>
                <a:ext uri="{FF2B5EF4-FFF2-40B4-BE49-F238E27FC236}">
                  <a16:creationId xmlns:a16="http://schemas.microsoft.com/office/drawing/2014/main" id="{E5586195-4C19-47D3-BE74-626D40C0E423}"/>
                </a:ext>
              </a:extLst>
            </p:cNvPr>
            <p:cNvGrpSpPr/>
            <p:nvPr/>
          </p:nvGrpSpPr>
          <p:grpSpPr>
            <a:xfrm>
              <a:off x="6959668" y="3640779"/>
              <a:ext cx="4518101" cy="1580325"/>
              <a:chOff x="2183817" y="975542"/>
              <a:chExt cx="1632394" cy="1407237"/>
            </a:xfrm>
          </p:grpSpPr>
          <p:sp>
            <p:nvSpPr>
              <p:cNvPr id="21" name="六边形 20">
                <a:extLst>
                  <a:ext uri="{FF2B5EF4-FFF2-40B4-BE49-F238E27FC236}">
                    <a16:creationId xmlns:a16="http://schemas.microsoft.com/office/drawing/2014/main" id="{5A46E7FB-5F81-4267-A03A-92CD9CAE3DF9}"/>
                  </a:ext>
                </a:extLst>
              </p:cNvPr>
              <p:cNvSpPr/>
              <p:nvPr/>
            </p:nvSpPr>
            <p:spPr>
              <a:xfrm>
                <a:off x="2183817" y="975542"/>
                <a:ext cx="1632394" cy="1407237"/>
              </a:xfrm>
              <a:prstGeom prst="hexagon">
                <a:avLst/>
              </a:prstGeom>
              <a:gradFill flip="none" rotWithShape="1">
                <a:gsLst>
                  <a:gs pos="61000">
                    <a:srgbClr val="F6F6F6"/>
                  </a:gs>
                  <a:gs pos="30000">
                    <a:srgbClr val="E0E0E0"/>
                  </a:gs>
                  <a:gs pos="1000">
                    <a:srgbClr val="DEDEDE"/>
                  </a:gs>
                  <a:gs pos="100000">
                    <a:schemeClr val="bg1"/>
                  </a:gs>
                </a:gsLst>
                <a:lin ang="13500000" scaled="1"/>
                <a:tileRect/>
              </a:gradFill>
              <a:ln w="19050">
                <a:noFill/>
              </a:ln>
              <a:effectLst>
                <a:outerShdw blurRad="622300" dist="317500" dir="2400000" algn="tl" rotWithShape="0">
                  <a:srgbClr val="69696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22" name="六边形 21">
                <a:extLst>
                  <a:ext uri="{FF2B5EF4-FFF2-40B4-BE49-F238E27FC236}">
                    <a16:creationId xmlns:a16="http://schemas.microsoft.com/office/drawing/2014/main" id="{19E7FA9F-C09A-414C-8197-DA51F64DE6F6}"/>
                  </a:ext>
                </a:extLst>
              </p:cNvPr>
              <p:cNvSpPr/>
              <p:nvPr/>
            </p:nvSpPr>
            <p:spPr>
              <a:xfrm>
                <a:off x="2183817" y="975542"/>
                <a:ext cx="1632394" cy="1407237"/>
              </a:xfrm>
              <a:prstGeom prst="hexagon">
                <a:avLst/>
              </a:prstGeom>
              <a:solidFill>
                <a:srgbClr val="002060"/>
              </a:solidFill>
              <a:ln w="190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15" name="Group 4">
              <a:extLst>
                <a:ext uri="{FF2B5EF4-FFF2-40B4-BE49-F238E27FC236}">
                  <a16:creationId xmlns:a16="http://schemas.microsoft.com/office/drawing/2014/main" id="{FCE62109-5E88-4860-A7B3-9590DE1B20DC}"/>
                </a:ext>
              </a:extLst>
            </p:cNvPr>
            <p:cNvGrpSpPr>
              <a:grpSpLocks noChangeAspect="1"/>
            </p:cNvGrpSpPr>
            <p:nvPr/>
          </p:nvGrpSpPr>
          <p:grpSpPr bwMode="auto">
            <a:xfrm>
              <a:off x="7405108" y="4168016"/>
              <a:ext cx="640599" cy="495344"/>
              <a:chOff x="3494" y="1896"/>
              <a:chExt cx="688" cy="532"/>
            </a:xfrm>
            <a:solidFill>
              <a:srgbClr val="01ACBE"/>
            </a:solidFill>
          </p:grpSpPr>
          <p:sp>
            <p:nvSpPr>
              <p:cNvPr id="18" name="Rectangle 5">
                <a:extLst>
                  <a:ext uri="{FF2B5EF4-FFF2-40B4-BE49-F238E27FC236}">
                    <a16:creationId xmlns:a16="http://schemas.microsoft.com/office/drawing/2014/main" id="{189947E4-ABA0-4702-935E-E6187038386E}"/>
                  </a:ext>
                </a:extLst>
              </p:cNvPr>
              <p:cNvSpPr>
                <a:spLocks noChangeArrowheads="1"/>
              </p:cNvSpPr>
              <p:nvPr/>
            </p:nvSpPr>
            <p:spPr bwMode="auto">
              <a:xfrm>
                <a:off x="4124" y="2007"/>
                <a:ext cx="58" cy="4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19" name="Freeform 6">
                <a:extLst>
                  <a:ext uri="{FF2B5EF4-FFF2-40B4-BE49-F238E27FC236}">
                    <a16:creationId xmlns:a16="http://schemas.microsoft.com/office/drawing/2014/main" id="{9B552C26-9EDB-4759-A012-0094AAFC9B8B}"/>
                  </a:ext>
                </a:extLst>
              </p:cNvPr>
              <p:cNvSpPr>
                <a:spLocks noEditPoints="1"/>
              </p:cNvSpPr>
              <p:nvPr/>
            </p:nvSpPr>
            <p:spPr bwMode="auto">
              <a:xfrm>
                <a:off x="3608" y="1896"/>
                <a:ext cx="459" cy="532"/>
              </a:xfrm>
              <a:custGeom>
                <a:avLst/>
                <a:gdLst>
                  <a:gd name="T0" fmla="*/ 176 w 192"/>
                  <a:gd name="T1" fmla="*/ 46 h 222"/>
                  <a:gd name="T2" fmla="*/ 132 w 192"/>
                  <a:gd name="T3" fmla="*/ 0 h 222"/>
                  <a:gd name="T4" fmla="*/ 60 w 192"/>
                  <a:gd name="T5" fmla="*/ 0 h 222"/>
                  <a:gd name="T6" fmla="*/ 18 w 192"/>
                  <a:gd name="T7" fmla="*/ 46 h 222"/>
                  <a:gd name="T8" fmla="*/ 0 w 192"/>
                  <a:gd name="T9" fmla="*/ 46 h 222"/>
                  <a:gd name="T10" fmla="*/ 0 w 192"/>
                  <a:gd name="T11" fmla="*/ 222 h 222"/>
                  <a:gd name="T12" fmla="*/ 192 w 192"/>
                  <a:gd name="T13" fmla="*/ 222 h 222"/>
                  <a:gd name="T14" fmla="*/ 192 w 192"/>
                  <a:gd name="T15" fmla="*/ 46 h 222"/>
                  <a:gd name="T16" fmla="*/ 176 w 192"/>
                  <a:gd name="T17" fmla="*/ 46 h 222"/>
                  <a:gd name="T18" fmla="*/ 113 w 192"/>
                  <a:gd name="T19" fmla="*/ 42 h 222"/>
                  <a:gd name="T20" fmla="*/ 77 w 192"/>
                  <a:gd name="T21" fmla="*/ 42 h 222"/>
                  <a:gd name="T22" fmla="*/ 67 w 192"/>
                  <a:gd name="T23" fmla="*/ 31 h 222"/>
                  <a:gd name="T24" fmla="*/ 77 w 192"/>
                  <a:gd name="T25" fmla="*/ 20 h 222"/>
                  <a:gd name="T26" fmla="*/ 113 w 192"/>
                  <a:gd name="T27" fmla="*/ 20 h 222"/>
                  <a:gd name="T28" fmla="*/ 124 w 192"/>
                  <a:gd name="T29" fmla="*/ 31 h 222"/>
                  <a:gd name="T30" fmla="*/ 113 w 192"/>
                  <a:gd name="T31" fmla="*/ 4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2" h="222">
                    <a:moveTo>
                      <a:pt x="176" y="46"/>
                    </a:moveTo>
                    <a:cubicBezTo>
                      <a:pt x="166" y="26"/>
                      <a:pt x="148" y="0"/>
                      <a:pt x="132" y="0"/>
                    </a:cubicBezTo>
                    <a:cubicBezTo>
                      <a:pt x="60" y="0"/>
                      <a:pt x="60" y="0"/>
                      <a:pt x="60" y="0"/>
                    </a:cubicBezTo>
                    <a:cubicBezTo>
                      <a:pt x="45" y="0"/>
                      <a:pt x="29" y="25"/>
                      <a:pt x="18" y="46"/>
                    </a:cubicBezTo>
                    <a:cubicBezTo>
                      <a:pt x="0" y="46"/>
                      <a:pt x="0" y="46"/>
                      <a:pt x="0" y="46"/>
                    </a:cubicBezTo>
                    <a:cubicBezTo>
                      <a:pt x="0" y="222"/>
                      <a:pt x="0" y="222"/>
                      <a:pt x="0" y="222"/>
                    </a:cubicBezTo>
                    <a:cubicBezTo>
                      <a:pt x="192" y="222"/>
                      <a:pt x="192" y="222"/>
                      <a:pt x="192" y="222"/>
                    </a:cubicBezTo>
                    <a:cubicBezTo>
                      <a:pt x="192" y="46"/>
                      <a:pt x="192" y="46"/>
                      <a:pt x="192" y="46"/>
                    </a:cubicBezTo>
                    <a:lnTo>
                      <a:pt x="176" y="46"/>
                    </a:lnTo>
                    <a:close/>
                    <a:moveTo>
                      <a:pt x="113" y="42"/>
                    </a:moveTo>
                    <a:cubicBezTo>
                      <a:pt x="77" y="42"/>
                      <a:pt x="77" y="42"/>
                      <a:pt x="77" y="42"/>
                    </a:cubicBezTo>
                    <a:cubicBezTo>
                      <a:pt x="72" y="42"/>
                      <a:pt x="67" y="37"/>
                      <a:pt x="67" y="31"/>
                    </a:cubicBezTo>
                    <a:cubicBezTo>
                      <a:pt x="67" y="25"/>
                      <a:pt x="72" y="20"/>
                      <a:pt x="77" y="20"/>
                    </a:cubicBezTo>
                    <a:cubicBezTo>
                      <a:pt x="113" y="20"/>
                      <a:pt x="113" y="20"/>
                      <a:pt x="113" y="20"/>
                    </a:cubicBezTo>
                    <a:cubicBezTo>
                      <a:pt x="119" y="20"/>
                      <a:pt x="124" y="25"/>
                      <a:pt x="124" y="31"/>
                    </a:cubicBezTo>
                    <a:cubicBezTo>
                      <a:pt x="124" y="37"/>
                      <a:pt x="119" y="42"/>
                      <a:pt x="113" y="4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sp>
            <p:nvSpPr>
              <p:cNvPr id="20" name="Rectangle 7">
                <a:extLst>
                  <a:ext uri="{FF2B5EF4-FFF2-40B4-BE49-F238E27FC236}">
                    <a16:creationId xmlns:a16="http://schemas.microsoft.com/office/drawing/2014/main" id="{CC7B6F1B-98DB-49B2-9F94-86F7FF8BE2DF}"/>
                  </a:ext>
                </a:extLst>
              </p:cNvPr>
              <p:cNvSpPr>
                <a:spLocks noChangeArrowheads="1"/>
              </p:cNvSpPr>
              <p:nvPr/>
            </p:nvSpPr>
            <p:spPr bwMode="auto">
              <a:xfrm>
                <a:off x="3494" y="2007"/>
                <a:ext cx="57" cy="4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sz="1015">
                  <a:solidFill>
                    <a:prstClr val="black"/>
                  </a:solidFill>
                </a:endParaRPr>
              </a:p>
            </p:txBody>
          </p:sp>
        </p:grpSp>
      </p:grpSp>
      <p:sp>
        <p:nvSpPr>
          <p:cNvPr id="2" name="矩形 1">
            <a:extLst>
              <a:ext uri="{FF2B5EF4-FFF2-40B4-BE49-F238E27FC236}">
                <a16:creationId xmlns:a16="http://schemas.microsoft.com/office/drawing/2014/main" id="{0B841A31-691D-4F52-B095-6440AF1074F3}"/>
              </a:ext>
            </a:extLst>
          </p:cNvPr>
          <p:cNvSpPr/>
          <p:nvPr/>
        </p:nvSpPr>
        <p:spPr>
          <a:xfrm>
            <a:off x="3175268" y="2386508"/>
            <a:ext cx="2311532" cy="954107"/>
          </a:xfrm>
          <a:prstGeom prst="rect">
            <a:avLst/>
          </a:prstGeom>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1"/>
              </a:solidFill>
            </a:endParaRPr>
          </a:p>
        </p:txBody>
      </p:sp>
      <p:sp>
        <p:nvSpPr>
          <p:cNvPr id="54" name="矩形 53">
            <a:extLst>
              <a:ext uri="{FF2B5EF4-FFF2-40B4-BE49-F238E27FC236}">
                <a16:creationId xmlns:a16="http://schemas.microsoft.com/office/drawing/2014/main" id="{1DDCD875-FF99-45DA-AB0C-B14BABEFEDC8}"/>
              </a:ext>
            </a:extLst>
          </p:cNvPr>
          <p:cNvSpPr/>
          <p:nvPr/>
        </p:nvSpPr>
        <p:spPr>
          <a:xfrm>
            <a:off x="7588817" y="2403159"/>
            <a:ext cx="2311532" cy="954107"/>
          </a:xfrm>
          <a:prstGeom prst="rect">
            <a:avLst/>
          </a:prstGeom>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1"/>
              </a:solidFill>
            </a:endParaRPr>
          </a:p>
        </p:txBody>
      </p:sp>
      <p:sp>
        <p:nvSpPr>
          <p:cNvPr id="55" name="矩形 54">
            <a:extLst>
              <a:ext uri="{FF2B5EF4-FFF2-40B4-BE49-F238E27FC236}">
                <a16:creationId xmlns:a16="http://schemas.microsoft.com/office/drawing/2014/main" id="{E053E070-A152-4170-AFDF-0BC29C879FDC}"/>
              </a:ext>
            </a:extLst>
          </p:cNvPr>
          <p:cNvSpPr/>
          <p:nvPr/>
        </p:nvSpPr>
        <p:spPr>
          <a:xfrm>
            <a:off x="3161409" y="3544840"/>
            <a:ext cx="2311532" cy="954107"/>
          </a:xfrm>
          <a:prstGeom prst="rect">
            <a:avLst/>
          </a:prstGeom>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1"/>
              </a:solidFill>
            </a:endParaRPr>
          </a:p>
        </p:txBody>
      </p:sp>
      <p:sp>
        <p:nvSpPr>
          <p:cNvPr id="56" name="矩形 55">
            <a:extLst>
              <a:ext uri="{FF2B5EF4-FFF2-40B4-BE49-F238E27FC236}">
                <a16:creationId xmlns:a16="http://schemas.microsoft.com/office/drawing/2014/main" id="{79063FB3-7AA5-4665-935A-3BFA8397A7EB}"/>
              </a:ext>
            </a:extLst>
          </p:cNvPr>
          <p:cNvSpPr/>
          <p:nvPr/>
        </p:nvSpPr>
        <p:spPr>
          <a:xfrm>
            <a:off x="7604162" y="3528238"/>
            <a:ext cx="2311532" cy="954107"/>
          </a:xfrm>
          <a:prstGeom prst="rect">
            <a:avLst/>
          </a:prstGeom>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1"/>
              </a:solidFill>
            </a:endParaRPr>
          </a:p>
        </p:txBody>
      </p:sp>
    </p:spTree>
    <p:extLst>
      <p:ext uri="{BB962C8B-B14F-4D97-AF65-F5344CB8AC3E}">
        <p14:creationId xmlns:p14="http://schemas.microsoft.com/office/powerpoint/2010/main" val="3859512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fade">
                                      <p:cBhvr>
                                        <p:cTn id="42" dur="1000"/>
                                        <p:tgtEl>
                                          <p:spTgt spid="55"/>
                                        </p:tgtEl>
                                      </p:cBhvr>
                                    </p:animEffect>
                                    <p:anim calcmode="lin" valueType="num">
                                      <p:cBhvr>
                                        <p:cTn id="43" dur="1000" fill="hold"/>
                                        <p:tgtEl>
                                          <p:spTgt spid="55"/>
                                        </p:tgtEl>
                                        <p:attrNameLst>
                                          <p:attrName>ppt_x</p:attrName>
                                        </p:attrNameLst>
                                      </p:cBhvr>
                                      <p:tavLst>
                                        <p:tav tm="0">
                                          <p:val>
                                            <p:strVal val="#ppt_x"/>
                                          </p:val>
                                        </p:tav>
                                        <p:tav tm="100000">
                                          <p:val>
                                            <p:strVal val="#ppt_x"/>
                                          </p:val>
                                        </p:tav>
                                      </p:tavLst>
                                    </p:anim>
                                    <p:anim calcmode="lin" valueType="num">
                                      <p:cBhvr>
                                        <p:cTn id="44" dur="1000" fill="hold"/>
                                        <p:tgtEl>
                                          <p:spTgt spid="5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fade">
                                      <p:cBhvr>
                                        <p:cTn id="47" dur="1000"/>
                                        <p:tgtEl>
                                          <p:spTgt spid="56"/>
                                        </p:tgtEl>
                                      </p:cBhvr>
                                    </p:animEffect>
                                    <p:anim calcmode="lin" valueType="num">
                                      <p:cBhvr>
                                        <p:cTn id="48" dur="1000" fill="hold"/>
                                        <p:tgtEl>
                                          <p:spTgt spid="56"/>
                                        </p:tgtEl>
                                        <p:attrNameLst>
                                          <p:attrName>ppt_x</p:attrName>
                                        </p:attrNameLst>
                                      </p:cBhvr>
                                      <p:tavLst>
                                        <p:tav tm="0">
                                          <p:val>
                                            <p:strVal val="#ppt_x"/>
                                          </p:val>
                                        </p:tav>
                                        <p:tav tm="100000">
                                          <p:val>
                                            <p:strVal val="#ppt_x"/>
                                          </p:val>
                                        </p:tav>
                                      </p:tavLst>
                                    </p:anim>
                                    <p:anim calcmode="lin" valueType="num">
                                      <p:cBhvr>
                                        <p:cTn id="49" dur="1000" fill="hold"/>
                                        <p:tgtEl>
                                          <p:spTgt spid="56"/>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1000" fill="hold"/>
                                        <p:tgtEl>
                                          <p:spTgt spid="54"/>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1000"/>
                                        <p:tgtEl>
                                          <p:spTgt spid="13"/>
                                        </p:tgtEl>
                                      </p:cBhvr>
                                    </p:animEffect>
                                    <p:anim calcmode="lin" valueType="num">
                                      <p:cBhvr>
                                        <p:cTn id="63" dur="1000" fill="hold"/>
                                        <p:tgtEl>
                                          <p:spTgt spid="13"/>
                                        </p:tgtEl>
                                        <p:attrNameLst>
                                          <p:attrName>ppt_x</p:attrName>
                                        </p:attrNameLst>
                                      </p:cBhvr>
                                      <p:tavLst>
                                        <p:tav tm="0">
                                          <p:val>
                                            <p:strVal val="#ppt_x"/>
                                          </p:val>
                                        </p:tav>
                                        <p:tav tm="100000">
                                          <p:val>
                                            <p:strVal val="#ppt_x"/>
                                          </p:val>
                                        </p:tav>
                                      </p:tavLst>
                                    </p:anim>
                                    <p:anim calcmode="lin" valueType="num">
                                      <p:cBhvr>
                                        <p:cTn id="64" dur="1000" fill="hold"/>
                                        <p:tgtEl>
                                          <p:spTgt spid="13"/>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1000"/>
                                        <p:tgtEl>
                                          <p:spTgt spid="12"/>
                                        </p:tgtEl>
                                      </p:cBhvr>
                                    </p:animEffect>
                                    <p:anim calcmode="lin" valueType="num">
                                      <p:cBhvr>
                                        <p:cTn id="68" dur="1000" fill="hold"/>
                                        <p:tgtEl>
                                          <p:spTgt spid="12"/>
                                        </p:tgtEl>
                                        <p:attrNameLst>
                                          <p:attrName>ppt_x</p:attrName>
                                        </p:attrNameLst>
                                      </p:cBhvr>
                                      <p:tavLst>
                                        <p:tav tm="0">
                                          <p:val>
                                            <p:strVal val="#ppt_x"/>
                                          </p:val>
                                        </p:tav>
                                        <p:tav tm="100000">
                                          <p:val>
                                            <p:strVal val="#ppt_x"/>
                                          </p:val>
                                        </p:tav>
                                      </p:tavLst>
                                    </p:anim>
                                    <p:anim calcmode="lin" valueType="num">
                                      <p:cBhvr>
                                        <p:cTn id="69" dur="1000" fill="hold"/>
                                        <p:tgtEl>
                                          <p:spTgt spid="12"/>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1000"/>
                                        <p:tgtEl>
                                          <p:spTgt spid="10"/>
                                        </p:tgtEl>
                                      </p:cBhvr>
                                    </p:animEffect>
                                    <p:anim calcmode="lin" valueType="num">
                                      <p:cBhvr>
                                        <p:cTn id="73" dur="1000" fill="hold"/>
                                        <p:tgtEl>
                                          <p:spTgt spid="10"/>
                                        </p:tgtEl>
                                        <p:attrNameLst>
                                          <p:attrName>ppt_x</p:attrName>
                                        </p:attrNameLst>
                                      </p:cBhvr>
                                      <p:tavLst>
                                        <p:tav tm="0">
                                          <p:val>
                                            <p:strVal val="#ppt_x"/>
                                          </p:val>
                                        </p:tav>
                                        <p:tav tm="100000">
                                          <p:val>
                                            <p:strVal val="#ppt_x"/>
                                          </p:val>
                                        </p:tav>
                                      </p:tavLst>
                                    </p:anim>
                                    <p:anim calcmode="lin" valueType="num">
                                      <p:cBhvr>
                                        <p:cTn id="7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2"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_1">
            <a:extLst>
              <a:ext uri="{FF2B5EF4-FFF2-40B4-BE49-F238E27FC236}">
                <a16:creationId xmlns:a16="http://schemas.microsoft.com/office/drawing/2014/main" id="{3DB77427-3533-4FB8-9B8A-0F7480092FAA}"/>
              </a:ext>
            </a:extLst>
          </p:cNvPr>
          <p:cNvSpPr/>
          <p:nvPr/>
        </p:nvSpPr>
        <p:spPr bwMode="auto">
          <a:xfrm>
            <a:off x="1103302" y="1113743"/>
            <a:ext cx="10019814" cy="4272645"/>
          </a:xfrm>
          <a:prstGeom prst="roundRect">
            <a:avLst>
              <a:gd name="adj" fmla="val 3926"/>
            </a:avLst>
          </a:prstGeom>
          <a:noFill/>
          <a:ln w="25400" cap="flat" cmpd="sng" algn="ctr">
            <a:solidFill>
              <a:srgbClr val="002060"/>
            </a:solidFill>
            <a:prstDash val="solid"/>
            <a:round/>
            <a:headEnd type="none" w="med" len="med"/>
            <a:tailEnd type="none" w="med" len="med"/>
          </a:ln>
          <a:effectLst/>
        </p:spPr>
        <p:txBody>
          <a:bodyPr vert="horz" wrap="square" lIns="91438" tIns="45719" rIns="91438" bIns="45719" numCol="1" rtlCol="0" anchor="t" anchorCtr="0" compatLnSpc="1">
            <a:prstTxWarp prst="textNoShape">
              <a:avLst/>
            </a:prstTxWarp>
          </a:bodyPr>
          <a:lstStyle/>
          <a:p>
            <a:pPr defTabSz="816122"/>
            <a:endParaRPr lang="zh-CN" altLang="en-US"/>
          </a:p>
        </p:txBody>
      </p:sp>
      <p:sp>
        <p:nvSpPr>
          <p:cNvPr id="5" name="4            _2">
            <a:extLst>
              <a:ext uri="{FF2B5EF4-FFF2-40B4-BE49-F238E27FC236}">
                <a16:creationId xmlns:a16="http://schemas.microsoft.com/office/drawing/2014/main" id="{5ACB018D-0ECB-4DE9-AC4C-128BCC728184}"/>
              </a:ext>
            </a:extLst>
          </p:cNvPr>
          <p:cNvSpPr>
            <a:spLocks noChangeArrowheads="1"/>
          </p:cNvSpPr>
          <p:nvPr/>
        </p:nvSpPr>
        <p:spPr bwMode="auto">
          <a:xfrm>
            <a:off x="1527334" y="2196151"/>
            <a:ext cx="9171750" cy="2615130"/>
          </a:xfrm>
          <a:prstGeom prst="rect">
            <a:avLst/>
          </a:prstGeom>
          <a:noFill/>
          <a:ln w="9525" cap="flat" cmpd="sng">
            <a:noFill/>
            <a:bevel/>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2573" tIns="36286" rIns="72573" bIns="36286">
            <a:spAutoFit/>
          </a:bodyPr>
          <a:lstStyle>
            <a:defPPr>
              <a:defRPr lang="zh-CN"/>
            </a:defPPr>
            <a:lvl1pPr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5pPr>
            <a:lvl6pPr marL="2286000" algn="l" defTabSz="914400" rtl="0" eaLnBrk="1" latinLnBrk="0" hangingPunct="1">
              <a:defRPr sz="1500" kern="1200">
                <a:solidFill>
                  <a:schemeClr val="tx1"/>
                </a:solidFill>
                <a:latin typeface="Arial" pitchFamily="34" charset="0"/>
                <a:ea typeface="宋体" pitchFamily="2" charset="-122"/>
                <a:cs typeface="+mn-cs"/>
              </a:defRPr>
            </a:lvl6pPr>
            <a:lvl7pPr marL="2743200" algn="l" defTabSz="914400" rtl="0" eaLnBrk="1" latinLnBrk="0" hangingPunct="1">
              <a:defRPr sz="1500" kern="1200">
                <a:solidFill>
                  <a:schemeClr val="tx1"/>
                </a:solidFill>
                <a:latin typeface="Arial" pitchFamily="34" charset="0"/>
                <a:ea typeface="宋体" pitchFamily="2" charset="-122"/>
                <a:cs typeface="+mn-cs"/>
              </a:defRPr>
            </a:lvl7pPr>
            <a:lvl8pPr marL="3200400" algn="l" defTabSz="914400" rtl="0" eaLnBrk="1" latinLnBrk="0" hangingPunct="1">
              <a:defRPr sz="1500" kern="1200">
                <a:solidFill>
                  <a:schemeClr val="tx1"/>
                </a:solidFill>
                <a:latin typeface="Arial" pitchFamily="34" charset="0"/>
                <a:ea typeface="宋体" pitchFamily="2" charset="-122"/>
                <a:cs typeface="+mn-cs"/>
              </a:defRPr>
            </a:lvl8pPr>
            <a:lvl9pPr marL="3657600" algn="l" defTabSz="914400" rtl="0" eaLnBrk="1" latinLnBrk="0" hangingPunct="1">
              <a:defRPr sz="1500" kern="1200">
                <a:solidFill>
                  <a:schemeClr val="tx1"/>
                </a:solidFill>
                <a:latin typeface="Arial" pitchFamily="34" charset="0"/>
                <a:ea typeface="宋体" pitchFamily="2" charset="-122"/>
                <a:cs typeface="+mn-cs"/>
              </a:defRPr>
            </a:lvl9pPr>
          </a:lstStyle>
          <a:p>
            <a:pPr algn="just" eaLnBrk="0" hangingPunct="0">
              <a:lnSpc>
                <a:spcPct val="150000"/>
              </a:lnSpc>
            </a:pPr>
            <a:r>
              <a:rPr lang="zh-CN" altLang="en-US" sz="1600" dirty="0">
                <a:solidFill>
                  <a:schemeClr val="tx1">
                    <a:lumMod val="95000"/>
                    <a:lumOff val="5000"/>
                  </a:schemeClr>
                </a:solidFill>
                <a:latin typeface="微软雅黑" pitchFamily="34" charset="-122"/>
                <a:ea typeface="微软雅黑" pitchFamily="34" charset="-122"/>
                <a:sym typeface="微软雅黑"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点击输入文字点击输入文字点击输入文字点击输入文字点击输入文字点击输入文字点击输入文字点击输入文字点击输入文字</a:t>
            </a:r>
          </a:p>
        </p:txBody>
      </p:sp>
      <p:grpSp>
        <p:nvGrpSpPr>
          <p:cNvPr id="6" name="3            _3">
            <a:extLst>
              <a:ext uri="{FF2B5EF4-FFF2-40B4-BE49-F238E27FC236}">
                <a16:creationId xmlns:a16="http://schemas.microsoft.com/office/drawing/2014/main" id="{1B0B6BF6-6F80-4A20-B8B9-29BF11C81C30}"/>
              </a:ext>
            </a:extLst>
          </p:cNvPr>
          <p:cNvGrpSpPr/>
          <p:nvPr/>
        </p:nvGrpSpPr>
        <p:grpSpPr>
          <a:xfrm>
            <a:off x="443398" y="449705"/>
            <a:ext cx="2167871" cy="1328076"/>
            <a:chOff x="2610970" y="302355"/>
            <a:chExt cx="1859969" cy="1045142"/>
          </a:xfrm>
          <a:solidFill>
            <a:srgbClr val="0070C0"/>
          </a:solidFill>
        </p:grpSpPr>
        <p:sp>
          <p:nvSpPr>
            <p:cNvPr id="7" name="圆角矩形 8">
              <a:extLst>
                <a:ext uri="{FF2B5EF4-FFF2-40B4-BE49-F238E27FC236}">
                  <a16:creationId xmlns:a16="http://schemas.microsoft.com/office/drawing/2014/main" id="{68C12BA1-C1BA-4103-8737-6BB9DFC80877}"/>
                </a:ext>
              </a:extLst>
            </p:cNvPr>
            <p:cNvSpPr/>
            <p:nvPr/>
          </p:nvSpPr>
          <p:spPr bwMode="auto">
            <a:xfrm>
              <a:off x="2610970" y="302355"/>
              <a:ext cx="1859969" cy="1045142"/>
            </a:xfrm>
            <a:prstGeom prst="pie">
              <a:avLst/>
            </a:prstGeom>
            <a:solidFill>
              <a:srgbClr val="002060"/>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rstTxWarp prst="textNoShape">
                <a:avLst/>
              </a:prstTxWarp>
            </a:bodyPr>
            <a:lstStyle/>
            <a:p>
              <a:pPr algn="ctr" defTabSz="1088135"/>
              <a:endParaRPr lang="zh-CN" altLang="en-US" sz="3700" dirty="0">
                <a:solidFill>
                  <a:schemeClr val="bg1"/>
                </a:solidFill>
                <a:latin typeface="+mj-lt"/>
                <a:ea typeface="微软雅黑" pitchFamily="34" charset="-122"/>
              </a:endParaRPr>
            </a:p>
          </p:txBody>
        </p:sp>
        <p:sp>
          <p:nvSpPr>
            <p:cNvPr id="8" name="矩形 7">
              <a:extLst>
                <a:ext uri="{FF2B5EF4-FFF2-40B4-BE49-F238E27FC236}">
                  <a16:creationId xmlns:a16="http://schemas.microsoft.com/office/drawing/2014/main" id="{5FADC364-B19F-4935-B8B7-60E83F781296}"/>
                </a:ext>
              </a:extLst>
            </p:cNvPr>
            <p:cNvSpPr/>
            <p:nvPr/>
          </p:nvSpPr>
          <p:spPr>
            <a:xfrm>
              <a:off x="2825907" y="531232"/>
              <a:ext cx="905477" cy="587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00" b="1" dirty="0">
                  <a:latin typeface="微软雅黑" pitchFamily="34" charset="-122"/>
                  <a:ea typeface="微软雅黑" pitchFamily="34" charset="-122"/>
                </a:rPr>
                <a:t>前 言</a:t>
              </a:r>
            </a:p>
          </p:txBody>
        </p:sp>
      </p:grpSp>
    </p:spTree>
    <p:extLst>
      <p:ext uri="{BB962C8B-B14F-4D97-AF65-F5344CB8AC3E}">
        <p14:creationId xmlns:p14="http://schemas.microsoft.com/office/powerpoint/2010/main" val="3099189780"/>
      </p:ext>
    </p:extLst>
  </p:cSld>
  <p:clrMapOvr>
    <a:masterClrMapping/>
  </p:clrMapOvr>
  <mc:AlternateContent xmlns:mc="http://schemas.openxmlformats.org/markup-compatibility/2006" xmlns:p14="http://schemas.microsoft.com/office/powerpoint/2010/main">
    <mc:Choice Requires="p14">
      <p:transition spd="slow" p14:dur="1400" advTm="3000">
        <p14:ripp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1"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C695E8E-7120-4C6F-9794-0CC4BF9749FA}"/>
              </a:ext>
            </a:extLst>
          </p:cNvPr>
          <p:cNvSpPr/>
          <p:nvPr/>
        </p:nvSpPr>
        <p:spPr>
          <a:xfrm>
            <a:off x="3751309" y="3806741"/>
            <a:ext cx="5193303" cy="1369646"/>
          </a:xfrm>
          <a:prstGeom prst="rect">
            <a:avLst/>
          </a:prstGeom>
        </p:spPr>
        <p:txBody>
          <a:bodyPr wrap="square" lIns="121960" tIns="60980" rIns="121960" bIns="60980">
            <a:spAutoFit/>
          </a:bodyPr>
          <a:lstStyle/>
          <a:p>
            <a:pPr algn="ctr">
              <a:lnSpc>
                <a:spcPct val="150000"/>
              </a:lnSpc>
            </a:pPr>
            <a:r>
              <a:rPr lang="zh-CN" altLang="en-US" sz="5400" b="1" dirty="0">
                <a:solidFill>
                  <a:srgbClr val="C00000"/>
                </a:solidFill>
                <a:latin typeface="微软雅黑" panose="020B0503020204020204" pitchFamily="34" charset="-122"/>
                <a:ea typeface="微软雅黑" panose="020B0503020204020204" pitchFamily="34" charset="-122"/>
                <a:cs typeface="+mn-ea"/>
                <a:sym typeface="+mn-lt"/>
              </a:rPr>
              <a:t>工作规划和展望</a:t>
            </a:r>
            <a:endParaRPr lang="en-GB" altLang="zh-CN" sz="54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9" name="31       _12">
            <a:extLst>
              <a:ext uri="{FF2B5EF4-FFF2-40B4-BE49-F238E27FC236}">
                <a16:creationId xmlns:a16="http://schemas.microsoft.com/office/drawing/2014/main" id="{17E4DCAB-172E-4588-84DA-CBAA267C9E87}"/>
              </a:ext>
            </a:extLst>
          </p:cNvPr>
          <p:cNvSpPr/>
          <p:nvPr/>
        </p:nvSpPr>
        <p:spPr>
          <a:xfrm>
            <a:off x="5076196" y="1673089"/>
            <a:ext cx="2115806" cy="1035133"/>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7200" dirty="0">
                <a:solidFill>
                  <a:schemeClr val="bg1"/>
                </a:solidFill>
              </a:rPr>
              <a:t>04</a:t>
            </a:r>
            <a:endParaRPr lang="zh-CN" altLang="en-US" sz="7200" dirty="0">
              <a:solidFill>
                <a:schemeClr val="bg1"/>
              </a:solidFill>
            </a:endParaRPr>
          </a:p>
        </p:txBody>
      </p:sp>
      <p:sp>
        <p:nvSpPr>
          <p:cNvPr id="14" name="矩形 13">
            <a:extLst>
              <a:ext uri="{FF2B5EF4-FFF2-40B4-BE49-F238E27FC236}">
                <a16:creationId xmlns:a16="http://schemas.microsoft.com/office/drawing/2014/main" id="{DF67FD9C-777E-4F70-A6D9-91CDA78C1651}"/>
              </a:ext>
            </a:extLst>
          </p:cNvPr>
          <p:cNvSpPr/>
          <p:nvPr/>
        </p:nvSpPr>
        <p:spPr>
          <a:xfrm>
            <a:off x="8040" y="3400312"/>
            <a:ext cx="12252123" cy="57381"/>
          </a:xfrm>
          <a:prstGeom prst="rect">
            <a:avLst/>
          </a:prstGeom>
          <a:solidFill>
            <a:srgbClr val="FFFFFF">
              <a:alpha val="41176"/>
            </a:srgbClr>
          </a:solidFill>
          <a:ln>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菱形 14">
            <a:extLst>
              <a:ext uri="{FF2B5EF4-FFF2-40B4-BE49-F238E27FC236}">
                <a16:creationId xmlns:a16="http://schemas.microsoft.com/office/drawing/2014/main" id="{F67286BA-7569-43D2-AD45-AB7DDD1A209D}"/>
              </a:ext>
            </a:extLst>
          </p:cNvPr>
          <p:cNvSpPr/>
          <p:nvPr/>
        </p:nvSpPr>
        <p:spPr>
          <a:xfrm>
            <a:off x="3751309" y="3051264"/>
            <a:ext cx="4575379" cy="845412"/>
          </a:xfrm>
          <a:prstGeom prst="diamond">
            <a:avLst/>
          </a:prstGeom>
          <a:solidFill>
            <a:srgbClr val="002060"/>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19827783"/>
      </p:ext>
    </p:ext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strVal val="#ppt_h"/>
                                          </p:val>
                                        </p:tav>
                                        <p:tav tm="100000">
                                          <p:val>
                                            <p:strVal val="#ppt_h"/>
                                          </p:val>
                                        </p:tav>
                                      </p:tavLst>
                                    </p:anim>
                                  </p:childTnLst>
                                </p:cTn>
                              </p:par>
                              <p:par>
                                <p:cTn id="14" presetID="50" presetClass="exit" presetSubtype="0" accel="100000" fill="hold" grpId="1" nodeType="withEffect">
                                  <p:stCondLst>
                                    <p:cond delay="0"/>
                                  </p:stCondLst>
                                  <p:childTnLst>
                                    <p:anim calcmode="lin" valueType="num">
                                      <p:cBhvr>
                                        <p:cTn id="15" dur="500"/>
                                        <p:tgtEl>
                                          <p:spTgt spid="15"/>
                                        </p:tgtEl>
                                        <p:attrNameLst>
                                          <p:attrName>ppt_w</p:attrName>
                                        </p:attrNameLst>
                                      </p:cBhvr>
                                      <p:tavLst>
                                        <p:tav tm="0">
                                          <p:val>
                                            <p:strVal val="ppt_w"/>
                                          </p:val>
                                        </p:tav>
                                        <p:tav tm="100000">
                                          <p:val>
                                            <p:strVal val="ppt_w+.3"/>
                                          </p:val>
                                        </p:tav>
                                      </p:tavLst>
                                    </p:anim>
                                    <p:anim calcmode="lin" valueType="num">
                                      <p:cBhvr>
                                        <p:cTn id="16" dur="500"/>
                                        <p:tgtEl>
                                          <p:spTgt spid="15"/>
                                        </p:tgtEl>
                                        <p:attrNameLst>
                                          <p:attrName>ppt_h</p:attrName>
                                        </p:attrNameLst>
                                      </p:cBhvr>
                                      <p:tavLst>
                                        <p:tav tm="0">
                                          <p:val>
                                            <p:strVal val="ppt_h"/>
                                          </p:val>
                                        </p:tav>
                                        <p:tav tm="100000">
                                          <p:val>
                                            <p:strVal val="ppt_h"/>
                                          </p:val>
                                        </p:tav>
                                      </p:tavLst>
                                    </p:anim>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par>
                          <p:cTn id="19" fill="hold">
                            <p:stCondLst>
                              <p:cond delay="1000"/>
                            </p:stCondLst>
                            <p:childTnLst>
                              <p:par>
                                <p:cTn id="20" presetID="42" presetClass="path" presetSubtype="0" accel="50000" decel="50000" fill="hold" grpId="1" nodeType="afterEffect">
                                  <p:stCondLst>
                                    <p:cond delay="0"/>
                                  </p:stCondLst>
                                  <p:childTnLst>
                                    <p:animMotion origin="layout" path="M 0 -1.48148E-6 L 0 0.56042 " pathEditMode="relative" rAng="0" ptsTypes="AA">
                                      <p:cBhvr>
                                        <p:cTn id="21" dur="1000" fill="hold"/>
                                        <p:tgtEl>
                                          <p:spTgt spid="14"/>
                                        </p:tgtEl>
                                        <p:attrNameLst>
                                          <p:attrName>ppt_x</p:attrName>
                                          <p:attrName>ppt_y</p:attrName>
                                        </p:attrNameLst>
                                      </p:cBhvr>
                                      <p:rCtr x="0" y="28009"/>
                                    </p:animMotion>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par>
                                <p:cTn id="28" presetID="12" presetClass="entr" presetSubtype="1"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p:tgtEl>
                                          <p:spTgt spid="6"/>
                                        </p:tgtEl>
                                        <p:attrNameLst>
                                          <p:attrName>ppt_y</p:attrName>
                                        </p:attrNameLst>
                                      </p:cBhvr>
                                      <p:tavLst>
                                        <p:tav tm="0">
                                          <p:val>
                                            <p:strVal val="#ppt_y-#ppt_h*1.125000"/>
                                          </p:val>
                                        </p:tav>
                                        <p:tav tm="100000">
                                          <p:val>
                                            <p:strVal val="#ppt_y"/>
                                          </p:val>
                                        </p:tav>
                                      </p:tavLst>
                                    </p:anim>
                                    <p:animEffect transition="in" filter="wipe(down)">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4" grpId="0" animBg="1"/>
      <p:bldP spid="14" grpId="1" animBg="1"/>
      <p:bldP spid="15" grpId="0" animBg="1"/>
      <p:bldP spid="15"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C5014C0D-CD8D-441C-840F-43774B0EDB45}"/>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职业规划</a:t>
            </a:r>
          </a:p>
        </p:txBody>
      </p:sp>
      <p:sp>
        <p:nvSpPr>
          <p:cNvPr id="3" name="31       _12">
            <a:extLst>
              <a:ext uri="{FF2B5EF4-FFF2-40B4-BE49-F238E27FC236}">
                <a16:creationId xmlns:a16="http://schemas.microsoft.com/office/drawing/2014/main" id="{1B2CFF63-CC56-4ECA-AAD4-419C7C8B29B7}"/>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sp>
        <p:nvSpPr>
          <p:cNvPr id="6" name="Freeform 5">
            <a:extLst>
              <a:ext uri="{FF2B5EF4-FFF2-40B4-BE49-F238E27FC236}">
                <a16:creationId xmlns:a16="http://schemas.microsoft.com/office/drawing/2014/main" id="{C36E342C-4E3C-4ADD-9877-434D7F9F6E14}"/>
              </a:ext>
            </a:extLst>
          </p:cNvPr>
          <p:cNvSpPr/>
          <p:nvPr/>
        </p:nvSpPr>
        <p:spPr bwMode="auto">
          <a:xfrm>
            <a:off x="3044478" y="1507084"/>
            <a:ext cx="1247754" cy="4016083"/>
          </a:xfrm>
          <a:custGeom>
            <a:avLst/>
            <a:gdLst/>
            <a:ahLst/>
            <a:cxnLst/>
            <a:rect l="l" t="t" r="r" b="b"/>
            <a:pathLst>
              <a:path w="931331" h="3822203">
                <a:moveTo>
                  <a:pt x="931331" y="0"/>
                </a:moveTo>
                <a:lnTo>
                  <a:pt x="931331" y="43438"/>
                </a:lnTo>
                <a:lnTo>
                  <a:pt x="929692" y="43241"/>
                </a:lnTo>
                <a:cubicBezTo>
                  <a:pt x="720560" y="43241"/>
                  <a:pt x="548753" y="233651"/>
                  <a:pt x="531759" y="477070"/>
                </a:cubicBezTo>
                <a:cubicBezTo>
                  <a:pt x="531001" y="481589"/>
                  <a:pt x="530505" y="486178"/>
                  <a:pt x="530592" y="490864"/>
                </a:cubicBezTo>
                <a:lnTo>
                  <a:pt x="527965" y="521911"/>
                </a:lnTo>
                <a:cubicBezTo>
                  <a:pt x="527965" y="524355"/>
                  <a:pt x="527981" y="526795"/>
                  <a:pt x="528584" y="529223"/>
                </a:cubicBezTo>
                <a:cubicBezTo>
                  <a:pt x="525896" y="549213"/>
                  <a:pt x="525319" y="570030"/>
                  <a:pt x="525319" y="591585"/>
                </a:cubicBezTo>
                <a:lnTo>
                  <a:pt x="525319" y="1420695"/>
                </a:lnTo>
                <a:cubicBezTo>
                  <a:pt x="525319" y="1644311"/>
                  <a:pt x="418363" y="1909396"/>
                  <a:pt x="152419" y="1909396"/>
                </a:cubicBezTo>
                <a:lnTo>
                  <a:pt x="152419" y="1917007"/>
                </a:lnTo>
                <a:cubicBezTo>
                  <a:pt x="411268" y="1917007"/>
                  <a:pt x="525319" y="2180779"/>
                  <a:pt x="525319" y="2401508"/>
                </a:cubicBezTo>
                <a:lnTo>
                  <a:pt x="525319" y="3229831"/>
                </a:lnTo>
                <a:lnTo>
                  <a:pt x="528395" y="3285086"/>
                </a:lnTo>
                <a:lnTo>
                  <a:pt x="527965" y="3290166"/>
                </a:lnTo>
                <a:cubicBezTo>
                  <a:pt x="527965" y="3298449"/>
                  <a:pt x="528142" y="3306682"/>
                  <a:pt x="530049" y="3314794"/>
                </a:cubicBezTo>
                <a:cubicBezTo>
                  <a:pt x="529872" y="3323297"/>
                  <a:pt x="530775" y="3331587"/>
                  <a:pt x="532157" y="3339708"/>
                </a:cubicBezTo>
                <a:cubicBezTo>
                  <a:pt x="550979" y="3580884"/>
                  <a:pt x="721914" y="3768836"/>
                  <a:pt x="929692" y="3768836"/>
                </a:cubicBezTo>
                <a:cubicBezTo>
                  <a:pt x="930239" y="3768836"/>
                  <a:pt x="930786" y="3768835"/>
                  <a:pt x="931331" y="3768639"/>
                </a:cubicBezTo>
                <a:lnTo>
                  <a:pt x="931331" y="3822203"/>
                </a:lnTo>
                <a:cubicBezTo>
                  <a:pt x="739757" y="3822203"/>
                  <a:pt x="598112" y="3773911"/>
                  <a:pt x="507975" y="3678638"/>
                </a:cubicBezTo>
                <a:cubicBezTo>
                  <a:pt x="417575" y="3582577"/>
                  <a:pt x="372901" y="3410141"/>
                  <a:pt x="372901" y="3162642"/>
                </a:cubicBezTo>
                <a:lnTo>
                  <a:pt x="372901" y="2435365"/>
                </a:lnTo>
                <a:cubicBezTo>
                  <a:pt x="372901" y="2299674"/>
                  <a:pt x="350301" y="2189965"/>
                  <a:pt x="304838" y="2105453"/>
                </a:cubicBezTo>
                <a:cubicBezTo>
                  <a:pt x="260163" y="2021204"/>
                  <a:pt x="158200" y="1972649"/>
                  <a:pt x="0" y="1961888"/>
                </a:cubicBezTo>
                <a:lnTo>
                  <a:pt x="0" y="1860316"/>
                </a:lnTo>
                <a:cubicBezTo>
                  <a:pt x="146638" y="1837744"/>
                  <a:pt x="245710" y="1792339"/>
                  <a:pt x="296166" y="1724624"/>
                </a:cubicBezTo>
                <a:cubicBezTo>
                  <a:pt x="347410" y="1657434"/>
                  <a:pt x="372901" y="1544052"/>
                  <a:pt x="372901" y="1386838"/>
                </a:cubicBezTo>
                <a:lnTo>
                  <a:pt x="372901" y="659562"/>
                </a:lnTo>
                <a:cubicBezTo>
                  <a:pt x="372901" y="411275"/>
                  <a:pt x="417575" y="239626"/>
                  <a:pt x="507975" y="143566"/>
                </a:cubicBezTo>
                <a:cubicBezTo>
                  <a:pt x="598112" y="47505"/>
                  <a:pt x="739757" y="0"/>
                  <a:pt x="931331" y="0"/>
                </a:cubicBezTo>
                <a:close/>
              </a:path>
            </a:pathLst>
          </a:custGeom>
          <a:solidFill>
            <a:srgbClr val="002060"/>
          </a:solidFill>
          <a:ln w="12700">
            <a:gradFill>
              <a:gsLst>
                <a:gs pos="0">
                  <a:schemeClr val="bg1"/>
                </a:gs>
                <a:gs pos="100000">
                  <a:schemeClr val="bg1">
                    <a:lumMod val="85000"/>
                  </a:schemeClr>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lt1"/>
              </a:solidFill>
              <a:latin typeface="+mn-lt"/>
              <a:ea typeface="+mn-ea"/>
            </a:endParaRPr>
          </a:p>
        </p:txBody>
      </p:sp>
      <p:grpSp>
        <p:nvGrpSpPr>
          <p:cNvPr id="7" name="组合 6">
            <a:extLst>
              <a:ext uri="{FF2B5EF4-FFF2-40B4-BE49-F238E27FC236}">
                <a16:creationId xmlns:a16="http://schemas.microsoft.com/office/drawing/2014/main" id="{C8BA62FE-50B2-406C-902A-682CFFE81C44}"/>
              </a:ext>
            </a:extLst>
          </p:cNvPr>
          <p:cNvGrpSpPr/>
          <p:nvPr/>
        </p:nvGrpSpPr>
        <p:grpSpPr>
          <a:xfrm>
            <a:off x="596571" y="2273103"/>
            <a:ext cx="2341834" cy="2341828"/>
            <a:chOff x="304800" y="673100"/>
            <a:chExt cx="4000500" cy="4000500"/>
          </a:xfrm>
          <a:effectLst>
            <a:outerShdw blurRad="444500" dist="254000" dir="8100000" algn="tr" rotWithShape="0">
              <a:prstClr val="black">
                <a:alpha val="50000"/>
              </a:prstClr>
            </a:outerShdw>
          </a:effectLst>
        </p:grpSpPr>
        <p:sp>
          <p:nvSpPr>
            <p:cNvPr id="29" name="同心圆 27">
              <a:extLst>
                <a:ext uri="{FF2B5EF4-FFF2-40B4-BE49-F238E27FC236}">
                  <a16:creationId xmlns:a16="http://schemas.microsoft.com/office/drawing/2014/main" id="{9F8EFC2B-5600-401C-B11D-76AC760452F0}"/>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0" name="椭圆 29">
              <a:extLst>
                <a:ext uri="{FF2B5EF4-FFF2-40B4-BE49-F238E27FC236}">
                  <a16:creationId xmlns:a16="http://schemas.microsoft.com/office/drawing/2014/main" id="{C6BCAC4C-AE40-4B13-A1DB-13D6F97448AB}"/>
                </a:ext>
              </a:extLst>
            </p:cNvPr>
            <p:cNvSpPr/>
            <p:nvPr/>
          </p:nvSpPr>
          <p:spPr>
            <a:xfrm>
              <a:off x="392112" y="760412"/>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n>
                  <a:solidFill>
                    <a:sysClr val="windowText" lastClr="000000"/>
                  </a:solidFill>
                </a:ln>
                <a:solidFill>
                  <a:schemeClr val="bg1"/>
                </a:solidFill>
              </a:endParaRPr>
            </a:p>
          </p:txBody>
        </p:sp>
      </p:grpSp>
      <p:sp>
        <p:nvSpPr>
          <p:cNvPr id="8" name="TextBox 29">
            <a:extLst>
              <a:ext uri="{FF2B5EF4-FFF2-40B4-BE49-F238E27FC236}">
                <a16:creationId xmlns:a16="http://schemas.microsoft.com/office/drawing/2014/main" id="{4DC8E574-48B0-4113-8A6C-B211DA71D163}"/>
              </a:ext>
            </a:extLst>
          </p:cNvPr>
          <p:cNvSpPr txBox="1"/>
          <p:nvPr/>
        </p:nvSpPr>
        <p:spPr>
          <a:xfrm>
            <a:off x="702644" y="2728955"/>
            <a:ext cx="2121462" cy="984885"/>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200" b="1" dirty="0">
                <a:solidFill>
                  <a:schemeClr val="bg1"/>
                </a:solidFill>
                <a:latin typeface="微软雅黑" panose="020B0503020204020204" pitchFamily="34" charset="-122"/>
                <a:ea typeface="微软雅黑" panose="020B0503020204020204" pitchFamily="34" charset="-122"/>
              </a:rPr>
              <a:t>填加</a:t>
            </a:r>
            <a:endParaRPr lang="en-US" altLang="zh-CN" sz="3200" b="1" dirty="0">
              <a:solidFill>
                <a:schemeClr val="bg1"/>
              </a:solidFill>
              <a:latin typeface="微软雅黑" panose="020B0503020204020204" pitchFamily="34" charset="-122"/>
              <a:ea typeface="微软雅黑" panose="020B0503020204020204" pitchFamily="34" charset="-122"/>
            </a:endParaRPr>
          </a:p>
          <a:p>
            <a:pPr algn="ctr"/>
            <a:r>
              <a:rPr lang="zh-CN" altLang="en-US" sz="3200" b="1" dirty="0">
                <a:solidFill>
                  <a:schemeClr val="bg1"/>
                </a:solidFill>
                <a:latin typeface="微软雅黑" panose="020B0503020204020204" pitchFamily="34" charset="-122"/>
                <a:ea typeface="微软雅黑" panose="020B0503020204020204" pitchFamily="34" charset="-122"/>
              </a:rPr>
              <a:t>标题</a:t>
            </a:r>
          </a:p>
        </p:txBody>
      </p:sp>
      <p:sp>
        <p:nvSpPr>
          <p:cNvPr id="9" name="Rectangle 12">
            <a:extLst>
              <a:ext uri="{FF2B5EF4-FFF2-40B4-BE49-F238E27FC236}">
                <a16:creationId xmlns:a16="http://schemas.microsoft.com/office/drawing/2014/main" id="{F3F8F614-ADFE-4D2B-AB1B-200BF5A852C4}"/>
              </a:ext>
            </a:extLst>
          </p:cNvPr>
          <p:cNvSpPr/>
          <p:nvPr/>
        </p:nvSpPr>
        <p:spPr>
          <a:xfrm>
            <a:off x="5326267" y="2765266"/>
            <a:ext cx="3972097" cy="117811"/>
          </a:xfrm>
          <a:prstGeom prst="rect">
            <a:avLst/>
          </a:prstGeom>
          <a:pattFill prst="ltDnDiag">
            <a:fgClr>
              <a:schemeClr val="bg1">
                <a:lumMod val="65000"/>
              </a:schemeClr>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0" name="Rectangle 12">
            <a:extLst>
              <a:ext uri="{FF2B5EF4-FFF2-40B4-BE49-F238E27FC236}">
                <a16:creationId xmlns:a16="http://schemas.microsoft.com/office/drawing/2014/main" id="{0C71BF91-E096-4AA5-95A6-05785D20FB47}"/>
              </a:ext>
            </a:extLst>
          </p:cNvPr>
          <p:cNvSpPr/>
          <p:nvPr/>
        </p:nvSpPr>
        <p:spPr>
          <a:xfrm>
            <a:off x="5326267" y="4356363"/>
            <a:ext cx="3972097" cy="117811"/>
          </a:xfrm>
          <a:prstGeom prst="rect">
            <a:avLst/>
          </a:prstGeom>
          <a:pattFill prst="ltDnDiag">
            <a:fgClr>
              <a:schemeClr val="bg1">
                <a:lumMod val="65000"/>
              </a:schemeClr>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11" name="组合 10">
            <a:extLst>
              <a:ext uri="{FF2B5EF4-FFF2-40B4-BE49-F238E27FC236}">
                <a16:creationId xmlns:a16="http://schemas.microsoft.com/office/drawing/2014/main" id="{E48E3682-D5C7-4D8A-BF93-FEE7A65A180A}"/>
              </a:ext>
            </a:extLst>
          </p:cNvPr>
          <p:cNvGrpSpPr/>
          <p:nvPr/>
        </p:nvGrpSpPr>
        <p:grpSpPr>
          <a:xfrm>
            <a:off x="5369862" y="1492389"/>
            <a:ext cx="1119239" cy="1119239"/>
            <a:chOff x="304800" y="673100"/>
            <a:chExt cx="4000500" cy="4000500"/>
          </a:xfrm>
          <a:effectLst>
            <a:outerShdw blurRad="444500" dist="254000" dir="8100000" algn="tr" rotWithShape="0">
              <a:prstClr val="black">
                <a:alpha val="50000"/>
              </a:prstClr>
            </a:outerShdw>
          </a:effectLst>
        </p:grpSpPr>
        <p:sp>
          <p:nvSpPr>
            <p:cNvPr id="27" name="同心圆 33">
              <a:extLst>
                <a:ext uri="{FF2B5EF4-FFF2-40B4-BE49-F238E27FC236}">
                  <a16:creationId xmlns:a16="http://schemas.microsoft.com/office/drawing/2014/main" id="{14DD2BC9-030A-4FDF-B3A9-EC04077960F3}"/>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lumMod val="95000"/>
                    <a:lumOff val="5000"/>
                  </a:schemeClr>
                </a:solidFill>
              </a:endParaRPr>
            </a:p>
          </p:txBody>
        </p:sp>
        <p:sp>
          <p:nvSpPr>
            <p:cNvPr id="28" name="椭圆 27">
              <a:extLst>
                <a:ext uri="{FF2B5EF4-FFF2-40B4-BE49-F238E27FC236}">
                  <a16:creationId xmlns:a16="http://schemas.microsoft.com/office/drawing/2014/main" id="{5629BFB6-B174-459F-806B-95FF343B6C06}"/>
                </a:ext>
              </a:extLst>
            </p:cNvPr>
            <p:cNvSpPr/>
            <p:nvPr/>
          </p:nvSpPr>
          <p:spPr>
            <a:xfrm>
              <a:off x="392112" y="760412"/>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95000"/>
                    <a:lumOff val="5000"/>
                  </a:schemeClr>
                </a:solidFill>
              </a:endParaRPr>
            </a:p>
          </p:txBody>
        </p:sp>
      </p:grpSp>
      <p:sp>
        <p:nvSpPr>
          <p:cNvPr id="12" name="TextBox 14">
            <a:extLst>
              <a:ext uri="{FF2B5EF4-FFF2-40B4-BE49-F238E27FC236}">
                <a16:creationId xmlns:a16="http://schemas.microsoft.com/office/drawing/2014/main" id="{7E295C67-FFF3-4863-A98B-924E5F1EA4F9}"/>
              </a:ext>
            </a:extLst>
          </p:cNvPr>
          <p:cNvSpPr>
            <a:spLocks noChangeArrowheads="1"/>
          </p:cNvSpPr>
          <p:nvPr/>
        </p:nvSpPr>
        <p:spPr bwMode="auto">
          <a:xfrm>
            <a:off x="5475934" y="1659534"/>
            <a:ext cx="6270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b="1" dirty="0">
                <a:solidFill>
                  <a:schemeClr val="bg1"/>
                </a:solidFill>
                <a:latin typeface="微软雅黑" panose="020B0503020204020204" pitchFamily="34" charset="-122"/>
                <a:ea typeface="微软雅黑" panose="020B0503020204020204" pitchFamily="34" charset="-122"/>
                <a:sym typeface="方正兰亭粗黑_GBK" charset="-122"/>
              </a:rPr>
              <a:t>01</a:t>
            </a:r>
          </a:p>
        </p:txBody>
      </p:sp>
      <p:grpSp>
        <p:nvGrpSpPr>
          <p:cNvPr id="15" name="组合 14">
            <a:extLst>
              <a:ext uri="{FF2B5EF4-FFF2-40B4-BE49-F238E27FC236}">
                <a16:creationId xmlns:a16="http://schemas.microsoft.com/office/drawing/2014/main" id="{6F64AA18-C662-47B5-9558-D24F28641961}"/>
              </a:ext>
            </a:extLst>
          </p:cNvPr>
          <p:cNvGrpSpPr/>
          <p:nvPr/>
        </p:nvGrpSpPr>
        <p:grpSpPr>
          <a:xfrm>
            <a:off x="5369862" y="3038485"/>
            <a:ext cx="1119239" cy="1119239"/>
            <a:chOff x="304800" y="673100"/>
            <a:chExt cx="4000500" cy="4000500"/>
          </a:xfrm>
          <a:effectLst>
            <a:outerShdw blurRad="444500" dist="254000" dir="8100000" algn="tr" rotWithShape="0">
              <a:prstClr val="black">
                <a:alpha val="50000"/>
              </a:prstClr>
            </a:outerShdw>
          </a:effectLst>
        </p:grpSpPr>
        <p:sp>
          <p:nvSpPr>
            <p:cNvPr id="25" name="同心圆 39">
              <a:extLst>
                <a:ext uri="{FF2B5EF4-FFF2-40B4-BE49-F238E27FC236}">
                  <a16:creationId xmlns:a16="http://schemas.microsoft.com/office/drawing/2014/main" id="{CCB6D13A-A2BC-4C2E-BC47-93764C9406DD}"/>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95000"/>
                    <a:lumOff val="5000"/>
                  </a:schemeClr>
                </a:solidFill>
              </a:endParaRPr>
            </a:p>
          </p:txBody>
        </p:sp>
        <p:sp>
          <p:nvSpPr>
            <p:cNvPr id="26" name="椭圆 25">
              <a:extLst>
                <a:ext uri="{FF2B5EF4-FFF2-40B4-BE49-F238E27FC236}">
                  <a16:creationId xmlns:a16="http://schemas.microsoft.com/office/drawing/2014/main" id="{72A10CD0-2871-4EE7-AD7B-D78DA3D370CF}"/>
                </a:ext>
              </a:extLst>
            </p:cNvPr>
            <p:cNvSpPr/>
            <p:nvPr/>
          </p:nvSpPr>
          <p:spPr>
            <a:xfrm>
              <a:off x="392112" y="760412"/>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95000"/>
                    <a:lumOff val="5000"/>
                  </a:schemeClr>
                </a:solidFill>
              </a:endParaRPr>
            </a:p>
          </p:txBody>
        </p:sp>
      </p:grpSp>
      <p:sp>
        <p:nvSpPr>
          <p:cNvPr id="16" name="TextBox 14">
            <a:extLst>
              <a:ext uri="{FF2B5EF4-FFF2-40B4-BE49-F238E27FC236}">
                <a16:creationId xmlns:a16="http://schemas.microsoft.com/office/drawing/2014/main" id="{7E06C732-B029-4D35-9AD3-B492EC7BA5E6}"/>
              </a:ext>
            </a:extLst>
          </p:cNvPr>
          <p:cNvSpPr>
            <a:spLocks noChangeArrowheads="1"/>
          </p:cNvSpPr>
          <p:nvPr/>
        </p:nvSpPr>
        <p:spPr bwMode="auto">
          <a:xfrm>
            <a:off x="5475934" y="3205630"/>
            <a:ext cx="6270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b="1" dirty="0">
                <a:solidFill>
                  <a:schemeClr val="bg1"/>
                </a:solidFill>
                <a:latin typeface="微软雅黑" panose="020B0503020204020204" pitchFamily="34" charset="-122"/>
                <a:ea typeface="微软雅黑" panose="020B0503020204020204" pitchFamily="34" charset="-122"/>
                <a:sym typeface="方正兰亭粗黑_GBK" charset="-122"/>
              </a:rPr>
              <a:t>02</a:t>
            </a:r>
          </a:p>
        </p:txBody>
      </p:sp>
      <p:grpSp>
        <p:nvGrpSpPr>
          <p:cNvPr id="19" name="组合 18">
            <a:extLst>
              <a:ext uri="{FF2B5EF4-FFF2-40B4-BE49-F238E27FC236}">
                <a16:creationId xmlns:a16="http://schemas.microsoft.com/office/drawing/2014/main" id="{5827D2FE-56C7-429E-8B0A-DA9129AEE42F}"/>
              </a:ext>
            </a:extLst>
          </p:cNvPr>
          <p:cNvGrpSpPr/>
          <p:nvPr/>
        </p:nvGrpSpPr>
        <p:grpSpPr>
          <a:xfrm>
            <a:off x="5369862" y="4565944"/>
            <a:ext cx="1119239" cy="1119239"/>
            <a:chOff x="304800" y="673100"/>
            <a:chExt cx="4000500" cy="4000500"/>
          </a:xfrm>
          <a:effectLst>
            <a:outerShdw blurRad="444500" dist="254000" dir="8100000" algn="tr" rotWithShape="0">
              <a:prstClr val="black">
                <a:alpha val="50000"/>
              </a:prstClr>
            </a:outerShdw>
          </a:effectLst>
        </p:grpSpPr>
        <p:sp>
          <p:nvSpPr>
            <p:cNvPr id="23" name="同心圆 45">
              <a:extLst>
                <a:ext uri="{FF2B5EF4-FFF2-40B4-BE49-F238E27FC236}">
                  <a16:creationId xmlns:a16="http://schemas.microsoft.com/office/drawing/2014/main" id="{EBAD71D5-64DC-4047-AADF-F60DF87D653B}"/>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lumMod val="95000"/>
                    <a:lumOff val="5000"/>
                  </a:schemeClr>
                </a:solidFill>
              </a:endParaRPr>
            </a:p>
          </p:txBody>
        </p:sp>
        <p:sp>
          <p:nvSpPr>
            <p:cNvPr id="24" name="椭圆 23">
              <a:extLst>
                <a:ext uri="{FF2B5EF4-FFF2-40B4-BE49-F238E27FC236}">
                  <a16:creationId xmlns:a16="http://schemas.microsoft.com/office/drawing/2014/main" id="{4FFD7407-133F-45D6-8DA4-C524578452AD}"/>
                </a:ext>
              </a:extLst>
            </p:cNvPr>
            <p:cNvSpPr/>
            <p:nvPr/>
          </p:nvSpPr>
          <p:spPr>
            <a:xfrm>
              <a:off x="392112" y="760412"/>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95000"/>
                    <a:lumOff val="5000"/>
                  </a:schemeClr>
                </a:solidFill>
              </a:endParaRPr>
            </a:p>
          </p:txBody>
        </p:sp>
      </p:grpSp>
      <p:sp>
        <p:nvSpPr>
          <p:cNvPr id="20" name="TextBox 14">
            <a:extLst>
              <a:ext uri="{FF2B5EF4-FFF2-40B4-BE49-F238E27FC236}">
                <a16:creationId xmlns:a16="http://schemas.microsoft.com/office/drawing/2014/main" id="{F5D4288E-B61F-46D4-906D-87B0655F2DBF}"/>
              </a:ext>
            </a:extLst>
          </p:cNvPr>
          <p:cNvSpPr>
            <a:spLocks noChangeArrowheads="1"/>
          </p:cNvSpPr>
          <p:nvPr/>
        </p:nvSpPr>
        <p:spPr bwMode="auto">
          <a:xfrm>
            <a:off x="5475934" y="4733090"/>
            <a:ext cx="6270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b="1" dirty="0">
                <a:solidFill>
                  <a:schemeClr val="bg1"/>
                </a:solidFill>
                <a:latin typeface="微软雅黑" panose="020B0503020204020204" pitchFamily="34" charset="-122"/>
                <a:ea typeface="微软雅黑" panose="020B0503020204020204" pitchFamily="34" charset="-122"/>
                <a:sym typeface="方正兰亭粗黑_GBK" charset="-122"/>
              </a:rPr>
              <a:t>03</a:t>
            </a:r>
          </a:p>
        </p:txBody>
      </p:sp>
      <p:sp>
        <p:nvSpPr>
          <p:cNvPr id="31" name="矩形 30">
            <a:extLst>
              <a:ext uri="{FF2B5EF4-FFF2-40B4-BE49-F238E27FC236}">
                <a16:creationId xmlns:a16="http://schemas.microsoft.com/office/drawing/2014/main" id="{82E85587-EC31-4EDE-9B40-58F983A52F34}"/>
              </a:ext>
            </a:extLst>
          </p:cNvPr>
          <p:cNvSpPr/>
          <p:nvPr/>
        </p:nvSpPr>
        <p:spPr>
          <a:xfrm>
            <a:off x="6570745" y="1903771"/>
            <a:ext cx="2614368"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32" name="矩形 31">
            <a:extLst>
              <a:ext uri="{FF2B5EF4-FFF2-40B4-BE49-F238E27FC236}">
                <a16:creationId xmlns:a16="http://schemas.microsoft.com/office/drawing/2014/main" id="{CD74AAC4-1857-4BBC-A449-BF72FB1BA0E7}"/>
              </a:ext>
            </a:extLst>
          </p:cNvPr>
          <p:cNvSpPr/>
          <p:nvPr/>
        </p:nvSpPr>
        <p:spPr>
          <a:xfrm>
            <a:off x="6639098" y="3617699"/>
            <a:ext cx="2614368"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33" name="Rectangle 12">
            <a:extLst>
              <a:ext uri="{FF2B5EF4-FFF2-40B4-BE49-F238E27FC236}">
                <a16:creationId xmlns:a16="http://schemas.microsoft.com/office/drawing/2014/main" id="{2A4FF78F-F8CB-449A-9678-AFCA9BB29504}"/>
              </a:ext>
            </a:extLst>
          </p:cNvPr>
          <p:cNvSpPr/>
          <p:nvPr/>
        </p:nvSpPr>
        <p:spPr>
          <a:xfrm>
            <a:off x="5326267" y="5809080"/>
            <a:ext cx="3972097" cy="117811"/>
          </a:xfrm>
          <a:prstGeom prst="rect">
            <a:avLst/>
          </a:prstGeom>
          <a:pattFill prst="ltDnDiag">
            <a:fgClr>
              <a:schemeClr val="bg1">
                <a:lumMod val="65000"/>
              </a:schemeClr>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34" name="矩形 33">
            <a:extLst>
              <a:ext uri="{FF2B5EF4-FFF2-40B4-BE49-F238E27FC236}">
                <a16:creationId xmlns:a16="http://schemas.microsoft.com/office/drawing/2014/main" id="{6F0398FC-8E59-4EC2-9AE6-18B18F8B92CC}"/>
              </a:ext>
            </a:extLst>
          </p:cNvPr>
          <p:cNvSpPr/>
          <p:nvPr/>
        </p:nvSpPr>
        <p:spPr>
          <a:xfrm>
            <a:off x="6639098" y="5070416"/>
            <a:ext cx="2614368"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Tree>
    <p:extLst>
      <p:ext uri="{BB962C8B-B14F-4D97-AF65-F5344CB8AC3E}">
        <p14:creationId xmlns:p14="http://schemas.microsoft.com/office/powerpoint/2010/main" val="486207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 calcmode="lin" valueType="num">
                                      <p:cBhvr>
                                        <p:cTn id="27" dur="500" fill="hold"/>
                                        <p:tgtEl>
                                          <p:spTgt spid="8"/>
                                        </p:tgtEl>
                                        <p:attrNameLst>
                                          <p:attrName>style.rotation</p:attrName>
                                        </p:attrNameLst>
                                      </p:cBhvr>
                                      <p:tavLst>
                                        <p:tav tm="0">
                                          <p:val>
                                            <p:fltVal val="360"/>
                                          </p:val>
                                        </p:tav>
                                        <p:tav tm="100000">
                                          <p:val>
                                            <p:fltVal val="0"/>
                                          </p:val>
                                        </p:tav>
                                      </p:tavLst>
                                    </p:anim>
                                    <p:animEffect transition="in" filter="fade">
                                      <p:cBhvr>
                                        <p:cTn id="28" dur="500"/>
                                        <p:tgtEl>
                                          <p:spTgt spid="8"/>
                                        </p:tgtEl>
                                      </p:cBhvr>
                                    </p:animEffect>
                                  </p:childTnLst>
                                </p:cTn>
                              </p:par>
                              <p:par>
                                <p:cTn id="29" presetID="49" presetClass="entr" presetSubtype="0" decel="10000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 calcmode="lin" valueType="num">
                                      <p:cBhvr>
                                        <p:cTn id="33" dur="500" fill="hold"/>
                                        <p:tgtEl>
                                          <p:spTgt spid="7"/>
                                        </p:tgtEl>
                                        <p:attrNameLst>
                                          <p:attrName>style.rotation</p:attrName>
                                        </p:attrNameLst>
                                      </p:cBhvr>
                                      <p:tavLst>
                                        <p:tav tm="0">
                                          <p:val>
                                            <p:fltVal val="360"/>
                                          </p:val>
                                        </p:tav>
                                        <p:tav tm="100000">
                                          <p:val>
                                            <p:fltVal val="0"/>
                                          </p:val>
                                        </p:tav>
                                      </p:tavLst>
                                    </p:anim>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0-#ppt_w/2"/>
                                          </p:val>
                                        </p:tav>
                                        <p:tav tm="100000">
                                          <p:val>
                                            <p:strVal val="#ppt_x"/>
                                          </p:val>
                                        </p:tav>
                                      </p:tavLst>
                                    </p:anim>
                                    <p:anim calcmode="lin" valueType="num">
                                      <p:cBhvr additive="base">
                                        <p:cTn id="4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fltVal val="0"/>
                                          </p:val>
                                        </p:tav>
                                        <p:tav tm="100000">
                                          <p:val>
                                            <p:strVal val="#ppt_h"/>
                                          </p:val>
                                        </p:tav>
                                      </p:tavLst>
                                    </p:anim>
                                    <p:animEffect transition="in" filter="fade">
                                      <p:cBhvr>
                                        <p:cTn id="47" dur="500"/>
                                        <p:tgtEl>
                                          <p:spTgt spid="12"/>
                                        </p:tgtEl>
                                      </p:cBhvr>
                                    </p:animEffect>
                                  </p:childTnLst>
                                </p:cTn>
                              </p:par>
                              <p:par>
                                <p:cTn id="48" presetID="53" presetClass="entr" presetSubtype="16" fill="hold"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Effect transition="in" filter="fade">
                                      <p:cBhvr>
                                        <p:cTn id="52" dur="500"/>
                                        <p:tgtEl>
                                          <p:spTgt spid="11"/>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Effect transition="in" filter="fade">
                                      <p:cBhvr>
                                        <p:cTn id="57" dur="500"/>
                                        <p:tgtEl>
                                          <p:spTgt spid="16"/>
                                        </p:tgtEl>
                                      </p:cBhvr>
                                    </p:animEffect>
                                  </p:childTnLst>
                                </p:cTn>
                              </p:par>
                              <p:par>
                                <p:cTn id="58" presetID="53" presetClass="entr" presetSubtype="16"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500" fill="hold"/>
                                        <p:tgtEl>
                                          <p:spTgt spid="15"/>
                                        </p:tgtEl>
                                        <p:attrNameLst>
                                          <p:attrName>ppt_w</p:attrName>
                                        </p:attrNameLst>
                                      </p:cBhvr>
                                      <p:tavLst>
                                        <p:tav tm="0">
                                          <p:val>
                                            <p:fltVal val="0"/>
                                          </p:val>
                                        </p:tav>
                                        <p:tav tm="100000">
                                          <p:val>
                                            <p:strVal val="#ppt_w"/>
                                          </p:val>
                                        </p:tav>
                                      </p:tavLst>
                                    </p:anim>
                                    <p:anim calcmode="lin" valueType="num">
                                      <p:cBhvr>
                                        <p:cTn id="61" dur="500" fill="hold"/>
                                        <p:tgtEl>
                                          <p:spTgt spid="15"/>
                                        </p:tgtEl>
                                        <p:attrNameLst>
                                          <p:attrName>ppt_h</p:attrName>
                                        </p:attrNameLst>
                                      </p:cBhvr>
                                      <p:tavLst>
                                        <p:tav tm="0">
                                          <p:val>
                                            <p:fltVal val="0"/>
                                          </p:val>
                                        </p:tav>
                                        <p:tav tm="100000">
                                          <p:val>
                                            <p:strVal val="#ppt_h"/>
                                          </p:val>
                                        </p:tav>
                                      </p:tavLst>
                                    </p:anim>
                                    <p:animEffect transition="in" filter="fade">
                                      <p:cBhvr>
                                        <p:cTn id="62" dur="500"/>
                                        <p:tgtEl>
                                          <p:spTgt spid="1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p:cTn id="65" dur="500" fill="hold"/>
                                        <p:tgtEl>
                                          <p:spTgt spid="20"/>
                                        </p:tgtEl>
                                        <p:attrNameLst>
                                          <p:attrName>ppt_w</p:attrName>
                                        </p:attrNameLst>
                                      </p:cBhvr>
                                      <p:tavLst>
                                        <p:tav tm="0">
                                          <p:val>
                                            <p:fltVal val="0"/>
                                          </p:val>
                                        </p:tav>
                                        <p:tav tm="100000">
                                          <p:val>
                                            <p:strVal val="#ppt_w"/>
                                          </p:val>
                                        </p:tav>
                                      </p:tavLst>
                                    </p:anim>
                                    <p:anim calcmode="lin" valueType="num">
                                      <p:cBhvr>
                                        <p:cTn id="66" dur="500" fill="hold"/>
                                        <p:tgtEl>
                                          <p:spTgt spid="20"/>
                                        </p:tgtEl>
                                        <p:attrNameLst>
                                          <p:attrName>ppt_h</p:attrName>
                                        </p:attrNameLst>
                                      </p:cBhvr>
                                      <p:tavLst>
                                        <p:tav tm="0">
                                          <p:val>
                                            <p:fltVal val="0"/>
                                          </p:val>
                                        </p:tav>
                                        <p:tav tm="100000">
                                          <p:val>
                                            <p:strVal val="#ppt_h"/>
                                          </p:val>
                                        </p:tav>
                                      </p:tavLst>
                                    </p:anim>
                                    <p:animEffect transition="in" filter="fade">
                                      <p:cBhvr>
                                        <p:cTn id="67" dur="500"/>
                                        <p:tgtEl>
                                          <p:spTgt spid="20"/>
                                        </p:tgtEl>
                                      </p:cBhvr>
                                    </p:animEffect>
                                  </p:childTnLst>
                                </p:cTn>
                              </p:par>
                              <p:par>
                                <p:cTn id="68" presetID="53" presetClass="entr" presetSubtype="16" fill="hold" nodeType="with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p:cTn id="70" dur="500" fill="hold"/>
                                        <p:tgtEl>
                                          <p:spTgt spid="19"/>
                                        </p:tgtEl>
                                        <p:attrNameLst>
                                          <p:attrName>ppt_w</p:attrName>
                                        </p:attrNameLst>
                                      </p:cBhvr>
                                      <p:tavLst>
                                        <p:tav tm="0">
                                          <p:val>
                                            <p:fltVal val="0"/>
                                          </p:val>
                                        </p:tav>
                                        <p:tav tm="100000">
                                          <p:val>
                                            <p:strVal val="#ppt_w"/>
                                          </p:val>
                                        </p:tav>
                                      </p:tavLst>
                                    </p:anim>
                                    <p:anim calcmode="lin" valueType="num">
                                      <p:cBhvr>
                                        <p:cTn id="71" dur="500" fill="hold"/>
                                        <p:tgtEl>
                                          <p:spTgt spid="19"/>
                                        </p:tgtEl>
                                        <p:attrNameLst>
                                          <p:attrName>ppt_h</p:attrName>
                                        </p:attrNameLst>
                                      </p:cBhvr>
                                      <p:tavLst>
                                        <p:tav tm="0">
                                          <p:val>
                                            <p:fltVal val="0"/>
                                          </p:val>
                                        </p:tav>
                                        <p:tav tm="100000">
                                          <p:val>
                                            <p:strVal val="#ppt_h"/>
                                          </p:val>
                                        </p:tav>
                                      </p:tavLst>
                                    </p:anim>
                                    <p:animEffect transition="in" filter="fade">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cBhvr additive="base">
                                        <p:cTn id="77" dur="500" fill="hold"/>
                                        <p:tgtEl>
                                          <p:spTgt spid="9"/>
                                        </p:tgtEl>
                                        <p:attrNameLst>
                                          <p:attrName>ppt_x</p:attrName>
                                        </p:attrNameLst>
                                      </p:cBhvr>
                                      <p:tavLst>
                                        <p:tav tm="0">
                                          <p:val>
                                            <p:strVal val="#ppt_x"/>
                                          </p:val>
                                        </p:tav>
                                        <p:tav tm="100000">
                                          <p:val>
                                            <p:strVal val="#ppt_x"/>
                                          </p:val>
                                        </p:tav>
                                      </p:tavLst>
                                    </p:anim>
                                    <p:anim calcmode="lin" valueType="num">
                                      <p:cBhvr additive="base">
                                        <p:cTn id="78" dur="500" fill="hold"/>
                                        <p:tgtEl>
                                          <p:spTgt spid="9"/>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additive="base">
                                        <p:cTn id="81" dur="500" fill="hold"/>
                                        <p:tgtEl>
                                          <p:spTgt spid="31"/>
                                        </p:tgtEl>
                                        <p:attrNameLst>
                                          <p:attrName>ppt_x</p:attrName>
                                        </p:attrNameLst>
                                      </p:cBhvr>
                                      <p:tavLst>
                                        <p:tav tm="0">
                                          <p:val>
                                            <p:strVal val="#ppt_x"/>
                                          </p:val>
                                        </p:tav>
                                        <p:tav tm="100000">
                                          <p:val>
                                            <p:strVal val="#ppt_x"/>
                                          </p:val>
                                        </p:tav>
                                      </p:tavLst>
                                    </p:anim>
                                    <p:anim calcmode="lin" valueType="num">
                                      <p:cBhvr additive="base">
                                        <p:cTn id="82" dur="500" fill="hold"/>
                                        <p:tgtEl>
                                          <p:spTgt spid="31"/>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additive="base">
                                        <p:cTn id="85" dur="500" fill="hold"/>
                                        <p:tgtEl>
                                          <p:spTgt spid="10"/>
                                        </p:tgtEl>
                                        <p:attrNameLst>
                                          <p:attrName>ppt_x</p:attrName>
                                        </p:attrNameLst>
                                      </p:cBhvr>
                                      <p:tavLst>
                                        <p:tav tm="0">
                                          <p:val>
                                            <p:strVal val="#ppt_x"/>
                                          </p:val>
                                        </p:tav>
                                        <p:tav tm="100000">
                                          <p:val>
                                            <p:strVal val="#ppt_x"/>
                                          </p:val>
                                        </p:tav>
                                      </p:tavLst>
                                    </p:anim>
                                    <p:anim calcmode="lin" valueType="num">
                                      <p:cBhvr additive="base">
                                        <p:cTn id="86" dur="500" fill="hold"/>
                                        <p:tgtEl>
                                          <p:spTgt spid="10"/>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additive="base">
                                        <p:cTn id="89" dur="500" fill="hold"/>
                                        <p:tgtEl>
                                          <p:spTgt spid="32"/>
                                        </p:tgtEl>
                                        <p:attrNameLst>
                                          <p:attrName>ppt_x</p:attrName>
                                        </p:attrNameLst>
                                      </p:cBhvr>
                                      <p:tavLst>
                                        <p:tav tm="0">
                                          <p:val>
                                            <p:strVal val="#ppt_x"/>
                                          </p:val>
                                        </p:tav>
                                        <p:tav tm="100000">
                                          <p:val>
                                            <p:strVal val="#ppt_x"/>
                                          </p:val>
                                        </p:tav>
                                      </p:tavLst>
                                    </p:anim>
                                    <p:anim calcmode="lin" valueType="num">
                                      <p:cBhvr additive="base">
                                        <p:cTn id="90" dur="500" fill="hold"/>
                                        <p:tgtEl>
                                          <p:spTgt spid="32"/>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additive="base">
                                        <p:cTn id="93" dur="500" fill="hold"/>
                                        <p:tgtEl>
                                          <p:spTgt spid="33"/>
                                        </p:tgtEl>
                                        <p:attrNameLst>
                                          <p:attrName>ppt_x</p:attrName>
                                        </p:attrNameLst>
                                      </p:cBhvr>
                                      <p:tavLst>
                                        <p:tav tm="0">
                                          <p:val>
                                            <p:strVal val="#ppt_x"/>
                                          </p:val>
                                        </p:tav>
                                        <p:tav tm="100000">
                                          <p:val>
                                            <p:strVal val="#ppt_x"/>
                                          </p:val>
                                        </p:tav>
                                      </p:tavLst>
                                    </p:anim>
                                    <p:anim calcmode="lin" valueType="num">
                                      <p:cBhvr additive="base">
                                        <p:cTn id="94" dur="500" fill="hold"/>
                                        <p:tgtEl>
                                          <p:spTgt spid="33"/>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34"/>
                                        </p:tgtEl>
                                        <p:attrNameLst>
                                          <p:attrName>style.visibility</p:attrName>
                                        </p:attrNameLst>
                                      </p:cBhvr>
                                      <p:to>
                                        <p:strVal val="visible"/>
                                      </p:to>
                                    </p:set>
                                    <p:anim calcmode="lin" valueType="num">
                                      <p:cBhvr additive="base">
                                        <p:cTn id="97" dur="500" fill="hold"/>
                                        <p:tgtEl>
                                          <p:spTgt spid="34"/>
                                        </p:tgtEl>
                                        <p:attrNameLst>
                                          <p:attrName>ppt_x</p:attrName>
                                        </p:attrNameLst>
                                      </p:cBhvr>
                                      <p:tavLst>
                                        <p:tav tm="0">
                                          <p:val>
                                            <p:strVal val="#ppt_x"/>
                                          </p:val>
                                        </p:tav>
                                        <p:tav tm="100000">
                                          <p:val>
                                            <p:strVal val="#ppt_x"/>
                                          </p:val>
                                        </p:tav>
                                      </p:tavLst>
                                    </p:anim>
                                    <p:anim calcmode="lin" valueType="num">
                                      <p:cBhvr additive="base">
                                        <p:cTn id="9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6" grpId="0" animBg="1"/>
      <p:bldP spid="8" grpId="0"/>
      <p:bldP spid="9" grpId="0" animBg="1"/>
      <p:bldP spid="10" grpId="0" animBg="1"/>
      <p:bldP spid="12" grpId="0"/>
      <p:bldP spid="16" grpId="0"/>
      <p:bldP spid="20" grpId="0"/>
      <p:bldP spid="31" grpId="0"/>
      <p:bldP spid="32" grpId="0"/>
      <p:bldP spid="33" grpId="0" animBg="1"/>
      <p:bldP spid="3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3EE7535D-2F5F-4C3E-99C5-A998591B8B68}"/>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实现目标的关键</a:t>
            </a:r>
          </a:p>
        </p:txBody>
      </p:sp>
      <p:sp>
        <p:nvSpPr>
          <p:cNvPr id="3" name="31       _12">
            <a:extLst>
              <a:ext uri="{FF2B5EF4-FFF2-40B4-BE49-F238E27FC236}">
                <a16:creationId xmlns:a16="http://schemas.microsoft.com/office/drawing/2014/main" id="{86F4B0C7-7D6A-4AA4-B1AF-B68BD231870C}"/>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grpSp>
        <p:nvGrpSpPr>
          <p:cNvPr id="4" name="组合 3">
            <a:extLst>
              <a:ext uri="{FF2B5EF4-FFF2-40B4-BE49-F238E27FC236}">
                <a16:creationId xmlns:a16="http://schemas.microsoft.com/office/drawing/2014/main" id="{BA49B3D9-C5AF-4758-A820-AE906DBB51BF}"/>
              </a:ext>
            </a:extLst>
          </p:cNvPr>
          <p:cNvGrpSpPr/>
          <p:nvPr/>
        </p:nvGrpSpPr>
        <p:grpSpPr>
          <a:xfrm>
            <a:off x="965747" y="2323311"/>
            <a:ext cx="7796874" cy="3026898"/>
            <a:chOff x="1275068" y="2211288"/>
            <a:chExt cx="9897218" cy="3570332"/>
          </a:xfrm>
        </p:grpSpPr>
        <p:sp>
          <p:nvSpPr>
            <p:cNvPr id="58" name="椭圆 57">
              <a:extLst>
                <a:ext uri="{FF2B5EF4-FFF2-40B4-BE49-F238E27FC236}">
                  <a16:creationId xmlns:a16="http://schemas.microsoft.com/office/drawing/2014/main" id="{0F3BC3EE-074F-4772-B592-943BD6DA6520}"/>
                </a:ext>
              </a:extLst>
            </p:cNvPr>
            <p:cNvSpPr/>
            <p:nvPr/>
          </p:nvSpPr>
          <p:spPr>
            <a:xfrm>
              <a:off x="1275068" y="5122168"/>
              <a:ext cx="8865709" cy="659452"/>
            </a:xfrm>
            <a:prstGeom prst="ellipse">
              <a:avLst/>
            </a:prstGeom>
            <a:gradFill flip="none" rotWithShape="1">
              <a:gsLst>
                <a:gs pos="100000">
                  <a:schemeClr val="bg1">
                    <a:lumMod val="75000"/>
                    <a:alpha val="0"/>
                  </a:schemeClr>
                </a:gs>
                <a:gs pos="29000">
                  <a:schemeClr val="tx1">
                    <a:alpha val="18000"/>
                  </a:schemeClr>
                </a:gs>
                <a:gs pos="0">
                  <a:schemeClr val="tx1">
                    <a:alpha val="30000"/>
                  </a:schemeClr>
                </a:gs>
              </a:gsLst>
              <a:path path="shape">
                <a:fillToRect l="50000" t="50000" r="50000" b="50000"/>
              </a:path>
              <a:tileRect/>
            </a:gradFill>
            <a:ln>
              <a:no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59" name="任意多边形 5">
              <a:extLst>
                <a:ext uri="{FF2B5EF4-FFF2-40B4-BE49-F238E27FC236}">
                  <a16:creationId xmlns:a16="http://schemas.microsoft.com/office/drawing/2014/main" id="{704C2785-C21D-4EC5-B725-45DA9766C9EB}"/>
                </a:ext>
              </a:extLst>
            </p:cNvPr>
            <p:cNvSpPr/>
            <p:nvPr/>
          </p:nvSpPr>
          <p:spPr>
            <a:xfrm rot="19669228">
              <a:off x="3037936" y="2211288"/>
              <a:ext cx="8134350" cy="3473724"/>
            </a:xfrm>
            <a:custGeom>
              <a:avLst/>
              <a:gdLst>
                <a:gd name="connsiteX0" fmla="*/ 371475 w 8134350"/>
                <a:gd name="connsiteY0" fmla="*/ 0 h 3473725"/>
                <a:gd name="connsiteX1" fmla="*/ 3680363 w 8134350"/>
                <a:gd name="connsiteY1" fmla="*/ 0 h 3473725"/>
                <a:gd name="connsiteX2" fmla="*/ 4051838 w 8134350"/>
                <a:gd name="connsiteY2" fmla="*/ 371475 h 3473725"/>
                <a:gd name="connsiteX3" fmla="*/ 4051838 w 8134350"/>
                <a:gd name="connsiteY3" fmla="*/ 371477 h 3473725"/>
                <a:gd name="connsiteX4" fmla="*/ 4051838 w 8134350"/>
                <a:gd name="connsiteY4" fmla="*/ 2267624 h 3473725"/>
                <a:gd name="connsiteX5" fmla="*/ 6989250 w 8134350"/>
                <a:gd name="connsiteY5" fmla="*/ 2267624 h 3473725"/>
                <a:gd name="connsiteX6" fmla="*/ 7009698 w 8134350"/>
                <a:gd name="connsiteY6" fmla="*/ 2269686 h 3473725"/>
                <a:gd name="connsiteX7" fmla="*/ 7009698 w 8134350"/>
                <a:gd name="connsiteY7" fmla="*/ 1961252 h 3473725"/>
                <a:gd name="connsiteX8" fmla="*/ 7012047 w 8134350"/>
                <a:gd name="connsiteY8" fmla="*/ 1930538 h 3473725"/>
                <a:gd name="connsiteX9" fmla="*/ 7015807 w 8134350"/>
                <a:gd name="connsiteY9" fmla="*/ 1914575 h 3473725"/>
                <a:gd name="connsiteX10" fmla="*/ 7016792 w 8134350"/>
                <a:gd name="connsiteY10" fmla="*/ 1908843 h 3473725"/>
                <a:gd name="connsiteX11" fmla="*/ 7017969 w 8134350"/>
                <a:gd name="connsiteY11" fmla="*/ 1905400 h 3473725"/>
                <a:gd name="connsiteX12" fmla="*/ 7018786 w 8134350"/>
                <a:gd name="connsiteY12" fmla="*/ 1901931 h 3473725"/>
                <a:gd name="connsiteX13" fmla="*/ 7020948 w 8134350"/>
                <a:gd name="connsiteY13" fmla="*/ 1896681 h 3473725"/>
                <a:gd name="connsiteX14" fmla="*/ 7026411 w 8134350"/>
                <a:gd name="connsiteY14" fmla="*/ 1880696 h 3473725"/>
                <a:gd name="connsiteX15" fmla="*/ 7140860 w 8134350"/>
                <a:gd name="connsiteY15" fmla="*/ 1805626 h 3473725"/>
                <a:gd name="connsiteX16" fmla="*/ 7184389 w 8134350"/>
                <a:gd name="connsiteY16" fmla="*/ 1824914 h 3473725"/>
                <a:gd name="connsiteX17" fmla="*/ 8076507 w 8134350"/>
                <a:gd name="connsiteY17" fmla="*/ 2503656 h 3473725"/>
                <a:gd name="connsiteX18" fmla="*/ 8134063 w 8134350"/>
                <a:gd name="connsiteY18" fmla="*/ 2625031 h 3473725"/>
                <a:gd name="connsiteX19" fmla="*/ 8134030 w 8134350"/>
                <a:gd name="connsiteY19" fmla="*/ 2647103 h 3473725"/>
                <a:gd name="connsiteX20" fmla="*/ 8133955 w 8134350"/>
                <a:gd name="connsiteY20" fmla="*/ 2647768 h 3473725"/>
                <a:gd name="connsiteX21" fmla="*/ 8134063 w 8134350"/>
                <a:gd name="connsiteY21" fmla="*/ 2653167 h 3473725"/>
                <a:gd name="connsiteX22" fmla="*/ 8076507 w 8134350"/>
                <a:gd name="connsiteY22" fmla="*/ 2774542 h 3473725"/>
                <a:gd name="connsiteX23" fmla="*/ 7184389 w 8134350"/>
                <a:gd name="connsiteY23" fmla="*/ 3453283 h 3473725"/>
                <a:gd name="connsiteX24" fmla="*/ 7040099 w 8134350"/>
                <a:gd name="connsiteY24" fmla="*/ 3422552 h 3473725"/>
                <a:gd name="connsiteX25" fmla="*/ 7033235 w 8134350"/>
                <a:gd name="connsiteY25" fmla="*/ 3409989 h 3473725"/>
                <a:gd name="connsiteX26" fmla="*/ 7029448 w 8134350"/>
                <a:gd name="connsiteY26" fmla="*/ 3403942 h 3473725"/>
                <a:gd name="connsiteX27" fmla="*/ 7027973 w 8134350"/>
                <a:gd name="connsiteY27" fmla="*/ 3400360 h 3473725"/>
                <a:gd name="connsiteX28" fmla="*/ 7026411 w 8134350"/>
                <a:gd name="connsiteY28" fmla="*/ 3397501 h 3473725"/>
                <a:gd name="connsiteX29" fmla="*/ 7024537 w 8134350"/>
                <a:gd name="connsiteY29" fmla="*/ 3392018 h 3473725"/>
                <a:gd name="connsiteX30" fmla="*/ 7018786 w 8134350"/>
                <a:gd name="connsiteY30" fmla="*/ 3378055 h 3473725"/>
                <a:gd name="connsiteX31" fmla="*/ 7009698 w 8134350"/>
                <a:gd name="connsiteY31" fmla="*/ 3318734 h 3473725"/>
                <a:gd name="connsiteX32" fmla="*/ 7009698 w 8134350"/>
                <a:gd name="connsiteY32" fmla="*/ 3008513 h 3473725"/>
                <a:gd name="connsiteX33" fmla="*/ 6989250 w 8134350"/>
                <a:gd name="connsiteY33" fmla="*/ 3010574 h 3473725"/>
                <a:gd name="connsiteX34" fmla="*/ 3680362 w 8134350"/>
                <a:gd name="connsiteY34" fmla="*/ 3010574 h 3473725"/>
                <a:gd name="connsiteX35" fmla="*/ 3308887 w 8134350"/>
                <a:gd name="connsiteY35" fmla="*/ 2639099 h 3473725"/>
                <a:gd name="connsiteX36" fmla="*/ 3308888 w 8134350"/>
                <a:gd name="connsiteY36" fmla="*/ 2639094 h 3473725"/>
                <a:gd name="connsiteX37" fmla="*/ 3308888 w 8134350"/>
                <a:gd name="connsiteY37" fmla="*/ 742950 h 3473725"/>
                <a:gd name="connsiteX38" fmla="*/ 371475 w 8134350"/>
                <a:gd name="connsiteY38" fmla="*/ 742950 h 3473725"/>
                <a:gd name="connsiteX39" fmla="*/ 0 w 8134350"/>
                <a:gd name="connsiteY39" fmla="*/ 371475 h 3473725"/>
                <a:gd name="connsiteX40" fmla="*/ 371475 w 8134350"/>
                <a:gd name="connsiteY40" fmla="*/ 0 h 347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8134350" h="3473725">
                  <a:moveTo>
                    <a:pt x="371475" y="0"/>
                  </a:moveTo>
                  <a:lnTo>
                    <a:pt x="3680363" y="0"/>
                  </a:lnTo>
                  <a:cubicBezTo>
                    <a:pt x="3885523" y="0"/>
                    <a:pt x="4051838" y="166315"/>
                    <a:pt x="4051838" y="371475"/>
                  </a:cubicBezTo>
                  <a:lnTo>
                    <a:pt x="4051838" y="371477"/>
                  </a:lnTo>
                  <a:lnTo>
                    <a:pt x="4051838" y="2267624"/>
                  </a:lnTo>
                  <a:lnTo>
                    <a:pt x="6989250" y="2267624"/>
                  </a:lnTo>
                  <a:lnTo>
                    <a:pt x="7009698" y="2269686"/>
                  </a:lnTo>
                  <a:lnTo>
                    <a:pt x="7009698" y="1961252"/>
                  </a:lnTo>
                  <a:cubicBezTo>
                    <a:pt x="7009698" y="1950731"/>
                    <a:pt x="7010507" y="1940459"/>
                    <a:pt x="7012047" y="1930538"/>
                  </a:cubicBezTo>
                  <a:lnTo>
                    <a:pt x="7015807" y="1914575"/>
                  </a:lnTo>
                  <a:lnTo>
                    <a:pt x="7016792" y="1908843"/>
                  </a:lnTo>
                  <a:lnTo>
                    <a:pt x="7017969" y="1905400"/>
                  </a:lnTo>
                  <a:lnTo>
                    <a:pt x="7018786" y="1901931"/>
                  </a:lnTo>
                  <a:lnTo>
                    <a:pt x="7020948" y="1896681"/>
                  </a:lnTo>
                  <a:lnTo>
                    <a:pt x="7026411" y="1880696"/>
                  </a:lnTo>
                  <a:cubicBezTo>
                    <a:pt x="7050362" y="1826027"/>
                    <a:pt x="7096135" y="1798312"/>
                    <a:pt x="7140860" y="1805626"/>
                  </a:cubicBezTo>
                  <a:cubicBezTo>
                    <a:pt x="7155769" y="1808064"/>
                    <a:pt x="7170560" y="1814393"/>
                    <a:pt x="7184389" y="1824914"/>
                  </a:cubicBezTo>
                  <a:lnTo>
                    <a:pt x="8076507" y="2503656"/>
                  </a:lnTo>
                  <a:cubicBezTo>
                    <a:pt x="8111078" y="2529958"/>
                    <a:pt x="8131446" y="2576230"/>
                    <a:pt x="8134063" y="2625031"/>
                  </a:cubicBezTo>
                  <a:cubicBezTo>
                    <a:pt x="8134455" y="2632351"/>
                    <a:pt x="8134449" y="2639728"/>
                    <a:pt x="8134030" y="2647103"/>
                  </a:cubicBezTo>
                  <a:lnTo>
                    <a:pt x="8133955" y="2647768"/>
                  </a:lnTo>
                  <a:lnTo>
                    <a:pt x="8134063" y="2653167"/>
                  </a:lnTo>
                  <a:cubicBezTo>
                    <a:pt x="8131446" y="2701968"/>
                    <a:pt x="8111078" y="2748240"/>
                    <a:pt x="8076507" y="2774542"/>
                  </a:cubicBezTo>
                  <a:lnTo>
                    <a:pt x="7184389" y="3453283"/>
                  </a:lnTo>
                  <a:cubicBezTo>
                    <a:pt x="7135990" y="3490106"/>
                    <a:pt x="7075788" y="3475588"/>
                    <a:pt x="7040099" y="3422552"/>
                  </a:cubicBezTo>
                  <a:lnTo>
                    <a:pt x="7033235" y="3409989"/>
                  </a:lnTo>
                  <a:lnTo>
                    <a:pt x="7029448" y="3403942"/>
                  </a:lnTo>
                  <a:lnTo>
                    <a:pt x="7027973" y="3400360"/>
                  </a:lnTo>
                  <a:lnTo>
                    <a:pt x="7026411" y="3397501"/>
                  </a:lnTo>
                  <a:lnTo>
                    <a:pt x="7024537" y="3392018"/>
                  </a:lnTo>
                  <a:lnTo>
                    <a:pt x="7018786" y="3378055"/>
                  </a:lnTo>
                  <a:cubicBezTo>
                    <a:pt x="7012934" y="3359822"/>
                    <a:pt x="7009698" y="3339776"/>
                    <a:pt x="7009698" y="3318734"/>
                  </a:cubicBezTo>
                  <a:lnTo>
                    <a:pt x="7009698" y="3008513"/>
                  </a:lnTo>
                  <a:lnTo>
                    <a:pt x="6989250" y="3010574"/>
                  </a:lnTo>
                  <a:lnTo>
                    <a:pt x="3680362" y="3010574"/>
                  </a:lnTo>
                  <a:cubicBezTo>
                    <a:pt x="3475202" y="3010574"/>
                    <a:pt x="3308887" y="2844259"/>
                    <a:pt x="3308887" y="2639099"/>
                  </a:cubicBezTo>
                  <a:lnTo>
                    <a:pt x="3308888" y="2639094"/>
                  </a:lnTo>
                  <a:lnTo>
                    <a:pt x="3308888" y="742950"/>
                  </a:lnTo>
                  <a:lnTo>
                    <a:pt x="371475" y="742950"/>
                  </a:lnTo>
                  <a:cubicBezTo>
                    <a:pt x="166315" y="742950"/>
                    <a:pt x="0" y="576635"/>
                    <a:pt x="0" y="371475"/>
                  </a:cubicBezTo>
                  <a:cubicBezTo>
                    <a:pt x="0" y="166315"/>
                    <a:pt x="166315" y="0"/>
                    <a:pt x="371475" y="0"/>
                  </a:cubicBezTo>
                  <a:close/>
                </a:path>
              </a:pathLst>
            </a:custGeom>
            <a:solidFill>
              <a:srgbClr val="002060"/>
            </a:solidFill>
            <a:ln w="31750">
              <a:noFill/>
            </a:ln>
            <a:effectLst>
              <a:outerShdw blurRad="50800" dist="38100" dir="2700000" algn="tl" rotWithShape="0">
                <a:prstClr val="black">
                  <a:alpha val="40000"/>
                </a:prstClr>
              </a:outerShdw>
            </a:effectLst>
            <a:scene3d>
              <a:camera prst="perspectiveRelaxedModerately"/>
              <a:lightRig rig="threePt" dir="t">
                <a:rot lat="0" lon="0" rev="0"/>
              </a:lightRig>
            </a:scene3d>
            <a:sp3d extrusionH="368300" prstMaterial="matte">
              <a:extrusionClr>
                <a:schemeClr val="bg1">
                  <a:lumMod val="65000"/>
                </a:schemeClr>
              </a:extrusionClr>
              <a:contourClr>
                <a:schemeClr val="bg1">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grpSp>
      <p:grpSp>
        <p:nvGrpSpPr>
          <p:cNvPr id="6" name="组合 5">
            <a:extLst>
              <a:ext uri="{FF2B5EF4-FFF2-40B4-BE49-F238E27FC236}">
                <a16:creationId xmlns:a16="http://schemas.microsoft.com/office/drawing/2014/main" id="{717EE983-8316-4739-B7DC-F5F6F65CE843}"/>
              </a:ext>
            </a:extLst>
          </p:cNvPr>
          <p:cNvGrpSpPr/>
          <p:nvPr/>
        </p:nvGrpSpPr>
        <p:grpSpPr>
          <a:xfrm>
            <a:off x="2364098" y="3794479"/>
            <a:ext cx="766787" cy="825196"/>
            <a:chOff x="2392531" y="3776590"/>
            <a:chExt cx="882164" cy="882164"/>
          </a:xfrm>
        </p:grpSpPr>
        <p:sp>
          <p:nvSpPr>
            <p:cNvPr id="54" name="椭圆 53">
              <a:extLst>
                <a:ext uri="{FF2B5EF4-FFF2-40B4-BE49-F238E27FC236}">
                  <a16:creationId xmlns:a16="http://schemas.microsoft.com/office/drawing/2014/main" id="{0004071D-8DB7-486E-ADD1-09B88B0BED2D}"/>
                </a:ext>
              </a:extLst>
            </p:cNvPr>
            <p:cNvSpPr/>
            <p:nvPr/>
          </p:nvSpPr>
          <p:spPr>
            <a:xfrm>
              <a:off x="2392531" y="3776590"/>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srgbClr val="002060"/>
                </a:solidFill>
              </a:endParaRPr>
            </a:p>
          </p:txBody>
        </p:sp>
        <p:sp>
          <p:nvSpPr>
            <p:cNvPr id="56" name="文本框 17">
              <a:extLst>
                <a:ext uri="{FF2B5EF4-FFF2-40B4-BE49-F238E27FC236}">
                  <a16:creationId xmlns:a16="http://schemas.microsoft.com/office/drawing/2014/main" id="{E948322F-B52E-447D-99BA-A3B06FAE39B3}"/>
                </a:ext>
              </a:extLst>
            </p:cNvPr>
            <p:cNvSpPr txBox="1"/>
            <p:nvPr/>
          </p:nvSpPr>
          <p:spPr>
            <a:xfrm>
              <a:off x="2556766" y="3937626"/>
              <a:ext cx="528293" cy="394829"/>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1800" dirty="0">
                  <a:solidFill>
                    <a:srgbClr val="002060"/>
                  </a:solidFill>
                  <a:latin typeface="Impact" panose="020B0806030902050204" pitchFamily="34" charset="0"/>
                </a:rPr>
                <a:t>01</a:t>
              </a:r>
              <a:endParaRPr lang="zh-CN" altLang="en-US" sz="1800" dirty="0">
                <a:solidFill>
                  <a:srgbClr val="002060"/>
                </a:solidFill>
                <a:latin typeface="Impact" panose="020B0806030902050204" pitchFamily="34" charset="0"/>
              </a:endParaRPr>
            </a:p>
          </p:txBody>
        </p:sp>
      </p:grpSp>
      <p:grpSp>
        <p:nvGrpSpPr>
          <p:cNvPr id="7" name="组合 6">
            <a:extLst>
              <a:ext uri="{FF2B5EF4-FFF2-40B4-BE49-F238E27FC236}">
                <a16:creationId xmlns:a16="http://schemas.microsoft.com/office/drawing/2014/main" id="{D3488F98-C682-4200-8016-AC0D5E014B40}"/>
              </a:ext>
            </a:extLst>
          </p:cNvPr>
          <p:cNvGrpSpPr/>
          <p:nvPr/>
        </p:nvGrpSpPr>
        <p:grpSpPr>
          <a:xfrm>
            <a:off x="4390857" y="2482128"/>
            <a:ext cx="766787" cy="825195"/>
            <a:chOff x="4724252" y="2373641"/>
            <a:chExt cx="882164" cy="882164"/>
          </a:xfrm>
        </p:grpSpPr>
        <p:sp>
          <p:nvSpPr>
            <p:cNvPr id="50" name="椭圆 49">
              <a:extLst>
                <a:ext uri="{FF2B5EF4-FFF2-40B4-BE49-F238E27FC236}">
                  <a16:creationId xmlns:a16="http://schemas.microsoft.com/office/drawing/2014/main" id="{2104F067-EF4F-49E5-B8CC-96BCD09E2FBE}"/>
                </a:ext>
              </a:extLst>
            </p:cNvPr>
            <p:cNvSpPr/>
            <p:nvPr/>
          </p:nvSpPr>
          <p:spPr>
            <a:xfrm>
              <a:off x="4724252" y="2373641"/>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srgbClr val="002060"/>
                </a:solidFill>
              </a:endParaRPr>
            </a:p>
          </p:txBody>
        </p:sp>
        <p:sp>
          <p:nvSpPr>
            <p:cNvPr id="52" name="文本框 21">
              <a:extLst>
                <a:ext uri="{FF2B5EF4-FFF2-40B4-BE49-F238E27FC236}">
                  <a16:creationId xmlns:a16="http://schemas.microsoft.com/office/drawing/2014/main" id="{CC72D3A9-322B-4484-BCC9-D57413CC3C0C}"/>
                </a:ext>
              </a:extLst>
            </p:cNvPr>
            <p:cNvSpPr txBox="1"/>
            <p:nvPr/>
          </p:nvSpPr>
          <p:spPr>
            <a:xfrm>
              <a:off x="4898267" y="2524256"/>
              <a:ext cx="528293" cy="394830"/>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1800" dirty="0">
                  <a:solidFill>
                    <a:srgbClr val="002060"/>
                  </a:solidFill>
                  <a:latin typeface="Impact" panose="020B0806030902050204" pitchFamily="34" charset="0"/>
                </a:rPr>
                <a:t>02</a:t>
              </a:r>
              <a:endParaRPr lang="zh-CN" altLang="en-US" sz="1800" dirty="0">
                <a:solidFill>
                  <a:srgbClr val="002060"/>
                </a:solidFill>
                <a:latin typeface="Impact" panose="020B0806030902050204" pitchFamily="34" charset="0"/>
              </a:endParaRPr>
            </a:p>
          </p:txBody>
        </p:sp>
      </p:grpSp>
      <p:grpSp>
        <p:nvGrpSpPr>
          <p:cNvPr id="8" name="组合 7">
            <a:extLst>
              <a:ext uri="{FF2B5EF4-FFF2-40B4-BE49-F238E27FC236}">
                <a16:creationId xmlns:a16="http://schemas.microsoft.com/office/drawing/2014/main" id="{3E9B5E62-F14E-483B-AAE1-908680D1A9A7}"/>
              </a:ext>
            </a:extLst>
          </p:cNvPr>
          <p:cNvGrpSpPr/>
          <p:nvPr/>
        </p:nvGrpSpPr>
        <p:grpSpPr>
          <a:xfrm>
            <a:off x="5251857" y="3794479"/>
            <a:ext cx="766787" cy="825196"/>
            <a:chOff x="5714805" y="3776590"/>
            <a:chExt cx="882164" cy="882164"/>
          </a:xfrm>
        </p:grpSpPr>
        <p:sp>
          <p:nvSpPr>
            <p:cNvPr id="46" name="椭圆 45">
              <a:extLst>
                <a:ext uri="{FF2B5EF4-FFF2-40B4-BE49-F238E27FC236}">
                  <a16:creationId xmlns:a16="http://schemas.microsoft.com/office/drawing/2014/main" id="{41E1C6F4-0475-486B-9F6B-2AA6687F7DF0}"/>
                </a:ext>
              </a:extLst>
            </p:cNvPr>
            <p:cNvSpPr/>
            <p:nvPr/>
          </p:nvSpPr>
          <p:spPr>
            <a:xfrm>
              <a:off x="5714805" y="3776590"/>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srgbClr val="002060"/>
                </a:solidFill>
              </a:endParaRPr>
            </a:p>
          </p:txBody>
        </p:sp>
        <p:sp>
          <p:nvSpPr>
            <p:cNvPr id="48" name="文本框 24">
              <a:extLst>
                <a:ext uri="{FF2B5EF4-FFF2-40B4-BE49-F238E27FC236}">
                  <a16:creationId xmlns:a16="http://schemas.microsoft.com/office/drawing/2014/main" id="{55E193F8-F0D8-453A-BBA1-52601360ABF2}"/>
                </a:ext>
              </a:extLst>
            </p:cNvPr>
            <p:cNvSpPr txBox="1"/>
            <p:nvPr/>
          </p:nvSpPr>
          <p:spPr>
            <a:xfrm>
              <a:off x="5888820" y="3924734"/>
              <a:ext cx="528293" cy="394829"/>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1800" dirty="0">
                  <a:solidFill>
                    <a:srgbClr val="002060"/>
                  </a:solidFill>
                  <a:latin typeface="Impact" panose="020B0806030902050204" pitchFamily="34" charset="0"/>
                </a:rPr>
                <a:t>03</a:t>
              </a:r>
              <a:endParaRPr lang="zh-CN" altLang="en-US" sz="1800" dirty="0">
                <a:solidFill>
                  <a:srgbClr val="002060"/>
                </a:solidFill>
                <a:latin typeface="Impact" panose="020B0806030902050204" pitchFamily="34" charset="0"/>
              </a:endParaRPr>
            </a:p>
          </p:txBody>
        </p:sp>
      </p:grpSp>
      <p:grpSp>
        <p:nvGrpSpPr>
          <p:cNvPr id="9" name="组合 8">
            <a:extLst>
              <a:ext uri="{FF2B5EF4-FFF2-40B4-BE49-F238E27FC236}">
                <a16:creationId xmlns:a16="http://schemas.microsoft.com/office/drawing/2014/main" id="{D6EAEDEC-F4A1-4D05-9344-433B4B4DB96F}"/>
              </a:ext>
            </a:extLst>
          </p:cNvPr>
          <p:cNvGrpSpPr/>
          <p:nvPr/>
        </p:nvGrpSpPr>
        <p:grpSpPr>
          <a:xfrm>
            <a:off x="7415256" y="2303832"/>
            <a:ext cx="766787" cy="825196"/>
            <a:chOff x="8203726" y="2183036"/>
            <a:chExt cx="882164" cy="882164"/>
          </a:xfrm>
        </p:grpSpPr>
        <p:sp>
          <p:nvSpPr>
            <p:cNvPr id="42" name="椭圆 41">
              <a:extLst>
                <a:ext uri="{FF2B5EF4-FFF2-40B4-BE49-F238E27FC236}">
                  <a16:creationId xmlns:a16="http://schemas.microsoft.com/office/drawing/2014/main" id="{303E07D2-4635-40AD-B540-9A8609D37CBC}"/>
                </a:ext>
              </a:extLst>
            </p:cNvPr>
            <p:cNvSpPr/>
            <p:nvPr/>
          </p:nvSpPr>
          <p:spPr>
            <a:xfrm>
              <a:off x="8203726" y="2183036"/>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srgbClr val="002060"/>
                </a:solidFill>
              </a:endParaRPr>
            </a:p>
          </p:txBody>
        </p:sp>
        <p:sp>
          <p:nvSpPr>
            <p:cNvPr id="44" name="文本框 27">
              <a:extLst>
                <a:ext uri="{FF2B5EF4-FFF2-40B4-BE49-F238E27FC236}">
                  <a16:creationId xmlns:a16="http://schemas.microsoft.com/office/drawing/2014/main" id="{353C4708-0827-4263-A4C2-8319863E37C4}"/>
                </a:ext>
              </a:extLst>
            </p:cNvPr>
            <p:cNvSpPr txBox="1"/>
            <p:nvPr/>
          </p:nvSpPr>
          <p:spPr>
            <a:xfrm>
              <a:off x="8377741" y="2331180"/>
              <a:ext cx="528293" cy="394829"/>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altLang="zh-CN" sz="1800" dirty="0">
                  <a:solidFill>
                    <a:srgbClr val="002060"/>
                  </a:solidFill>
                  <a:latin typeface="Impact" panose="020B0806030902050204" pitchFamily="34" charset="0"/>
                </a:rPr>
                <a:t>04</a:t>
              </a:r>
              <a:endParaRPr lang="zh-CN" altLang="en-US" sz="1800" dirty="0">
                <a:solidFill>
                  <a:srgbClr val="002060"/>
                </a:solidFill>
                <a:latin typeface="Impact" panose="020B0806030902050204" pitchFamily="34" charset="0"/>
              </a:endParaRPr>
            </a:p>
          </p:txBody>
        </p:sp>
      </p:grpSp>
      <p:grpSp>
        <p:nvGrpSpPr>
          <p:cNvPr id="10" name="组合 9">
            <a:extLst>
              <a:ext uri="{FF2B5EF4-FFF2-40B4-BE49-F238E27FC236}">
                <a16:creationId xmlns:a16="http://schemas.microsoft.com/office/drawing/2014/main" id="{7DBFC94F-CB82-4247-A4C0-291FF5C6E86A}"/>
              </a:ext>
            </a:extLst>
          </p:cNvPr>
          <p:cNvGrpSpPr/>
          <p:nvPr/>
        </p:nvGrpSpPr>
        <p:grpSpPr>
          <a:xfrm>
            <a:off x="2282826" y="3660689"/>
            <a:ext cx="929064" cy="1743829"/>
            <a:chOff x="2499058" y="3318525"/>
            <a:chExt cx="1068858" cy="1864217"/>
          </a:xfrm>
        </p:grpSpPr>
        <p:sp>
          <p:nvSpPr>
            <p:cNvPr id="38" name="弧形 37">
              <a:extLst>
                <a:ext uri="{FF2B5EF4-FFF2-40B4-BE49-F238E27FC236}">
                  <a16:creationId xmlns:a16="http://schemas.microsoft.com/office/drawing/2014/main" id="{ACB4A6B8-79A7-41E9-8E42-10EF68968A37}"/>
                </a:ext>
              </a:extLst>
            </p:cNvPr>
            <p:cNvSpPr/>
            <p:nvPr/>
          </p:nvSpPr>
          <p:spPr>
            <a:xfrm flipH="1">
              <a:off x="2499058" y="3368205"/>
              <a:ext cx="1068858" cy="1068858"/>
            </a:xfrm>
            <a:prstGeom prst="arc">
              <a:avLst>
                <a:gd name="adj1" fmla="val 16200000"/>
                <a:gd name="adj2" fmla="val 5620576"/>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solidFill>
                    <a:schemeClr val="tx1"/>
                  </a:solidFill>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endParaRPr lang="zh-CN" altLang="en-US" sz="1015">
                <a:solidFill>
                  <a:prstClr val="black"/>
                </a:solidFill>
              </a:endParaRPr>
            </a:p>
          </p:txBody>
        </p:sp>
        <p:sp>
          <p:nvSpPr>
            <p:cNvPr id="39" name="椭圆 38">
              <a:extLst>
                <a:ext uri="{FF2B5EF4-FFF2-40B4-BE49-F238E27FC236}">
                  <a16:creationId xmlns:a16="http://schemas.microsoft.com/office/drawing/2014/main" id="{1795947A-49D6-4188-84CB-5CADABAFB152}"/>
                </a:ext>
              </a:extLst>
            </p:cNvPr>
            <p:cNvSpPr/>
            <p:nvPr/>
          </p:nvSpPr>
          <p:spPr>
            <a:xfrm>
              <a:off x="3009485" y="3318525"/>
              <a:ext cx="93725" cy="9372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sp>
          <p:nvSpPr>
            <p:cNvPr id="40" name="任意多边形 29">
              <a:extLst>
                <a:ext uri="{FF2B5EF4-FFF2-40B4-BE49-F238E27FC236}">
                  <a16:creationId xmlns:a16="http://schemas.microsoft.com/office/drawing/2014/main" id="{D94FC56C-5446-4E12-B174-DE3DFCA3D226}"/>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41" name="椭圆 40">
              <a:extLst>
                <a:ext uri="{FF2B5EF4-FFF2-40B4-BE49-F238E27FC236}">
                  <a16:creationId xmlns:a16="http://schemas.microsoft.com/office/drawing/2014/main" id="{2FEF3A46-4DDB-46B5-9258-DDC64D330BA1}"/>
                </a:ext>
              </a:extLst>
            </p:cNvPr>
            <p:cNvSpPr/>
            <p:nvPr/>
          </p:nvSpPr>
          <p:spPr>
            <a:xfrm>
              <a:off x="3403594" y="5089017"/>
              <a:ext cx="93725" cy="93725"/>
            </a:xfrm>
            <a:prstGeom prst="ellipse">
              <a:avLst/>
            </a:prstGeom>
            <a:solidFill>
              <a:schemeClr val="bg1">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grpSp>
      <p:grpSp>
        <p:nvGrpSpPr>
          <p:cNvPr id="11" name="组合 10">
            <a:extLst>
              <a:ext uri="{FF2B5EF4-FFF2-40B4-BE49-F238E27FC236}">
                <a16:creationId xmlns:a16="http://schemas.microsoft.com/office/drawing/2014/main" id="{6ADB761A-DD24-464E-8593-1156673D8AF1}"/>
              </a:ext>
            </a:extLst>
          </p:cNvPr>
          <p:cNvGrpSpPr/>
          <p:nvPr/>
        </p:nvGrpSpPr>
        <p:grpSpPr>
          <a:xfrm>
            <a:off x="5165064" y="3660689"/>
            <a:ext cx="929064" cy="1743829"/>
            <a:chOff x="2499058" y="3318525"/>
            <a:chExt cx="1068858" cy="1864217"/>
          </a:xfrm>
        </p:grpSpPr>
        <p:sp>
          <p:nvSpPr>
            <p:cNvPr id="34" name="弧形 33">
              <a:extLst>
                <a:ext uri="{FF2B5EF4-FFF2-40B4-BE49-F238E27FC236}">
                  <a16:creationId xmlns:a16="http://schemas.microsoft.com/office/drawing/2014/main" id="{A4EC1F81-674D-4368-BAC3-02141D11D955}"/>
                </a:ext>
              </a:extLst>
            </p:cNvPr>
            <p:cNvSpPr/>
            <p:nvPr/>
          </p:nvSpPr>
          <p:spPr>
            <a:xfrm flipH="1">
              <a:off x="2499058" y="3368205"/>
              <a:ext cx="1068858" cy="1068858"/>
            </a:xfrm>
            <a:prstGeom prst="arc">
              <a:avLst>
                <a:gd name="adj1" fmla="val 16200000"/>
                <a:gd name="adj2" fmla="val 5620576"/>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solidFill>
                    <a:schemeClr val="tx1"/>
                  </a:solidFill>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endParaRPr lang="zh-CN" altLang="en-US" sz="1015">
                <a:solidFill>
                  <a:prstClr val="black"/>
                </a:solidFill>
              </a:endParaRPr>
            </a:p>
          </p:txBody>
        </p:sp>
        <p:sp>
          <p:nvSpPr>
            <p:cNvPr id="35" name="椭圆 34">
              <a:extLst>
                <a:ext uri="{FF2B5EF4-FFF2-40B4-BE49-F238E27FC236}">
                  <a16:creationId xmlns:a16="http://schemas.microsoft.com/office/drawing/2014/main" id="{4D8996E8-ECAF-40CB-8AA9-5B6BF1DFA998}"/>
                </a:ext>
              </a:extLst>
            </p:cNvPr>
            <p:cNvSpPr/>
            <p:nvPr/>
          </p:nvSpPr>
          <p:spPr>
            <a:xfrm>
              <a:off x="3009485" y="3318525"/>
              <a:ext cx="93725" cy="9372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sp>
          <p:nvSpPr>
            <p:cNvPr id="36" name="任意多边形 34">
              <a:extLst>
                <a:ext uri="{FF2B5EF4-FFF2-40B4-BE49-F238E27FC236}">
                  <a16:creationId xmlns:a16="http://schemas.microsoft.com/office/drawing/2014/main" id="{008AA58C-55A6-4796-B6C2-73FDEE87C424}"/>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37" name="椭圆 36">
              <a:extLst>
                <a:ext uri="{FF2B5EF4-FFF2-40B4-BE49-F238E27FC236}">
                  <a16:creationId xmlns:a16="http://schemas.microsoft.com/office/drawing/2014/main" id="{5F0AAAC1-9F13-4A3F-B9AD-7C0035FE47F2}"/>
                </a:ext>
              </a:extLst>
            </p:cNvPr>
            <p:cNvSpPr/>
            <p:nvPr/>
          </p:nvSpPr>
          <p:spPr>
            <a:xfrm>
              <a:off x="3403594" y="5089017"/>
              <a:ext cx="93725" cy="93725"/>
            </a:xfrm>
            <a:prstGeom prst="ellipse">
              <a:avLst/>
            </a:prstGeom>
            <a:solidFill>
              <a:schemeClr val="bg1">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grpSp>
      <p:grpSp>
        <p:nvGrpSpPr>
          <p:cNvPr id="12" name="组合 11">
            <a:extLst>
              <a:ext uri="{FF2B5EF4-FFF2-40B4-BE49-F238E27FC236}">
                <a16:creationId xmlns:a16="http://schemas.microsoft.com/office/drawing/2014/main" id="{193AA364-C764-40C6-80E7-88CC24AF291E}"/>
              </a:ext>
            </a:extLst>
          </p:cNvPr>
          <p:cNvGrpSpPr/>
          <p:nvPr/>
        </p:nvGrpSpPr>
        <p:grpSpPr>
          <a:xfrm flipH="1" flipV="1">
            <a:off x="4338031" y="1714362"/>
            <a:ext cx="929064" cy="1743829"/>
            <a:chOff x="2499058" y="3318525"/>
            <a:chExt cx="1068858" cy="1864217"/>
          </a:xfrm>
        </p:grpSpPr>
        <p:sp>
          <p:nvSpPr>
            <p:cNvPr id="30" name="弧形 29">
              <a:extLst>
                <a:ext uri="{FF2B5EF4-FFF2-40B4-BE49-F238E27FC236}">
                  <a16:creationId xmlns:a16="http://schemas.microsoft.com/office/drawing/2014/main" id="{09B259EC-00A1-4933-8EBB-BD73A2AC587B}"/>
                </a:ext>
              </a:extLst>
            </p:cNvPr>
            <p:cNvSpPr/>
            <p:nvPr/>
          </p:nvSpPr>
          <p:spPr>
            <a:xfrm flipH="1">
              <a:off x="2499058" y="3368205"/>
              <a:ext cx="1068858" cy="1068858"/>
            </a:xfrm>
            <a:prstGeom prst="arc">
              <a:avLst>
                <a:gd name="adj1" fmla="val 16200000"/>
                <a:gd name="adj2" fmla="val 5620576"/>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solidFill>
                    <a:schemeClr val="tx1"/>
                  </a:solidFill>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endParaRPr lang="zh-CN" altLang="en-US" sz="1015">
                <a:solidFill>
                  <a:prstClr val="black"/>
                </a:solidFill>
              </a:endParaRPr>
            </a:p>
          </p:txBody>
        </p:sp>
        <p:sp>
          <p:nvSpPr>
            <p:cNvPr id="31" name="椭圆 30">
              <a:extLst>
                <a:ext uri="{FF2B5EF4-FFF2-40B4-BE49-F238E27FC236}">
                  <a16:creationId xmlns:a16="http://schemas.microsoft.com/office/drawing/2014/main" id="{C682A988-1103-427F-85B3-27C333F8E8BC}"/>
                </a:ext>
              </a:extLst>
            </p:cNvPr>
            <p:cNvSpPr/>
            <p:nvPr/>
          </p:nvSpPr>
          <p:spPr>
            <a:xfrm>
              <a:off x="3009485" y="3318525"/>
              <a:ext cx="93725" cy="9372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dirty="0">
                <a:solidFill>
                  <a:prstClr val="white"/>
                </a:solidFill>
              </a:endParaRPr>
            </a:p>
          </p:txBody>
        </p:sp>
        <p:sp>
          <p:nvSpPr>
            <p:cNvPr id="32" name="任意多边形 39">
              <a:extLst>
                <a:ext uri="{FF2B5EF4-FFF2-40B4-BE49-F238E27FC236}">
                  <a16:creationId xmlns:a16="http://schemas.microsoft.com/office/drawing/2014/main" id="{86843EDA-E989-4C71-BDEC-D43DF0484D4E}"/>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33" name="椭圆 32">
              <a:extLst>
                <a:ext uri="{FF2B5EF4-FFF2-40B4-BE49-F238E27FC236}">
                  <a16:creationId xmlns:a16="http://schemas.microsoft.com/office/drawing/2014/main" id="{03D2C757-B9CE-43A0-9B72-0CF7A0C935C1}"/>
                </a:ext>
              </a:extLst>
            </p:cNvPr>
            <p:cNvSpPr/>
            <p:nvPr/>
          </p:nvSpPr>
          <p:spPr>
            <a:xfrm>
              <a:off x="3403594" y="5089017"/>
              <a:ext cx="93725" cy="93725"/>
            </a:xfrm>
            <a:prstGeom prst="ellipse">
              <a:avLst/>
            </a:prstGeom>
            <a:solidFill>
              <a:schemeClr val="bg1">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grpSp>
      <p:grpSp>
        <p:nvGrpSpPr>
          <p:cNvPr id="13" name="组合 12">
            <a:extLst>
              <a:ext uri="{FF2B5EF4-FFF2-40B4-BE49-F238E27FC236}">
                <a16:creationId xmlns:a16="http://schemas.microsoft.com/office/drawing/2014/main" id="{2D2CC327-22AF-41CB-B101-6EDED5A34EFD}"/>
              </a:ext>
            </a:extLst>
          </p:cNvPr>
          <p:cNvGrpSpPr/>
          <p:nvPr/>
        </p:nvGrpSpPr>
        <p:grpSpPr>
          <a:xfrm flipH="1" flipV="1">
            <a:off x="7338955" y="1524880"/>
            <a:ext cx="929064" cy="1743829"/>
            <a:chOff x="2499058" y="3318525"/>
            <a:chExt cx="1068858" cy="1864217"/>
          </a:xfrm>
        </p:grpSpPr>
        <p:sp>
          <p:nvSpPr>
            <p:cNvPr id="26" name="弧形 25">
              <a:extLst>
                <a:ext uri="{FF2B5EF4-FFF2-40B4-BE49-F238E27FC236}">
                  <a16:creationId xmlns:a16="http://schemas.microsoft.com/office/drawing/2014/main" id="{CB52C994-ED5B-4942-9065-B8101CF19502}"/>
                </a:ext>
              </a:extLst>
            </p:cNvPr>
            <p:cNvSpPr/>
            <p:nvPr/>
          </p:nvSpPr>
          <p:spPr>
            <a:xfrm flipH="1">
              <a:off x="2499058" y="3368205"/>
              <a:ext cx="1068858" cy="1068858"/>
            </a:xfrm>
            <a:prstGeom prst="arc">
              <a:avLst>
                <a:gd name="adj1" fmla="val 16200000"/>
                <a:gd name="adj2" fmla="val 5620576"/>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solidFill>
                    <a:schemeClr val="tx1"/>
                  </a:solidFill>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endParaRPr lang="zh-CN" altLang="en-US" sz="1015">
                <a:solidFill>
                  <a:prstClr val="black"/>
                </a:solidFill>
              </a:endParaRPr>
            </a:p>
          </p:txBody>
        </p:sp>
        <p:sp>
          <p:nvSpPr>
            <p:cNvPr id="27" name="椭圆 26">
              <a:extLst>
                <a:ext uri="{FF2B5EF4-FFF2-40B4-BE49-F238E27FC236}">
                  <a16:creationId xmlns:a16="http://schemas.microsoft.com/office/drawing/2014/main" id="{11A469C9-77AB-4D07-BD8C-7CB439013BEE}"/>
                </a:ext>
              </a:extLst>
            </p:cNvPr>
            <p:cNvSpPr/>
            <p:nvPr/>
          </p:nvSpPr>
          <p:spPr>
            <a:xfrm>
              <a:off x="3009485" y="3318525"/>
              <a:ext cx="93725" cy="93725"/>
            </a:xfrm>
            <a:prstGeom prst="ellipse">
              <a:avLst/>
            </a:prstGeom>
            <a:solidFill>
              <a:srgbClr val="663A7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28" name="任意多边形 44">
              <a:extLst>
                <a:ext uri="{FF2B5EF4-FFF2-40B4-BE49-F238E27FC236}">
                  <a16:creationId xmlns:a16="http://schemas.microsoft.com/office/drawing/2014/main" id="{67BFA940-1824-4B21-8634-41FED84128F7}"/>
                </a:ext>
              </a:extLst>
            </p:cNvPr>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sp>
          <p:nvSpPr>
            <p:cNvPr id="29" name="椭圆 28">
              <a:extLst>
                <a:ext uri="{FF2B5EF4-FFF2-40B4-BE49-F238E27FC236}">
                  <a16:creationId xmlns:a16="http://schemas.microsoft.com/office/drawing/2014/main" id="{C6B407E8-7B38-4F28-9051-84AA10362E27}"/>
                </a:ext>
              </a:extLst>
            </p:cNvPr>
            <p:cNvSpPr/>
            <p:nvPr/>
          </p:nvSpPr>
          <p:spPr>
            <a:xfrm>
              <a:off x="3403594" y="5089017"/>
              <a:ext cx="93725" cy="93725"/>
            </a:xfrm>
            <a:prstGeom prst="ellipse">
              <a:avLst/>
            </a:prstGeom>
            <a:solidFill>
              <a:schemeClr val="bg1">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015">
                <a:solidFill>
                  <a:prstClr val="white"/>
                </a:solidFill>
              </a:endParaRPr>
            </a:p>
          </p:txBody>
        </p:sp>
      </p:grpSp>
      <p:sp>
        <p:nvSpPr>
          <p:cNvPr id="60" name="矩形 59">
            <a:extLst>
              <a:ext uri="{FF2B5EF4-FFF2-40B4-BE49-F238E27FC236}">
                <a16:creationId xmlns:a16="http://schemas.microsoft.com/office/drawing/2014/main" id="{F4F4F280-ABAB-49C8-BBD9-D55C7BEBCFC4}"/>
              </a:ext>
            </a:extLst>
          </p:cNvPr>
          <p:cNvSpPr/>
          <p:nvPr/>
        </p:nvSpPr>
        <p:spPr>
          <a:xfrm>
            <a:off x="3261704" y="4991350"/>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61" name="矩形 60">
            <a:extLst>
              <a:ext uri="{FF2B5EF4-FFF2-40B4-BE49-F238E27FC236}">
                <a16:creationId xmlns:a16="http://schemas.microsoft.com/office/drawing/2014/main" id="{AC85F026-83A9-48B3-9284-9B5EC3A3C4F0}"/>
              </a:ext>
            </a:extLst>
          </p:cNvPr>
          <p:cNvSpPr/>
          <p:nvPr/>
        </p:nvSpPr>
        <p:spPr>
          <a:xfrm>
            <a:off x="2054808" y="1511187"/>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62" name="矩形 61">
            <a:extLst>
              <a:ext uri="{FF2B5EF4-FFF2-40B4-BE49-F238E27FC236}">
                <a16:creationId xmlns:a16="http://schemas.microsoft.com/office/drawing/2014/main" id="{706FD728-9F85-4499-B103-74CA4D7C901D}"/>
              </a:ext>
            </a:extLst>
          </p:cNvPr>
          <p:cNvSpPr/>
          <p:nvPr/>
        </p:nvSpPr>
        <p:spPr>
          <a:xfrm>
            <a:off x="6158171" y="4980877"/>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63" name="矩形 62">
            <a:extLst>
              <a:ext uri="{FF2B5EF4-FFF2-40B4-BE49-F238E27FC236}">
                <a16:creationId xmlns:a16="http://schemas.microsoft.com/office/drawing/2014/main" id="{F71778B0-D0AA-4F7F-A830-3C7E00B7C0EC}"/>
              </a:ext>
            </a:extLst>
          </p:cNvPr>
          <p:cNvSpPr/>
          <p:nvPr/>
        </p:nvSpPr>
        <p:spPr>
          <a:xfrm>
            <a:off x="4971300" y="1282075"/>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Tree>
    <p:extLst>
      <p:ext uri="{BB962C8B-B14F-4D97-AF65-F5344CB8AC3E}">
        <p14:creationId xmlns:p14="http://schemas.microsoft.com/office/powerpoint/2010/main" val="3857639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par>
                                <p:cTn id="31" presetID="22" presetClass="entr" presetSubtype="4"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par>
                                <p:cTn id="34" presetID="22" presetClass="entr" presetSubtype="4"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500" fill="hold"/>
                                        <p:tgtEl>
                                          <p:spTgt spid="62"/>
                                        </p:tgtEl>
                                        <p:attrNameLst>
                                          <p:attrName>ppt_x</p:attrName>
                                        </p:attrNameLst>
                                      </p:cBhvr>
                                      <p:tavLst>
                                        <p:tav tm="0">
                                          <p:val>
                                            <p:strVal val="#ppt_x"/>
                                          </p:val>
                                        </p:tav>
                                        <p:tav tm="100000">
                                          <p:val>
                                            <p:strVal val="#ppt_x"/>
                                          </p:val>
                                        </p:tav>
                                      </p:tavLst>
                                    </p:anim>
                                    <p:anim calcmode="lin" valueType="num">
                                      <p:cBhvr additive="base">
                                        <p:cTn id="42" dur="500" fill="hold"/>
                                        <p:tgtEl>
                                          <p:spTgt spid="62"/>
                                        </p:tgtEl>
                                        <p:attrNameLst>
                                          <p:attrName>ppt_y</p:attrName>
                                        </p:attrNameLst>
                                      </p:cBhvr>
                                      <p:tavLst>
                                        <p:tav tm="0">
                                          <p:val>
                                            <p:strVal val="1+#ppt_h/2"/>
                                          </p:val>
                                        </p:tav>
                                        <p:tav tm="100000">
                                          <p:val>
                                            <p:strVal val="#ppt_y"/>
                                          </p:val>
                                        </p:tav>
                                      </p:tavLst>
                                    </p:anim>
                                  </p:childTnLst>
                                </p:cTn>
                              </p:par>
                              <p:par>
                                <p:cTn id="43" presetID="22" presetClass="entr" presetSubtype="4"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wipe(down)">
                                      <p:cBhvr>
                                        <p:cTn id="45" dur="500"/>
                                        <p:tgtEl>
                                          <p:spTgt spid="7"/>
                                        </p:tgtEl>
                                      </p:cBhvr>
                                    </p:animEffect>
                                  </p:childTnLst>
                                </p:cTn>
                              </p:par>
                              <p:par>
                                <p:cTn id="46" presetID="22" presetClass="entr" presetSubtype="4" fill="hold"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00"/>
                                        <p:tgtEl>
                                          <p:spTgt spid="9"/>
                                        </p:tgtEl>
                                      </p:cBhvr>
                                    </p:animEffect>
                                  </p:childTnLst>
                                </p:cTn>
                              </p:par>
                              <p:par>
                                <p:cTn id="49" presetID="22" presetClass="entr" presetSubtype="4"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00"/>
                                        <p:tgtEl>
                                          <p:spTgt spid="13"/>
                                        </p:tgtEl>
                                      </p:cBhvr>
                                    </p:animEffect>
                                  </p:childTnLst>
                                </p:cTn>
                              </p:par>
                              <p:par>
                                <p:cTn id="52" presetID="22" presetClass="entr" presetSubtype="4" fill="hold" nodeType="with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down)">
                                      <p:cBhvr>
                                        <p:cTn id="54" dur="500"/>
                                        <p:tgtEl>
                                          <p:spTgt spid="11"/>
                                        </p:tgtEl>
                                      </p:cBhvr>
                                    </p:animEffect>
                                  </p:childTnLst>
                                </p:cTn>
                              </p:par>
                              <p:par>
                                <p:cTn id="55" presetID="22" presetClass="entr" presetSubtype="4"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00"/>
                                        <p:tgtEl>
                                          <p:spTgt spid="12"/>
                                        </p:tgtEl>
                                      </p:cBhvr>
                                    </p:animEffect>
                                  </p:childTnLst>
                                </p:cTn>
                              </p:par>
                              <p:par>
                                <p:cTn id="58" presetID="2" presetClass="entr" presetSubtype="4"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 calcmode="lin" valueType="num">
                                      <p:cBhvr additive="base">
                                        <p:cTn id="60" dur="500" fill="hold"/>
                                        <p:tgtEl>
                                          <p:spTgt spid="61"/>
                                        </p:tgtEl>
                                        <p:attrNameLst>
                                          <p:attrName>ppt_x</p:attrName>
                                        </p:attrNameLst>
                                      </p:cBhvr>
                                      <p:tavLst>
                                        <p:tav tm="0">
                                          <p:val>
                                            <p:strVal val="#ppt_x"/>
                                          </p:val>
                                        </p:tav>
                                        <p:tav tm="100000">
                                          <p:val>
                                            <p:strVal val="#ppt_x"/>
                                          </p:val>
                                        </p:tav>
                                      </p:tavLst>
                                    </p:anim>
                                    <p:anim calcmode="lin" valueType="num">
                                      <p:cBhvr additive="base">
                                        <p:cTn id="61" dur="500" fill="hold"/>
                                        <p:tgtEl>
                                          <p:spTgt spid="6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63"/>
                                        </p:tgtEl>
                                        <p:attrNameLst>
                                          <p:attrName>style.visibility</p:attrName>
                                        </p:attrNameLst>
                                      </p:cBhvr>
                                      <p:to>
                                        <p:strVal val="visible"/>
                                      </p:to>
                                    </p:set>
                                    <p:anim calcmode="lin" valueType="num">
                                      <p:cBhvr additive="base">
                                        <p:cTn id="64" dur="500" fill="hold"/>
                                        <p:tgtEl>
                                          <p:spTgt spid="63"/>
                                        </p:tgtEl>
                                        <p:attrNameLst>
                                          <p:attrName>ppt_x</p:attrName>
                                        </p:attrNameLst>
                                      </p:cBhvr>
                                      <p:tavLst>
                                        <p:tav tm="0">
                                          <p:val>
                                            <p:strVal val="#ppt_x"/>
                                          </p:val>
                                        </p:tav>
                                        <p:tav tm="100000">
                                          <p:val>
                                            <p:strVal val="#ppt_x"/>
                                          </p:val>
                                        </p:tav>
                                      </p:tavLst>
                                    </p:anim>
                                    <p:anim calcmode="lin" valueType="num">
                                      <p:cBhvr additive="base">
                                        <p:cTn id="65" dur="500" fill="hold"/>
                                        <p:tgtEl>
                                          <p:spTgt spid="63"/>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60"/>
                                        </p:tgtEl>
                                        <p:attrNameLst>
                                          <p:attrName>style.visibility</p:attrName>
                                        </p:attrNameLst>
                                      </p:cBhvr>
                                      <p:to>
                                        <p:strVal val="visible"/>
                                      </p:to>
                                    </p:set>
                                    <p:anim calcmode="lin" valueType="num">
                                      <p:cBhvr additive="base">
                                        <p:cTn id="68" dur="500" fill="hold"/>
                                        <p:tgtEl>
                                          <p:spTgt spid="60"/>
                                        </p:tgtEl>
                                        <p:attrNameLst>
                                          <p:attrName>ppt_x</p:attrName>
                                        </p:attrNameLst>
                                      </p:cBhvr>
                                      <p:tavLst>
                                        <p:tav tm="0">
                                          <p:val>
                                            <p:strVal val="#ppt_x"/>
                                          </p:val>
                                        </p:tav>
                                        <p:tav tm="100000">
                                          <p:val>
                                            <p:strVal val="#ppt_x"/>
                                          </p:val>
                                        </p:tav>
                                      </p:tavLst>
                                    </p:anim>
                                    <p:anim calcmode="lin" valueType="num">
                                      <p:cBhvr additive="base">
                                        <p:cTn id="69"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60" grpId="0"/>
      <p:bldP spid="61" grpId="0"/>
      <p:bldP spid="62" grpId="0"/>
      <p:bldP spid="6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F6FEC927-F293-4D08-BC79-762132ABF743}"/>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下一步工作计划</a:t>
            </a:r>
          </a:p>
        </p:txBody>
      </p:sp>
      <p:sp>
        <p:nvSpPr>
          <p:cNvPr id="3" name="31       _12">
            <a:extLst>
              <a:ext uri="{FF2B5EF4-FFF2-40B4-BE49-F238E27FC236}">
                <a16:creationId xmlns:a16="http://schemas.microsoft.com/office/drawing/2014/main" id="{91D319E7-0805-4B3B-AA8D-EDA55D0F932D}"/>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sp>
        <p:nvSpPr>
          <p:cNvPr id="6" name="燕尾形 54">
            <a:extLst>
              <a:ext uri="{FF2B5EF4-FFF2-40B4-BE49-F238E27FC236}">
                <a16:creationId xmlns:a16="http://schemas.microsoft.com/office/drawing/2014/main" id="{0B12D5BD-A3CE-4D05-9521-ADEB0AEE011E}"/>
              </a:ext>
            </a:extLst>
          </p:cNvPr>
          <p:cNvSpPr/>
          <p:nvPr/>
        </p:nvSpPr>
        <p:spPr>
          <a:xfrm>
            <a:off x="1381974" y="3535010"/>
            <a:ext cx="1206136" cy="967958"/>
          </a:xfrm>
          <a:prstGeom prst="chevron">
            <a:avLst>
              <a:gd name="adj" fmla="val 54429"/>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3765" fontAlgn="auto">
              <a:spcBef>
                <a:spcPts val="0"/>
              </a:spcBef>
              <a:spcAft>
                <a:spcPts val="0"/>
              </a:spcAft>
              <a:defRPr/>
            </a:pPr>
            <a:endParaRPr lang="zh-CN" altLang="en-US" sz="2490"/>
          </a:p>
        </p:txBody>
      </p:sp>
      <p:sp>
        <p:nvSpPr>
          <p:cNvPr id="7" name="燕尾形 55">
            <a:extLst>
              <a:ext uri="{FF2B5EF4-FFF2-40B4-BE49-F238E27FC236}">
                <a16:creationId xmlns:a16="http://schemas.microsoft.com/office/drawing/2014/main" id="{B09D0DCE-C6E3-47F8-A6C3-52D585E6D72B}"/>
              </a:ext>
            </a:extLst>
          </p:cNvPr>
          <p:cNvSpPr/>
          <p:nvPr/>
        </p:nvSpPr>
        <p:spPr>
          <a:xfrm>
            <a:off x="2445030" y="3535010"/>
            <a:ext cx="1207936" cy="967958"/>
          </a:xfrm>
          <a:prstGeom prst="chevron">
            <a:avLst>
              <a:gd name="adj" fmla="val 54429"/>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3765" fontAlgn="auto">
              <a:spcBef>
                <a:spcPts val="0"/>
              </a:spcBef>
              <a:spcAft>
                <a:spcPts val="0"/>
              </a:spcAft>
              <a:defRPr/>
            </a:pPr>
            <a:endParaRPr lang="zh-CN" altLang="en-US" sz="2490">
              <a:solidFill>
                <a:srgbClr val="007CD0"/>
              </a:solidFill>
            </a:endParaRPr>
          </a:p>
        </p:txBody>
      </p:sp>
      <p:sp>
        <p:nvSpPr>
          <p:cNvPr id="8" name="燕尾形 56">
            <a:extLst>
              <a:ext uri="{FF2B5EF4-FFF2-40B4-BE49-F238E27FC236}">
                <a16:creationId xmlns:a16="http://schemas.microsoft.com/office/drawing/2014/main" id="{C6AF6747-D918-47A2-B61B-EE3DDB726C76}"/>
              </a:ext>
            </a:extLst>
          </p:cNvPr>
          <p:cNvSpPr/>
          <p:nvPr/>
        </p:nvSpPr>
        <p:spPr>
          <a:xfrm>
            <a:off x="3508086" y="3535010"/>
            <a:ext cx="1207936" cy="967958"/>
          </a:xfrm>
          <a:prstGeom prst="chevron">
            <a:avLst>
              <a:gd name="adj" fmla="val 5442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3765" fontAlgn="auto">
              <a:spcBef>
                <a:spcPts val="0"/>
              </a:spcBef>
              <a:spcAft>
                <a:spcPts val="0"/>
              </a:spcAft>
              <a:defRPr/>
            </a:pPr>
            <a:endParaRPr lang="zh-CN" altLang="en-US" sz="2490"/>
          </a:p>
        </p:txBody>
      </p:sp>
      <p:sp>
        <p:nvSpPr>
          <p:cNvPr id="9" name="燕尾形 57">
            <a:extLst>
              <a:ext uri="{FF2B5EF4-FFF2-40B4-BE49-F238E27FC236}">
                <a16:creationId xmlns:a16="http://schemas.microsoft.com/office/drawing/2014/main" id="{C5E75ED8-0678-401B-A02B-6F084211BFBF}"/>
              </a:ext>
            </a:extLst>
          </p:cNvPr>
          <p:cNvSpPr/>
          <p:nvPr/>
        </p:nvSpPr>
        <p:spPr>
          <a:xfrm>
            <a:off x="4532568" y="3535010"/>
            <a:ext cx="1207936" cy="967958"/>
          </a:xfrm>
          <a:prstGeom prst="chevron">
            <a:avLst>
              <a:gd name="adj" fmla="val 5442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3765" fontAlgn="auto">
              <a:spcBef>
                <a:spcPts val="0"/>
              </a:spcBef>
              <a:spcAft>
                <a:spcPts val="0"/>
              </a:spcAft>
              <a:defRPr/>
            </a:pPr>
            <a:endParaRPr lang="zh-CN" altLang="en-US" sz="2490"/>
          </a:p>
        </p:txBody>
      </p:sp>
      <p:cxnSp>
        <p:nvCxnSpPr>
          <p:cNvPr id="10" name="直接连接符 9">
            <a:extLst>
              <a:ext uri="{FF2B5EF4-FFF2-40B4-BE49-F238E27FC236}">
                <a16:creationId xmlns:a16="http://schemas.microsoft.com/office/drawing/2014/main" id="{32FC13E8-9C55-4032-9B52-E757777977A0}"/>
              </a:ext>
            </a:extLst>
          </p:cNvPr>
          <p:cNvCxnSpPr/>
          <p:nvPr/>
        </p:nvCxnSpPr>
        <p:spPr>
          <a:xfrm>
            <a:off x="3827003" y="3074028"/>
            <a:ext cx="0" cy="450596"/>
          </a:xfrm>
          <a:prstGeom prst="line">
            <a:avLst/>
          </a:prstGeom>
          <a:ln w="12700">
            <a:solidFill>
              <a:schemeClr val="bg1">
                <a:lumMod val="65000"/>
              </a:schemeClr>
            </a:solidFill>
            <a:headEnd type="stealth"/>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53A7495D-91B5-4564-9FA4-C45F8F763493}"/>
              </a:ext>
            </a:extLst>
          </p:cNvPr>
          <p:cNvCxnSpPr/>
          <p:nvPr/>
        </p:nvCxnSpPr>
        <p:spPr>
          <a:xfrm>
            <a:off x="1700891" y="2535281"/>
            <a:ext cx="0" cy="992806"/>
          </a:xfrm>
          <a:prstGeom prst="line">
            <a:avLst/>
          </a:prstGeom>
          <a:ln w="12700">
            <a:solidFill>
              <a:schemeClr val="bg1">
                <a:lumMod val="65000"/>
              </a:schemeClr>
            </a:solidFill>
            <a:headEnd type="stealth"/>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EF118E02-1FA2-4957-9DBB-7CCDB47669D0}"/>
              </a:ext>
            </a:extLst>
          </p:cNvPr>
          <p:cNvCxnSpPr/>
          <p:nvPr/>
        </p:nvCxnSpPr>
        <p:spPr>
          <a:xfrm flipH="1" flipV="1">
            <a:off x="4890059" y="4487324"/>
            <a:ext cx="42913" cy="1031576"/>
          </a:xfrm>
          <a:prstGeom prst="line">
            <a:avLst/>
          </a:prstGeom>
          <a:ln w="12700">
            <a:solidFill>
              <a:schemeClr val="bg1">
                <a:lumMod val="65000"/>
              </a:schemeClr>
            </a:solidFill>
            <a:headEnd type="stealth"/>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64C91779-41A1-4364-B9CB-A4D797F0DCA9}"/>
              </a:ext>
            </a:extLst>
          </p:cNvPr>
          <p:cNvCxnSpPr/>
          <p:nvPr/>
        </p:nvCxnSpPr>
        <p:spPr>
          <a:xfrm flipV="1">
            <a:off x="2657641" y="4487322"/>
            <a:ext cx="0" cy="403448"/>
          </a:xfrm>
          <a:prstGeom prst="line">
            <a:avLst/>
          </a:prstGeom>
          <a:ln w="12700">
            <a:solidFill>
              <a:schemeClr val="bg1">
                <a:lumMod val="65000"/>
              </a:schemeClr>
            </a:solidFill>
            <a:headEnd type="stealth"/>
          </a:ln>
        </p:spPr>
        <p:style>
          <a:lnRef idx="1">
            <a:schemeClr val="accent1"/>
          </a:lnRef>
          <a:fillRef idx="0">
            <a:schemeClr val="accent1"/>
          </a:fillRef>
          <a:effectRef idx="0">
            <a:schemeClr val="accent1"/>
          </a:effectRef>
          <a:fontRef idx="minor">
            <a:schemeClr val="tx1"/>
          </a:fontRef>
        </p:style>
      </p:cxnSp>
      <p:sp>
        <p:nvSpPr>
          <p:cNvPr id="14" name="五边形 68">
            <a:extLst>
              <a:ext uri="{FF2B5EF4-FFF2-40B4-BE49-F238E27FC236}">
                <a16:creationId xmlns:a16="http://schemas.microsoft.com/office/drawing/2014/main" id="{047E775C-EBAD-42B7-B951-B39B27B72833}"/>
              </a:ext>
            </a:extLst>
          </p:cNvPr>
          <p:cNvSpPr/>
          <p:nvPr/>
        </p:nvSpPr>
        <p:spPr>
          <a:xfrm>
            <a:off x="1" y="3526924"/>
            <a:ext cx="8717058" cy="973420"/>
          </a:xfrm>
          <a:prstGeom prst="homePlate">
            <a:avLst>
              <a:gd name="adj" fmla="val 47961"/>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lIns="91431" tIns="45716" rIns="91431" bIns="45716" anchor="ctr"/>
          <a:lstStyle>
            <a:defPPr>
              <a:defRPr lang="zh-CN">
                <a:solidFill>
                  <a:schemeClr val="tx1"/>
                </a:solidFill>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3765" fontAlgn="auto">
              <a:spcBef>
                <a:spcPts val="0"/>
              </a:spcBef>
              <a:spcAft>
                <a:spcPts val="0"/>
              </a:spcAft>
              <a:defRPr/>
            </a:pPr>
            <a:endParaRPr lang="zh-CN" altLang="en-US" sz="2490"/>
          </a:p>
        </p:txBody>
      </p:sp>
      <p:pic>
        <p:nvPicPr>
          <p:cNvPr id="19" name="图片 18">
            <a:extLst>
              <a:ext uri="{FF2B5EF4-FFF2-40B4-BE49-F238E27FC236}">
                <a16:creationId xmlns:a16="http://schemas.microsoft.com/office/drawing/2014/main" id="{57B71199-C0A8-47B9-8EE9-5E252E013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6390" y="2144455"/>
            <a:ext cx="2151129" cy="2839646"/>
          </a:xfrm>
          <a:prstGeom prst="rect">
            <a:avLst/>
          </a:prstGeom>
        </p:spPr>
      </p:pic>
      <p:sp>
        <p:nvSpPr>
          <p:cNvPr id="84" name="矩形 83">
            <a:extLst>
              <a:ext uri="{FF2B5EF4-FFF2-40B4-BE49-F238E27FC236}">
                <a16:creationId xmlns:a16="http://schemas.microsoft.com/office/drawing/2014/main" id="{8B1AACFA-61CA-4DC0-A357-692E901F23AF}"/>
              </a:ext>
            </a:extLst>
          </p:cNvPr>
          <p:cNvSpPr/>
          <p:nvPr/>
        </p:nvSpPr>
        <p:spPr>
          <a:xfrm>
            <a:off x="755768" y="1605843"/>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85" name="矩形 84">
            <a:extLst>
              <a:ext uri="{FF2B5EF4-FFF2-40B4-BE49-F238E27FC236}">
                <a16:creationId xmlns:a16="http://schemas.microsoft.com/office/drawing/2014/main" id="{F3137DD7-BC58-462F-821F-6437F5ECF95C}"/>
              </a:ext>
            </a:extLst>
          </p:cNvPr>
          <p:cNvSpPr/>
          <p:nvPr/>
        </p:nvSpPr>
        <p:spPr>
          <a:xfrm>
            <a:off x="3119195" y="2217054"/>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86" name="矩形 85">
            <a:extLst>
              <a:ext uri="{FF2B5EF4-FFF2-40B4-BE49-F238E27FC236}">
                <a16:creationId xmlns:a16="http://schemas.microsoft.com/office/drawing/2014/main" id="{FCD151E0-F440-4A63-99B6-25E587F8B0BF}"/>
              </a:ext>
            </a:extLst>
          </p:cNvPr>
          <p:cNvSpPr/>
          <p:nvPr/>
        </p:nvSpPr>
        <p:spPr>
          <a:xfrm>
            <a:off x="1473813" y="5517838"/>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
        <p:nvSpPr>
          <p:cNvPr id="87" name="矩形 86">
            <a:extLst>
              <a:ext uri="{FF2B5EF4-FFF2-40B4-BE49-F238E27FC236}">
                <a16:creationId xmlns:a16="http://schemas.microsoft.com/office/drawing/2014/main" id="{304215DB-FB1B-45BE-9BEF-63698E5B2378}"/>
              </a:ext>
            </a:extLst>
          </p:cNvPr>
          <p:cNvSpPr/>
          <p:nvPr/>
        </p:nvSpPr>
        <p:spPr>
          <a:xfrm>
            <a:off x="3827003" y="5567083"/>
            <a:ext cx="2367655" cy="738664"/>
          </a:xfrm>
          <a:prstGeom prst="rect">
            <a:avLst/>
          </a:prstGeom>
        </p:spPr>
        <p:txBody>
          <a:bodyPr wrap="square">
            <a:spAutoFit/>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点击输入文字点击输入文字点击输入文字点击输入文字点击输入文字点击输入文字</a:t>
            </a:r>
            <a:endParaRPr lang="zh-CN" altLang="en-US" sz="1400" dirty="0">
              <a:solidFill>
                <a:schemeClr val="bg2">
                  <a:lumMod val="25000"/>
                </a:schemeClr>
              </a:solidFill>
            </a:endParaRPr>
          </a:p>
        </p:txBody>
      </p:sp>
    </p:spTree>
    <p:extLst>
      <p:ext uri="{BB962C8B-B14F-4D97-AF65-F5344CB8AC3E}">
        <p14:creationId xmlns:p14="http://schemas.microsoft.com/office/powerpoint/2010/main" val="2138341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0-#ppt_w/2"/>
                                          </p:val>
                                        </p:tav>
                                        <p:tav tm="100000">
                                          <p:val>
                                            <p:strVal val="#ppt_x"/>
                                          </p:val>
                                        </p:tav>
                                      </p:tavLst>
                                    </p:anim>
                                    <p:anim calcmode="lin" valueType="num">
                                      <p:cBhvr additive="base">
                                        <p:cTn id="34" dur="500" fill="hold"/>
                                        <p:tgtEl>
                                          <p:spTgt spid="8"/>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0-#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0-#ppt_w/2"/>
                                          </p:val>
                                        </p:tav>
                                        <p:tav tm="100000">
                                          <p:val>
                                            <p:strVal val="#ppt_x"/>
                                          </p:val>
                                        </p:tav>
                                      </p:tavLst>
                                    </p:anim>
                                    <p:anim calcmode="lin" valueType="num">
                                      <p:cBhvr additive="base">
                                        <p:cTn id="42" dur="500" fill="hold"/>
                                        <p:tgtEl>
                                          <p:spTgt spid="10"/>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0-#ppt_w/2"/>
                                          </p:val>
                                        </p:tav>
                                        <p:tav tm="100000">
                                          <p:val>
                                            <p:strVal val="#ppt_x"/>
                                          </p:val>
                                        </p:tav>
                                      </p:tavLst>
                                    </p:anim>
                                    <p:anim calcmode="lin" valueType="num">
                                      <p:cBhvr additive="base">
                                        <p:cTn id="46" dur="500" fill="hold"/>
                                        <p:tgtEl>
                                          <p:spTgt spid="11"/>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0-#ppt_w/2"/>
                                          </p:val>
                                        </p:tav>
                                        <p:tav tm="100000">
                                          <p:val>
                                            <p:strVal val="#ppt_x"/>
                                          </p:val>
                                        </p:tav>
                                      </p:tavLst>
                                    </p:anim>
                                    <p:anim calcmode="lin" valueType="num">
                                      <p:cBhvr additive="base">
                                        <p:cTn id="50" dur="500" fill="hold"/>
                                        <p:tgtEl>
                                          <p:spTgt spid="12"/>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0-#ppt_w/2"/>
                                          </p:val>
                                        </p:tav>
                                        <p:tav tm="100000">
                                          <p:val>
                                            <p:strVal val="#ppt_x"/>
                                          </p:val>
                                        </p:tav>
                                      </p:tavLst>
                                    </p:anim>
                                    <p:anim calcmode="lin" valueType="num">
                                      <p:cBhvr additive="base">
                                        <p:cTn id="54" dur="500" fill="hold"/>
                                        <p:tgtEl>
                                          <p:spTgt spid="13"/>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0-#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0-#ppt_w/2"/>
                                          </p:val>
                                        </p:tav>
                                        <p:tav tm="100000">
                                          <p:val>
                                            <p:strVal val="#ppt_x"/>
                                          </p:val>
                                        </p:tav>
                                      </p:tavLst>
                                    </p:anim>
                                    <p:anim calcmode="lin" valueType="num">
                                      <p:cBhvr additive="base">
                                        <p:cTn id="6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84"/>
                                        </p:tgtEl>
                                        <p:attrNameLst>
                                          <p:attrName>style.visibility</p:attrName>
                                        </p:attrNameLst>
                                      </p:cBhvr>
                                      <p:to>
                                        <p:strVal val="visible"/>
                                      </p:to>
                                    </p:set>
                                    <p:animEffect transition="in" filter="barn(inVertical)">
                                      <p:cBhvr>
                                        <p:cTn id="67" dur="500"/>
                                        <p:tgtEl>
                                          <p:spTgt spid="84"/>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barn(inVertical)">
                                      <p:cBhvr>
                                        <p:cTn id="70" dur="500"/>
                                        <p:tgtEl>
                                          <p:spTgt spid="85"/>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barn(inVertical)">
                                      <p:cBhvr>
                                        <p:cTn id="73" dur="500"/>
                                        <p:tgtEl>
                                          <p:spTgt spid="86"/>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87"/>
                                        </p:tgtEl>
                                        <p:attrNameLst>
                                          <p:attrName>style.visibility</p:attrName>
                                        </p:attrNameLst>
                                      </p:cBhvr>
                                      <p:to>
                                        <p:strVal val="visible"/>
                                      </p:to>
                                    </p:set>
                                    <p:animEffect transition="in" filter="barn(inVertical)">
                                      <p:cBhvr>
                                        <p:cTn id="7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6" grpId="0" animBg="1"/>
      <p:bldP spid="7" grpId="0" animBg="1"/>
      <p:bldP spid="8" grpId="0" animBg="1"/>
      <p:bldP spid="9" grpId="0" animBg="1"/>
      <p:bldP spid="14" grpId="0" animBg="1"/>
      <p:bldP spid="84" grpId="0"/>
      <p:bldP spid="85" grpId="0"/>
      <p:bldP spid="86" grpId="0"/>
      <p:bldP spid="8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678E5A56-C8A0-4DEF-B64B-E8C898A340EB}"/>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下一步工作计划</a:t>
            </a:r>
          </a:p>
        </p:txBody>
      </p:sp>
      <p:sp>
        <p:nvSpPr>
          <p:cNvPr id="3" name="31       _12">
            <a:extLst>
              <a:ext uri="{FF2B5EF4-FFF2-40B4-BE49-F238E27FC236}">
                <a16:creationId xmlns:a16="http://schemas.microsoft.com/office/drawing/2014/main" id="{40CA051B-16F8-4A17-9CBA-B91FDC9B5F92}"/>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02</a:t>
            </a:r>
            <a:endParaRPr lang="zh-CN" altLang="en-US" dirty="0">
              <a:solidFill>
                <a:schemeClr val="bg1"/>
              </a:solidFill>
            </a:endParaRPr>
          </a:p>
        </p:txBody>
      </p:sp>
      <p:sp>
        <p:nvSpPr>
          <p:cNvPr id="42" name="TextBox 9">
            <a:extLst>
              <a:ext uri="{FF2B5EF4-FFF2-40B4-BE49-F238E27FC236}">
                <a16:creationId xmlns:a16="http://schemas.microsoft.com/office/drawing/2014/main" id="{BFE08AE2-2BBA-442F-BB43-05C5D2578EE2}"/>
              </a:ext>
            </a:extLst>
          </p:cNvPr>
          <p:cNvSpPr txBox="1"/>
          <p:nvPr/>
        </p:nvSpPr>
        <p:spPr>
          <a:xfrm>
            <a:off x="1507186" y="4177539"/>
            <a:ext cx="1638111" cy="1819472"/>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43" name="燕尾形箭头 13">
            <a:extLst>
              <a:ext uri="{FF2B5EF4-FFF2-40B4-BE49-F238E27FC236}">
                <a16:creationId xmlns:a16="http://schemas.microsoft.com/office/drawing/2014/main" id="{A1865863-3E52-43FA-9297-3A575C3D11F3}"/>
              </a:ext>
            </a:extLst>
          </p:cNvPr>
          <p:cNvSpPr/>
          <p:nvPr/>
        </p:nvSpPr>
        <p:spPr>
          <a:xfrm>
            <a:off x="1088615" y="3011151"/>
            <a:ext cx="9542972" cy="265759"/>
          </a:xfrm>
          <a:prstGeom prst="notched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3765"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grpSp>
        <p:nvGrpSpPr>
          <p:cNvPr id="44" name="组合 43">
            <a:extLst>
              <a:ext uri="{FF2B5EF4-FFF2-40B4-BE49-F238E27FC236}">
                <a16:creationId xmlns:a16="http://schemas.microsoft.com/office/drawing/2014/main" id="{E3779259-339C-47E5-844A-A5CCF7994D67}"/>
              </a:ext>
            </a:extLst>
          </p:cNvPr>
          <p:cNvGrpSpPr/>
          <p:nvPr/>
        </p:nvGrpSpPr>
        <p:grpSpPr>
          <a:xfrm>
            <a:off x="1526380" y="2339371"/>
            <a:ext cx="1546571" cy="1546571"/>
            <a:chOff x="1278794" y="3334906"/>
            <a:chExt cx="914014" cy="914014"/>
          </a:xfrm>
        </p:grpSpPr>
        <p:grpSp>
          <p:nvGrpSpPr>
            <p:cNvPr id="72" name="组合 71">
              <a:extLst>
                <a:ext uri="{FF2B5EF4-FFF2-40B4-BE49-F238E27FC236}">
                  <a16:creationId xmlns:a16="http://schemas.microsoft.com/office/drawing/2014/main" id="{120D5961-D482-4F6B-A246-DA608A8B61FD}"/>
                </a:ext>
              </a:extLst>
            </p:cNvPr>
            <p:cNvGrpSpPr/>
            <p:nvPr/>
          </p:nvGrpSpPr>
          <p:grpSpPr>
            <a:xfrm>
              <a:off x="1278794" y="3334906"/>
              <a:ext cx="914014" cy="914014"/>
              <a:chOff x="304800" y="673100"/>
              <a:chExt cx="4000500" cy="4000500"/>
            </a:xfrm>
            <a:effectLst>
              <a:outerShdw blurRad="444500" dist="254000" dir="8100000" algn="tr" rotWithShape="0">
                <a:prstClr val="black">
                  <a:alpha val="50000"/>
                </a:prstClr>
              </a:outerShdw>
            </a:effectLst>
          </p:grpSpPr>
          <p:sp>
            <p:nvSpPr>
              <p:cNvPr id="74" name="同心圆 17">
                <a:extLst>
                  <a:ext uri="{FF2B5EF4-FFF2-40B4-BE49-F238E27FC236}">
                    <a16:creationId xmlns:a16="http://schemas.microsoft.com/office/drawing/2014/main" id="{1D02BB23-0737-4425-8DEB-C2326F9F7A53}"/>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solidFill>
                    <a:schemeClr val="tx1"/>
                  </a:solidFill>
                </a:endParaRPr>
              </a:p>
            </p:txBody>
          </p:sp>
          <p:sp>
            <p:nvSpPr>
              <p:cNvPr id="75" name="椭圆 74">
                <a:extLst>
                  <a:ext uri="{FF2B5EF4-FFF2-40B4-BE49-F238E27FC236}">
                    <a16:creationId xmlns:a16="http://schemas.microsoft.com/office/drawing/2014/main" id="{1E41E86A-30C4-4CB4-A54D-76DE797A1B5E}"/>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p>
            </p:txBody>
          </p:sp>
        </p:grpSp>
        <p:sp>
          <p:nvSpPr>
            <p:cNvPr id="73" name="TextBox 16">
              <a:extLst>
                <a:ext uri="{FF2B5EF4-FFF2-40B4-BE49-F238E27FC236}">
                  <a16:creationId xmlns:a16="http://schemas.microsoft.com/office/drawing/2014/main" id="{A540A2D4-1B2A-48F8-AE5B-1EAEE47E335D}"/>
                </a:ext>
              </a:extLst>
            </p:cNvPr>
            <p:cNvSpPr txBox="1"/>
            <p:nvPr/>
          </p:nvSpPr>
          <p:spPr>
            <a:xfrm>
              <a:off x="1442373" y="3742514"/>
              <a:ext cx="584909" cy="19098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500" b="1" dirty="0">
                  <a:latin typeface="微软雅黑" panose="020B0503020204020204" pitchFamily="34" charset="-122"/>
                  <a:ea typeface="微软雅黑" panose="020B0503020204020204" pitchFamily="34" charset="-122"/>
                </a:rPr>
                <a:t>添加标题</a:t>
              </a:r>
            </a:p>
          </p:txBody>
        </p:sp>
      </p:grpSp>
      <p:sp>
        <p:nvSpPr>
          <p:cNvPr id="45" name="椭圆 44">
            <a:extLst>
              <a:ext uri="{FF2B5EF4-FFF2-40B4-BE49-F238E27FC236}">
                <a16:creationId xmlns:a16="http://schemas.microsoft.com/office/drawing/2014/main" id="{34980D2A-2387-45B9-84E8-ECB1393DB4CE}"/>
              </a:ext>
            </a:extLst>
          </p:cNvPr>
          <p:cNvSpPr/>
          <p:nvPr/>
        </p:nvSpPr>
        <p:spPr>
          <a:xfrm>
            <a:off x="1503495" y="1923015"/>
            <a:ext cx="750032" cy="750032"/>
          </a:xfrm>
          <a:prstGeom prst="ellipse">
            <a:avLst/>
          </a:prstGeom>
          <a:solidFill>
            <a:srgbClr val="00206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dirty="0"/>
          </a:p>
        </p:txBody>
      </p:sp>
      <p:sp>
        <p:nvSpPr>
          <p:cNvPr id="46" name="Freeform 34">
            <a:extLst>
              <a:ext uri="{FF2B5EF4-FFF2-40B4-BE49-F238E27FC236}">
                <a16:creationId xmlns:a16="http://schemas.microsoft.com/office/drawing/2014/main" id="{345707CB-7B1F-4AF4-AEAF-86C6FF68931C}"/>
              </a:ext>
            </a:extLst>
          </p:cNvPr>
          <p:cNvSpPr>
            <a:spLocks noEditPoints="1"/>
          </p:cNvSpPr>
          <p:nvPr/>
        </p:nvSpPr>
        <p:spPr bwMode="auto">
          <a:xfrm>
            <a:off x="1708720" y="2098711"/>
            <a:ext cx="388304" cy="398639"/>
          </a:xfrm>
          <a:custGeom>
            <a:avLst/>
            <a:gdLst>
              <a:gd name="T0" fmla="*/ 261 w 447"/>
              <a:gd name="T1" fmla="*/ 25 h 460"/>
              <a:gd name="T2" fmla="*/ 286 w 447"/>
              <a:gd name="T3" fmla="*/ 99 h 460"/>
              <a:gd name="T4" fmla="*/ 310 w 447"/>
              <a:gd name="T5" fmla="*/ 25 h 460"/>
              <a:gd name="T6" fmla="*/ 124 w 447"/>
              <a:gd name="T7" fmla="*/ 3 h 460"/>
              <a:gd name="T8" fmla="*/ 100 w 447"/>
              <a:gd name="T9" fmla="*/ 28 h 460"/>
              <a:gd name="T10" fmla="*/ 125 w 447"/>
              <a:gd name="T11" fmla="*/ 103 h 460"/>
              <a:gd name="T12" fmla="*/ 149 w 447"/>
              <a:gd name="T13" fmla="*/ 28 h 460"/>
              <a:gd name="T14" fmla="*/ 31 w 447"/>
              <a:gd name="T15" fmla="*/ 70 h 460"/>
              <a:gd name="T16" fmla="*/ 7 w 447"/>
              <a:gd name="T17" fmla="*/ 82 h 460"/>
              <a:gd name="T18" fmla="*/ 0 w 447"/>
              <a:gd name="T19" fmla="*/ 401 h 460"/>
              <a:gd name="T20" fmla="*/ 31 w 447"/>
              <a:gd name="T21" fmla="*/ 436 h 460"/>
              <a:gd name="T22" fmla="*/ 237 w 447"/>
              <a:gd name="T23" fmla="*/ 397 h 460"/>
              <a:gd name="T24" fmla="*/ 153 w 447"/>
              <a:gd name="T25" fmla="*/ 302 h 460"/>
              <a:gd name="T26" fmla="*/ 241 w 447"/>
              <a:gd name="T27" fmla="*/ 314 h 460"/>
              <a:gd name="T28" fmla="*/ 265 w 447"/>
              <a:gd name="T29" fmla="*/ 278 h 460"/>
              <a:gd name="T30" fmla="*/ 359 w 447"/>
              <a:gd name="T31" fmla="*/ 174 h 460"/>
              <a:gd name="T32" fmla="*/ 399 w 447"/>
              <a:gd name="T33" fmla="*/ 267 h 460"/>
              <a:gd name="T34" fmla="*/ 392 w 447"/>
              <a:gd name="T35" fmla="*/ 82 h 460"/>
              <a:gd name="T36" fmla="*/ 325 w 447"/>
              <a:gd name="T37" fmla="*/ 70 h 460"/>
              <a:gd name="T38" fmla="*/ 313 w 447"/>
              <a:gd name="T39" fmla="*/ 108 h 460"/>
              <a:gd name="T40" fmla="*/ 256 w 447"/>
              <a:gd name="T41" fmla="*/ 108 h 460"/>
              <a:gd name="T42" fmla="*/ 245 w 447"/>
              <a:gd name="T43" fmla="*/ 70 h 460"/>
              <a:gd name="T44" fmla="*/ 165 w 447"/>
              <a:gd name="T45" fmla="*/ 91 h 460"/>
              <a:gd name="T46" fmla="*/ 125 w 447"/>
              <a:gd name="T47" fmla="*/ 115 h 460"/>
              <a:gd name="T48" fmla="*/ 85 w 447"/>
              <a:gd name="T49" fmla="*/ 91 h 460"/>
              <a:gd name="T50" fmla="*/ 31 w 447"/>
              <a:gd name="T51" fmla="*/ 70 h 460"/>
              <a:gd name="T52" fmla="*/ 40 w 447"/>
              <a:gd name="T53" fmla="*/ 174 h 460"/>
              <a:gd name="T54" fmla="*/ 129 w 447"/>
              <a:gd name="T55" fmla="*/ 278 h 460"/>
              <a:gd name="T56" fmla="*/ 40 w 447"/>
              <a:gd name="T57" fmla="*/ 174 h 460"/>
              <a:gd name="T58" fmla="*/ 153 w 447"/>
              <a:gd name="T59" fmla="*/ 174 h 460"/>
              <a:gd name="T60" fmla="*/ 241 w 447"/>
              <a:gd name="T61" fmla="*/ 278 h 460"/>
              <a:gd name="T62" fmla="*/ 153 w 447"/>
              <a:gd name="T63" fmla="*/ 174 h 460"/>
              <a:gd name="T64" fmla="*/ 352 w 447"/>
              <a:gd name="T65" fmla="*/ 281 h 460"/>
              <a:gd name="T66" fmla="*/ 357 w 447"/>
              <a:gd name="T67" fmla="*/ 460 h 460"/>
              <a:gd name="T68" fmla="*/ 357 w 447"/>
              <a:gd name="T69" fmla="*/ 281 h 460"/>
              <a:gd name="T70" fmla="*/ 40 w 447"/>
              <a:gd name="T71" fmla="*/ 302 h 460"/>
              <a:gd name="T72" fmla="*/ 129 w 447"/>
              <a:gd name="T73" fmla="*/ 302 h 460"/>
              <a:gd name="T74" fmla="*/ 40 w 447"/>
              <a:gd name="T75" fmla="*/ 397 h 460"/>
              <a:gd name="T76" fmla="*/ 319 w 447"/>
              <a:gd name="T77" fmla="*/ 316 h 460"/>
              <a:gd name="T78" fmla="*/ 414 w 447"/>
              <a:gd name="T79" fmla="*/ 316 h 460"/>
              <a:gd name="T80" fmla="*/ 364 w 447"/>
              <a:gd name="T81" fmla="*/ 432 h 460"/>
              <a:gd name="T82" fmla="*/ 371 w 447"/>
              <a:gd name="T83" fmla="*/ 345 h 460"/>
              <a:gd name="T84" fmla="*/ 352 w 447"/>
              <a:gd name="T85" fmla="*/ 345 h 460"/>
              <a:gd name="T86" fmla="*/ 316 w 447"/>
              <a:gd name="T87" fmla="*/ 346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7" h="460">
                <a:moveTo>
                  <a:pt x="285" y="0"/>
                </a:moveTo>
                <a:cubicBezTo>
                  <a:pt x="272" y="0"/>
                  <a:pt x="261" y="12"/>
                  <a:pt x="261" y="25"/>
                </a:cubicBezTo>
                <a:lnTo>
                  <a:pt x="261" y="75"/>
                </a:lnTo>
                <a:cubicBezTo>
                  <a:pt x="261" y="88"/>
                  <a:pt x="273" y="99"/>
                  <a:pt x="286" y="99"/>
                </a:cubicBezTo>
                <a:cubicBezTo>
                  <a:pt x="298" y="99"/>
                  <a:pt x="310" y="88"/>
                  <a:pt x="310" y="75"/>
                </a:cubicBezTo>
                <a:lnTo>
                  <a:pt x="310" y="25"/>
                </a:lnTo>
                <a:cubicBezTo>
                  <a:pt x="310" y="12"/>
                  <a:pt x="298" y="0"/>
                  <a:pt x="285" y="0"/>
                </a:cubicBezTo>
                <a:close/>
                <a:moveTo>
                  <a:pt x="124" y="3"/>
                </a:moveTo>
                <a:lnTo>
                  <a:pt x="124" y="3"/>
                </a:lnTo>
                <a:cubicBezTo>
                  <a:pt x="111" y="3"/>
                  <a:pt x="100" y="15"/>
                  <a:pt x="100" y="28"/>
                </a:cubicBezTo>
                <a:lnTo>
                  <a:pt x="100" y="78"/>
                </a:lnTo>
                <a:cubicBezTo>
                  <a:pt x="100" y="91"/>
                  <a:pt x="112" y="103"/>
                  <a:pt x="125" y="103"/>
                </a:cubicBezTo>
                <a:cubicBezTo>
                  <a:pt x="138" y="103"/>
                  <a:pt x="149" y="91"/>
                  <a:pt x="149" y="78"/>
                </a:cubicBezTo>
                <a:lnTo>
                  <a:pt x="149" y="28"/>
                </a:lnTo>
                <a:cubicBezTo>
                  <a:pt x="150" y="15"/>
                  <a:pt x="138" y="3"/>
                  <a:pt x="124" y="3"/>
                </a:cubicBezTo>
                <a:close/>
                <a:moveTo>
                  <a:pt x="31" y="70"/>
                </a:moveTo>
                <a:lnTo>
                  <a:pt x="31" y="70"/>
                </a:lnTo>
                <a:cubicBezTo>
                  <a:pt x="21" y="70"/>
                  <a:pt x="13" y="75"/>
                  <a:pt x="7" y="82"/>
                </a:cubicBezTo>
                <a:cubicBezTo>
                  <a:pt x="2" y="89"/>
                  <a:pt x="0" y="97"/>
                  <a:pt x="0" y="105"/>
                </a:cubicBezTo>
                <a:lnTo>
                  <a:pt x="0" y="401"/>
                </a:lnTo>
                <a:cubicBezTo>
                  <a:pt x="0" y="410"/>
                  <a:pt x="2" y="418"/>
                  <a:pt x="7" y="424"/>
                </a:cubicBezTo>
                <a:cubicBezTo>
                  <a:pt x="13" y="431"/>
                  <a:pt x="21" y="436"/>
                  <a:pt x="31" y="436"/>
                </a:cubicBezTo>
                <a:lnTo>
                  <a:pt x="262" y="436"/>
                </a:lnTo>
                <a:cubicBezTo>
                  <a:pt x="251" y="425"/>
                  <a:pt x="243" y="412"/>
                  <a:pt x="237" y="397"/>
                </a:cubicBezTo>
                <a:lnTo>
                  <a:pt x="153" y="397"/>
                </a:lnTo>
                <a:lnTo>
                  <a:pt x="153" y="302"/>
                </a:lnTo>
                <a:lnTo>
                  <a:pt x="241" y="302"/>
                </a:lnTo>
                <a:lnTo>
                  <a:pt x="241" y="314"/>
                </a:lnTo>
                <a:cubicBezTo>
                  <a:pt x="247" y="301"/>
                  <a:pt x="256" y="288"/>
                  <a:pt x="267" y="278"/>
                </a:cubicBezTo>
                <a:lnTo>
                  <a:pt x="265" y="278"/>
                </a:lnTo>
                <a:lnTo>
                  <a:pt x="265" y="174"/>
                </a:lnTo>
                <a:lnTo>
                  <a:pt x="359" y="174"/>
                </a:lnTo>
                <a:lnTo>
                  <a:pt x="359" y="251"/>
                </a:lnTo>
                <a:cubicBezTo>
                  <a:pt x="374" y="254"/>
                  <a:pt x="387" y="259"/>
                  <a:pt x="399" y="267"/>
                </a:cubicBezTo>
                <a:lnTo>
                  <a:pt x="399" y="105"/>
                </a:lnTo>
                <a:cubicBezTo>
                  <a:pt x="399" y="97"/>
                  <a:pt x="397" y="89"/>
                  <a:pt x="392" y="82"/>
                </a:cubicBezTo>
                <a:cubicBezTo>
                  <a:pt x="386" y="75"/>
                  <a:pt x="377" y="70"/>
                  <a:pt x="367" y="70"/>
                </a:cubicBezTo>
                <a:lnTo>
                  <a:pt x="325" y="70"/>
                </a:lnTo>
                <a:lnTo>
                  <a:pt x="325" y="91"/>
                </a:lnTo>
                <a:cubicBezTo>
                  <a:pt x="325" y="97"/>
                  <a:pt x="321" y="103"/>
                  <a:pt x="313" y="108"/>
                </a:cubicBezTo>
                <a:cubicBezTo>
                  <a:pt x="306" y="112"/>
                  <a:pt x="295" y="115"/>
                  <a:pt x="285" y="115"/>
                </a:cubicBezTo>
                <a:cubicBezTo>
                  <a:pt x="274" y="115"/>
                  <a:pt x="264" y="112"/>
                  <a:pt x="256" y="108"/>
                </a:cubicBezTo>
                <a:cubicBezTo>
                  <a:pt x="249" y="103"/>
                  <a:pt x="245" y="97"/>
                  <a:pt x="245" y="91"/>
                </a:cubicBezTo>
                <a:lnTo>
                  <a:pt x="245" y="70"/>
                </a:lnTo>
                <a:lnTo>
                  <a:pt x="165" y="70"/>
                </a:lnTo>
                <a:lnTo>
                  <a:pt x="165" y="91"/>
                </a:lnTo>
                <a:cubicBezTo>
                  <a:pt x="165" y="97"/>
                  <a:pt x="161" y="103"/>
                  <a:pt x="153" y="108"/>
                </a:cubicBezTo>
                <a:cubicBezTo>
                  <a:pt x="146" y="112"/>
                  <a:pt x="135" y="115"/>
                  <a:pt x="125" y="115"/>
                </a:cubicBezTo>
                <a:cubicBezTo>
                  <a:pt x="114" y="115"/>
                  <a:pt x="104" y="112"/>
                  <a:pt x="96" y="108"/>
                </a:cubicBezTo>
                <a:cubicBezTo>
                  <a:pt x="89" y="103"/>
                  <a:pt x="85" y="97"/>
                  <a:pt x="85" y="91"/>
                </a:cubicBezTo>
                <a:lnTo>
                  <a:pt x="85" y="70"/>
                </a:lnTo>
                <a:lnTo>
                  <a:pt x="31" y="70"/>
                </a:lnTo>
                <a:close/>
                <a:moveTo>
                  <a:pt x="40" y="174"/>
                </a:moveTo>
                <a:lnTo>
                  <a:pt x="40" y="174"/>
                </a:lnTo>
                <a:lnTo>
                  <a:pt x="129" y="174"/>
                </a:lnTo>
                <a:lnTo>
                  <a:pt x="129" y="278"/>
                </a:lnTo>
                <a:lnTo>
                  <a:pt x="40" y="278"/>
                </a:lnTo>
                <a:lnTo>
                  <a:pt x="40" y="174"/>
                </a:lnTo>
                <a:close/>
                <a:moveTo>
                  <a:pt x="153" y="174"/>
                </a:moveTo>
                <a:lnTo>
                  <a:pt x="153" y="174"/>
                </a:lnTo>
                <a:lnTo>
                  <a:pt x="241" y="174"/>
                </a:lnTo>
                <a:lnTo>
                  <a:pt x="241" y="278"/>
                </a:lnTo>
                <a:lnTo>
                  <a:pt x="153" y="278"/>
                </a:lnTo>
                <a:lnTo>
                  <a:pt x="153" y="174"/>
                </a:lnTo>
                <a:close/>
                <a:moveTo>
                  <a:pt x="352" y="281"/>
                </a:moveTo>
                <a:lnTo>
                  <a:pt x="352" y="281"/>
                </a:lnTo>
                <a:cubicBezTo>
                  <a:pt x="305" y="283"/>
                  <a:pt x="267" y="322"/>
                  <a:pt x="267" y="370"/>
                </a:cubicBezTo>
                <a:cubicBezTo>
                  <a:pt x="267" y="420"/>
                  <a:pt x="307" y="460"/>
                  <a:pt x="357" y="460"/>
                </a:cubicBezTo>
                <a:cubicBezTo>
                  <a:pt x="407" y="460"/>
                  <a:pt x="447" y="420"/>
                  <a:pt x="447" y="370"/>
                </a:cubicBezTo>
                <a:cubicBezTo>
                  <a:pt x="447" y="321"/>
                  <a:pt x="407" y="281"/>
                  <a:pt x="357" y="281"/>
                </a:cubicBezTo>
                <a:cubicBezTo>
                  <a:pt x="355" y="281"/>
                  <a:pt x="354" y="281"/>
                  <a:pt x="352" y="281"/>
                </a:cubicBezTo>
                <a:close/>
                <a:moveTo>
                  <a:pt x="40" y="302"/>
                </a:moveTo>
                <a:lnTo>
                  <a:pt x="40" y="302"/>
                </a:lnTo>
                <a:lnTo>
                  <a:pt x="129" y="302"/>
                </a:lnTo>
                <a:lnTo>
                  <a:pt x="129" y="397"/>
                </a:lnTo>
                <a:lnTo>
                  <a:pt x="40" y="397"/>
                </a:lnTo>
                <a:lnTo>
                  <a:pt x="40" y="302"/>
                </a:lnTo>
                <a:close/>
                <a:moveTo>
                  <a:pt x="319" y="316"/>
                </a:moveTo>
                <a:lnTo>
                  <a:pt x="319" y="316"/>
                </a:lnTo>
                <a:lnTo>
                  <a:pt x="414" y="316"/>
                </a:lnTo>
                <a:lnTo>
                  <a:pt x="414" y="330"/>
                </a:lnTo>
                <a:lnTo>
                  <a:pt x="364" y="432"/>
                </a:lnTo>
                <a:lnTo>
                  <a:pt x="329" y="432"/>
                </a:lnTo>
                <a:lnTo>
                  <a:pt x="371" y="345"/>
                </a:lnTo>
                <a:cubicBezTo>
                  <a:pt x="371" y="345"/>
                  <a:pt x="365" y="345"/>
                  <a:pt x="362" y="345"/>
                </a:cubicBezTo>
                <a:cubicBezTo>
                  <a:pt x="359" y="345"/>
                  <a:pt x="355" y="345"/>
                  <a:pt x="352" y="345"/>
                </a:cubicBezTo>
                <a:cubicBezTo>
                  <a:pt x="348" y="345"/>
                  <a:pt x="345" y="345"/>
                  <a:pt x="341" y="345"/>
                </a:cubicBezTo>
                <a:cubicBezTo>
                  <a:pt x="334" y="346"/>
                  <a:pt x="325" y="346"/>
                  <a:pt x="316" y="346"/>
                </a:cubicBezTo>
                <a:lnTo>
                  <a:pt x="319" y="316"/>
                </a:lnTo>
                <a:close/>
              </a:path>
            </a:pathLst>
          </a:custGeom>
          <a:solidFill>
            <a:schemeClr val="bg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500"/>
          </a:p>
        </p:txBody>
      </p:sp>
      <p:sp>
        <p:nvSpPr>
          <p:cNvPr id="47" name="TextBox 42">
            <a:extLst>
              <a:ext uri="{FF2B5EF4-FFF2-40B4-BE49-F238E27FC236}">
                <a16:creationId xmlns:a16="http://schemas.microsoft.com/office/drawing/2014/main" id="{75E5A747-674F-4F68-B58E-B9287E85D99C}"/>
              </a:ext>
            </a:extLst>
          </p:cNvPr>
          <p:cNvSpPr txBox="1"/>
          <p:nvPr/>
        </p:nvSpPr>
        <p:spPr>
          <a:xfrm>
            <a:off x="3636213" y="4203377"/>
            <a:ext cx="1638111" cy="1819472"/>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grpSp>
        <p:nvGrpSpPr>
          <p:cNvPr id="48" name="组合 47">
            <a:extLst>
              <a:ext uri="{FF2B5EF4-FFF2-40B4-BE49-F238E27FC236}">
                <a16:creationId xmlns:a16="http://schemas.microsoft.com/office/drawing/2014/main" id="{774FC8F0-E8D3-4DE4-B154-94310E92BF5B}"/>
              </a:ext>
            </a:extLst>
          </p:cNvPr>
          <p:cNvGrpSpPr/>
          <p:nvPr/>
        </p:nvGrpSpPr>
        <p:grpSpPr>
          <a:xfrm>
            <a:off x="3654668" y="2365209"/>
            <a:ext cx="1546571" cy="1546571"/>
            <a:chOff x="1278794" y="3334906"/>
            <a:chExt cx="914014" cy="914014"/>
          </a:xfrm>
        </p:grpSpPr>
        <p:grpSp>
          <p:nvGrpSpPr>
            <p:cNvPr id="68" name="组合 67">
              <a:extLst>
                <a:ext uri="{FF2B5EF4-FFF2-40B4-BE49-F238E27FC236}">
                  <a16:creationId xmlns:a16="http://schemas.microsoft.com/office/drawing/2014/main" id="{6F9F9063-4E15-4FB9-88A5-AD0D94EECFB6}"/>
                </a:ext>
              </a:extLst>
            </p:cNvPr>
            <p:cNvGrpSpPr/>
            <p:nvPr/>
          </p:nvGrpSpPr>
          <p:grpSpPr>
            <a:xfrm>
              <a:off x="1278794" y="3334906"/>
              <a:ext cx="914014" cy="914014"/>
              <a:chOff x="304800" y="673100"/>
              <a:chExt cx="4000500" cy="4000500"/>
            </a:xfrm>
            <a:effectLst>
              <a:outerShdw blurRad="444500" dist="254000" dir="8100000" algn="tr" rotWithShape="0">
                <a:prstClr val="black">
                  <a:alpha val="50000"/>
                </a:prstClr>
              </a:outerShdw>
            </a:effectLst>
          </p:grpSpPr>
          <p:sp>
            <p:nvSpPr>
              <p:cNvPr id="70" name="同心圆 46">
                <a:extLst>
                  <a:ext uri="{FF2B5EF4-FFF2-40B4-BE49-F238E27FC236}">
                    <a16:creationId xmlns:a16="http://schemas.microsoft.com/office/drawing/2014/main" id="{58700605-2B29-475F-816A-E2CDDD50A677}"/>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solidFill>
                    <a:schemeClr val="tx1"/>
                  </a:solidFill>
                </a:endParaRPr>
              </a:p>
            </p:txBody>
          </p:sp>
          <p:sp>
            <p:nvSpPr>
              <p:cNvPr id="71" name="椭圆 70">
                <a:extLst>
                  <a:ext uri="{FF2B5EF4-FFF2-40B4-BE49-F238E27FC236}">
                    <a16:creationId xmlns:a16="http://schemas.microsoft.com/office/drawing/2014/main" id="{693CC044-6D65-4701-8D46-35F223667DE7}"/>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p>
            </p:txBody>
          </p:sp>
        </p:grpSp>
        <p:sp>
          <p:nvSpPr>
            <p:cNvPr id="69" name="TextBox 45">
              <a:extLst>
                <a:ext uri="{FF2B5EF4-FFF2-40B4-BE49-F238E27FC236}">
                  <a16:creationId xmlns:a16="http://schemas.microsoft.com/office/drawing/2014/main" id="{83EA8761-7C5B-4D41-A759-EA679F6600EB}"/>
                </a:ext>
              </a:extLst>
            </p:cNvPr>
            <p:cNvSpPr txBox="1"/>
            <p:nvPr/>
          </p:nvSpPr>
          <p:spPr>
            <a:xfrm>
              <a:off x="1442373" y="3742514"/>
              <a:ext cx="584909" cy="19098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500" b="1" dirty="0">
                  <a:latin typeface="微软雅黑" panose="020B0503020204020204" pitchFamily="34" charset="-122"/>
                  <a:ea typeface="微软雅黑" panose="020B0503020204020204" pitchFamily="34" charset="-122"/>
                </a:rPr>
                <a:t>添加标题</a:t>
              </a:r>
            </a:p>
          </p:txBody>
        </p:sp>
      </p:grpSp>
      <p:sp>
        <p:nvSpPr>
          <p:cNvPr id="49" name="椭圆 48">
            <a:extLst>
              <a:ext uri="{FF2B5EF4-FFF2-40B4-BE49-F238E27FC236}">
                <a16:creationId xmlns:a16="http://schemas.microsoft.com/office/drawing/2014/main" id="{7D004BEC-D485-49C1-9B9F-6EAE3777D0EE}"/>
              </a:ext>
            </a:extLst>
          </p:cNvPr>
          <p:cNvSpPr/>
          <p:nvPr/>
        </p:nvSpPr>
        <p:spPr>
          <a:xfrm>
            <a:off x="3632522" y="1948852"/>
            <a:ext cx="750032" cy="750032"/>
          </a:xfrm>
          <a:prstGeom prst="ellipse">
            <a:avLst/>
          </a:prstGeom>
          <a:solidFill>
            <a:srgbClr val="00206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dirty="0"/>
          </a:p>
        </p:txBody>
      </p:sp>
      <p:sp>
        <p:nvSpPr>
          <p:cNvPr id="50" name="KSO_Shape">
            <a:extLst>
              <a:ext uri="{FF2B5EF4-FFF2-40B4-BE49-F238E27FC236}">
                <a16:creationId xmlns:a16="http://schemas.microsoft.com/office/drawing/2014/main" id="{5CFC6FCD-22D0-4974-8387-2F057E2DBC60}"/>
              </a:ext>
            </a:extLst>
          </p:cNvPr>
          <p:cNvSpPr/>
          <p:nvPr/>
        </p:nvSpPr>
        <p:spPr bwMode="auto">
          <a:xfrm>
            <a:off x="3783119" y="2120858"/>
            <a:ext cx="469508" cy="398639"/>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sp>
        <p:nvSpPr>
          <p:cNvPr id="51" name="TextBox 54">
            <a:extLst>
              <a:ext uri="{FF2B5EF4-FFF2-40B4-BE49-F238E27FC236}">
                <a16:creationId xmlns:a16="http://schemas.microsoft.com/office/drawing/2014/main" id="{053E4335-43EC-4879-95A9-44619A10A0DF}"/>
              </a:ext>
            </a:extLst>
          </p:cNvPr>
          <p:cNvSpPr txBox="1"/>
          <p:nvPr/>
        </p:nvSpPr>
        <p:spPr>
          <a:xfrm>
            <a:off x="5787386" y="4185660"/>
            <a:ext cx="1638111" cy="1819472"/>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grpSp>
        <p:nvGrpSpPr>
          <p:cNvPr id="52" name="组合 51">
            <a:extLst>
              <a:ext uri="{FF2B5EF4-FFF2-40B4-BE49-F238E27FC236}">
                <a16:creationId xmlns:a16="http://schemas.microsoft.com/office/drawing/2014/main" id="{1F82F52B-51E2-4A61-83E6-324110F0A48F}"/>
              </a:ext>
            </a:extLst>
          </p:cNvPr>
          <p:cNvGrpSpPr/>
          <p:nvPr/>
        </p:nvGrpSpPr>
        <p:grpSpPr>
          <a:xfrm>
            <a:off x="5806580" y="2347491"/>
            <a:ext cx="1546571" cy="1546571"/>
            <a:chOff x="1278794" y="3334906"/>
            <a:chExt cx="914014" cy="914014"/>
          </a:xfrm>
        </p:grpSpPr>
        <p:grpSp>
          <p:nvGrpSpPr>
            <p:cNvPr id="64" name="组合 63">
              <a:extLst>
                <a:ext uri="{FF2B5EF4-FFF2-40B4-BE49-F238E27FC236}">
                  <a16:creationId xmlns:a16="http://schemas.microsoft.com/office/drawing/2014/main" id="{0042D490-C1E3-4C9C-A3A9-9CCD1F06B09C}"/>
                </a:ext>
              </a:extLst>
            </p:cNvPr>
            <p:cNvGrpSpPr/>
            <p:nvPr/>
          </p:nvGrpSpPr>
          <p:grpSpPr>
            <a:xfrm>
              <a:off x="1278794" y="3334906"/>
              <a:ext cx="914014" cy="914014"/>
              <a:chOff x="304800" y="673100"/>
              <a:chExt cx="4000500" cy="4000500"/>
            </a:xfrm>
            <a:effectLst>
              <a:outerShdw blurRad="444500" dist="254000" dir="8100000" algn="tr" rotWithShape="0">
                <a:prstClr val="black">
                  <a:alpha val="50000"/>
                </a:prstClr>
              </a:outerShdw>
            </a:effectLst>
          </p:grpSpPr>
          <p:sp>
            <p:nvSpPr>
              <p:cNvPr id="66" name="同心圆 58">
                <a:extLst>
                  <a:ext uri="{FF2B5EF4-FFF2-40B4-BE49-F238E27FC236}">
                    <a16:creationId xmlns:a16="http://schemas.microsoft.com/office/drawing/2014/main" id="{B37F0D03-6A35-4968-BBA4-B616A117C002}"/>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solidFill>
                    <a:schemeClr val="tx1"/>
                  </a:solidFill>
                </a:endParaRPr>
              </a:p>
            </p:txBody>
          </p:sp>
          <p:sp>
            <p:nvSpPr>
              <p:cNvPr id="67" name="椭圆 66">
                <a:extLst>
                  <a:ext uri="{FF2B5EF4-FFF2-40B4-BE49-F238E27FC236}">
                    <a16:creationId xmlns:a16="http://schemas.microsoft.com/office/drawing/2014/main" id="{4A0EB275-5D58-41F1-957A-E25D83BB847B}"/>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p>
            </p:txBody>
          </p:sp>
        </p:grpSp>
        <p:sp>
          <p:nvSpPr>
            <p:cNvPr id="65" name="TextBox 57">
              <a:extLst>
                <a:ext uri="{FF2B5EF4-FFF2-40B4-BE49-F238E27FC236}">
                  <a16:creationId xmlns:a16="http://schemas.microsoft.com/office/drawing/2014/main" id="{4871B958-6C54-4210-A9F0-68756FC1BFB7}"/>
                </a:ext>
              </a:extLst>
            </p:cNvPr>
            <p:cNvSpPr txBox="1"/>
            <p:nvPr/>
          </p:nvSpPr>
          <p:spPr>
            <a:xfrm>
              <a:off x="1442373" y="3742514"/>
              <a:ext cx="584909" cy="19098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500" b="1" dirty="0">
                  <a:latin typeface="微软雅黑" panose="020B0503020204020204" pitchFamily="34" charset="-122"/>
                  <a:ea typeface="微软雅黑" panose="020B0503020204020204" pitchFamily="34" charset="-122"/>
                </a:rPr>
                <a:t>添加标题</a:t>
              </a:r>
            </a:p>
          </p:txBody>
        </p:sp>
      </p:grpSp>
      <p:sp>
        <p:nvSpPr>
          <p:cNvPr id="53" name="椭圆 52">
            <a:extLst>
              <a:ext uri="{FF2B5EF4-FFF2-40B4-BE49-F238E27FC236}">
                <a16:creationId xmlns:a16="http://schemas.microsoft.com/office/drawing/2014/main" id="{DA8147A3-5078-463F-9407-21D818FC23B5}"/>
              </a:ext>
            </a:extLst>
          </p:cNvPr>
          <p:cNvSpPr/>
          <p:nvPr/>
        </p:nvSpPr>
        <p:spPr>
          <a:xfrm>
            <a:off x="5783695" y="1931135"/>
            <a:ext cx="750032" cy="750032"/>
          </a:xfrm>
          <a:prstGeom prst="ellipse">
            <a:avLst/>
          </a:prstGeom>
          <a:solidFill>
            <a:srgbClr val="00206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dirty="0"/>
          </a:p>
        </p:txBody>
      </p:sp>
      <p:sp>
        <p:nvSpPr>
          <p:cNvPr id="54" name="KSO_Shape">
            <a:extLst>
              <a:ext uri="{FF2B5EF4-FFF2-40B4-BE49-F238E27FC236}">
                <a16:creationId xmlns:a16="http://schemas.microsoft.com/office/drawing/2014/main" id="{6F3B9DC3-2739-413C-B7D2-455998B0741E}"/>
              </a:ext>
            </a:extLst>
          </p:cNvPr>
          <p:cNvSpPr/>
          <p:nvPr/>
        </p:nvSpPr>
        <p:spPr bwMode="auto">
          <a:xfrm>
            <a:off x="5923219" y="2076564"/>
            <a:ext cx="489440" cy="484272"/>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sp>
        <p:nvSpPr>
          <p:cNvPr id="55" name="TextBox 63">
            <a:extLst>
              <a:ext uri="{FF2B5EF4-FFF2-40B4-BE49-F238E27FC236}">
                <a16:creationId xmlns:a16="http://schemas.microsoft.com/office/drawing/2014/main" id="{0B2F5421-FBA7-458B-84F4-FF36881C9C15}"/>
              </a:ext>
            </a:extLst>
          </p:cNvPr>
          <p:cNvSpPr txBox="1"/>
          <p:nvPr/>
        </p:nvSpPr>
        <p:spPr>
          <a:xfrm>
            <a:off x="7930439" y="4185660"/>
            <a:ext cx="1638111" cy="1819472"/>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dirty="0"/>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grpSp>
        <p:nvGrpSpPr>
          <p:cNvPr id="56" name="组合 55">
            <a:extLst>
              <a:ext uri="{FF2B5EF4-FFF2-40B4-BE49-F238E27FC236}">
                <a16:creationId xmlns:a16="http://schemas.microsoft.com/office/drawing/2014/main" id="{4696EC94-26AF-426C-991E-5246AABA6851}"/>
              </a:ext>
            </a:extLst>
          </p:cNvPr>
          <p:cNvGrpSpPr/>
          <p:nvPr/>
        </p:nvGrpSpPr>
        <p:grpSpPr>
          <a:xfrm>
            <a:off x="7949633" y="2347491"/>
            <a:ext cx="1546571" cy="1546571"/>
            <a:chOff x="1278794" y="3334906"/>
            <a:chExt cx="914014" cy="914014"/>
          </a:xfrm>
        </p:grpSpPr>
        <p:grpSp>
          <p:nvGrpSpPr>
            <p:cNvPr id="60" name="组合 59">
              <a:extLst>
                <a:ext uri="{FF2B5EF4-FFF2-40B4-BE49-F238E27FC236}">
                  <a16:creationId xmlns:a16="http://schemas.microsoft.com/office/drawing/2014/main" id="{24B34F47-3C33-41A5-8016-97B3B1C29F10}"/>
                </a:ext>
              </a:extLst>
            </p:cNvPr>
            <p:cNvGrpSpPr/>
            <p:nvPr/>
          </p:nvGrpSpPr>
          <p:grpSpPr>
            <a:xfrm>
              <a:off x="1278794" y="3334906"/>
              <a:ext cx="914014" cy="914014"/>
              <a:chOff x="304800" y="673100"/>
              <a:chExt cx="4000500" cy="4000500"/>
            </a:xfrm>
            <a:effectLst>
              <a:outerShdw blurRad="444500" dist="254000" dir="8100000" algn="tr" rotWithShape="0">
                <a:prstClr val="black">
                  <a:alpha val="50000"/>
                </a:prstClr>
              </a:outerShdw>
            </a:effectLst>
          </p:grpSpPr>
          <p:sp>
            <p:nvSpPr>
              <p:cNvPr id="62" name="同心圆 67">
                <a:extLst>
                  <a:ext uri="{FF2B5EF4-FFF2-40B4-BE49-F238E27FC236}">
                    <a16:creationId xmlns:a16="http://schemas.microsoft.com/office/drawing/2014/main" id="{FBA5F080-CA7C-4031-BEBD-1F288600532D}"/>
                  </a:ext>
                </a:extLst>
              </p:cNvPr>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solidFill>
                    <a:schemeClr val="tx1"/>
                  </a:solidFill>
                </a:endParaRPr>
              </a:p>
            </p:txBody>
          </p:sp>
          <p:sp>
            <p:nvSpPr>
              <p:cNvPr id="63" name="椭圆 62">
                <a:extLst>
                  <a:ext uri="{FF2B5EF4-FFF2-40B4-BE49-F238E27FC236}">
                    <a16:creationId xmlns:a16="http://schemas.microsoft.com/office/drawing/2014/main" id="{5BB76997-6323-4DC0-8D3E-F80FBC0F330D}"/>
                  </a:ext>
                </a:extLst>
              </p:cNvPr>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a:p>
            </p:txBody>
          </p:sp>
        </p:grpSp>
        <p:sp>
          <p:nvSpPr>
            <p:cNvPr id="61" name="TextBox 66">
              <a:extLst>
                <a:ext uri="{FF2B5EF4-FFF2-40B4-BE49-F238E27FC236}">
                  <a16:creationId xmlns:a16="http://schemas.microsoft.com/office/drawing/2014/main" id="{2E7443B7-3CB5-440A-A7A7-770DCC81A8E9}"/>
                </a:ext>
              </a:extLst>
            </p:cNvPr>
            <p:cNvSpPr txBox="1"/>
            <p:nvPr/>
          </p:nvSpPr>
          <p:spPr>
            <a:xfrm>
              <a:off x="1442373" y="3742514"/>
              <a:ext cx="584909" cy="19098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500" b="1" dirty="0">
                  <a:latin typeface="微软雅黑" panose="020B0503020204020204" pitchFamily="34" charset="-122"/>
                  <a:ea typeface="微软雅黑" panose="020B0503020204020204" pitchFamily="34" charset="-122"/>
                </a:rPr>
                <a:t>添加标题</a:t>
              </a:r>
            </a:p>
          </p:txBody>
        </p:sp>
      </p:grpSp>
      <p:sp>
        <p:nvSpPr>
          <p:cNvPr id="57" name="椭圆 56">
            <a:extLst>
              <a:ext uri="{FF2B5EF4-FFF2-40B4-BE49-F238E27FC236}">
                <a16:creationId xmlns:a16="http://schemas.microsoft.com/office/drawing/2014/main" id="{B12B4FF2-04DC-462E-B80E-89DFE52C183F}"/>
              </a:ext>
            </a:extLst>
          </p:cNvPr>
          <p:cNvSpPr/>
          <p:nvPr/>
        </p:nvSpPr>
        <p:spPr>
          <a:xfrm>
            <a:off x="7926748" y="1931135"/>
            <a:ext cx="750032" cy="750032"/>
          </a:xfrm>
          <a:prstGeom prst="ellipse">
            <a:avLst/>
          </a:prstGeom>
          <a:solidFill>
            <a:srgbClr val="00206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500" dirty="0"/>
          </a:p>
        </p:txBody>
      </p:sp>
      <p:sp>
        <p:nvSpPr>
          <p:cNvPr id="58" name="KSO_Shape">
            <a:extLst>
              <a:ext uri="{FF2B5EF4-FFF2-40B4-BE49-F238E27FC236}">
                <a16:creationId xmlns:a16="http://schemas.microsoft.com/office/drawing/2014/main" id="{55BAA01B-D5DB-4214-A70C-CAD361C6E4AA}"/>
              </a:ext>
            </a:extLst>
          </p:cNvPr>
          <p:cNvSpPr/>
          <p:nvPr/>
        </p:nvSpPr>
        <p:spPr bwMode="auto">
          <a:xfrm>
            <a:off x="8078822" y="2097235"/>
            <a:ext cx="422262" cy="363943"/>
          </a:xfrm>
          <a:custGeom>
            <a:avLst/>
            <a:gdLst>
              <a:gd name="T0" fmla="*/ 838518 w 3856038"/>
              <a:gd name="T1" fmla="*/ 3035936 h 3319463"/>
              <a:gd name="T2" fmla="*/ 807086 w 3856038"/>
              <a:gd name="T3" fmla="*/ 3078481 h 3319463"/>
              <a:gd name="T4" fmla="*/ 345758 w 3856038"/>
              <a:gd name="T5" fmla="*/ 3083244 h 3319463"/>
              <a:gd name="T6" fmla="*/ 306705 w 3856038"/>
              <a:gd name="T7" fmla="*/ 3047684 h 3319463"/>
              <a:gd name="T8" fmla="*/ 1938189 w 3856038"/>
              <a:gd name="T9" fmla="*/ 1874411 h 3319463"/>
              <a:gd name="T10" fmla="*/ 2032113 w 3856038"/>
              <a:gd name="T11" fmla="*/ 1927728 h 3319463"/>
              <a:gd name="T12" fmla="*/ 2127625 w 3856038"/>
              <a:gd name="T13" fmla="*/ 1936931 h 3319463"/>
              <a:gd name="T14" fmla="*/ 2209174 w 3856038"/>
              <a:gd name="T15" fmla="*/ 1913446 h 3319463"/>
              <a:gd name="T16" fmla="*/ 2208222 w 3856038"/>
              <a:gd name="T17" fmla="*/ 3063251 h 3319463"/>
              <a:gd name="T18" fmla="*/ 2159673 w 3856038"/>
              <a:gd name="T19" fmla="*/ 3086101 h 3319463"/>
              <a:gd name="T20" fmla="*/ 1703060 w 3856038"/>
              <a:gd name="T21" fmla="*/ 3067694 h 3319463"/>
              <a:gd name="T22" fmla="*/ 1684338 w 3856038"/>
              <a:gd name="T23" fmla="*/ 1620838 h 3319463"/>
              <a:gd name="T24" fmla="*/ 1517659 w 3856038"/>
              <a:gd name="T25" fmla="*/ 3063249 h 3319463"/>
              <a:gd name="T26" fmla="*/ 1469110 w 3856038"/>
              <a:gd name="T27" fmla="*/ 3086100 h 3319463"/>
              <a:gd name="T28" fmla="*/ 1012179 w 3856038"/>
              <a:gd name="T29" fmla="*/ 3067693 h 3319463"/>
              <a:gd name="T30" fmla="*/ 993775 w 3856038"/>
              <a:gd name="T31" fmla="*/ 2030516 h 3319463"/>
              <a:gd name="T32" fmla="*/ 2903512 w 3856038"/>
              <a:gd name="T33" fmla="*/ 3058483 h 3319463"/>
              <a:gd name="T34" fmla="*/ 2858002 w 3856038"/>
              <a:gd name="T35" fmla="*/ 3085784 h 3319463"/>
              <a:gd name="T36" fmla="*/ 2397814 w 3856038"/>
              <a:gd name="T37" fmla="*/ 3071816 h 3319463"/>
              <a:gd name="T38" fmla="*/ 2374900 w 3856038"/>
              <a:gd name="T39" fmla="*/ 3023247 h 3319463"/>
              <a:gd name="T40" fmla="*/ 3393565 w 3856038"/>
              <a:gd name="T41" fmla="*/ 829618 h 3319463"/>
              <a:gd name="T42" fmla="*/ 3441797 w 3856038"/>
              <a:gd name="T43" fmla="*/ 916284 h 3319463"/>
              <a:gd name="T44" fmla="*/ 3518904 w 3856038"/>
              <a:gd name="T45" fmla="*/ 976601 h 3319463"/>
              <a:gd name="T46" fmla="*/ 3605213 w 3856038"/>
              <a:gd name="T47" fmla="*/ 3023244 h 3319463"/>
              <a:gd name="T48" fmla="*/ 3582367 w 3856038"/>
              <a:gd name="T49" fmla="*/ 3071815 h 3319463"/>
              <a:gd name="T50" fmla="*/ 3123532 w 3856038"/>
              <a:gd name="T51" fmla="*/ 3085783 h 3319463"/>
              <a:gd name="T52" fmla="*/ 3077839 w 3856038"/>
              <a:gd name="T53" fmla="*/ 3058481 h 3319463"/>
              <a:gd name="T54" fmla="*/ 3032368 w 3856038"/>
              <a:gd name="T55" fmla="*/ 0 h 3319463"/>
              <a:gd name="T56" fmla="*/ 3669057 w 3856038"/>
              <a:gd name="T57" fmla="*/ 6984 h 3319463"/>
              <a:gd name="T58" fmla="*/ 3714445 w 3856038"/>
              <a:gd name="T59" fmla="*/ 35552 h 3319463"/>
              <a:gd name="T60" fmla="*/ 3742692 w 3856038"/>
              <a:gd name="T61" fmla="*/ 80308 h 3319463"/>
              <a:gd name="T62" fmla="*/ 3749358 w 3856038"/>
              <a:gd name="T63" fmla="*/ 717377 h 3319463"/>
              <a:gd name="T64" fmla="*/ 3735075 w 3856038"/>
              <a:gd name="T65" fmla="*/ 769117 h 3319463"/>
              <a:gd name="T66" fmla="*/ 3700797 w 3856038"/>
              <a:gd name="T67" fmla="*/ 808795 h 3319463"/>
              <a:gd name="T68" fmla="*/ 3652870 w 3856038"/>
              <a:gd name="T69" fmla="*/ 830698 h 3319463"/>
              <a:gd name="T70" fmla="*/ 3597644 w 3856038"/>
              <a:gd name="T71" fmla="*/ 829110 h 3319463"/>
              <a:gd name="T72" fmla="*/ 3550670 w 3856038"/>
              <a:gd name="T73" fmla="*/ 804986 h 3319463"/>
              <a:gd name="T74" fmla="*/ 3518296 w 3856038"/>
              <a:gd name="T75" fmla="*/ 764039 h 3319463"/>
              <a:gd name="T76" fmla="*/ 3506552 w 3856038"/>
              <a:gd name="T77" fmla="*/ 711346 h 3319463"/>
              <a:gd name="T78" fmla="*/ 2155095 w 3856038"/>
              <a:gd name="T79" fmla="*/ 1756621 h 3319463"/>
              <a:gd name="T80" fmla="*/ 2103678 w 3856038"/>
              <a:gd name="T81" fmla="*/ 1768049 h 3319463"/>
              <a:gd name="T82" fmla="*/ 2052577 w 3856038"/>
              <a:gd name="T83" fmla="*/ 1756621 h 3319463"/>
              <a:gd name="T84" fmla="*/ 207257 w 3856038"/>
              <a:gd name="T85" fmla="*/ 2594619 h 3319463"/>
              <a:gd name="T86" fmla="*/ 161553 w 3856038"/>
              <a:gd name="T87" fmla="*/ 2623505 h 3319463"/>
              <a:gd name="T88" fmla="*/ 109818 w 3856038"/>
              <a:gd name="T89" fmla="*/ 2629853 h 3319463"/>
              <a:gd name="T90" fmla="*/ 59670 w 3856038"/>
              <a:gd name="T91" fmla="*/ 2613665 h 3319463"/>
              <a:gd name="T92" fmla="*/ 19996 w 3856038"/>
              <a:gd name="T93" fmla="*/ 2575574 h 3319463"/>
              <a:gd name="T94" fmla="*/ 952 w 3856038"/>
              <a:gd name="T95" fmla="*/ 2526056 h 3319463"/>
              <a:gd name="T96" fmla="*/ 5078 w 3856038"/>
              <a:gd name="T97" fmla="*/ 2473998 h 3319463"/>
              <a:gd name="T98" fmla="*/ 31105 w 3856038"/>
              <a:gd name="T99" fmla="*/ 2427337 h 3319463"/>
              <a:gd name="T100" fmla="*/ 1492697 w 3856038"/>
              <a:gd name="T101" fmla="*/ 975760 h 3319463"/>
              <a:gd name="T102" fmla="*/ 1543797 w 3856038"/>
              <a:gd name="T103" fmla="*/ 964333 h 3319463"/>
              <a:gd name="T104" fmla="*/ 1595215 w 3856038"/>
              <a:gd name="T105" fmla="*/ 975760 h 3319463"/>
              <a:gd name="T106" fmla="*/ 3334526 w 3856038"/>
              <a:gd name="T107" fmla="*/ 243464 h 3319463"/>
              <a:gd name="T108" fmla="*/ 2991107 w 3856038"/>
              <a:gd name="T109" fmla="*/ 233624 h 3319463"/>
              <a:gd name="T110" fmla="*/ 2948576 w 3856038"/>
              <a:gd name="T111" fmla="*/ 203151 h 3319463"/>
              <a:gd name="T112" fmla="*/ 2922550 w 3856038"/>
              <a:gd name="T113" fmla="*/ 157760 h 3319463"/>
              <a:gd name="T114" fmla="*/ 2918424 w 3856038"/>
              <a:gd name="T115" fmla="*/ 102845 h 3319463"/>
              <a:gd name="T116" fmla="*/ 2937468 w 3856038"/>
              <a:gd name="T117" fmla="*/ 53645 h 3319463"/>
              <a:gd name="T118" fmla="*/ 2975555 w 3856038"/>
              <a:gd name="T119" fmla="*/ 17459 h 3319463"/>
              <a:gd name="T120" fmla="*/ 3026338 w 3856038"/>
              <a:gd name="T121" fmla="*/ 318 h 3319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56038" h="3319463">
                <a:moveTo>
                  <a:pt x="50800" y="3187700"/>
                </a:moveTo>
                <a:lnTo>
                  <a:pt x="3856038" y="3187700"/>
                </a:lnTo>
                <a:lnTo>
                  <a:pt x="3856038" y="3319463"/>
                </a:lnTo>
                <a:lnTo>
                  <a:pt x="50800" y="3319463"/>
                </a:lnTo>
                <a:lnTo>
                  <a:pt x="50800" y="3187700"/>
                </a:lnTo>
                <a:close/>
                <a:moveTo>
                  <a:pt x="839788" y="2182813"/>
                </a:moveTo>
                <a:lnTo>
                  <a:pt x="839788" y="3023236"/>
                </a:lnTo>
                <a:lnTo>
                  <a:pt x="839471" y="3029586"/>
                </a:lnTo>
                <a:lnTo>
                  <a:pt x="838518" y="3035936"/>
                </a:lnTo>
                <a:lnTo>
                  <a:pt x="837248" y="3041969"/>
                </a:lnTo>
                <a:lnTo>
                  <a:pt x="834708" y="3047684"/>
                </a:lnTo>
                <a:lnTo>
                  <a:pt x="832486" y="3053399"/>
                </a:lnTo>
                <a:lnTo>
                  <a:pt x="829311" y="3058479"/>
                </a:lnTo>
                <a:lnTo>
                  <a:pt x="825501" y="3063241"/>
                </a:lnTo>
                <a:lnTo>
                  <a:pt x="821373" y="3067686"/>
                </a:lnTo>
                <a:lnTo>
                  <a:pt x="816928" y="3071814"/>
                </a:lnTo>
                <a:lnTo>
                  <a:pt x="812166" y="3075306"/>
                </a:lnTo>
                <a:lnTo>
                  <a:pt x="807086" y="3078481"/>
                </a:lnTo>
                <a:lnTo>
                  <a:pt x="801688" y="3081339"/>
                </a:lnTo>
                <a:lnTo>
                  <a:pt x="795656" y="3083244"/>
                </a:lnTo>
                <a:lnTo>
                  <a:pt x="789623" y="3084831"/>
                </a:lnTo>
                <a:lnTo>
                  <a:pt x="783591" y="3085784"/>
                </a:lnTo>
                <a:lnTo>
                  <a:pt x="777241" y="3086101"/>
                </a:lnTo>
                <a:lnTo>
                  <a:pt x="364173" y="3086101"/>
                </a:lnTo>
                <a:lnTo>
                  <a:pt x="357823" y="3085784"/>
                </a:lnTo>
                <a:lnTo>
                  <a:pt x="351473" y="3084831"/>
                </a:lnTo>
                <a:lnTo>
                  <a:pt x="345758" y="3083244"/>
                </a:lnTo>
                <a:lnTo>
                  <a:pt x="339725" y="3081339"/>
                </a:lnTo>
                <a:lnTo>
                  <a:pt x="334328" y="3078481"/>
                </a:lnTo>
                <a:lnTo>
                  <a:pt x="329248" y="3075306"/>
                </a:lnTo>
                <a:lnTo>
                  <a:pt x="324485" y="3071814"/>
                </a:lnTo>
                <a:lnTo>
                  <a:pt x="320040" y="3067686"/>
                </a:lnTo>
                <a:lnTo>
                  <a:pt x="315595" y="3063241"/>
                </a:lnTo>
                <a:lnTo>
                  <a:pt x="312103" y="3058479"/>
                </a:lnTo>
                <a:lnTo>
                  <a:pt x="308928" y="3053399"/>
                </a:lnTo>
                <a:lnTo>
                  <a:pt x="306705" y="3047684"/>
                </a:lnTo>
                <a:lnTo>
                  <a:pt x="304165" y="3041969"/>
                </a:lnTo>
                <a:lnTo>
                  <a:pt x="302578" y="3035936"/>
                </a:lnTo>
                <a:lnTo>
                  <a:pt x="301943" y="3029586"/>
                </a:lnTo>
                <a:lnTo>
                  <a:pt x="301625" y="3023236"/>
                </a:lnTo>
                <a:lnTo>
                  <a:pt x="301625" y="2721293"/>
                </a:lnTo>
                <a:lnTo>
                  <a:pt x="839788" y="2182813"/>
                </a:lnTo>
                <a:close/>
                <a:moveTo>
                  <a:pt x="1684338" y="1620838"/>
                </a:moveTo>
                <a:lnTo>
                  <a:pt x="1929304" y="1865842"/>
                </a:lnTo>
                <a:lnTo>
                  <a:pt x="1938189" y="1874411"/>
                </a:lnTo>
                <a:lnTo>
                  <a:pt x="1947708" y="1882345"/>
                </a:lnTo>
                <a:lnTo>
                  <a:pt x="1957227" y="1889644"/>
                </a:lnTo>
                <a:lnTo>
                  <a:pt x="1967064" y="1896944"/>
                </a:lnTo>
                <a:lnTo>
                  <a:pt x="1977218" y="1903291"/>
                </a:lnTo>
                <a:lnTo>
                  <a:pt x="1987690" y="1909003"/>
                </a:lnTo>
                <a:lnTo>
                  <a:pt x="1998478" y="1914716"/>
                </a:lnTo>
                <a:lnTo>
                  <a:pt x="2009267" y="1919476"/>
                </a:lnTo>
                <a:lnTo>
                  <a:pt x="2020690" y="1923602"/>
                </a:lnTo>
                <a:lnTo>
                  <a:pt x="2032113" y="1927728"/>
                </a:lnTo>
                <a:lnTo>
                  <a:pt x="2043537" y="1930901"/>
                </a:lnTo>
                <a:lnTo>
                  <a:pt x="2055277" y="1933440"/>
                </a:lnTo>
                <a:lnTo>
                  <a:pt x="2067335" y="1935344"/>
                </a:lnTo>
                <a:lnTo>
                  <a:pt x="2079393" y="1936931"/>
                </a:lnTo>
                <a:lnTo>
                  <a:pt x="2091768" y="1937883"/>
                </a:lnTo>
                <a:lnTo>
                  <a:pt x="2103826" y="1938201"/>
                </a:lnTo>
                <a:lnTo>
                  <a:pt x="2111759" y="1937883"/>
                </a:lnTo>
                <a:lnTo>
                  <a:pt x="2119692" y="1937566"/>
                </a:lnTo>
                <a:lnTo>
                  <a:pt x="2127625" y="1936931"/>
                </a:lnTo>
                <a:lnTo>
                  <a:pt x="2135240" y="1935979"/>
                </a:lnTo>
                <a:lnTo>
                  <a:pt x="2142856" y="1934710"/>
                </a:lnTo>
                <a:lnTo>
                  <a:pt x="2150788" y="1933440"/>
                </a:lnTo>
                <a:lnTo>
                  <a:pt x="2158404" y="1931536"/>
                </a:lnTo>
                <a:lnTo>
                  <a:pt x="2165702" y="1929949"/>
                </a:lnTo>
                <a:lnTo>
                  <a:pt x="2173318" y="1927728"/>
                </a:lnTo>
                <a:lnTo>
                  <a:pt x="2180299" y="1925189"/>
                </a:lnTo>
                <a:lnTo>
                  <a:pt x="2194895" y="1919794"/>
                </a:lnTo>
                <a:lnTo>
                  <a:pt x="2209174" y="1913446"/>
                </a:lnTo>
                <a:lnTo>
                  <a:pt x="2222501" y="1906782"/>
                </a:lnTo>
                <a:lnTo>
                  <a:pt x="2222501" y="3023263"/>
                </a:lnTo>
                <a:lnTo>
                  <a:pt x="2222501" y="3029611"/>
                </a:lnTo>
                <a:lnTo>
                  <a:pt x="2221232" y="3035958"/>
                </a:lnTo>
                <a:lnTo>
                  <a:pt x="2219645" y="3041988"/>
                </a:lnTo>
                <a:lnTo>
                  <a:pt x="2217742" y="3047700"/>
                </a:lnTo>
                <a:lnTo>
                  <a:pt x="2214886" y="3053413"/>
                </a:lnTo>
                <a:lnTo>
                  <a:pt x="2211713" y="3058491"/>
                </a:lnTo>
                <a:lnTo>
                  <a:pt x="2208222" y="3063251"/>
                </a:lnTo>
                <a:lnTo>
                  <a:pt x="2204414" y="3067694"/>
                </a:lnTo>
                <a:lnTo>
                  <a:pt x="2199655" y="3071820"/>
                </a:lnTo>
                <a:lnTo>
                  <a:pt x="2194895" y="3075311"/>
                </a:lnTo>
                <a:lnTo>
                  <a:pt x="2189818" y="3078484"/>
                </a:lnTo>
                <a:lnTo>
                  <a:pt x="2184424" y="3081341"/>
                </a:lnTo>
                <a:lnTo>
                  <a:pt x="2178712" y="3083245"/>
                </a:lnTo>
                <a:lnTo>
                  <a:pt x="2172366" y="3084832"/>
                </a:lnTo>
                <a:lnTo>
                  <a:pt x="2166654" y="3085784"/>
                </a:lnTo>
                <a:lnTo>
                  <a:pt x="2159673" y="3086101"/>
                </a:lnTo>
                <a:lnTo>
                  <a:pt x="1747166" y="3086101"/>
                </a:lnTo>
                <a:lnTo>
                  <a:pt x="1740820" y="3085784"/>
                </a:lnTo>
                <a:lnTo>
                  <a:pt x="1734474" y="3084832"/>
                </a:lnTo>
                <a:lnTo>
                  <a:pt x="1728445" y="3083245"/>
                </a:lnTo>
                <a:lnTo>
                  <a:pt x="1723050" y="3081341"/>
                </a:lnTo>
                <a:lnTo>
                  <a:pt x="1717656" y="3078484"/>
                </a:lnTo>
                <a:lnTo>
                  <a:pt x="1712579" y="3075311"/>
                </a:lnTo>
                <a:lnTo>
                  <a:pt x="1707185" y="3071820"/>
                </a:lnTo>
                <a:lnTo>
                  <a:pt x="1703060" y="3067694"/>
                </a:lnTo>
                <a:lnTo>
                  <a:pt x="1698935" y="3063251"/>
                </a:lnTo>
                <a:lnTo>
                  <a:pt x="1695444" y="3058491"/>
                </a:lnTo>
                <a:lnTo>
                  <a:pt x="1692271" y="3053413"/>
                </a:lnTo>
                <a:lnTo>
                  <a:pt x="1689415" y="3047700"/>
                </a:lnTo>
                <a:lnTo>
                  <a:pt x="1687511" y="3041988"/>
                </a:lnTo>
                <a:lnTo>
                  <a:pt x="1685925" y="3035958"/>
                </a:lnTo>
                <a:lnTo>
                  <a:pt x="1684973" y="3029611"/>
                </a:lnTo>
                <a:lnTo>
                  <a:pt x="1684338" y="3023263"/>
                </a:lnTo>
                <a:lnTo>
                  <a:pt x="1684338" y="1620838"/>
                </a:lnTo>
                <a:close/>
                <a:moveTo>
                  <a:pt x="1531938" y="1492251"/>
                </a:moveTo>
                <a:lnTo>
                  <a:pt x="1531938" y="3023260"/>
                </a:lnTo>
                <a:lnTo>
                  <a:pt x="1531304" y="3029608"/>
                </a:lnTo>
                <a:lnTo>
                  <a:pt x="1530669" y="3035955"/>
                </a:lnTo>
                <a:lnTo>
                  <a:pt x="1529082" y="3041985"/>
                </a:lnTo>
                <a:lnTo>
                  <a:pt x="1527178" y="3047698"/>
                </a:lnTo>
                <a:lnTo>
                  <a:pt x="1524323" y="3053411"/>
                </a:lnTo>
                <a:lnTo>
                  <a:pt x="1521150" y="3058489"/>
                </a:lnTo>
                <a:lnTo>
                  <a:pt x="1517659" y="3063249"/>
                </a:lnTo>
                <a:lnTo>
                  <a:pt x="1513217" y="3067693"/>
                </a:lnTo>
                <a:lnTo>
                  <a:pt x="1509092" y="3071818"/>
                </a:lnTo>
                <a:lnTo>
                  <a:pt x="1504332" y="3075309"/>
                </a:lnTo>
                <a:lnTo>
                  <a:pt x="1498938" y="3078483"/>
                </a:lnTo>
                <a:lnTo>
                  <a:pt x="1493543" y="3081340"/>
                </a:lnTo>
                <a:lnTo>
                  <a:pt x="1487514" y="3083244"/>
                </a:lnTo>
                <a:lnTo>
                  <a:pt x="1481803" y="3084831"/>
                </a:lnTo>
                <a:lnTo>
                  <a:pt x="1475456" y="3085783"/>
                </a:lnTo>
                <a:lnTo>
                  <a:pt x="1469110" y="3086100"/>
                </a:lnTo>
                <a:lnTo>
                  <a:pt x="1056286" y="3086100"/>
                </a:lnTo>
                <a:lnTo>
                  <a:pt x="1050257" y="3085783"/>
                </a:lnTo>
                <a:lnTo>
                  <a:pt x="1043911" y="3084831"/>
                </a:lnTo>
                <a:lnTo>
                  <a:pt x="1037882" y="3083244"/>
                </a:lnTo>
                <a:lnTo>
                  <a:pt x="1031853" y="3081340"/>
                </a:lnTo>
                <a:lnTo>
                  <a:pt x="1026776" y="3078483"/>
                </a:lnTo>
                <a:lnTo>
                  <a:pt x="1021381" y="3075309"/>
                </a:lnTo>
                <a:lnTo>
                  <a:pt x="1016622" y="3071818"/>
                </a:lnTo>
                <a:lnTo>
                  <a:pt x="1012179" y="3067693"/>
                </a:lnTo>
                <a:lnTo>
                  <a:pt x="1008372" y="3063249"/>
                </a:lnTo>
                <a:lnTo>
                  <a:pt x="1004246" y="3058489"/>
                </a:lnTo>
                <a:lnTo>
                  <a:pt x="1001391" y="3053411"/>
                </a:lnTo>
                <a:lnTo>
                  <a:pt x="998852" y="3047698"/>
                </a:lnTo>
                <a:lnTo>
                  <a:pt x="996631" y="3041985"/>
                </a:lnTo>
                <a:lnTo>
                  <a:pt x="995044" y="3035955"/>
                </a:lnTo>
                <a:lnTo>
                  <a:pt x="994092" y="3029608"/>
                </a:lnTo>
                <a:lnTo>
                  <a:pt x="993775" y="3023260"/>
                </a:lnTo>
                <a:lnTo>
                  <a:pt x="993775" y="2030516"/>
                </a:lnTo>
                <a:lnTo>
                  <a:pt x="1531938" y="1492251"/>
                </a:lnTo>
                <a:close/>
                <a:moveTo>
                  <a:pt x="2914650" y="1230313"/>
                </a:moveTo>
                <a:lnTo>
                  <a:pt x="2914650" y="3023247"/>
                </a:lnTo>
                <a:lnTo>
                  <a:pt x="2914014" y="3029596"/>
                </a:lnTo>
                <a:lnTo>
                  <a:pt x="2913059" y="3035945"/>
                </a:lnTo>
                <a:lnTo>
                  <a:pt x="2911468" y="3041976"/>
                </a:lnTo>
                <a:lnTo>
                  <a:pt x="2909240" y="3047690"/>
                </a:lnTo>
                <a:lnTo>
                  <a:pt x="2906694" y="3053404"/>
                </a:lnTo>
                <a:lnTo>
                  <a:pt x="2903512" y="3058483"/>
                </a:lnTo>
                <a:lnTo>
                  <a:pt x="2900011" y="3063245"/>
                </a:lnTo>
                <a:lnTo>
                  <a:pt x="2895874" y="3067689"/>
                </a:lnTo>
                <a:lnTo>
                  <a:pt x="2891736" y="3071816"/>
                </a:lnTo>
                <a:lnTo>
                  <a:pt x="2886326" y="3075308"/>
                </a:lnTo>
                <a:lnTo>
                  <a:pt x="2881234" y="3078482"/>
                </a:lnTo>
                <a:lnTo>
                  <a:pt x="2875824" y="3081340"/>
                </a:lnTo>
                <a:lnTo>
                  <a:pt x="2870414" y="3083244"/>
                </a:lnTo>
                <a:lnTo>
                  <a:pt x="2864367" y="3084831"/>
                </a:lnTo>
                <a:lnTo>
                  <a:pt x="2858002" y="3085784"/>
                </a:lnTo>
                <a:lnTo>
                  <a:pt x="2851637" y="3086101"/>
                </a:lnTo>
                <a:lnTo>
                  <a:pt x="2437914" y="3086101"/>
                </a:lnTo>
                <a:lnTo>
                  <a:pt x="2430912" y="3085784"/>
                </a:lnTo>
                <a:lnTo>
                  <a:pt x="2425184" y="3084831"/>
                </a:lnTo>
                <a:lnTo>
                  <a:pt x="2418819" y="3083244"/>
                </a:lnTo>
                <a:lnTo>
                  <a:pt x="2413090" y="3081340"/>
                </a:lnTo>
                <a:lnTo>
                  <a:pt x="2407680" y="3078482"/>
                </a:lnTo>
                <a:lnTo>
                  <a:pt x="2402588" y="3075308"/>
                </a:lnTo>
                <a:lnTo>
                  <a:pt x="2397814" y="3071816"/>
                </a:lnTo>
                <a:lnTo>
                  <a:pt x="2393040" y="3067689"/>
                </a:lnTo>
                <a:lnTo>
                  <a:pt x="2389221" y="3063245"/>
                </a:lnTo>
                <a:lnTo>
                  <a:pt x="2385721" y="3058483"/>
                </a:lnTo>
                <a:lnTo>
                  <a:pt x="2382538" y="3053404"/>
                </a:lnTo>
                <a:lnTo>
                  <a:pt x="2379674" y="3047690"/>
                </a:lnTo>
                <a:lnTo>
                  <a:pt x="2377764" y="3041976"/>
                </a:lnTo>
                <a:lnTo>
                  <a:pt x="2376173" y="3035945"/>
                </a:lnTo>
                <a:lnTo>
                  <a:pt x="2374900" y="3029596"/>
                </a:lnTo>
                <a:lnTo>
                  <a:pt x="2374900" y="3023247"/>
                </a:lnTo>
                <a:lnTo>
                  <a:pt x="2374900" y="1768701"/>
                </a:lnTo>
                <a:lnTo>
                  <a:pt x="2914650" y="1230313"/>
                </a:lnTo>
                <a:close/>
                <a:moveTo>
                  <a:pt x="3382142" y="762000"/>
                </a:moveTo>
                <a:lnTo>
                  <a:pt x="3382777" y="774063"/>
                </a:lnTo>
                <a:lnTo>
                  <a:pt x="3384046" y="785492"/>
                </a:lnTo>
                <a:lnTo>
                  <a:pt x="3385633" y="796920"/>
                </a:lnTo>
                <a:lnTo>
                  <a:pt x="3387536" y="808031"/>
                </a:lnTo>
                <a:lnTo>
                  <a:pt x="3390392" y="818825"/>
                </a:lnTo>
                <a:lnTo>
                  <a:pt x="3393565" y="829618"/>
                </a:lnTo>
                <a:lnTo>
                  <a:pt x="3397056" y="840094"/>
                </a:lnTo>
                <a:lnTo>
                  <a:pt x="3401181" y="850888"/>
                </a:lnTo>
                <a:lnTo>
                  <a:pt x="3405623" y="860729"/>
                </a:lnTo>
                <a:lnTo>
                  <a:pt x="3410383" y="870570"/>
                </a:lnTo>
                <a:lnTo>
                  <a:pt x="3416095" y="880411"/>
                </a:lnTo>
                <a:lnTo>
                  <a:pt x="3421806" y="889935"/>
                </a:lnTo>
                <a:lnTo>
                  <a:pt x="3427835" y="899141"/>
                </a:lnTo>
                <a:lnTo>
                  <a:pt x="3434499" y="907713"/>
                </a:lnTo>
                <a:lnTo>
                  <a:pt x="3441797" y="916284"/>
                </a:lnTo>
                <a:lnTo>
                  <a:pt x="3448778" y="924220"/>
                </a:lnTo>
                <a:lnTo>
                  <a:pt x="3456711" y="932157"/>
                </a:lnTo>
                <a:lnTo>
                  <a:pt x="3464644" y="939776"/>
                </a:lnTo>
                <a:lnTo>
                  <a:pt x="3472894" y="946760"/>
                </a:lnTo>
                <a:lnTo>
                  <a:pt x="3481461" y="953426"/>
                </a:lnTo>
                <a:lnTo>
                  <a:pt x="3490663" y="960093"/>
                </a:lnTo>
                <a:lnTo>
                  <a:pt x="3499548" y="966125"/>
                </a:lnTo>
                <a:lnTo>
                  <a:pt x="3509067" y="971521"/>
                </a:lnTo>
                <a:lnTo>
                  <a:pt x="3518904" y="976601"/>
                </a:lnTo>
                <a:lnTo>
                  <a:pt x="3529058" y="981363"/>
                </a:lnTo>
                <a:lnTo>
                  <a:pt x="3539529" y="985807"/>
                </a:lnTo>
                <a:lnTo>
                  <a:pt x="3549683" y="989616"/>
                </a:lnTo>
                <a:lnTo>
                  <a:pt x="3560155" y="992791"/>
                </a:lnTo>
                <a:lnTo>
                  <a:pt x="3571261" y="995966"/>
                </a:lnTo>
                <a:lnTo>
                  <a:pt x="3582367" y="998505"/>
                </a:lnTo>
                <a:lnTo>
                  <a:pt x="3593790" y="1000093"/>
                </a:lnTo>
                <a:lnTo>
                  <a:pt x="3605213" y="1001680"/>
                </a:lnTo>
                <a:lnTo>
                  <a:pt x="3605213" y="3023244"/>
                </a:lnTo>
                <a:lnTo>
                  <a:pt x="3604896" y="3029593"/>
                </a:lnTo>
                <a:lnTo>
                  <a:pt x="3603944" y="3035942"/>
                </a:lnTo>
                <a:lnTo>
                  <a:pt x="3602357" y="3041974"/>
                </a:lnTo>
                <a:lnTo>
                  <a:pt x="3600136" y="3047688"/>
                </a:lnTo>
                <a:lnTo>
                  <a:pt x="3597598" y="3053402"/>
                </a:lnTo>
                <a:lnTo>
                  <a:pt x="3594425" y="3058481"/>
                </a:lnTo>
                <a:lnTo>
                  <a:pt x="3590617" y="3063243"/>
                </a:lnTo>
                <a:lnTo>
                  <a:pt x="3586809" y="3067688"/>
                </a:lnTo>
                <a:lnTo>
                  <a:pt x="3582367" y="3071815"/>
                </a:lnTo>
                <a:lnTo>
                  <a:pt x="3577607" y="3075307"/>
                </a:lnTo>
                <a:lnTo>
                  <a:pt x="3572213" y="3078481"/>
                </a:lnTo>
                <a:lnTo>
                  <a:pt x="3567136" y="3081338"/>
                </a:lnTo>
                <a:lnTo>
                  <a:pt x="3561107" y="3083243"/>
                </a:lnTo>
                <a:lnTo>
                  <a:pt x="3555078" y="3084830"/>
                </a:lnTo>
                <a:lnTo>
                  <a:pt x="3548732" y="3085783"/>
                </a:lnTo>
                <a:lnTo>
                  <a:pt x="3542703" y="3086100"/>
                </a:lnTo>
                <a:lnTo>
                  <a:pt x="3129878" y="3086100"/>
                </a:lnTo>
                <a:lnTo>
                  <a:pt x="3123532" y="3085783"/>
                </a:lnTo>
                <a:lnTo>
                  <a:pt x="3117186" y="3084830"/>
                </a:lnTo>
                <a:lnTo>
                  <a:pt x="3111474" y="3083243"/>
                </a:lnTo>
                <a:lnTo>
                  <a:pt x="3105445" y="3081338"/>
                </a:lnTo>
                <a:lnTo>
                  <a:pt x="3099733" y="3078481"/>
                </a:lnTo>
                <a:lnTo>
                  <a:pt x="3094656" y="3075307"/>
                </a:lnTo>
                <a:lnTo>
                  <a:pt x="3089897" y="3071815"/>
                </a:lnTo>
                <a:lnTo>
                  <a:pt x="3085454" y="3067688"/>
                </a:lnTo>
                <a:lnTo>
                  <a:pt x="3081329" y="3063243"/>
                </a:lnTo>
                <a:lnTo>
                  <a:pt x="3077839" y="3058481"/>
                </a:lnTo>
                <a:lnTo>
                  <a:pt x="3074666" y="3053402"/>
                </a:lnTo>
                <a:lnTo>
                  <a:pt x="3071810" y="3047688"/>
                </a:lnTo>
                <a:lnTo>
                  <a:pt x="3069906" y="3041974"/>
                </a:lnTo>
                <a:lnTo>
                  <a:pt x="3068320" y="3035942"/>
                </a:lnTo>
                <a:lnTo>
                  <a:pt x="3067685" y="3029593"/>
                </a:lnTo>
                <a:lnTo>
                  <a:pt x="3067050" y="3023244"/>
                </a:lnTo>
                <a:lnTo>
                  <a:pt x="3067050" y="1077552"/>
                </a:lnTo>
                <a:lnTo>
                  <a:pt x="3382142" y="762000"/>
                </a:lnTo>
                <a:close/>
                <a:moveTo>
                  <a:pt x="3032368" y="0"/>
                </a:moveTo>
                <a:lnTo>
                  <a:pt x="3038399" y="0"/>
                </a:lnTo>
                <a:lnTo>
                  <a:pt x="3628114" y="0"/>
                </a:lnTo>
                <a:lnTo>
                  <a:pt x="3634144" y="0"/>
                </a:lnTo>
                <a:lnTo>
                  <a:pt x="3640175" y="318"/>
                </a:lnTo>
                <a:lnTo>
                  <a:pt x="3646205" y="1270"/>
                </a:lnTo>
                <a:lnTo>
                  <a:pt x="3651918" y="2222"/>
                </a:lnTo>
                <a:lnTo>
                  <a:pt x="3657631" y="3492"/>
                </a:lnTo>
                <a:lnTo>
                  <a:pt x="3663344" y="5079"/>
                </a:lnTo>
                <a:lnTo>
                  <a:pt x="3669057" y="6984"/>
                </a:lnTo>
                <a:lnTo>
                  <a:pt x="3674453" y="9206"/>
                </a:lnTo>
                <a:lnTo>
                  <a:pt x="3680166" y="11428"/>
                </a:lnTo>
                <a:lnTo>
                  <a:pt x="3685562" y="14284"/>
                </a:lnTo>
                <a:lnTo>
                  <a:pt x="3690640" y="17459"/>
                </a:lnTo>
                <a:lnTo>
                  <a:pt x="3695718" y="20633"/>
                </a:lnTo>
                <a:lnTo>
                  <a:pt x="3700479" y="23807"/>
                </a:lnTo>
                <a:lnTo>
                  <a:pt x="3705240" y="27616"/>
                </a:lnTo>
                <a:lnTo>
                  <a:pt x="3710001" y="31425"/>
                </a:lnTo>
                <a:lnTo>
                  <a:pt x="3714445" y="35552"/>
                </a:lnTo>
                <a:lnTo>
                  <a:pt x="3718253" y="39678"/>
                </a:lnTo>
                <a:lnTo>
                  <a:pt x="3722062" y="44440"/>
                </a:lnTo>
                <a:lnTo>
                  <a:pt x="3725871" y="49201"/>
                </a:lnTo>
                <a:lnTo>
                  <a:pt x="3729362" y="53962"/>
                </a:lnTo>
                <a:lnTo>
                  <a:pt x="3732536" y="59041"/>
                </a:lnTo>
                <a:lnTo>
                  <a:pt x="3735075" y="64437"/>
                </a:lnTo>
                <a:lnTo>
                  <a:pt x="3737932" y="69516"/>
                </a:lnTo>
                <a:lnTo>
                  <a:pt x="3740471" y="74912"/>
                </a:lnTo>
                <a:lnTo>
                  <a:pt x="3742692" y="80308"/>
                </a:lnTo>
                <a:lnTo>
                  <a:pt x="3744279" y="86339"/>
                </a:lnTo>
                <a:lnTo>
                  <a:pt x="3745866" y="91736"/>
                </a:lnTo>
                <a:lnTo>
                  <a:pt x="3747453" y="97767"/>
                </a:lnTo>
                <a:lnTo>
                  <a:pt x="3748088" y="103798"/>
                </a:lnTo>
                <a:lnTo>
                  <a:pt x="3749040" y="109511"/>
                </a:lnTo>
                <a:lnTo>
                  <a:pt x="3749358" y="115542"/>
                </a:lnTo>
                <a:lnTo>
                  <a:pt x="3749675" y="121573"/>
                </a:lnTo>
                <a:lnTo>
                  <a:pt x="3749675" y="711346"/>
                </a:lnTo>
                <a:lnTo>
                  <a:pt x="3749358" y="717377"/>
                </a:lnTo>
                <a:lnTo>
                  <a:pt x="3749040" y="723726"/>
                </a:lnTo>
                <a:lnTo>
                  <a:pt x="3748088" y="729757"/>
                </a:lnTo>
                <a:lnTo>
                  <a:pt x="3747453" y="735788"/>
                </a:lnTo>
                <a:lnTo>
                  <a:pt x="3745866" y="741819"/>
                </a:lnTo>
                <a:lnTo>
                  <a:pt x="3744279" y="747215"/>
                </a:lnTo>
                <a:lnTo>
                  <a:pt x="3742375" y="753246"/>
                </a:lnTo>
                <a:lnTo>
                  <a:pt x="3740471" y="758642"/>
                </a:lnTo>
                <a:lnTo>
                  <a:pt x="3737614" y="764039"/>
                </a:lnTo>
                <a:lnTo>
                  <a:pt x="3735075" y="769117"/>
                </a:lnTo>
                <a:lnTo>
                  <a:pt x="3732219" y="774196"/>
                </a:lnTo>
                <a:lnTo>
                  <a:pt x="3729045" y="779275"/>
                </a:lnTo>
                <a:lnTo>
                  <a:pt x="3725871" y="784036"/>
                </a:lnTo>
                <a:lnTo>
                  <a:pt x="3721745" y="788798"/>
                </a:lnTo>
                <a:lnTo>
                  <a:pt x="3718253" y="793242"/>
                </a:lnTo>
                <a:lnTo>
                  <a:pt x="3714445" y="797368"/>
                </a:lnTo>
                <a:lnTo>
                  <a:pt x="3710001" y="801495"/>
                </a:lnTo>
                <a:lnTo>
                  <a:pt x="3705558" y="804986"/>
                </a:lnTo>
                <a:lnTo>
                  <a:pt x="3700797" y="808795"/>
                </a:lnTo>
                <a:lnTo>
                  <a:pt x="3696036" y="811970"/>
                </a:lnTo>
                <a:lnTo>
                  <a:pt x="3690958" y="815144"/>
                </a:lnTo>
                <a:lnTo>
                  <a:pt x="3685879" y="818318"/>
                </a:lnTo>
                <a:lnTo>
                  <a:pt x="3680801" y="820857"/>
                </a:lnTo>
                <a:lnTo>
                  <a:pt x="3675405" y="823397"/>
                </a:lnTo>
                <a:lnTo>
                  <a:pt x="3669692" y="825301"/>
                </a:lnTo>
                <a:lnTo>
                  <a:pt x="3664297" y="827523"/>
                </a:lnTo>
                <a:lnTo>
                  <a:pt x="3658583" y="829110"/>
                </a:lnTo>
                <a:lnTo>
                  <a:pt x="3652870" y="830698"/>
                </a:lnTo>
                <a:lnTo>
                  <a:pt x="3646523" y="831332"/>
                </a:lnTo>
                <a:lnTo>
                  <a:pt x="3640492" y="832285"/>
                </a:lnTo>
                <a:lnTo>
                  <a:pt x="3634144" y="832919"/>
                </a:lnTo>
                <a:lnTo>
                  <a:pt x="3628114" y="832919"/>
                </a:lnTo>
                <a:lnTo>
                  <a:pt x="3622083" y="832919"/>
                </a:lnTo>
                <a:lnTo>
                  <a:pt x="3615735" y="832285"/>
                </a:lnTo>
                <a:lnTo>
                  <a:pt x="3609705" y="831332"/>
                </a:lnTo>
                <a:lnTo>
                  <a:pt x="3603675" y="830698"/>
                </a:lnTo>
                <a:lnTo>
                  <a:pt x="3597644" y="829110"/>
                </a:lnTo>
                <a:lnTo>
                  <a:pt x="3592248" y="827523"/>
                </a:lnTo>
                <a:lnTo>
                  <a:pt x="3586218" y="825301"/>
                </a:lnTo>
                <a:lnTo>
                  <a:pt x="3580822" y="823397"/>
                </a:lnTo>
                <a:lnTo>
                  <a:pt x="3575427" y="820857"/>
                </a:lnTo>
                <a:lnTo>
                  <a:pt x="3570031" y="818318"/>
                </a:lnTo>
                <a:lnTo>
                  <a:pt x="3565270" y="815144"/>
                </a:lnTo>
                <a:lnTo>
                  <a:pt x="3560192" y="811970"/>
                </a:lnTo>
                <a:lnTo>
                  <a:pt x="3555431" y="808795"/>
                </a:lnTo>
                <a:lnTo>
                  <a:pt x="3550670" y="804986"/>
                </a:lnTo>
                <a:lnTo>
                  <a:pt x="3546227" y="801495"/>
                </a:lnTo>
                <a:lnTo>
                  <a:pt x="3542100" y="797368"/>
                </a:lnTo>
                <a:lnTo>
                  <a:pt x="3537974" y="793242"/>
                </a:lnTo>
                <a:lnTo>
                  <a:pt x="3534166" y="788798"/>
                </a:lnTo>
                <a:lnTo>
                  <a:pt x="3530674" y="784036"/>
                </a:lnTo>
                <a:lnTo>
                  <a:pt x="3527500" y="779275"/>
                </a:lnTo>
                <a:lnTo>
                  <a:pt x="3524326" y="774196"/>
                </a:lnTo>
                <a:lnTo>
                  <a:pt x="3521153" y="769117"/>
                </a:lnTo>
                <a:lnTo>
                  <a:pt x="3518296" y="764039"/>
                </a:lnTo>
                <a:lnTo>
                  <a:pt x="3516074" y="758642"/>
                </a:lnTo>
                <a:lnTo>
                  <a:pt x="3514170" y="753246"/>
                </a:lnTo>
                <a:lnTo>
                  <a:pt x="3511948" y="747215"/>
                </a:lnTo>
                <a:lnTo>
                  <a:pt x="3510361" y="741819"/>
                </a:lnTo>
                <a:lnTo>
                  <a:pt x="3508774" y="735788"/>
                </a:lnTo>
                <a:lnTo>
                  <a:pt x="3508139" y="729757"/>
                </a:lnTo>
                <a:lnTo>
                  <a:pt x="3507187" y="723726"/>
                </a:lnTo>
                <a:lnTo>
                  <a:pt x="3506552" y="717377"/>
                </a:lnTo>
                <a:lnTo>
                  <a:pt x="3506552" y="711346"/>
                </a:lnTo>
                <a:lnTo>
                  <a:pt x="3506552" y="415190"/>
                </a:lnTo>
                <a:lnTo>
                  <a:pt x="2189691" y="1732180"/>
                </a:lnTo>
                <a:lnTo>
                  <a:pt x="2185247" y="1736624"/>
                </a:lnTo>
                <a:lnTo>
                  <a:pt x="2180487" y="1740433"/>
                </a:lnTo>
                <a:lnTo>
                  <a:pt x="2175726" y="1744242"/>
                </a:lnTo>
                <a:lnTo>
                  <a:pt x="2170647" y="1748051"/>
                </a:lnTo>
                <a:lnTo>
                  <a:pt x="2165569" y="1750908"/>
                </a:lnTo>
                <a:lnTo>
                  <a:pt x="2160491" y="1753765"/>
                </a:lnTo>
                <a:lnTo>
                  <a:pt x="2155095" y="1756621"/>
                </a:lnTo>
                <a:lnTo>
                  <a:pt x="2149382" y="1758843"/>
                </a:lnTo>
                <a:lnTo>
                  <a:pt x="2143986" y="1761065"/>
                </a:lnTo>
                <a:lnTo>
                  <a:pt x="2138273" y="1762970"/>
                </a:lnTo>
                <a:lnTo>
                  <a:pt x="2132878" y="1764557"/>
                </a:lnTo>
                <a:lnTo>
                  <a:pt x="2126847" y="1765509"/>
                </a:lnTo>
                <a:lnTo>
                  <a:pt x="2121452" y="1766461"/>
                </a:lnTo>
                <a:lnTo>
                  <a:pt x="2115421" y="1767096"/>
                </a:lnTo>
                <a:lnTo>
                  <a:pt x="2109708" y="1767731"/>
                </a:lnTo>
                <a:lnTo>
                  <a:pt x="2103678" y="1768049"/>
                </a:lnTo>
                <a:lnTo>
                  <a:pt x="2098282" y="1767731"/>
                </a:lnTo>
                <a:lnTo>
                  <a:pt x="2092252" y="1767096"/>
                </a:lnTo>
                <a:lnTo>
                  <a:pt x="2086221" y="1766461"/>
                </a:lnTo>
                <a:lnTo>
                  <a:pt x="2080508" y="1765509"/>
                </a:lnTo>
                <a:lnTo>
                  <a:pt x="2074795" y="1764557"/>
                </a:lnTo>
                <a:lnTo>
                  <a:pt x="2069399" y="1762970"/>
                </a:lnTo>
                <a:lnTo>
                  <a:pt x="2063369" y="1761065"/>
                </a:lnTo>
                <a:lnTo>
                  <a:pt x="2057973" y="1758843"/>
                </a:lnTo>
                <a:lnTo>
                  <a:pt x="2052577" y="1756621"/>
                </a:lnTo>
                <a:lnTo>
                  <a:pt x="2047182" y="1753765"/>
                </a:lnTo>
                <a:lnTo>
                  <a:pt x="2042104" y="1750908"/>
                </a:lnTo>
                <a:lnTo>
                  <a:pt x="2037025" y="1748051"/>
                </a:lnTo>
                <a:lnTo>
                  <a:pt x="2031947" y="1744242"/>
                </a:lnTo>
                <a:lnTo>
                  <a:pt x="2027186" y="1740433"/>
                </a:lnTo>
                <a:lnTo>
                  <a:pt x="2022425" y="1736624"/>
                </a:lnTo>
                <a:lnTo>
                  <a:pt x="2017664" y="1732180"/>
                </a:lnTo>
                <a:lnTo>
                  <a:pt x="1543797" y="1257949"/>
                </a:lnTo>
                <a:lnTo>
                  <a:pt x="207257" y="2594619"/>
                </a:lnTo>
                <a:lnTo>
                  <a:pt x="202814" y="2599063"/>
                </a:lnTo>
                <a:lnTo>
                  <a:pt x="198053" y="2602872"/>
                </a:lnTo>
                <a:lnTo>
                  <a:pt x="193292" y="2606999"/>
                </a:lnTo>
                <a:lnTo>
                  <a:pt x="188214" y="2610490"/>
                </a:lnTo>
                <a:lnTo>
                  <a:pt x="183136" y="2613665"/>
                </a:lnTo>
                <a:lnTo>
                  <a:pt x="178057" y="2616204"/>
                </a:lnTo>
                <a:lnTo>
                  <a:pt x="172662" y="2619061"/>
                </a:lnTo>
                <a:lnTo>
                  <a:pt x="166949" y="2621600"/>
                </a:lnTo>
                <a:lnTo>
                  <a:pt x="161553" y="2623505"/>
                </a:lnTo>
                <a:lnTo>
                  <a:pt x="155840" y="2625409"/>
                </a:lnTo>
                <a:lnTo>
                  <a:pt x="150444" y="2626996"/>
                </a:lnTo>
                <a:lnTo>
                  <a:pt x="144414" y="2628266"/>
                </a:lnTo>
                <a:lnTo>
                  <a:pt x="139018" y="2628901"/>
                </a:lnTo>
                <a:lnTo>
                  <a:pt x="132988" y="2629853"/>
                </a:lnTo>
                <a:lnTo>
                  <a:pt x="127275" y="2630171"/>
                </a:lnTo>
                <a:lnTo>
                  <a:pt x="121244" y="2630488"/>
                </a:lnTo>
                <a:lnTo>
                  <a:pt x="115214" y="2630171"/>
                </a:lnTo>
                <a:lnTo>
                  <a:pt x="109818" y="2629853"/>
                </a:lnTo>
                <a:lnTo>
                  <a:pt x="103787" y="2628901"/>
                </a:lnTo>
                <a:lnTo>
                  <a:pt x="98074" y="2628266"/>
                </a:lnTo>
                <a:lnTo>
                  <a:pt x="92361" y="2626996"/>
                </a:lnTo>
                <a:lnTo>
                  <a:pt x="86648" y="2625409"/>
                </a:lnTo>
                <a:lnTo>
                  <a:pt x="80935" y="2623505"/>
                </a:lnTo>
                <a:lnTo>
                  <a:pt x="75540" y="2621600"/>
                </a:lnTo>
                <a:lnTo>
                  <a:pt x="70144" y="2619061"/>
                </a:lnTo>
                <a:lnTo>
                  <a:pt x="64748" y="2616204"/>
                </a:lnTo>
                <a:lnTo>
                  <a:pt x="59670" y="2613665"/>
                </a:lnTo>
                <a:lnTo>
                  <a:pt x="54592" y="2610490"/>
                </a:lnTo>
                <a:lnTo>
                  <a:pt x="49513" y="2606999"/>
                </a:lnTo>
                <a:lnTo>
                  <a:pt x="44752" y="2602872"/>
                </a:lnTo>
                <a:lnTo>
                  <a:pt x="39992" y="2599063"/>
                </a:lnTo>
                <a:lnTo>
                  <a:pt x="35231" y="2594619"/>
                </a:lnTo>
                <a:lnTo>
                  <a:pt x="31105" y="2590175"/>
                </a:lnTo>
                <a:lnTo>
                  <a:pt x="26978" y="2585731"/>
                </a:lnTo>
                <a:lnTo>
                  <a:pt x="23170" y="2580335"/>
                </a:lnTo>
                <a:lnTo>
                  <a:pt x="19996" y="2575574"/>
                </a:lnTo>
                <a:lnTo>
                  <a:pt x="16822" y="2570495"/>
                </a:lnTo>
                <a:lnTo>
                  <a:pt x="13648" y="2565099"/>
                </a:lnTo>
                <a:lnTo>
                  <a:pt x="10791" y="2560020"/>
                </a:lnTo>
                <a:lnTo>
                  <a:pt x="8570" y="2554307"/>
                </a:lnTo>
                <a:lnTo>
                  <a:pt x="6665" y="2548910"/>
                </a:lnTo>
                <a:lnTo>
                  <a:pt x="5078" y="2543514"/>
                </a:lnTo>
                <a:lnTo>
                  <a:pt x="3491" y="2537483"/>
                </a:lnTo>
                <a:lnTo>
                  <a:pt x="2222" y="2532087"/>
                </a:lnTo>
                <a:lnTo>
                  <a:pt x="952" y="2526056"/>
                </a:lnTo>
                <a:lnTo>
                  <a:pt x="318" y="2520660"/>
                </a:lnTo>
                <a:lnTo>
                  <a:pt x="0" y="2514629"/>
                </a:lnTo>
                <a:lnTo>
                  <a:pt x="0" y="2508598"/>
                </a:lnTo>
                <a:lnTo>
                  <a:pt x="0" y="2502884"/>
                </a:lnTo>
                <a:lnTo>
                  <a:pt x="318" y="2497170"/>
                </a:lnTo>
                <a:lnTo>
                  <a:pt x="952" y="2491457"/>
                </a:lnTo>
                <a:lnTo>
                  <a:pt x="2222" y="2485426"/>
                </a:lnTo>
                <a:lnTo>
                  <a:pt x="3491" y="2480029"/>
                </a:lnTo>
                <a:lnTo>
                  <a:pt x="5078" y="2473998"/>
                </a:lnTo>
                <a:lnTo>
                  <a:pt x="6665" y="2468285"/>
                </a:lnTo>
                <a:lnTo>
                  <a:pt x="8570" y="2462889"/>
                </a:lnTo>
                <a:lnTo>
                  <a:pt x="10791" y="2457492"/>
                </a:lnTo>
                <a:lnTo>
                  <a:pt x="13648" y="2452414"/>
                </a:lnTo>
                <a:lnTo>
                  <a:pt x="16822" y="2446700"/>
                </a:lnTo>
                <a:lnTo>
                  <a:pt x="19996" y="2441621"/>
                </a:lnTo>
                <a:lnTo>
                  <a:pt x="23487" y="2436860"/>
                </a:lnTo>
                <a:lnTo>
                  <a:pt x="26978" y="2431781"/>
                </a:lnTo>
                <a:lnTo>
                  <a:pt x="31105" y="2427337"/>
                </a:lnTo>
                <a:lnTo>
                  <a:pt x="35231" y="2422576"/>
                </a:lnTo>
                <a:lnTo>
                  <a:pt x="1457784" y="1000202"/>
                </a:lnTo>
                <a:lnTo>
                  <a:pt x="1462227" y="995758"/>
                </a:lnTo>
                <a:lnTo>
                  <a:pt x="1466988" y="991631"/>
                </a:lnTo>
                <a:lnTo>
                  <a:pt x="1471749" y="987822"/>
                </a:lnTo>
                <a:lnTo>
                  <a:pt x="1476827" y="984330"/>
                </a:lnTo>
                <a:lnTo>
                  <a:pt x="1481906" y="981156"/>
                </a:lnTo>
                <a:lnTo>
                  <a:pt x="1486984" y="978617"/>
                </a:lnTo>
                <a:lnTo>
                  <a:pt x="1492697" y="975760"/>
                </a:lnTo>
                <a:lnTo>
                  <a:pt x="1498093" y="973221"/>
                </a:lnTo>
                <a:lnTo>
                  <a:pt x="1503488" y="971316"/>
                </a:lnTo>
                <a:lnTo>
                  <a:pt x="1509202" y="969411"/>
                </a:lnTo>
                <a:lnTo>
                  <a:pt x="1514597" y="967824"/>
                </a:lnTo>
                <a:lnTo>
                  <a:pt x="1520628" y="966555"/>
                </a:lnTo>
                <a:lnTo>
                  <a:pt x="1526023" y="965602"/>
                </a:lnTo>
                <a:lnTo>
                  <a:pt x="1532054" y="964968"/>
                </a:lnTo>
                <a:lnTo>
                  <a:pt x="1537767" y="964650"/>
                </a:lnTo>
                <a:lnTo>
                  <a:pt x="1543797" y="964333"/>
                </a:lnTo>
                <a:lnTo>
                  <a:pt x="1549828" y="964650"/>
                </a:lnTo>
                <a:lnTo>
                  <a:pt x="1555223" y="964968"/>
                </a:lnTo>
                <a:lnTo>
                  <a:pt x="1561254" y="965602"/>
                </a:lnTo>
                <a:lnTo>
                  <a:pt x="1566967" y="966555"/>
                </a:lnTo>
                <a:lnTo>
                  <a:pt x="1572680" y="967824"/>
                </a:lnTo>
                <a:lnTo>
                  <a:pt x="1578393" y="969411"/>
                </a:lnTo>
                <a:lnTo>
                  <a:pt x="1584106" y="971316"/>
                </a:lnTo>
                <a:lnTo>
                  <a:pt x="1589502" y="973221"/>
                </a:lnTo>
                <a:lnTo>
                  <a:pt x="1595215" y="975760"/>
                </a:lnTo>
                <a:lnTo>
                  <a:pt x="1600293" y="978617"/>
                </a:lnTo>
                <a:lnTo>
                  <a:pt x="1605371" y="981156"/>
                </a:lnTo>
                <a:lnTo>
                  <a:pt x="1610450" y="984330"/>
                </a:lnTo>
                <a:lnTo>
                  <a:pt x="1615528" y="987822"/>
                </a:lnTo>
                <a:lnTo>
                  <a:pt x="1620289" y="991631"/>
                </a:lnTo>
                <a:lnTo>
                  <a:pt x="1625050" y="995758"/>
                </a:lnTo>
                <a:lnTo>
                  <a:pt x="1629811" y="1000202"/>
                </a:lnTo>
                <a:lnTo>
                  <a:pt x="2103678" y="1474115"/>
                </a:lnTo>
                <a:lnTo>
                  <a:pt x="3334526" y="243464"/>
                </a:lnTo>
                <a:lnTo>
                  <a:pt x="3038399" y="243464"/>
                </a:lnTo>
                <a:lnTo>
                  <a:pt x="3032368" y="242829"/>
                </a:lnTo>
                <a:lnTo>
                  <a:pt x="3026338" y="242512"/>
                </a:lnTo>
                <a:lnTo>
                  <a:pt x="3019990" y="241877"/>
                </a:lnTo>
                <a:lnTo>
                  <a:pt x="3013959" y="240607"/>
                </a:lnTo>
                <a:lnTo>
                  <a:pt x="3008246" y="239338"/>
                </a:lnTo>
                <a:lnTo>
                  <a:pt x="3002216" y="237750"/>
                </a:lnTo>
                <a:lnTo>
                  <a:pt x="2996820" y="235846"/>
                </a:lnTo>
                <a:lnTo>
                  <a:pt x="2991107" y="233624"/>
                </a:lnTo>
                <a:lnTo>
                  <a:pt x="2985711" y="231085"/>
                </a:lnTo>
                <a:lnTo>
                  <a:pt x="2980633" y="228228"/>
                </a:lnTo>
                <a:lnTo>
                  <a:pt x="2975555" y="225688"/>
                </a:lnTo>
                <a:lnTo>
                  <a:pt x="2970794" y="222514"/>
                </a:lnTo>
                <a:lnTo>
                  <a:pt x="2966033" y="219022"/>
                </a:lnTo>
                <a:lnTo>
                  <a:pt x="2961272" y="215213"/>
                </a:lnTo>
                <a:lnTo>
                  <a:pt x="2956829" y="211404"/>
                </a:lnTo>
                <a:lnTo>
                  <a:pt x="2952703" y="207595"/>
                </a:lnTo>
                <a:lnTo>
                  <a:pt x="2948576" y="203151"/>
                </a:lnTo>
                <a:lnTo>
                  <a:pt x="2944768" y="198707"/>
                </a:lnTo>
                <a:lnTo>
                  <a:pt x="2941276" y="194581"/>
                </a:lnTo>
                <a:lnTo>
                  <a:pt x="2937468" y="189820"/>
                </a:lnTo>
                <a:lnTo>
                  <a:pt x="2934294" y="184423"/>
                </a:lnTo>
                <a:lnTo>
                  <a:pt x="2931755" y="179345"/>
                </a:lnTo>
                <a:lnTo>
                  <a:pt x="2928898" y="174266"/>
                </a:lnTo>
                <a:lnTo>
                  <a:pt x="2926676" y="168870"/>
                </a:lnTo>
                <a:lnTo>
                  <a:pt x="2924137" y="163156"/>
                </a:lnTo>
                <a:lnTo>
                  <a:pt x="2922550" y="157760"/>
                </a:lnTo>
                <a:lnTo>
                  <a:pt x="2920646" y="151729"/>
                </a:lnTo>
                <a:lnTo>
                  <a:pt x="2919376" y="146015"/>
                </a:lnTo>
                <a:lnTo>
                  <a:pt x="2918424" y="139984"/>
                </a:lnTo>
                <a:lnTo>
                  <a:pt x="2917472" y="133953"/>
                </a:lnTo>
                <a:lnTo>
                  <a:pt x="2917155" y="127922"/>
                </a:lnTo>
                <a:lnTo>
                  <a:pt x="2917155" y="121573"/>
                </a:lnTo>
                <a:lnTo>
                  <a:pt x="2917155" y="115225"/>
                </a:lnTo>
                <a:lnTo>
                  <a:pt x="2917472" y="109194"/>
                </a:lnTo>
                <a:lnTo>
                  <a:pt x="2918424" y="102845"/>
                </a:lnTo>
                <a:lnTo>
                  <a:pt x="2919376" y="97132"/>
                </a:lnTo>
                <a:lnTo>
                  <a:pt x="2920646" y="91101"/>
                </a:lnTo>
                <a:lnTo>
                  <a:pt x="2922550" y="85070"/>
                </a:lnTo>
                <a:lnTo>
                  <a:pt x="2924137" y="79674"/>
                </a:lnTo>
                <a:lnTo>
                  <a:pt x="2926676" y="74277"/>
                </a:lnTo>
                <a:lnTo>
                  <a:pt x="2928898" y="68564"/>
                </a:lnTo>
                <a:lnTo>
                  <a:pt x="2931755" y="63485"/>
                </a:lnTo>
                <a:lnTo>
                  <a:pt x="2934294" y="58406"/>
                </a:lnTo>
                <a:lnTo>
                  <a:pt x="2937468" y="53645"/>
                </a:lnTo>
                <a:lnTo>
                  <a:pt x="2941276" y="48883"/>
                </a:lnTo>
                <a:lnTo>
                  <a:pt x="2944768" y="44122"/>
                </a:lnTo>
                <a:lnTo>
                  <a:pt x="2948576" y="39678"/>
                </a:lnTo>
                <a:lnTo>
                  <a:pt x="2952703" y="35552"/>
                </a:lnTo>
                <a:lnTo>
                  <a:pt x="2956829" y="31425"/>
                </a:lnTo>
                <a:lnTo>
                  <a:pt x="2961272" y="27616"/>
                </a:lnTo>
                <a:lnTo>
                  <a:pt x="2966033" y="24124"/>
                </a:lnTo>
                <a:lnTo>
                  <a:pt x="2970794" y="20633"/>
                </a:lnTo>
                <a:lnTo>
                  <a:pt x="2975555" y="17459"/>
                </a:lnTo>
                <a:lnTo>
                  <a:pt x="2980633" y="14602"/>
                </a:lnTo>
                <a:lnTo>
                  <a:pt x="2985711" y="11745"/>
                </a:lnTo>
                <a:lnTo>
                  <a:pt x="2991107" y="9523"/>
                </a:lnTo>
                <a:lnTo>
                  <a:pt x="2996820" y="6984"/>
                </a:lnTo>
                <a:lnTo>
                  <a:pt x="3002216" y="5397"/>
                </a:lnTo>
                <a:lnTo>
                  <a:pt x="3008246" y="3492"/>
                </a:lnTo>
                <a:lnTo>
                  <a:pt x="3013959" y="2222"/>
                </a:lnTo>
                <a:lnTo>
                  <a:pt x="3019990" y="1270"/>
                </a:lnTo>
                <a:lnTo>
                  <a:pt x="3026338" y="318"/>
                </a:lnTo>
                <a:lnTo>
                  <a:pt x="3032368"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dirty="0">
              <a:solidFill>
                <a:srgbClr val="FFFFFF"/>
              </a:solidFill>
              <a:ea typeface="微软雅黑" panose="020B0503020204020204" pitchFamily="34" charset="-122"/>
            </a:endParaRPr>
          </a:p>
        </p:txBody>
      </p:sp>
    </p:spTree>
    <p:extLst>
      <p:ext uri="{BB962C8B-B14F-4D97-AF65-F5344CB8AC3E}">
        <p14:creationId xmlns:p14="http://schemas.microsoft.com/office/powerpoint/2010/main" val="10550177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arn(inVertical)">
                                      <p:cBhvr>
                                        <p:cTn id="25" dur="500"/>
                                        <p:tgtEl>
                                          <p:spTgt spid="4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44"/>
                                        </p:tgtEl>
                                        <p:attrNameLst>
                                          <p:attrName>style.visibility</p:attrName>
                                        </p:attrNameLst>
                                      </p:cBhvr>
                                      <p:to>
                                        <p:strVal val="visible"/>
                                      </p:to>
                                    </p:set>
                                    <p:anim calcmode="lin" valueType="num">
                                      <p:cBhvr>
                                        <p:cTn id="30" dur="1000" fill="hold"/>
                                        <p:tgtEl>
                                          <p:spTgt spid="44"/>
                                        </p:tgtEl>
                                        <p:attrNameLst>
                                          <p:attrName>ppt_w</p:attrName>
                                        </p:attrNameLst>
                                      </p:cBhvr>
                                      <p:tavLst>
                                        <p:tav tm="0">
                                          <p:val>
                                            <p:fltVal val="0"/>
                                          </p:val>
                                        </p:tav>
                                        <p:tav tm="100000">
                                          <p:val>
                                            <p:strVal val="#ppt_w"/>
                                          </p:val>
                                        </p:tav>
                                      </p:tavLst>
                                    </p:anim>
                                    <p:anim calcmode="lin" valueType="num">
                                      <p:cBhvr>
                                        <p:cTn id="31" dur="1000" fill="hold"/>
                                        <p:tgtEl>
                                          <p:spTgt spid="44"/>
                                        </p:tgtEl>
                                        <p:attrNameLst>
                                          <p:attrName>ppt_h</p:attrName>
                                        </p:attrNameLst>
                                      </p:cBhvr>
                                      <p:tavLst>
                                        <p:tav tm="0">
                                          <p:val>
                                            <p:fltVal val="0"/>
                                          </p:val>
                                        </p:tav>
                                        <p:tav tm="100000">
                                          <p:val>
                                            <p:strVal val="#ppt_h"/>
                                          </p:val>
                                        </p:tav>
                                      </p:tavLst>
                                    </p:anim>
                                    <p:anim calcmode="lin" valueType="num">
                                      <p:cBhvr>
                                        <p:cTn id="32" dur="1000" fill="hold"/>
                                        <p:tgtEl>
                                          <p:spTgt spid="44"/>
                                        </p:tgtEl>
                                        <p:attrNameLst>
                                          <p:attrName>style.rotation</p:attrName>
                                        </p:attrNameLst>
                                      </p:cBhvr>
                                      <p:tavLst>
                                        <p:tav tm="0">
                                          <p:val>
                                            <p:fltVal val="90"/>
                                          </p:val>
                                        </p:tav>
                                        <p:tav tm="100000">
                                          <p:val>
                                            <p:fltVal val="0"/>
                                          </p:val>
                                        </p:tav>
                                      </p:tavLst>
                                    </p:anim>
                                    <p:animEffect transition="in" filter="fade">
                                      <p:cBhvr>
                                        <p:cTn id="33" dur="1000"/>
                                        <p:tgtEl>
                                          <p:spTgt spid="44"/>
                                        </p:tgtEl>
                                      </p:cBhvr>
                                    </p:animEffect>
                                  </p:childTnLst>
                                </p:cTn>
                              </p:par>
                              <p:par>
                                <p:cTn id="34" presetID="31" presetClass="entr" presetSubtype="0" fill="hold" nodeType="withEffect">
                                  <p:stCondLst>
                                    <p:cond delay="0"/>
                                  </p:stCondLst>
                                  <p:childTnLst>
                                    <p:set>
                                      <p:cBhvr>
                                        <p:cTn id="35" dur="1" fill="hold">
                                          <p:stCondLst>
                                            <p:cond delay="0"/>
                                          </p:stCondLst>
                                        </p:cTn>
                                        <p:tgtEl>
                                          <p:spTgt spid="52"/>
                                        </p:tgtEl>
                                        <p:attrNameLst>
                                          <p:attrName>style.visibility</p:attrName>
                                        </p:attrNameLst>
                                      </p:cBhvr>
                                      <p:to>
                                        <p:strVal val="visible"/>
                                      </p:to>
                                    </p:set>
                                    <p:anim calcmode="lin" valueType="num">
                                      <p:cBhvr>
                                        <p:cTn id="36" dur="1000" fill="hold"/>
                                        <p:tgtEl>
                                          <p:spTgt spid="52"/>
                                        </p:tgtEl>
                                        <p:attrNameLst>
                                          <p:attrName>ppt_w</p:attrName>
                                        </p:attrNameLst>
                                      </p:cBhvr>
                                      <p:tavLst>
                                        <p:tav tm="0">
                                          <p:val>
                                            <p:fltVal val="0"/>
                                          </p:val>
                                        </p:tav>
                                        <p:tav tm="100000">
                                          <p:val>
                                            <p:strVal val="#ppt_w"/>
                                          </p:val>
                                        </p:tav>
                                      </p:tavLst>
                                    </p:anim>
                                    <p:anim calcmode="lin" valueType="num">
                                      <p:cBhvr>
                                        <p:cTn id="37" dur="1000" fill="hold"/>
                                        <p:tgtEl>
                                          <p:spTgt spid="52"/>
                                        </p:tgtEl>
                                        <p:attrNameLst>
                                          <p:attrName>ppt_h</p:attrName>
                                        </p:attrNameLst>
                                      </p:cBhvr>
                                      <p:tavLst>
                                        <p:tav tm="0">
                                          <p:val>
                                            <p:fltVal val="0"/>
                                          </p:val>
                                        </p:tav>
                                        <p:tav tm="100000">
                                          <p:val>
                                            <p:strVal val="#ppt_h"/>
                                          </p:val>
                                        </p:tav>
                                      </p:tavLst>
                                    </p:anim>
                                    <p:anim calcmode="lin" valueType="num">
                                      <p:cBhvr>
                                        <p:cTn id="38" dur="1000" fill="hold"/>
                                        <p:tgtEl>
                                          <p:spTgt spid="52"/>
                                        </p:tgtEl>
                                        <p:attrNameLst>
                                          <p:attrName>style.rotation</p:attrName>
                                        </p:attrNameLst>
                                      </p:cBhvr>
                                      <p:tavLst>
                                        <p:tav tm="0">
                                          <p:val>
                                            <p:fltVal val="90"/>
                                          </p:val>
                                        </p:tav>
                                        <p:tav tm="100000">
                                          <p:val>
                                            <p:fltVal val="0"/>
                                          </p:val>
                                        </p:tav>
                                      </p:tavLst>
                                    </p:anim>
                                    <p:animEffect transition="in" filter="fade">
                                      <p:cBhvr>
                                        <p:cTn id="39" dur="1000"/>
                                        <p:tgtEl>
                                          <p:spTgt spid="52"/>
                                        </p:tgtEl>
                                      </p:cBhvr>
                                    </p:animEffect>
                                  </p:childTnLst>
                                </p:cTn>
                              </p:par>
                              <p:par>
                                <p:cTn id="40" presetID="31" presetClass="entr" presetSubtype="0" fill="hold" grpId="0" nodeType="with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p:cTn id="42" dur="1000" fill="hold"/>
                                        <p:tgtEl>
                                          <p:spTgt spid="57"/>
                                        </p:tgtEl>
                                        <p:attrNameLst>
                                          <p:attrName>ppt_w</p:attrName>
                                        </p:attrNameLst>
                                      </p:cBhvr>
                                      <p:tavLst>
                                        <p:tav tm="0">
                                          <p:val>
                                            <p:fltVal val="0"/>
                                          </p:val>
                                        </p:tav>
                                        <p:tav tm="100000">
                                          <p:val>
                                            <p:strVal val="#ppt_w"/>
                                          </p:val>
                                        </p:tav>
                                      </p:tavLst>
                                    </p:anim>
                                    <p:anim calcmode="lin" valueType="num">
                                      <p:cBhvr>
                                        <p:cTn id="43" dur="1000" fill="hold"/>
                                        <p:tgtEl>
                                          <p:spTgt spid="57"/>
                                        </p:tgtEl>
                                        <p:attrNameLst>
                                          <p:attrName>ppt_h</p:attrName>
                                        </p:attrNameLst>
                                      </p:cBhvr>
                                      <p:tavLst>
                                        <p:tav tm="0">
                                          <p:val>
                                            <p:fltVal val="0"/>
                                          </p:val>
                                        </p:tav>
                                        <p:tav tm="100000">
                                          <p:val>
                                            <p:strVal val="#ppt_h"/>
                                          </p:val>
                                        </p:tav>
                                      </p:tavLst>
                                    </p:anim>
                                    <p:anim calcmode="lin" valueType="num">
                                      <p:cBhvr>
                                        <p:cTn id="44" dur="1000" fill="hold"/>
                                        <p:tgtEl>
                                          <p:spTgt spid="57"/>
                                        </p:tgtEl>
                                        <p:attrNameLst>
                                          <p:attrName>style.rotation</p:attrName>
                                        </p:attrNameLst>
                                      </p:cBhvr>
                                      <p:tavLst>
                                        <p:tav tm="0">
                                          <p:val>
                                            <p:fltVal val="90"/>
                                          </p:val>
                                        </p:tav>
                                        <p:tav tm="100000">
                                          <p:val>
                                            <p:fltVal val="0"/>
                                          </p:val>
                                        </p:tav>
                                      </p:tavLst>
                                    </p:anim>
                                    <p:animEffect transition="in" filter="fade">
                                      <p:cBhvr>
                                        <p:cTn id="45" dur="1000"/>
                                        <p:tgtEl>
                                          <p:spTgt spid="57"/>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54"/>
                                        </p:tgtEl>
                                        <p:attrNameLst>
                                          <p:attrName>style.visibility</p:attrName>
                                        </p:attrNameLst>
                                      </p:cBhvr>
                                      <p:to>
                                        <p:strVal val="visible"/>
                                      </p:to>
                                    </p:set>
                                    <p:anim calcmode="lin" valueType="num">
                                      <p:cBhvr>
                                        <p:cTn id="48" dur="1000" fill="hold"/>
                                        <p:tgtEl>
                                          <p:spTgt spid="54"/>
                                        </p:tgtEl>
                                        <p:attrNameLst>
                                          <p:attrName>ppt_w</p:attrName>
                                        </p:attrNameLst>
                                      </p:cBhvr>
                                      <p:tavLst>
                                        <p:tav tm="0">
                                          <p:val>
                                            <p:fltVal val="0"/>
                                          </p:val>
                                        </p:tav>
                                        <p:tav tm="100000">
                                          <p:val>
                                            <p:strVal val="#ppt_w"/>
                                          </p:val>
                                        </p:tav>
                                      </p:tavLst>
                                    </p:anim>
                                    <p:anim calcmode="lin" valueType="num">
                                      <p:cBhvr>
                                        <p:cTn id="49" dur="1000" fill="hold"/>
                                        <p:tgtEl>
                                          <p:spTgt spid="54"/>
                                        </p:tgtEl>
                                        <p:attrNameLst>
                                          <p:attrName>ppt_h</p:attrName>
                                        </p:attrNameLst>
                                      </p:cBhvr>
                                      <p:tavLst>
                                        <p:tav tm="0">
                                          <p:val>
                                            <p:fltVal val="0"/>
                                          </p:val>
                                        </p:tav>
                                        <p:tav tm="100000">
                                          <p:val>
                                            <p:strVal val="#ppt_h"/>
                                          </p:val>
                                        </p:tav>
                                      </p:tavLst>
                                    </p:anim>
                                    <p:anim calcmode="lin" valueType="num">
                                      <p:cBhvr>
                                        <p:cTn id="50" dur="1000" fill="hold"/>
                                        <p:tgtEl>
                                          <p:spTgt spid="54"/>
                                        </p:tgtEl>
                                        <p:attrNameLst>
                                          <p:attrName>style.rotation</p:attrName>
                                        </p:attrNameLst>
                                      </p:cBhvr>
                                      <p:tavLst>
                                        <p:tav tm="0">
                                          <p:val>
                                            <p:fltVal val="90"/>
                                          </p:val>
                                        </p:tav>
                                        <p:tav tm="100000">
                                          <p:val>
                                            <p:fltVal val="0"/>
                                          </p:val>
                                        </p:tav>
                                      </p:tavLst>
                                    </p:anim>
                                    <p:animEffect transition="in" filter="fade">
                                      <p:cBhvr>
                                        <p:cTn id="51" dur="1000"/>
                                        <p:tgtEl>
                                          <p:spTgt spid="54"/>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50"/>
                                        </p:tgtEl>
                                        <p:attrNameLst>
                                          <p:attrName>style.visibility</p:attrName>
                                        </p:attrNameLst>
                                      </p:cBhvr>
                                      <p:to>
                                        <p:strVal val="visible"/>
                                      </p:to>
                                    </p:set>
                                    <p:anim calcmode="lin" valueType="num">
                                      <p:cBhvr>
                                        <p:cTn id="54" dur="1000" fill="hold"/>
                                        <p:tgtEl>
                                          <p:spTgt spid="50"/>
                                        </p:tgtEl>
                                        <p:attrNameLst>
                                          <p:attrName>ppt_w</p:attrName>
                                        </p:attrNameLst>
                                      </p:cBhvr>
                                      <p:tavLst>
                                        <p:tav tm="0">
                                          <p:val>
                                            <p:fltVal val="0"/>
                                          </p:val>
                                        </p:tav>
                                        <p:tav tm="100000">
                                          <p:val>
                                            <p:strVal val="#ppt_w"/>
                                          </p:val>
                                        </p:tav>
                                      </p:tavLst>
                                    </p:anim>
                                    <p:anim calcmode="lin" valueType="num">
                                      <p:cBhvr>
                                        <p:cTn id="55" dur="1000" fill="hold"/>
                                        <p:tgtEl>
                                          <p:spTgt spid="50"/>
                                        </p:tgtEl>
                                        <p:attrNameLst>
                                          <p:attrName>ppt_h</p:attrName>
                                        </p:attrNameLst>
                                      </p:cBhvr>
                                      <p:tavLst>
                                        <p:tav tm="0">
                                          <p:val>
                                            <p:fltVal val="0"/>
                                          </p:val>
                                        </p:tav>
                                        <p:tav tm="100000">
                                          <p:val>
                                            <p:strVal val="#ppt_h"/>
                                          </p:val>
                                        </p:tav>
                                      </p:tavLst>
                                    </p:anim>
                                    <p:anim calcmode="lin" valueType="num">
                                      <p:cBhvr>
                                        <p:cTn id="56" dur="1000" fill="hold"/>
                                        <p:tgtEl>
                                          <p:spTgt spid="50"/>
                                        </p:tgtEl>
                                        <p:attrNameLst>
                                          <p:attrName>style.rotation</p:attrName>
                                        </p:attrNameLst>
                                      </p:cBhvr>
                                      <p:tavLst>
                                        <p:tav tm="0">
                                          <p:val>
                                            <p:fltVal val="90"/>
                                          </p:val>
                                        </p:tav>
                                        <p:tav tm="100000">
                                          <p:val>
                                            <p:fltVal val="0"/>
                                          </p:val>
                                        </p:tav>
                                      </p:tavLst>
                                    </p:anim>
                                    <p:animEffect transition="in" filter="fade">
                                      <p:cBhvr>
                                        <p:cTn id="57" dur="1000"/>
                                        <p:tgtEl>
                                          <p:spTgt spid="50"/>
                                        </p:tgtEl>
                                      </p:cBhvr>
                                    </p:animEffect>
                                  </p:childTnLst>
                                </p:cTn>
                              </p:par>
                              <p:par>
                                <p:cTn id="58" presetID="31" presetClass="entr" presetSubtype="0" fill="hold" grpId="0" nodeType="withEffect">
                                  <p:stCondLst>
                                    <p:cond delay="0"/>
                                  </p:stCondLst>
                                  <p:childTnLst>
                                    <p:set>
                                      <p:cBhvr>
                                        <p:cTn id="59" dur="1" fill="hold">
                                          <p:stCondLst>
                                            <p:cond delay="0"/>
                                          </p:stCondLst>
                                        </p:cTn>
                                        <p:tgtEl>
                                          <p:spTgt spid="46"/>
                                        </p:tgtEl>
                                        <p:attrNameLst>
                                          <p:attrName>style.visibility</p:attrName>
                                        </p:attrNameLst>
                                      </p:cBhvr>
                                      <p:to>
                                        <p:strVal val="visible"/>
                                      </p:to>
                                    </p:set>
                                    <p:anim calcmode="lin" valueType="num">
                                      <p:cBhvr>
                                        <p:cTn id="60" dur="1000" fill="hold"/>
                                        <p:tgtEl>
                                          <p:spTgt spid="46"/>
                                        </p:tgtEl>
                                        <p:attrNameLst>
                                          <p:attrName>ppt_w</p:attrName>
                                        </p:attrNameLst>
                                      </p:cBhvr>
                                      <p:tavLst>
                                        <p:tav tm="0">
                                          <p:val>
                                            <p:fltVal val="0"/>
                                          </p:val>
                                        </p:tav>
                                        <p:tav tm="100000">
                                          <p:val>
                                            <p:strVal val="#ppt_w"/>
                                          </p:val>
                                        </p:tav>
                                      </p:tavLst>
                                    </p:anim>
                                    <p:anim calcmode="lin" valueType="num">
                                      <p:cBhvr>
                                        <p:cTn id="61" dur="1000" fill="hold"/>
                                        <p:tgtEl>
                                          <p:spTgt spid="46"/>
                                        </p:tgtEl>
                                        <p:attrNameLst>
                                          <p:attrName>ppt_h</p:attrName>
                                        </p:attrNameLst>
                                      </p:cBhvr>
                                      <p:tavLst>
                                        <p:tav tm="0">
                                          <p:val>
                                            <p:fltVal val="0"/>
                                          </p:val>
                                        </p:tav>
                                        <p:tav tm="100000">
                                          <p:val>
                                            <p:strVal val="#ppt_h"/>
                                          </p:val>
                                        </p:tav>
                                      </p:tavLst>
                                    </p:anim>
                                    <p:anim calcmode="lin" valueType="num">
                                      <p:cBhvr>
                                        <p:cTn id="62" dur="1000" fill="hold"/>
                                        <p:tgtEl>
                                          <p:spTgt spid="46"/>
                                        </p:tgtEl>
                                        <p:attrNameLst>
                                          <p:attrName>style.rotation</p:attrName>
                                        </p:attrNameLst>
                                      </p:cBhvr>
                                      <p:tavLst>
                                        <p:tav tm="0">
                                          <p:val>
                                            <p:fltVal val="90"/>
                                          </p:val>
                                        </p:tav>
                                        <p:tav tm="100000">
                                          <p:val>
                                            <p:fltVal val="0"/>
                                          </p:val>
                                        </p:tav>
                                      </p:tavLst>
                                    </p:anim>
                                    <p:animEffect transition="in" filter="fade">
                                      <p:cBhvr>
                                        <p:cTn id="63" dur="1000"/>
                                        <p:tgtEl>
                                          <p:spTgt spid="46"/>
                                        </p:tgtEl>
                                      </p:cBhvr>
                                    </p:animEffect>
                                  </p:childTnLst>
                                </p:cTn>
                              </p:par>
                              <p:par>
                                <p:cTn id="64" presetID="31" presetClass="entr" presetSubtype="0" fill="hold" grpId="0" nodeType="with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p:cTn id="66" dur="1000" fill="hold"/>
                                        <p:tgtEl>
                                          <p:spTgt spid="45"/>
                                        </p:tgtEl>
                                        <p:attrNameLst>
                                          <p:attrName>ppt_w</p:attrName>
                                        </p:attrNameLst>
                                      </p:cBhvr>
                                      <p:tavLst>
                                        <p:tav tm="0">
                                          <p:val>
                                            <p:fltVal val="0"/>
                                          </p:val>
                                        </p:tav>
                                        <p:tav tm="100000">
                                          <p:val>
                                            <p:strVal val="#ppt_w"/>
                                          </p:val>
                                        </p:tav>
                                      </p:tavLst>
                                    </p:anim>
                                    <p:anim calcmode="lin" valueType="num">
                                      <p:cBhvr>
                                        <p:cTn id="67" dur="1000" fill="hold"/>
                                        <p:tgtEl>
                                          <p:spTgt spid="45"/>
                                        </p:tgtEl>
                                        <p:attrNameLst>
                                          <p:attrName>ppt_h</p:attrName>
                                        </p:attrNameLst>
                                      </p:cBhvr>
                                      <p:tavLst>
                                        <p:tav tm="0">
                                          <p:val>
                                            <p:fltVal val="0"/>
                                          </p:val>
                                        </p:tav>
                                        <p:tav tm="100000">
                                          <p:val>
                                            <p:strVal val="#ppt_h"/>
                                          </p:val>
                                        </p:tav>
                                      </p:tavLst>
                                    </p:anim>
                                    <p:anim calcmode="lin" valueType="num">
                                      <p:cBhvr>
                                        <p:cTn id="68" dur="1000" fill="hold"/>
                                        <p:tgtEl>
                                          <p:spTgt spid="45"/>
                                        </p:tgtEl>
                                        <p:attrNameLst>
                                          <p:attrName>style.rotation</p:attrName>
                                        </p:attrNameLst>
                                      </p:cBhvr>
                                      <p:tavLst>
                                        <p:tav tm="0">
                                          <p:val>
                                            <p:fltVal val="90"/>
                                          </p:val>
                                        </p:tav>
                                        <p:tav tm="100000">
                                          <p:val>
                                            <p:fltVal val="0"/>
                                          </p:val>
                                        </p:tav>
                                      </p:tavLst>
                                    </p:anim>
                                    <p:animEffect transition="in" filter="fade">
                                      <p:cBhvr>
                                        <p:cTn id="69" dur="1000"/>
                                        <p:tgtEl>
                                          <p:spTgt spid="45"/>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par>
                                <p:cTn id="76" presetID="31" presetClass="entr" presetSubtype="0" fill="hold" grpId="0" nodeType="withEffect">
                                  <p:stCondLst>
                                    <p:cond delay="0"/>
                                  </p:stCondLst>
                                  <p:childTnLst>
                                    <p:set>
                                      <p:cBhvr>
                                        <p:cTn id="77" dur="1" fill="hold">
                                          <p:stCondLst>
                                            <p:cond delay="0"/>
                                          </p:stCondLst>
                                        </p:cTn>
                                        <p:tgtEl>
                                          <p:spTgt spid="49"/>
                                        </p:tgtEl>
                                        <p:attrNameLst>
                                          <p:attrName>style.visibility</p:attrName>
                                        </p:attrNameLst>
                                      </p:cBhvr>
                                      <p:to>
                                        <p:strVal val="visible"/>
                                      </p:to>
                                    </p:set>
                                    <p:anim calcmode="lin" valueType="num">
                                      <p:cBhvr>
                                        <p:cTn id="78" dur="1000" fill="hold"/>
                                        <p:tgtEl>
                                          <p:spTgt spid="49"/>
                                        </p:tgtEl>
                                        <p:attrNameLst>
                                          <p:attrName>ppt_w</p:attrName>
                                        </p:attrNameLst>
                                      </p:cBhvr>
                                      <p:tavLst>
                                        <p:tav tm="0">
                                          <p:val>
                                            <p:fltVal val="0"/>
                                          </p:val>
                                        </p:tav>
                                        <p:tav tm="100000">
                                          <p:val>
                                            <p:strVal val="#ppt_w"/>
                                          </p:val>
                                        </p:tav>
                                      </p:tavLst>
                                    </p:anim>
                                    <p:anim calcmode="lin" valueType="num">
                                      <p:cBhvr>
                                        <p:cTn id="79" dur="1000" fill="hold"/>
                                        <p:tgtEl>
                                          <p:spTgt spid="49"/>
                                        </p:tgtEl>
                                        <p:attrNameLst>
                                          <p:attrName>ppt_h</p:attrName>
                                        </p:attrNameLst>
                                      </p:cBhvr>
                                      <p:tavLst>
                                        <p:tav tm="0">
                                          <p:val>
                                            <p:fltVal val="0"/>
                                          </p:val>
                                        </p:tav>
                                        <p:tav tm="100000">
                                          <p:val>
                                            <p:strVal val="#ppt_h"/>
                                          </p:val>
                                        </p:tav>
                                      </p:tavLst>
                                    </p:anim>
                                    <p:anim calcmode="lin" valueType="num">
                                      <p:cBhvr>
                                        <p:cTn id="80" dur="1000" fill="hold"/>
                                        <p:tgtEl>
                                          <p:spTgt spid="49"/>
                                        </p:tgtEl>
                                        <p:attrNameLst>
                                          <p:attrName>style.rotation</p:attrName>
                                        </p:attrNameLst>
                                      </p:cBhvr>
                                      <p:tavLst>
                                        <p:tav tm="0">
                                          <p:val>
                                            <p:fltVal val="90"/>
                                          </p:val>
                                        </p:tav>
                                        <p:tav tm="100000">
                                          <p:val>
                                            <p:fltVal val="0"/>
                                          </p:val>
                                        </p:tav>
                                      </p:tavLst>
                                    </p:anim>
                                    <p:animEffect transition="in" filter="fade">
                                      <p:cBhvr>
                                        <p:cTn id="81" dur="1000"/>
                                        <p:tgtEl>
                                          <p:spTgt spid="49"/>
                                        </p:tgtEl>
                                      </p:cBhvr>
                                    </p:animEffect>
                                  </p:childTnLst>
                                </p:cTn>
                              </p:par>
                              <p:par>
                                <p:cTn id="82" presetID="31" presetClass="entr" presetSubtype="0" fill="hold" grpId="0" nodeType="withEffect">
                                  <p:stCondLst>
                                    <p:cond delay="0"/>
                                  </p:stCondLst>
                                  <p:childTnLst>
                                    <p:set>
                                      <p:cBhvr>
                                        <p:cTn id="83" dur="1" fill="hold">
                                          <p:stCondLst>
                                            <p:cond delay="0"/>
                                          </p:stCondLst>
                                        </p:cTn>
                                        <p:tgtEl>
                                          <p:spTgt spid="53"/>
                                        </p:tgtEl>
                                        <p:attrNameLst>
                                          <p:attrName>style.visibility</p:attrName>
                                        </p:attrNameLst>
                                      </p:cBhvr>
                                      <p:to>
                                        <p:strVal val="visible"/>
                                      </p:to>
                                    </p:set>
                                    <p:anim calcmode="lin" valueType="num">
                                      <p:cBhvr>
                                        <p:cTn id="84" dur="1000" fill="hold"/>
                                        <p:tgtEl>
                                          <p:spTgt spid="53"/>
                                        </p:tgtEl>
                                        <p:attrNameLst>
                                          <p:attrName>ppt_w</p:attrName>
                                        </p:attrNameLst>
                                      </p:cBhvr>
                                      <p:tavLst>
                                        <p:tav tm="0">
                                          <p:val>
                                            <p:fltVal val="0"/>
                                          </p:val>
                                        </p:tav>
                                        <p:tav tm="100000">
                                          <p:val>
                                            <p:strVal val="#ppt_w"/>
                                          </p:val>
                                        </p:tav>
                                      </p:tavLst>
                                    </p:anim>
                                    <p:anim calcmode="lin" valueType="num">
                                      <p:cBhvr>
                                        <p:cTn id="85" dur="1000" fill="hold"/>
                                        <p:tgtEl>
                                          <p:spTgt spid="53"/>
                                        </p:tgtEl>
                                        <p:attrNameLst>
                                          <p:attrName>ppt_h</p:attrName>
                                        </p:attrNameLst>
                                      </p:cBhvr>
                                      <p:tavLst>
                                        <p:tav tm="0">
                                          <p:val>
                                            <p:fltVal val="0"/>
                                          </p:val>
                                        </p:tav>
                                        <p:tav tm="100000">
                                          <p:val>
                                            <p:strVal val="#ppt_h"/>
                                          </p:val>
                                        </p:tav>
                                      </p:tavLst>
                                    </p:anim>
                                    <p:anim calcmode="lin" valueType="num">
                                      <p:cBhvr>
                                        <p:cTn id="86" dur="1000" fill="hold"/>
                                        <p:tgtEl>
                                          <p:spTgt spid="53"/>
                                        </p:tgtEl>
                                        <p:attrNameLst>
                                          <p:attrName>style.rotation</p:attrName>
                                        </p:attrNameLst>
                                      </p:cBhvr>
                                      <p:tavLst>
                                        <p:tav tm="0">
                                          <p:val>
                                            <p:fltVal val="90"/>
                                          </p:val>
                                        </p:tav>
                                        <p:tav tm="100000">
                                          <p:val>
                                            <p:fltVal val="0"/>
                                          </p:val>
                                        </p:tav>
                                      </p:tavLst>
                                    </p:anim>
                                    <p:animEffect transition="in" filter="fade">
                                      <p:cBhvr>
                                        <p:cTn id="87" dur="1000"/>
                                        <p:tgtEl>
                                          <p:spTgt spid="53"/>
                                        </p:tgtEl>
                                      </p:cBhvr>
                                    </p:animEffect>
                                  </p:childTnLst>
                                </p:cTn>
                              </p:par>
                              <p:par>
                                <p:cTn id="88" presetID="31" presetClass="entr" presetSubtype="0" fill="hold" grpId="0" nodeType="withEffect">
                                  <p:stCondLst>
                                    <p:cond delay="0"/>
                                  </p:stCondLst>
                                  <p:childTnLst>
                                    <p:set>
                                      <p:cBhvr>
                                        <p:cTn id="89" dur="1" fill="hold">
                                          <p:stCondLst>
                                            <p:cond delay="0"/>
                                          </p:stCondLst>
                                        </p:cTn>
                                        <p:tgtEl>
                                          <p:spTgt spid="58"/>
                                        </p:tgtEl>
                                        <p:attrNameLst>
                                          <p:attrName>style.visibility</p:attrName>
                                        </p:attrNameLst>
                                      </p:cBhvr>
                                      <p:to>
                                        <p:strVal val="visible"/>
                                      </p:to>
                                    </p:set>
                                    <p:anim calcmode="lin" valueType="num">
                                      <p:cBhvr>
                                        <p:cTn id="90" dur="1000" fill="hold"/>
                                        <p:tgtEl>
                                          <p:spTgt spid="58"/>
                                        </p:tgtEl>
                                        <p:attrNameLst>
                                          <p:attrName>ppt_w</p:attrName>
                                        </p:attrNameLst>
                                      </p:cBhvr>
                                      <p:tavLst>
                                        <p:tav tm="0">
                                          <p:val>
                                            <p:fltVal val="0"/>
                                          </p:val>
                                        </p:tav>
                                        <p:tav tm="100000">
                                          <p:val>
                                            <p:strVal val="#ppt_w"/>
                                          </p:val>
                                        </p:tav>
                                      </p:tavLst>
                                    </p:anim>
                                    <p:anim calcmode="lin" valueType="num">
                                      <p:cBhvr>
                                        <p:cTn id="91" dur="1000" fill="hold"/>
                                        <p:tgtEl>
                                          <p:spTgt spid="58"/>
                                        </p:tgtEl>
                                        <p:attrNameLst>
                                          <p:attrName>ppt_h</p:attrName>
                                        </p:attrNameLst>
                                      </p:cBhvr>
                                      <p:tavLst>
                                        <p:tav tm="0">
                                          <p:val>
                                            <p:fltVal val="0"/>
                                          </p:val>
                                        </p:tav>
                                        <p:tav tm="100000">
                                          <p:val>
                                            <p:strVal val="#ppt_h"/>
                                          </p:val>
                                        </p:tav>
                                      </p:tavLst>
                                    </p:anim>
                                    <p:anim calcmode="lin" valueType="num">
                                      <p:cBhvr>
                                        <p:cTn id="92" dur="1000" fill="hold"/>
                                        <p:tgtEl>
                                          <p:spTgt spid="58"/>
                                        </p:tgtEl>
                                        <p:attrNameLst>
                                          <p:attrName>style.rotation</p:attrName>
                                        </p:attrNameLst>
                                      </p:cBhvr>
                                      <p:tavLst>
                                        <p:tav tm="0">
                                          <p:val>
                                            <p:fltVal val="90"/>
                                          </p:val>
                                        </p:tav>
                                        <p:tav tm="100000">
                                          <p:val>
                                            <p:fltVal val="0"/>
                                          </p:val>
                                        </p:tav>
                                      </p:tavLst>
                                    </p:anim>
                                    <p:animEffect transition="in" filter="fade">
                                      <p:cBhvr>
                                        <p:cTn id="93" dur="1000"/>
                                        <p:tgtEl>
                                          <p:spTgt spid="58"/>
                                        </p:tgtEl>
                                      </p:cBhvr>
                                    </p:animEffect>
                                  </p:childTnLst>
                                </p:cTn>
                              </p:par>
                              <p:par>
                                <p:cTn id="94" presetID="31" presetClass="entr" presetSubtype="0" fill="hold" nodeType="withEffect">
                                  <p:stCondLst>
                                    <p:cond delay="0"/>
                                  </p:stCondLst>
                                  <p:childTnLst>
                                    <p:set>
                                      <p:cBhvr>
                                        <p:cTn id="95" dur="1" fill="hold">
                                          <p:stCondLst>
                                            <p:cond delay="0"/>
                                          </p:stCondLst>
                                        </p:cTn>
                                        <p:tgtEl>
                                          <p:spTgt spid="56"/>
                                        </p:tgtEl>
                                        <p:attrNameLst>
                                          <p:attrName>style.visibility</p:attrName>
                                        </p:attrNameLst>
                                      </p:cBhvr>
                                      <p:to>
                                        <p:strVal val="visible"/>
                                      </p:to>
                                    </p:set>
                                    <p:anim calcmode="lin" valueType="num">
                                      <p:cBhvr>
                                        <p:cTn id="96" dur="1000" fill="hold"/>
                                        <p:tgtEl>
                                          <p:spTgt spid="56"/>
                                        </p:tgtEl>
                                        <p:attrNameLst>
                                          <p:attrName>ppt_w</p:attrName>
                                        </p:attrNameLst>
                                      </p:cBhvr>
                                      <p:tavLst>
                                        <p:tav tm="0">
                                          <p:val>
                                            <p:fltVal val="0"/>
                                          </p:val>
                                        </p:tav>
                                        <p:tav tm="100000">
                                          <p:val>
                                            <p:strVal val="#ppt_w"/>
                                          </p:val>
                                        </p:tav>
                                      </p:tavLst>
                                    </p:anim>
                                    <p:anim calcmode="lin" valueType="num">
                                      <p:cBhvr>
                                        <p:cTn id="97" dur="1000" fill="hold"/>
                                        <p:tgtEl>
                                          <p:spTgt spid="56"/>
                                        </p:tgtEl>
                                        <p:attrNameLst>
                                          <p:attrName>ppt_h</p:attrName>
                                        </p:attrNameLst>
                                      </p:cBhvr>
                                      <p:tavLst>
                                        <p:tav tm="0">
                                          <p:val>
                                            <p:fltVal val="0"/>
                                          </p:val>
                                        </p:tav>
                                        <p:tav tm="100000">
                                          <p:val>
                                            <p:strVal val="#ppt_h"/>
                                          </p:val>
                                        </p:tav>
                                      </p:tavLst>
                                    </p:anim>
                                    <p:anim calcmode="lin" valueType="num">
                                      <p:cBhvr>
                                        <p:cTn id="98" dur="1000" fill="hold"/>
                                        <p:tgtEl>
                                          <p:spTgt spid="56"/>
                                        </p:tgtEl>
                                        <p:attrNameLst>
                                          <p:attrName>style.rotation</p:attrName>
                                        </p:attrNameLst>
                                      </p:cBhvr>
                                      <p:tavLst>
                                        <p:tav tm="0">
                                          <p:val>
                                            <p:fltVal val="90"/>
                                          </p:val>
                                        </p:tav>
                                        <p:tav tm="100000">
                                          <p:val>
                                            <p:fltVal val="0"/>
                                          </p:val>
                                        </p:tav>
                                      </p:tavLst>
                                    </p:anim>
                                    <p:animEffect transition="in" filter="fade">
                                      <p:cBhvr>
                                        <p:cTn id="99" dur="1000"/>
                                        <p:tgtEl>
                                          <p:spTgt spid="56"/>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42"/>
                                        </p:tgtEl>
                                        <p:attrNameLst>
                                          <p:attrName>style.visibility</p:attrName>
                                        </p:attrNameLst>
                                      </p:cBhvr>
                                      <p:to>
                                        <p:strVal val="visible"/>
                                      </p:to>
                                    </p:set>
                                    <p:anim calcmode="lin" valueType="num">
                                      <p:cBhvr additive="base">
                                        <p:cTn id="104" dur="500" fill="hold"/>
                                        <p:tgtEl>
                                          <p:spTgt spid="42"/>
                                        </p:tgtEl>
                                        <p:attrNameLst>
                                          <p:attrName>ppt_x</p:attrName>
                                        </p:attrNameLst>
                                      </p:cBhvr>
                                      <p:tavLst>
                                        <p:tav tm="0">
                                          <p:val>
                                            <p:strVal val="#ppt_x"/>
                                          </p:val>
                                        </p:tav>
                                        <p:tav tm="100000">
                                          <p:val>
                                            <p:strVal val="#ppt_x"/>
                                          </p:val>
                                        </p:tav>
                                      </p:tavLst>
                                    </p:anim>
                                    <p:anim calcmode="lin" valueType="num">
                                      <p:cBhvr additive="base">
                                        <p:cTn id="105" dur="500" fill="hold"/>
                                        <p:tgtEl>
                                          <p:spTgt spid="42"/>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47"/>
                                        </p:tgtEl>
                                        <p:attrNameLst>
                                          <p:attrName>style.visibility</p:attrName>
                                        </p:attrNameLst>
                                      </p:cBhvr>
                                      <p:to>
                                        <p:strVal val="visible"/>
                                      </p:to>
                                    </p:set>
                                    <p:anim calcmode="lin" valueType="num">
                                      <p:cBhvr additive="base">
                                        <p:cTn id="108" dur="500" fill="hold"/>
                                        <p:tgtEl>
                                          <p:spTgt spid="47"/>
                                        </p:tgtEl>
                                        <p:attrNameLst>
                                          <p:attrName>ppt_x</p:attrName>
                                        </p:attrNameLst>
                                      </p:cBhvr>
                                      <p:tavLst>
                                        <p:tav tm="0">
                                          <p:val>
                                            <p:strVal val="#ppt_x"/>
                                          </p:val>
                                        </p:tav>
                                        <p:tav tm="100000">
                                          <p:val>
                                            <p:strVal val="#ppt_x"/>
                                          </p:val>
                                        </p:tav>
                                      </p:tavLst>
                                    </p:anim>
                                    <p:anim calcmode="lin" valueType="num">
                                      <p:cBhvr additive="base">
                                        <p:cTn id="109" dur="500" fill="hold"/>
                                        <p:tgtEl>
                                          <p:spTgt spid="47"/>
                                        </p:tgtEl>
                                        <p:attrNameLst>
                                          <p:attrName>ppt_y</p:attrName>
                                        </p:attrNameLst>
                                      </p:cBhvr>
                                      <p:tavLst>
                                        <p:tav tm="0">
                                          <p:val>
                                            <p:strVal val="1+#ppt_h/2"/>
                                          </p:val>
                                        </p:tav>
                                        <p:tav tm="100000">
                                          <p:val>
                                            <p:strVal val="#ppt_y"/>
                                          </p:val>
                                        </p:tav>
                                      </p:tavLst>
                                    </p:anim>
                                  </p:childTnLst>
                                </p:cTn>
                              </p:par>
                              <p:par>
                                <p:cTn id="110" presetID="2" presetClass="entr" presetSubtype="4" fill="hold" grpId="0" nodeType="withEffect">
                                  <p:stCondLst>
                                    <p:cond delay="0"/>
                                  </p:stCondLst>
                                  <p:childTnLst>
                                    <p:set>
                                      <p:cBhvr>
                                        <p:cTn id="111" dur="1" fill="hold">
                                          <p:stCondLst>
                                            <p:cond delay="0"/>
                                          </p:stCondLst>
                                        </p:cTn>
                                        <p:tgtEl>
                                          <p:spTgt spid="51"/>
                                        </p:tgtEl>
                                        <p:attrNameLst>
                                          <p:attrName>style.visibility</p:attrName>
                                        </p:attrNameLst>
                                      </p:cBhvr>
                                      <p:to>
                                        <p:strVal val="visible"/>
                                      </p:to>
                                    </p:set>
                                    <p:anim calcmode="lin" valueType="num">
                                      <p:cBhvr additive="base">
                                        <p:cTn id="112" dur="500" fill="hold"/>
                                        <p:tgtEl>
                                          <p:spTgt spid="51"/>
                                        </p:tgtEl>
                                        <p:attrNameLst>
                                          <p:attrName>ppt_x</p:attrName>
                                        </p:attrNameLst>
                                      </p:cBhvr>
                                      <p:tavLst>
                                        <p:tav tm="0">
                                          <p:val>
                                            <p:strVal val="#ppt_x"/>
                                          </p:val>
                                        </p:tav>
                                        <p:tav tm="100000">
                                          <p:val>
                                            <p:strVal val="#ppt_x"/>
                                          </p:val>
                                        </p:tav>
                                      </p:tavLst>
                                    </p:anim>
                                    <p:anim calcmode="lin" valueType="num">
                                      <p:cBhvr additive="base">
                                        <p:cTn id="113" dur="500" fill="hold"/>
                                        <p:tgtEl>
                                          <p:spTgt spid="51"/>
                                        </p:tgtEl>
                                        <p:attrNameLst>
                                          <p:attrName>ppt_y</p:attrName>
                                        </p:attrNameLst>
                                      </p:cBhvr>
                                      <p:tavLst>
                                        <p:tav tm="0">
                                          <p:val>
                                            <p:strVal val="1+#ppt_h/2"/>
                                          </p:val>
                                        </p:tav>
                                        <p:tav tm="100000">
                                          <p:val>
                                            <p:strVal val="#ppt_y"/>
                                          </p:val>
                                        </p:tav>
                                      </p:tavLst>
                                    </p:anim>
                                  </p:childTnLst>
                                </p:cTn>
                              </p:par>
                              <p:par>
                                <p:cTn id="114" presetID="2" presetClass="entr" presetSubtype="4" fill="hold" grpId="0" nodeType="with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500" fill="hold"/>
                                        <p:tgtEl>
                                          <p:spTgt spid="55"/>
                                        </p:tgtEl>
                                        <p:attrNameLst>
                                          <p:attrName>ppt_x</p:attrName>
                                        </p:attrNameLst>
                                      </p:cBhvr>
                                      <p:tavLst>
                                        <p:tav tm="0">
                                          <p:val>
                                            <p:strVal val="#ppt_x"/>
                                          </p:val>
                                        </p:tav>
                                        <p:tav tm="100000">
                                          <p:val>
                                            <p:strVal val="#ppt_x"/>
                                          </p:val>
                                        </p:tav>
                                      </p:tavLst>
                                    </p:anim>
                                    <p:anim calcmode="lin" valueType="num">
                                      <p:cBhvr additive="base">
                                        <p:cTn id="117"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42" grpId="0"/>
      <p:bldP spid="43" grpId="0" animBg="1"/>
      <p:bldP spid="45" grpId="0" animBg="1"/>
      <p:bldP spid="46" grpId="0" animBg="1"/>
      <p:bldP spid="47" grpId="0"/>
      <p:bldP spid="49" grpId="0" animBg="1"/>
      <p:bldP spid="50" grpId="0" animBg="1"/>
      <p:bldP spid="51" grpId="0"/>
      <p:bldP spid="53" grpId="0" animBg="1"/>
      <p:bldP spid="54" grpId="0" animBg="1"/>
      <p:bldP spid="55" grpId="0"/>
      <p:bldP spid="57" grpId="0" animBg="1"/>
      <p:bldP spid="5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_1">
            <a:extLst>
              <a:ext uri="{FF2B5EF4-FFF2-40B4-BE49-F238E27FC236}">
                <a16:creationId xmlns:a16="http://schemas.microsoft.com/office/drawing/2014/main" id="{3DB77427-3533-4FB8-9B8A-0F7480092FAA}"/>
              </a:ext>
            </a:extLst>
          </p:cNvPr>
          <p:cNvSpPr/>
          <p:nvPr/>
        </p:nvSpPr>
        <p:spPr bwMode="auto">
          <a:xfrm>
            <a:off x="1103302" y="1113743"/>
            <a:ext cx="10019814" cy="4272645"/>
          </a:xfrm>
          <a:prstGeom prst="roundRect">
            <a:avLst>
              <a:gd name="adj" fmla="val 3926"/>
            </a:avLst>
          </a:prstGeom>
          <a:noFill/>
          <a:ln w="25400" cap="flat" cmpd="sng" algn="ctr">
            <a:solidFill>
              <a:srgbClr val="002060"/>
            </a:solidFill>
            <a:prstDash val="solid"/>
            <a:round/>
            <a:headEnd type="none" w="med" len="med"/>
            <a:tailEnd type="none" w="med" len="med"/>
          </a:ln>
          <a:effectLst/>
        </p:spPr>
        <p:txBody>
          <a:bodyPr vert="horz" wrap="square" lIns="91438" tIns="45719" rIns="91438" bIns="45719" numCol="1" rtlCol="0" anchor="t" anchorCtr="0" compatLnSpc="1">
            <a:prstTxWarp prst="textNoShape">
              <a:avLst/>
            </a:prstTxWarp>
          </a:bodyPr>
          <a:lstStyle/>
          <a:p>
            <a:pPr defTabSz="816122"/>
            <a:endParaRPr lang="zh-CN" altLang="en-US"/>
          </a:p>
        </p:txBody>
      </p:sp>
      <p:sp>
        <p:nvSpPr>
          <p:cNvPr id="5" name="4            _2">
            <a:extLst>
              <a:ext uri="{FF2B5EF4-FFF2-40B4-BE49-F238E27FC236}">
                <a16:creationId xmlns:a16="http://schemas.microsoft.com/office/drawing/2014/main" id="{5ACB018D-0ECB-4DE9-AC4C-128BCC728184}"/>
              </a:ext>
            </a:extLst>
          </p:cNvPr>
          <p:cNvSpPr>
            <a:spLocks noChangeArrowheads="1"/>
          </p:cNvSpPr>
          <p:nvPr/>
        </p:nvSpPr>
        <p:spPr bwMode="auto">
          <a:xfrm>
            <a:off x="1527334" y="2196151"/>
            <a:ext cx="9171750" cy="2615130"/>
          </a:xfrm>
          <a:prstGeom prst="rect">
            <a:avLst/>
          </a:prstGeom>
          <a:noFill/>
          <a:ln w="9525" cap="flat" cmpd="sng">
            <a:noFill/>
            <a:bevel/>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2573" tIns="36286" rIns="72573" bIns="36286">
            <a:spAutoFit/>
          </a:bodyPr>
          <a:lstStyle>
            <a:defPPr>
              <a:defRPr lang="zh-CN"/>
            </a:defPPr>
            <a:lvl1pPr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sz="1500" kern="1200">
                <a:solidFill>
                  <a:schemeClr val="tx1"/>
                </a:solidFill>
                <a:latin typeface="Arial" pitchFamily="34" charset="0"/>
                <a:ea typeface="宋体" pitchFamily="2" charset="-122"/>
                <a:cs typeface="+mn-cs"/>
              </a:defRPr>
            </a:lvl5pPr>
            <a:lvl6pPr marL="2286000" algn="l" defTabSz="914400" rtl="0" eaLnBrk="1" latinLnBrk="0" hangingPunct="1">
              <a:defRPr sz="1500" kern="1200">
                <a:solidFill>
                  <a:schemeClr val="tx1"/>
                </a:solidFill>
                <a:latin typeface="Arial" pitchFamily="34" charset="0"/>
                <a:ea typeface="宋体" pitchFamily="2" charset="-122"/>
                <a:cs typeface="+mn-cs"/>
              </a:defRPr>
            </a:lvl6pPr>
            <a:lvl7pPr marL="2743200" algn="l" defTabSz="914400" rtl="0" eaLnBrk="1" latinLnBrk="0" hangingPunct="1">
              <a:defRPr sz="1500" kern="1200">
                <a:solidFill>
                  <a:schemeClr val="tx1"/>
                </a:solidFill>
                <a:latin typeface="Arial" pitchFamily="34" charset="0"/>
                <a:ea typeface="宋体" pitchFamily="2" charset="-122"/>
                <a:cs typeface="+mn-cs"/>
              </a:defRPr>
            </a:lvl7pPr>
            <a:lvl8pPr marL="3200400" algn="l" defTabSz="914400" rtl="0" eaLnBrk="1" latinLnBrk="0" hangingPunct="1">
              <a:defRPr sz="1500" kern="1200">
                <a:solidFill>
                  <a:schemeClr val="tx1"/>
                </a:solidFill>
                <a:latin typeface="Arial" pitchFamily="34" charset="0"/>
                <a:ea typeface="宋体" pitchFamily="2" charset="-122"/>
                <a:cs typeface="+mn-cs"/>
              </a:defRPr>
            </a:lvl8pPr>
            <a:lvl9pPr marL="3657600" algn="l" defTabSz="914400" rtl="0" eaLnBrk="1" latinLnBrk="0" hangingPunct="1">
              <a:defRPr sz="1500" kern="1200">
                <a:solidFill>
                  <a:schemeClr val="tx1"/>
                </a:solidFill>
                <a:latin typeface="Arial" pitchFamily="34" charset="0"/>
                <a:ea typeface="宋体" pitchFamily="2" charset="-122"/>
                <a:cs typeface="+mn-cs"/>
              </a:defRPr>
            </a:lvl9pPr>
          </a:lstStyle>
          <a:p>
            <a:pPr algn="just" eaLnBrk="0" hangingPunct="0">
              <a:lnSpc>
                <a:spcPct val="150000"/>
              </a:lnSpc>
            </a:pPr>
            <a:r>
              <a:rPr lang="zh-CN" altLang="en-US" sz="1600" dirty="0">
                <a:solidFill>
                  <a:schemeClr val="tx1">
                    <a:lumMod val="95000"/>
                    <a:lumOff val="5000"/>
                  </a:schemeClr>
                </a:solidFill>
                <a:latin typeface="微软雅黑" pitchFamily="34" charset="-122"/>
                <a:ea typeface="微软雅黑" pitchFamily="34" charset="-122"/>
                <a:sym typeface="微软雅黑"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文字点击输入点击输入文字点击输入文字点击输入文字点击输入文字点击输入文字点击输入文字点击输入文字点击输入文字点击输入文字</a:t>
            </a:r>
          </a:p>
        </p:txBody>
      </p:sp>
      <p:grpSp>
        <p:nvGrpSpPr>
          <p:cNvPr id="9" name="3            _3">
            <a:extLst>
              <a:ext uri="{FF2B5EF4-FFF2-40B4-BE49-F238E27FC236}">
                <a16:creationId xmlns:a16="http://schemas.microsoft.com/office/drawing/2014/main" id="{D6F4CCE4-893B-4470-96F8-B1D14D5D3D98}"/>
              </a:ext>
            </a:extLst>
          </p:cNvPr>
          <p:cNvGrpSpPr/>
          <p:nvPr/>
        </p:nvGrpSpPr>
        <p:grpSpPr>
          <a:xfrm>
            <a:off x="443398" y="449705"/>
            <a:ext cx="2167871" cy="1328076"/>
            <a:chOff x="2610970" y="302355"/>
            <a:chExt cx="1859969" cy="1045142"/>
          </a:xfrm>
          <a:solidFill>
            <a:srgbClr val="0070C0"/>
          </a:solidFill>
        </p:grpSpPr>
        <p:sp>
          <p:nvSpPr>
            <p:cNvPr id="10" name="圆角矩形 8">
              <a:extLst>
                <a:ext uri="{FF2B5EF4-FFF2-40B4-BE49-F238E27FC236}">
                  <a16:creationId xmlns:a16="http://schemas.microsoft.com/office/drawing/2014/main" id="{669C0D59-7A2F-4F48-B321-D83B89F8B8E4}"/>
                </a:ext>
              </a:extLst>
            </p:cNvPr>
            <p:cNvSpPr/>
            <p:nvPr/>
          </p:nvSpPr>
          <p:spPr bwMode="auto">
            <a:xfrm>
              <a:off x="2610970" y="302355"/>
              <a:ext cx="1859969" cy="1045142"/>
            </a:xfrm>
            <a:prstGeom prst="pie">
              <a:avLst/>
            </a:prstGeom>
            <a:solidFill>
              <a:srgbClr val="002060"/>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rstTxWarp prst="textNoShape">
                <a:avLst/>
              </a:prstTxWarp>
            </a:bodyPr>
            <a:lstStyle/>
            <a:p>
              <a:pPr algn="ctr" defTabSz="1088135"/>
              <a:endParaRPr lang="zh-CN" altLang="en-US" sz="3700" dirty="0">
                <a:solidFill>
                  <a:schemeClr val="bg1"/>
                </a:solidFill>
                <a:latin typeface="+mj-lt"/>
                <a:ea typeface="微软雅黑" pitchFamily="34" charset="-122"/>
              </a:endParaRPr>
            </a:p>
          </p:txBody>
        </p:sp>
        <p:sp>
          <p:nvSpPr>
            <p:cNvPr id="11" name="矩形 10">
              <a:extLst>
                <a:ext uri="{FF2B5EF4-FFF2-40B4-BE49-F238E27FC236}">
                  <a16:creationId xmlns:a16="http://schemas.microsoft.com/office/drawing/2014/main" id="{99BEAD9C-226B-41AC-8A34-E7BCBE452BD7}"/>
                </a:ext>
              </a:extLst>
            </p:cNvPr>
            <p:cNvSpPr/>
            <p:nvPr/>
          </p:nvSpPr>
          <p:spPr>
            <a:xfrm>
              <a:off x="2825907" y="531232"/>
              <a:ext cx="905477" cy="587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00" b="1" dirty="0">
                  <a:latin typeface="微软雅黑" pitchFamily="34" charset="-122"/>
                  <a:ea typeface="微软雅黑" pitchFamily="34" charset="-122"/>
                </a:rPr>
                <a:t>致谢</a:t>
              </a:r>
            </a:p>
          </p:txBody>
        </p:sp>
      </p:grpSp>
    </p:spTree>
    <p:extLst>
      <p:ext uri="{BB962C8B-B14F-4D97-AF65-F5344CB8AC3E}">
        <p14:creationId xmlns:p14="http://schemas.microsoft.com/office/powerpoint/2010/main" val="377507199"/>
      </p:ext>
    </p:extLst>
  </p:cSld>
  <p:clrMapOvr>
    <a:masterClrMapping/>
  </p:clrMapOvr>
  <mc:AlternateContent xmlns:mc="http://schemas.openxmlformats.org/markup-compatibility/2006" xmlns:p14="http://schemas.microsoft.com/office/powerpoint/2010/main">
    <mc:Choice Requires="p14">
      <p:transition spd="slow" p14:dur="1400" advTm="3000">
        <p14:ripp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1"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77000">
              <a:schemeClr val="bg1"/>
            </a:gs>
            <a:gs pos="83000">
              <a:schemeClr val="bg1">
                <a:lumMod val="9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20" name="圆角矩形 27">
            <a:extLst>
              <a:ext uri="{FF2B5EF4-FFF2-40B4-BE49-F238E27FC236}">
                <a16:creationId xmlns:a16="http://schemas.microsoft.com/office/drawing/2014/main" id="{6C517B99-C3D7-4FF6-BE88-1BB2DF8C845C}"/>
              </a:ext>
            </a:extLst>
          </p:cNvPr>
          <p:cNvSpPr/>
          <p:nvPr/>
        </p:nvSpPr>
        <p:spPr>
          <a:xfrm>
            <a:off x="3769475" y="3886812"/>
            <a:ext cx="4951451" cy="1088714"/>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69900" dist="1524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1" name="圆角矩形 32">
            <a:extLst>
              <a:ext uri="{FF2B5EF4-FFF2-40B4-BE49-F238E27FC236}">
                <a16:creationId xmlns:a16="http://schemas.microsoft.com/office/drawing/2014/main" id="{F9FF769C-218E-470A-B675-DF5C28094F98}"/>
              </a:ext>
            </a:extLst>
          </p:cNvPr>
          <p:cNvSpPr/>
          <p:nvPr/>
        </p:nvSpPr>
        <p:spPr>
          <a:xfrm>
            <a:off x="3211878" y="3939908"/>
            <a:ext cx="1211928" cy="971538"/>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圆角矩形 34">
            <a:extLst>
              <a:ext uri="{FF2B5EF4-FFF2-40B4-BE49-F238E27FC236}">
                <a16:creationId xmlns:a16="http://schemas.microsoft.com/office/drawing/2014/main" id="{2C513744-C0B8-4896-A251-7DE04355AFAC}"/>
              </a:ext>
            </a:extLst>
          </p:cNvPr>
          <p:cNvSpPr/>
          <p:nvPr/>
        </p:nvSpPr>
        <p:spPr>
          <a:xfrm>
            <a:off x="3433196" y="410159"/>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圆角矩形 36">
            <a:extLst>
              <a:ext uri="{FF2B5EF4-FFF2-40B4-BE49-F238E27FC236}">
                <a16:creationId xmlns:a16="http://schemas.microsoft.com/office/drawing/2014/main" id="{9CD38FB9-68FF-40DA-A68F-F952B0A41698}"/>
              </a:ext>
            </a:extLst>
          </p:cNvPr>
          <p:cNvSpPr/>
          <p:nvPr/>
        </p:nvSpPr>
        <p:spPr>
          <a:xfrm>
            <a:off x="387165" y="441382"/>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圆角矩形 37">
            <a:extLst>
              <a:ext uri="{FF2B5EF4-FFF2-40B4-BE49-F238E27FC236}">
                <a16:creationId xmlns:a16="http://schemas.microsoft.com/office/drawing/2014/main" id="{A94ED6D8-28A6-4568-BD37-CE9A19090A85}"/>
              </a:ext>
            </a:extLst>
          </p:cNvPr>
          <p:cNvSpPr/>
          <p:nvPr/>
        </p:nvSpPr>
        <p:spPr>
          <a:xfrm>
            <a:off x="826871" y="2558459"/>
            <a:ext cx="990611" cy="901603"/>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圆角矩形 38">
            <a:extLst>
              <a:ext uri="{FF2B5EF4-FFF2-40B4-BE49-F238E27FC236}">
                <a16:creationId xmlns:a16="http://schemas.microsoft.com/office/drawing/2014/main" id="{103FBCAE-B770-448F-A862-8D90F7FB9FA7}"/>
              </a:ext>
            </a:extLst>
          </p:cNvPr>
          <p:cNvSpPr/>
          <p:nvPr/>
        </p:nvSpPr>
        <p:spPr>
          <a:xfrm>
            <a:off x="10582456" y="4628065"/>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圆角矩形 39">
            <a:extLst>
              <a:ext uri="{FF2B5EF4-FFF2-40B4-BE49-F238E27FC236}">
                <a16:creationId xmlns:a16="http://schemas.microsoft.com/office/drawing/2014/main" id="{A10716E4-8F2D-49B6-B78D-3214BD56F4AE}"/>
              </a:ext>
            </a:extLst>
          </p:cNvPr>
          <p:cNvSpPr/>
          <p:nvPr/>
        </p:nvSpPr>
        <p:spPr>
          <a:xfrm>
            <a:off x="9211370" y="6413281"/>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0" name="圆角矩形 40">
            <a:extLst>
              <a:ext uri="{FF2B5EF4-FFF2-40B4-BE49-F238E27FC236}">
                <a16:creationId xmlns:a16="http://schemas.microsoft.com/office/drawing/2014/main" id="{B636373C-AB39-44AD-8CEA-AD6A16FE93D3}"/>
              </a:ext>
            </a:extLst>
          </p:cNvPr>
          <p:cNvSpPr/>
          <p:nvPr/>
        </p:nvSpPr>
        <p:spPr>
          <a:xfrm>
            <a:off x="9991181" y="6156160"/>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1" name="圆角矩形 41">
            <a:extLst>
              <a:ext uri="{FF2B5EF4-FFF2-40B4-BE49-F238E27FC236}">
                <a16:creationId xmlns:a16="http://schemas.microsoft.com/office/drawing/2014/main" id="{F482B701-2DAD-40BF-906B-D4B84801C303}"/>
              </a:ext>
            </a:extLst>
          </p:cNvPr>
          <p:cNvSpPr/>
          <p:nvPr/>
        </p:nvSpPr>
        <p:spPr>
          <a:xfrm>
            <a:off x="10478875" y="559929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2" name="圆角矩形 42">
            <a:extLst>
              <a:ext uri="{FF2B5EF4-FFF2-40B4-BE49-F238E27FC236}">
                <a16:creationId xmlns:a16="http://schemas.microsoft.com/office/drawing/2014/main" id="{BD4DCFE7-94EB-4B4F-B02C-2455CDFA12C5}"/>
              </a:ext>
            </a:extLst>
          </p:cNvPr>
          <p:cNvSpPr/>
          <p:nvPr/>
        </p:nvSpPr>
        <p:spPr>
          <a:xfrm>
            <a:off x="11391694" y="5036732"/>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3" name="圆角矩形 43">
            <a:extLst>
              <a:ext uri="{FF2B5EF4-FFF2-40B4-BE49-F238E27FC236}">
                <a16:creationId xmlns:a16="http://schemas.microsoft.com/office/drawing/2014/main" id="{A5E82602-CDE0-45F5-9F27-6ACCDDC5277F}"/>
              </a:ext>
            </a:extLst>
          </p:cNvPr>
          <p:cNvSpPr/>
          <p:nvPr/>
        </p:nvSpPr>
        <p:spPr>
          <a:xfrm>
            <a:off x="2351429" y="1117584"/>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4" name="圆角矩形 44">
            <a:extLst>
              <a:ext uri="{FF2B5EF4-FFF2-40B4-BE49-F238E27FC236}">
                <a16:creationId xmlns:a16="http://schemas.microsoft.com/office/drawing/2014/main" id="{C9647E8B-463B-4259-B9C3-587635B451D0}"/>
              </a:ext>
            </a:extLst>
          </p:cNvPr>
          <p:cNvSpPr/>
          <p:nvPr/>
        </p:nvSpPr>
        <p:spPr>
          <a:xfrm>
            <a:off x="9518167" y="5148495"/>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5" name="圆角矩形 45">
            <a:extLst>
              <a:ext uri="{FF2B5EF4-FFF2-40B4-BE49-F238E27FC236}">
                <a16:creationId xmlns:a16="http://schemas.microsoft.com/office/drawing/2014/main" id="{84827E77-6CF5-4DF1-8DD8-5C2E77A3C597}"/>
              </a:ext>
            </a:extLst>
          </p:cNvPr>
          <p:cNvSpPr/>
          <p:nvPr/>
        </p:nvSpPr>
        <p:spPr>
          <a:xfrm>
            <a:off x="11109190" y="6078605"/>
            <a:ext cx="724117" cy="659055"/>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6" name="圆角矩形 46">
            <a:extLst>
              <a:ext uri="{FF2B5EF4-FFF2-40B4-BE49-F238E27FC236}">
                <a16:creationId xmlns:a16="http://schemas.microsoft.com/office/drawing/2014/main" id="{9AB72193-0606-444E-8045-A70C23C54C0D}"/>
              </a:ext>
            </a:extLst>
          </p:cNvPr>
          <p:cNvSpPr/>
          <p:nvPr/>
        </p:nvSpPr>
        <p:spPr>
          <a:xfrm>
            <a:off x="9591883" y="3969010"/>
            <a:ext cx="724117" cy="659055"/>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圆角矩形 47">
            <a:extLst>
              <a:ext uri="{FF2B5EF4-FFF2-40B4-BE49-F238E27FC236}">
                <a16:creationId xmlns:a16="http://schemas.microsoft.com/office/drawing/2014/main" id="{47503946-C515-42B2-9918-8034999E236F}"/>
              </a:ext>
            </a:extLst>
          </p:cNvPr>
          <p:cNvSpPr/>
          <p:nvPr/>
        </p:nvSpPr>
        <p:spPr>
          <a:xfrm>
            <a:off x="880564" y="1646679"/>
            <a:ext cx="441613" cy="401934"/>
          </a:xfrm>
          <a:prstGeom prst="roundRect">
            <a:avLst>
              <a:gd name="adj" fmla="val 7741"/>
            </a:avLst>
          </a:prstGeom>
          <a:solidFill>
            <a:srgbClr val="002060"/>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8" name="文本框 1">
            <a:extLst>
              <a:ext uri="{FF2B5EF4-FFF2-40B4-BE49-F238E27FC236}">
                <a16:creationId xmlns:a16="http://schemas.microsoft.com/office/drawing/2014/main" id="{4432A6FB-00B6-4A2B-9176-3577AA902905}"/>
              </a:ext>
            </a:extLst>
          </p:cNvPr>
          <p:cNvSpPr txBox="1"/>
          <p:nvPr/>
        </p:nvSpPr>
        <p:spPr>
          <a:xfrm>
            <a:off x="5060968" y="1108372"/>
            <a:ext cx="2448106" cy="1323439"/>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8000">
                <a:solidFill>
                  <a:srgbClr val="C00000"/>
                </a:solidFill>
              </a:rPr>
              <a:t>20XX</a:t>
            </a:r>
            <a:endParaRPr lang="zh-CN" altLang="en-US" sz="8000" dirty="0">
              <a:solidFill>
                <a:srgbClr val="C00000"/>
              </a:solidFill>
            </a:endParaRPr>
          </a:p>
        </p:txBody>
      </p:sp>
      <p:sp>
        <p:nvSpPr>
          <p:cNvPr id="19" name="文本框 48">
            <a:extLst>
              <a:ext uri="{FF2B5EF4-FFF2-40B4-BE49-F238E27FC236}">
                <a16:creationId xmlns:a16="http://schemas.microsoft.com/office/drawing/2014/main" id="{1D2753C2-2527-4078-A8AB-011E98C0EAA1}"/>
              </a:ext>
            </a:extLst>
          </p:cNvPr>
          <p:cNvSpPr txBox="1"/>
          <p:nvPr/>
        </p:nvSpPr>
        <p:spPr>
          <a:xfrm>
            <a:off x="2192648" y="2411107"/>
            <a:ext cx="8956298" cy="1323439"/>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0" b="1" dirty="0">
                <a:solidFill>
                  <a:srgbClr val="C00000"/>
                </a:solidFill>
              </a:rPr>
              <a:t>汇报完毕  感谢聆听</a:t>
            </a:r>
          </a:p>
        </p:txBody>
      </p:sp>
      <p:sp>
        <p:nvSpPr>
          <p:cNvPr id="22" name="文本框 21">
            <a:extLst>
              <a:ext uri="{FF2B5EF4-FFF2-40B4-BE49-F238E27FC236}">
                <a16:creationId xmlns:a16="http://schemas.microsoft.com/office/drawing/2014/main" id="{89B54173-D13C-4BE4-BAA7-FC7A3D8911D3}"/>
              </a:ext>
            </a:extLst>
          </p:cNvPr>
          <p:cNvSpPr txBox="1"/>
          <p:nvPr/>
        </p:nvSpPr>
        <p:spPr>
          <a:xfrm>
            <a:off x="4423806" y="4250989"/>
            <a:ext cx="3792542" cy="461665"/>
          </a:xfrm>
          <a:prstGeom prst="rect">
            <a:avLst/>
          </a:prstGeom>
          <a:noFill/>
        </p:spPr>
        <p:txBody>
          <a:bodyPr wrap="square" rtlCol="0">
            <a:spAutoFit/>
          </a:bodyPr>
          <a:lstStyle/>
          <a:p>
            <a:r>
              <a:rPr lang="zh-CN" altLang="en-US" sz="2400" b="1" dirty="0">
                <a:solidFill>
                  <a:srgbClr val="C00000"/>
                </a:solidFill>
                <a:latin typeface="微软雅黑" panose="020B0503020204020204" pitchFamily="34" charset="-122"/>
                <a:ea typeface="微软雅黑" panose="020B0503020204020204" pitchFamily="34" charset="-122"/>
              </a:rPr>
              <a:t>汇报人：</a:t>
            </a:r>
            <a:r>
              <a:rPr lang="en-US" altLang="zh-CN" sz="2400" b="1" dirty="0">
                <a:solidFill>
                  <a:srgbClr val="C00000"/>
                </a:solidFill>
                <a:latin typeface="微软雅黑" panose="020B0503020204020204" pitchFamily="34" charset="-122"/>
                <a:ea typeface="微软雅黑" panose="020B0503020204020204" pitchFamily="34" charset="-122"/>
              </a:rPr>
              <a:t>xxx   </a:t>
            </a:r>
            <a:r>
              <a:rPr lang="zh-CN" altLang="en-US" sz="2400" b="1" dirty="0">
                <a:solidFill>
                  <a:srgbClr val="C00000"/>
                </a:solidFill>
                <a:latin typeface="微软雅黑" panose="020B0503020204020204" pitchFamily="34" charset="-122"/>
                <a:ea typeface="微软雅黑" panose="020B0503020204020204" pitchFamily="34" charset="-122"/>
              </a:rPr>
              <a:t>部门：</a:t>
            </a:r>
            <a:r>
              <a:rPr lang="en-US" altLang="zh-CN" sz="2400" b="1" dirty="0">
                <a:solidFill>
                  <a:srgbClr val="C00000"/>
                </a:solidFill>
                <a:latin typeface="微软雅黑" panose="020B0503020204020204" pitchFamily="34" charset="-122"/>
                <a:ea typeface="微软雅黑" panose="020B0503020204020204" pitchFamily="34" charset="-122"/>
              </a:rPr>
              <a:t>xxx</a:t>
            </a:r>
            <a:endParaRPr lang="zh-CN" altLang="en-US" sz="24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09955566"/>
      </p:ext>
    </p:extLst>
  </p:cSld>
  <p:clrMapOvr>
    <a:masterClrMapping/>
  </p:clrMapOvr>
  <mc:AlternateContent xmlns:mc="http://schemas.openxmlformats.org/markup-compatibility/2006" xmlns:p14="http://schemas.microsoft.com/office/powerpoint/2010/main">
    <mc:Choice Requires="p14">
      <p:transition spd="slow" p14:dur="4000" advTm="3000">
        <p14:vortex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21" presetID="3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800" decel="100000"/>
                                        <p:tgtEl>
                                          <p:spTgt spid="7"/>
                                        </p:tgtEl>
                                      </p:cBhvr>
                                    </p:animEffect>
                                    <p:anim calcmode="lin" valueType="num">
                                      <p:cBhvr>
                                        <p:cTn id="24" dur="800" decel="100000" fill="hold"/>
                                        <p:tgtEl>
                                          <p:spTgt spid="7"/>
                                        </p:tgtEl>
                                        <p:attrNameLst>
                                          <p:attrName>style.rotation</p:attrName>
                                        </p:attrNameLst>
                                      </p:cBhvr>
                                      <p:tavLst>
                                        <p:tav tm="0">
                                          <p:val>
                                            <p:fltVal val="-90"/>
                                          </p:val>
                                        </p:tav>
                                        <p:tav tm="100000">
                                          <p:val>
                                            <p:fltVal val="0"/>
                                          </p:val>
                                        </p:tav>
                                      </p:tavLst>
                                    </p:anim>
                                    <p:anim calcmode="lin" valueType="num">
                                      <p:cBhvr>
                                        <p:cTn id="25" dur="800" decel="100000" fill="hold"/>
                                        <p:tgtEl>
                                          <p:spTgt spid="7"/>
                                        </p:tgtEl>
                                        <p:attrNameLst>
                                          <p:attrName>ppt_x</p:attrName>
                                        </p:attrNameLst>
                                      </p:cBhvr>
                                      <p:tavLst>
                                        <p:tav tm="0">
                                          <p:val>
                                            <p:strVal val="#ppt_x+0.4"/>
                                          </p:val>
                                        </p:tav>
                                        <p:tav tm="100000">
                                          <p:val>
                                            <p:strVal val="#ppt_x-0.05"/>
                                          </p:val>
                                        </p:tav>
                                      </p:tavLst>
                                    </p:anim>
                                    <p:anim calcmode="lin" valueType="num">
                                      <p:cBhvr>
                                        <p:cTn id="26" dur="800" decel="100000" fill="hold"/>
                                        <p:tgtEl>
                                          <p:spTgt spid="7"/>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800" decel="100000"/>
                                        <p:tgtEl>
                                          <p:spTgt spid="8"/>
                                        </p:tgtEl>
                                      </p:cBhvr>
                                    </p:animEffect>
                                    <p:anim calcmode="lin" valueType="num">
                                      <p:cBhvr>
                                        <p:cTn id="32" dur="800" decel="100000" fill="hold"/>
                                        <p:tgtEl>
                                          <p:spTgt spid="8"/>
                                        </p:tgtEl>
                                        <p:attrNameLst>
                                          <p:attrName>style.rotation</p:attrName>
                                        </p:attrNameLst>
                                      </p:cBhvr>
                                      <p:tavLst>
                                        <p:tav tm="0">
                                          <p:val>
                                            <p:fltVal val="-90"/>
                                          </p:val>
                                        </p:tav>
                                        <p:tav tm="100000">
                                          <p:val>
                                            <p:fltVal val="0"/>
                                          </p:val>
                                        </p:tav>
                                      </p:tavLst>
                                    </p:anim>
                                    <p:anim calcmode="lin" valueType="num">
                                      <p:cBhvr>
                                        <p:cTn id="33" dur="800" decel="100000" fill="hold"/>
                                        <p:tgtEl>
                                          <p:spTgt spid="8"/>
                                        </p:tgtEl>
                                        <p:attrNameLst>
                                          <p:attrName>ppt_x</p:attrName>
                                        </p:attrNameLst>
                                      </p:cBhvr>
                                      <p:tavLst>
                                        <p:tav tm="0">
                                          <p:val>
                                            <p:strVal val="#ppt_x+0.4"/>
                                          </p:val>
                                        </p:tav>
                                        <p:tav tm="100000">
                                          <p:val>
                                            <p:strVal val="#ppt_x-0.05"/>
                                          </p:val>
                                        </p:tav>
                                      </p:tavLst>
                                    </p:anim>
                                    <p:anim calcmode="lin" valueType="num">
                                      <p:cBhvr>
                                        <p:cTn id="34" dur="800" decel="100000" fill="hold"/>
                                        <p:tgtEl>
                                          <p:spTgt spid="8"/>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par>
                                <p:cTn id="37" presetID="30"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800" decel="100000"/>
                                        <p:tgtEl>
                                          <p:spTgt spid="9"/>
                                        </p:tgtEl>
                                      </p:cBhvr>
                                    </p:animEffect>
                                    <p:anim calcmode="lin" valueType="num">
                                      <p:cBhvr>
                                        <p:cTn id="40" dur="800" decel="100000" fill="hold"/>
                                        <p:tgtEl>
                                          <p:spTgt spid="9"/>
                                        </p:tgtEl>
                                        <p:attrNameLst>
                                          <p:attrName>style.rotation</p:attrName>
                                        </p:attrNameLst>
                                      </p:cBhvr>
                                      <p:tavLst>
                                        <p:tav tm="0">
                                          <p:val>
                                            <p:fltVal val="-90"/>
                                          </p:val>
                                        </p:tav>
                                        <p:tav tm="100000">
                                          <p:val>
                                            <p:fltVal val="0"/>
                                          </p:val>
                                        </p:tav>
                                      </p:tavLst>
                                    </p:anim>
                                    <p:anim calcmode="lin" valueType="num">
                                      <p:cBhvr>
                                        <p:cTn id="41" dur="800" decel="100000" fill="hold"/>
                                        <p:tgtEl>
                                          <p:spTgt spid="9"/>
                                        </p:tgtEl>
                                        <p:attrNameLst>
                                          <p:attrName>ppt_x</p:attrName>
                                        </p:attrNameLst>
                                      </p:cBhvr>
                                      <p:tavLst>
                                        <p:tav tm="0">
                                          <p:val>
                                            <p:strVal val="#ppt_x+0.4"/>
                                          </p:val>
                                        </p:tav>
                                        <p:tav tm="100000">
                                          <p:val>
                                            <p:strVal val="#ppt_x-0.05"/>
                                          </p:val>
                                        </p:tav>
                                      </p:tavLst>
                                    </p:anim>
                                    <p:anim calcmode="lin" valueType="num">
                                      <p:cBhvr>
                                        <p:cTn id="42" dur="800" decel="100000" fill="hold"/>
                                        <p:tgtEl>
                                          <p:spTgt spid="9"/>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par>
                                <p:cTn id="45" presetID="30"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800" decel="100000"/>
                                        <p:tgtEl>
                                          <p:spTgt spid="10"/>
                                        </p:tgtEl>
                                      </p:cBhvr>
                                    </p:animEffect>
                                    <p:anim calcmode="lin" valueType="num">
                                      <p:cBhvr>
                                        <p:cTn id="48" dur="800" decel="100000" fill="hold"/>
                                        <p:tgtEl>
                                          <p:spTgt spid="10"/>
                                        </p:tgtEl>
                                        <p:attrNameLst>
                                          <p:attrName>style.rotation</p:attrName>
                                        </p:attrNameLst>
                                      </p:cBhvr>
                                      <p:tavLst>
                                        <p:tav tm="0">
                                          <p:val>
                                            <p:fltVal val="-90"/>
                                          </p:val>
                                        </p:tav>
                                        <p:tav tm="100000">
                                          <p:val>
                                            <p:fltVal val="0"/>
                                          </p:val>
                                        </p:tav>
                                      </p:tavLst>
                                    </p:anim>
                                    <p:anim calcmode="lin" valueType="num">
                                      <p:cBhvr>
                                        <p:cTn id="49" dur="800" decel="100000" fill="hold"/>
                                        <p:tgtEl>
                                          <p:spTgt spid="10"/>
                                        </p:tgtEl>
                                        <p:attrNameLst>
                                          <p:attrName>ppt_x</p:attrName>
                                        </p:attrNameLst>
                                      </p:cBhvr>
                                      <p:tavLst>
                                        <p:tav tm="0">
                                          <p:val>
                                            <p:strVal val="#ppt_x+0.4"/>
                                          </p:val>
                                        </p:tav>
                                        <p:tav tm="100000">
                                          <p:val>
                                            <p:strVal val="#ppt_x-0.05"/>
                                          </p:val>
                                        </p:tav>
                                      </p:tavLst>
                                    </p:anim>
                                    <p:anim calcmode="lin" valueType="num">
                                      <p:cBhvr>
                                        <p:cTn id="50" dur="800" decel="100000" fill="hold"/>
                                        <p:tgtEl>
                                          <p:spTgt spid="10"/>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par>
                                <p:cTn id="53" presetID="30"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800" decel="100000"/>
                                        <p:tgtEl>
                                          <p:spTgt spid="11"/>
                                        </p:tgtEl>
                                      </p:cBhvr>
                                    </p:animEffect>
                                    <p:anim calcmode="lin" valueType="num">
                                      <p:cBhvr>
                                        <p:cTn id="56" dur="800" decel="100000" fill="hold"/>
                                        <p:tgtEl>
                                          <p:spTgt spid="11"/>
                                        </p:tgtEl>
                                        <p:attrNameLst>
                                          <p:attrName>style.rotation</p:attrName>
                                        </p:attrNameLst>
                                      </p:cBhvr>
                                      <p:tavLst>
                                        <p:tav tm="0">
                                          <p:val>
                                            <p:fltVal val="-90"/>
                                          </p:val>
                                        </p:tav>
                                        <p:tav tm="100000">
                                          <p:val>
                                            <p:fltVal val="0"/>
                                          </p:val>
                                        </p:tav>
                                      </p:tavLst>
                                    </p:anim>
                                    <p:anim calcmode="lin" valueType="num">
                                      <p:cBhvr>
                                        <p:cTn id="57" dur="800" decel="100000" fill="hold"/>
                                        <p:tgtEl>
                                          <p:spTgt spid="11"/>
                                        </p:tgtEl>
                                        <p:attrNameLst>
                                          <p:attrName>ppt_x</p:attrName>
                                        </p:attrNameLst>
                                      </p:cBhvr>
                                      <p:tavLst>
                                        <p:tav tm="0">
                                          <p:val>
                                            <p:strVal val="#ppt_x+0.4"/>
                                          </p:val>
                                        </p:tav>
                                        <p:tav tm="100000">
                                          <p:val>
                                            <p:strVal val="#ppt_x-0.05"/>
                                          </p:val>
                                        </p:tav>
                                      </p:tavLst>
                                    </p:anim>
                                    <p:anim calcmode="lin" valueType="num">
                                      <p:cBhvr>
                                        <p:cTn id="58" dur="800" decel="100000" fill="hold"/>
                                        <p:tgtEl>
                                          <p:spTgt spid="11"/>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par>
                                <p:cTn id="61" presetID="30" presetClass="entr" presetSubtype="0"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800" decel="100000"/>
                                        <p:tgtEl>
                                          <p:spTgt spid="12"/>
                                        </p:tgtEl>
                                      </p:cBhvr>
                                    </p:animEffect>
                                    <p:anim calcmode="lin" valueType="num">
                                      <p:cBhvr>
                                        <p:cTn id="64" dur="800" decel="100000" fill="hold"/>
                                        <p:tgtEl>
                                          <p:spTgt spid="12"/>
                                        </p:tgtEl>
                                        <p:attrNameLst>
                                          <p:attrName>style.rotation</p:attrName>
                                        </p:attrNameLst>
                                      </p:cBhvr>
                                      <p:tavLst>
                                        <p:tav tm="0">
                                          <p:val>
                                            <p:fltVal val="-90"/>
                                          </p:val>
                                        </p:tav>
                                        <p:tav tm="100000">
                                          <p:val>
                                            <p:fltVal val="0"/>
                                          </p:val>
                                        </p:tav>
                                      </p:tavLst>
                                    </p:anim>
                                    <p:anim calcmode="lin" valueType="num">
                                      <p:cBhvr>
                                        <p:cTn id="65" dur="800" decel="100000" fill="hold"/>
                                        <p:tgtEl>
                                          <p:spTgt spid="12"/>
                                        </p:tgtEl>
                                        <p:attrNameLst>
                                          <p:attrName>ppt_x</p:attrName>
                                        </p:attrNameLst>
                                      </p:cBhvr>
                                      <p:tavLst>
                                        <p:tav tm="0">
                                          <p:val>
                                            <p:strVal val="#ppt_x+0.4"/>
                                          </p:val>
                                        </p:tav>
                                        <p:tav tm="100000">
                                          <p:val>
                                            <p:strVal val="#ppt_x-0.05"/>
                                          </p:val>
                                        </p:tav>
                                      </p:tavLst>
                                    </p:anim>
                                    <p:anim calcmode="lin" valueType="num">
                                      <p:cBhvr>
                                        <p:cTn id="66" dur="800" decel="100000" fill="hold"/>
                                        <p:tgtEl>
                                          <p:spTgt spid="12"/>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par>
                                <p:cTn id="69" presetID="30"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800" decel="100000"/>
                                        <p:tgtEl>
                                          <p:spTgt spid="13"/>
                                        </p:tgtEl>
                                      </p:cBhvr>
                                    </p:animEffect>
                                    <p:anim calcmode="lin" valueType="num">
                                      <p:cBhvr>
                                        <p:cTn id="72" dur="800" decel="100000" fill="hold"/>
                                        <p:tgtEl>
                                          <p:spTgt spid="13"/>
                                        </p:tgtEl>
                                        <p:attrNameLst>
                                          <p:attrName>style.rotation</p:attrName>
                                        </p:attrNameLst>
                                      </p:cBhvr>
                                      <p:tavLst>
                                        <p:tav tm="0">
                                          <p:val>
                                            <p:fltVal val="-90"/>
                                          </p:val>
                                        </p:tav>
                                        <p:tav tm="100000">
                                          <p:val>
                                            <p:fltVal val="0"/>
                                          </p:val>
                                        </p:tav>
                                      </p:tavLst>
                                    </p:anim>
                                    <p:anim calcmode="lin" valueType="num">
                                      <p:cBhvr>
                                        <p:cTn id="73" dur="800" decel="100000" fill="hold"/>
                                        <p:tgtEl>
                                          <p:spTgt spid="13"/>
                                        </p:tgtEl>
                                        <p:attrNameLst>
                                          <p:attrName>ppt_x</p:attrName>
                                        </p:attrNameLst>
                                      </p:cBhvr>
                                      <p:tavLst>
                                        <p:tav tm="0">
                                          <p:val>
                                            <p:strVal val="#ppt_x+0.4"/>
                                          </p:val>
                                        </p:tav>
                                        <p:tav tm="100000">
                                          <p:val>
                                            <p:strVal val="#ppt_x-0.05"/>
                                          </p:val>
                                        </p:tav>
                                      </p:tavLst>
                                    </p:anim>
                                    <p:anim calcmode="lin" valueType="num">
                                      <p:cBhvr>
                                        <p:cTn id="74" dur="800" decel="100000" fill="hold"/>
                                        <p:tgtEl>
                                          <p:spTgt spid="13"/>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par>
                                <p:cTn id="77" presetID="30" presetClass="entr" presetSubtype="0"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fade">
                                      <p:cBhvr>
                                        <p:cTn id="79" dur="800" decel="100000"/>
                                        <p:tgtEl>
                                          <p:spTgt spid="14"/>
                                        </p:tgtEl>
                                      </p:cBhvr>
                                    </p:animEffect>
                                    <p:anim calcmode="lin" valueType="num">
                                      <p:cBhvr>
                                        <p:cTn id="80" dur="800" decel="100000" fill="hold"/>
                                        <p:tgtEl>
                                          <p:spTgt spid="14"/>
                                        </p:tgtEl>
                                        <p:attrNameLst>
                                          <p:attrName>style.rotation</p:attrName>
                                        </p:attrNameLst>
                                      </p:cBhvr>
                                      <p:tavLst>
                                        <p:tav tm="0">
                                          <p:val>
                                            <p:fltVal val="-90"/>
                                          </p:val>
                                        </p:tav>
                                        <p:tav tm="100000">
                                          <p:val>
                                            <p:fltVal val="0"/>
                                          </p:val>
                                        </p:tav>
                                      </p:tavLst>
                                    </p:anim>
                                    <p:anim calcmode="lin" valueType="num">
                                      <p:cBhvr>
                                        <p:cTn id="81" dur="800" decel="100000" fill="hold"/>
                                        <p:tgtEl>
                                          <p:spTgt spid="14"/>
                                        </p:tgtEl>
                                        <p:attrNameLst>
                                          <p:attrName>ppt_x</p:attrName>
                                        </p:attrNameLst>
                                      </p:cBhvr>
                                      <p:tavLst>
                                        <p:tav tm="0">
                                          <p:val>
                                            <p:strVal val="#ppt_x+0.4"/>
                                          </p:val>
                                        </p:tav>
                                        <p:tav tm="100000">
                                          <p:val>
                                            <p:strVal val="#ppt_x-0.05"/>
                                          </p:val>
                                        </p:tav>
                                      </p:tavLst>
                                    </p:anim>
                                    <p:anim calcmode="lin" valueType="num">
                                      <p:cBhvr>
                                        <p:cTn id="82" dur="800" decel="100000" fill="hold"/>
                                        <p:tgtEl>
                                          <p:spTgt spid="14"/>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par>
                                <p:cTn id="85" presetID="30" presetClass="entr" presetSubtype="0" fill="hold" grpId="0"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800" decel="100000"/>
                                        <p:tgtEl>
                                          <p:spTgt spid="15"/>
                                        </p:tgtEl>
                                      </p:cBhvr>
                                    </p:animEffect>
                                    <p:anim calcmode="lin" valueType="num">
                                      <p:cBhvr>
                                        <p:cTn id="88" dur="800" decel="100000" fill="hold"/>
                                        <p:tgtEl>
                                          <p:spTgt spid="15"/>
                                        </p:tgtEl>
                                        <p:attrNameLst>
                                          <p:attrName>style.rotation</p:attrName>
                                        </p:attrNameLst>
                                      </p:cBhvr>
                                      <p:tavLst>
                                        <p:tav tm="0">
                                          <p:val>
                                            <p:fltVal val="-90"/>
                                          </p:val>
                                        </p:tav>
                                        <p:tav tm="100000">
                                          <p:val>
                                            <p:fltVal val="0"/>
                                          </p:val>
                                        </p:tav>
                                      </p:tavLst>
                                    </p:anim>
                                    <p:anim calcmode="lin" valueType="num">
                                      <p:cBhvr>
                                        <p:cTn id="89" dur="800" decel="100000" fill="hold"/>
                                        <p:tgtEl>
                                          <p:spTgt spid="15"/>
                                        </p:tgtEl>
                                        <p:attrNameLst>
                                          <p:attrName>ppt_x</p:attrName>
                                        </p:attrNameLst>
                                      </p:cBhvr>
                                      <p:tavLst>
                                        <p:tav tm="0">
                                          <p:val>
                                            <p:strVal val="#ppt_x+0.4"/>
                                          </p:val>
                                        </p:tav>
                                        <p:tav tm="100000">
                                          <p:val>
                                            <p:strVal val="#ppt_x-0.05"/>
                                          </p:val>
                                        </p:tav>
                                      </p:tavLst>
                                    </p:anim>
                                    <p:anim calcmode="lin" valueType="num">
                                      <p:cBhvr>
                                        <p:cTn id="90" dur="800" decel="100000" fill="hold"/>
                                        <p:tgtEl>
                                          <p:spTgt spid="15"/>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par>
                                <p:cTn id="93" presetID="30" presetClass="entr" presetSubtype="0" fill="hold" grpId="0" nodeType="with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fade">
                                      <p:cBhvr>
                                        <p:cTn id="95" dur="800" decel="100000"/>
                                        <p:tgtEl>
                                          <p:spTgt spid="16"/>
                                        </p:tgtEl>
                                      </p:cBhvr>
                                    </p:animEffect>
                                    <p:anim calcmode="lin" valueType="num">
                                      <p:cBhvr>
                                        <p:cTn id="96" dur="800" decel="100000" fill="hold"/>
                                        <p:tgtEl>
                                          <p:spTgt spid="16"/>
                                        </p:tgtEl>
                                        <p:attrNameLst>
                                          <p:attrName>style.rotation</p:attrName>
                                        </p:attrNameLst>
                                      </p:cBhvr>
                                      <p:tavLst>
                                        <p:tav tm="0">
                                          <p:val>
                                            <p:fltVal val="-90"/>
                                          </p:val>
                                        </p:tav>
                                        <p:tav tm="100000">
                                          <p:val>
                                            <p:fltVal val="0"/>
                                          </p:val>
                                        </p:tav>
                                      </p:tavLst>
                                    </p:anim>
                                    <p:anim calcmode="lin" valueType="num">
                                      <p:cBhvr>
                                        <p:cTn id="97" dur="800" decel="100000" fill="hold"/>
                                        <p:tgtEl>
                                          <p:spTgt spid="16"/>
                                        </p:tgtEl>
                                        <p:attrNameLst>
                                          <p:attrName>ppt_x</p:attrName>
                                        </p:attrNameLst>
                                      </p:cBhvr>
                                      <p:tavLst>
                                        <p:tav tm="0">
                                          <p:val>
                                            <p:strVal val="#ppt_x+0.4"/>
                                          </p:val>
                                        </p:tav>
                                        <p:tav tm="100000">
                                          <p:val>
                                            <p:strVal val="#ppt_x-0.05"/>
                                          </p:val>
                                        </p:tav>
                                      </p:tavLst>
                                    </p:anim>
                                    <p:anim calcmode="lin" valueType="num">
                                      <p:cBhvr>
                                        <p:cTn id="98" dur="800" decel="100000" fill="hold"/>
                                        <p:tgtEl>
                                          <p:spTgt spid="16"/>
                                        </p:tgtEl>
                                        <p:attrNameLst>
                                          <p:attrName>ppt_y</p:attrName>
                                        </p:attrNameLst>
                                      </p:cBhvr>
                                      <p:tavLst>
                                        <p:tav tm="0">
                                          <p:val>
                                            <p:strVal val="#ppt_y-0.4"/>
                                          </p:val>
                                        </p:tav>
                                        <p:tav tm="100000">
                                          <p:val>
                                            <p:strVal val="#ppt_y+0.1"/>
                                          </p:val>
                                        </p:tav>
                                      </p:tavLst>
                                    </p:anim>
                                    <p:anim calcmode="lin" valueType="num">
                                      <p:cBhvr>
                                        <p:cTn id="99"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100"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par>
                                <p:cTn id="101" presetID="30" presetClass="entr" presetSubtype="0" fill="hold" grpId="0" nodeType="with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fade">
                                      <p:cBhvr>
                                        <p:cTn id="103" dur="800" decel="100000"/>
                                        <p:tgtEl>
                                          <p:spTgt spid="17"/>
                                        </p:tgtEl>
                                      </p:cBhvr>
                                    </p:animEffect>
                                    <p:anim calcmode="lin" valueType="num">
                                      <p:cBhvr>
                                        <p:cTn id="104" dur="800" decel="100000" fill="hold"/>
                                        <p:tgtEl>
                                          <p:spTgt spid="17"/>
                                        </p:tgtEl>
                                        <p:attrNameLst>
                                          <p:attrName>style.rotation</p:attrName>
                                        </p:attrNameLst>
                                      </p:cBhvr>
                                      <p:tavLst>
                                        <p:tav tm="0">
                                          <p:val>
                                            <p:fltVal val="-90"/>
                                          </p:val>
                                        </p:tav>
                                        <p:tav tm="100000">
                                          <p:val>
                                            <p:fltVal val="0"/>
                                          </p:val>
                                        </p:tav>
                                      </p:tavLst>
                                    </p:anim>
                                    <p:anim calcmode="lin" valueType="num">
                                      <p:cBhvr>
                                        <p:cTn id="105" dur="800" decel="100000" fill="hold"/>
                                        <p:tgtEl>
                                          <p:spTgt spid="17"/>
                                        </p:tgtEl>
                                        <p:attrNameLst>
                                          <p:attrName>ppt_x</p:attrName>
                                        </p:attrNameLst>
                                      </p:cBhvr>
                                      <p:tavLst>
                                        <p:tav tm="0">
                                          <p:val>
                                            <p:strVal val="#ppt_x+0.4"/>
                                          </p:val>
                                        </p:tav>
                                        <p:tav tm="100000">
                                          <p:val>
                                            <p:strVal val="#ppt_x-0.05"/>
                                          </p:val>
                                        </p:tav>
                                      </p:tavLst>
                                    </p:anim>
                                    <p:anim calcmode="lin" valueType="num">
                                      <p:cBhvr>
                                        <p:cTn id="106" dur="800" decel="100000" fill="hold"/>
                                        <p:tgtEl>
                                          <p:spTgt spid="17"/>
                                        </p:tgtEl>
                                        <p:attrNameLst>
                                          <p:attrName>ppt_y</p:attrName>
                                        </p:attrNameLst>
                                      </p:cBhvr>
                                      <p:tavLst>
                                        <p:tav tm="0">
                                          <p:val>
                                            <p:strVal val="#ppt_y-0.4"/>
                                          </p:val>
                                        </p:tav>
                                        <p:tav tm="100000">
                                          <p:val>
                                            <p:strVal val="#ppt_y+0.1"/>
                                          </p:val>
                                        </p:tav>
                                      </p:tavLst>
                                    </p:anim>
                                    <p:anim calcmode="lin" valueType="num">
                                      <p:cBhvr>
                                        <p:cTn id="107"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08"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109" fill="hold">
                            <p:stCondLst>
                              <p:cond delay="1000"/>
                            </p:stCondLst>
                            <p:childTnLst>
                              <p:par>
                                <p:cTn id="110" presetID="26" presetClass="emph" presetSubtype="0" fill="hold" grpId="1" nodeType="afterEffect">
                                  <p:stCondLst>
                                    <p:cond delay="0"/>
                                  </p:stCondLst>
                                  <p:childTnLst>
                                    <p:animEffect transition="out" filter="fade">
                                      <p:cBhvr>
                                        <p:cTn id="111" dur="500" tmFilter="0, 0; .2, .5; .8, .5; 1, 0"/>
                                        <p:tgtEl>
                                          <p:spTgt spid="5"/>
                                        </p:tgtEl>
                                      </p:cBhvr>
                                    </p:animEffect>
                                    <p:animScale>
                                      <p:cBhvr>
                                        <p:cTn id="112" dur="250" autoRev="1" fill="hold"/>
                                        <p:tgtEl>
                                          <p:spTgt spid="5"/>
                                        </p:tgtEl>
                                      </p:cBhvr>
                                      <p:by x="105000" y="105000"/>
                                    </p:animScale>
                                  </p:childTnLst>
                                </p:cTn>
                              </p:par>
                              <p:par>
                                <p:cTn id="113" presetID="26" presetClass="emph" presetSubtype="0" fill="hold" grpId="1" nodeType="withEffect">
                                  <p:stCondLst>
                                    <p:cond delay="0"/>
                                  </p:stCondLst>
                                  <p:childTnLst>
                                    <p:animEffect transition="out" filter="fade">
                                      <p:cBhvr>
                                        <p:cTn id="114" dur="500" tmFilter="0, 0; .2, .5; .8, .5; 1, 0"/>
                                        <p:tgtEl>
                                          <p:spTgt spid="6"/>
                                        </p:tgtEl>
                                      </p:cBhvr>
                                    </p:animEffect>
                                    <p:animScale>
                                      <p:cBhvr>
                                        <p:cTn id="115" dur="250" autoRev="1" fill="hold"/>
                                        <p:tgtEl>
                                          <p:spTgt spid="6"/>
                                        </p:tgtEl>
                                      </p:cBhvr>
                                      <p:by x="105000" y="105000"/>
                                    </p:animScale>
                                  </p:childTnLst>
                                </p:cTn>
                              </p:par>
                              <p:par>
                                <p:cTn id="116" presetID="26" presetClass="emph" presetSubtype="0" fill="hold" grpId="1" nodeType="withEffect">
                                  <p:stCondLst>
                                    <p:cond delay="0"/>
                                  </p:stCondLst>
                                  <p:childTnLst>
                                    <p:animEffect transition="out" filter="fade">
                                      <p:cBhvr>
                                        <p:cTn id="117" dur="500" tmFilter="0, 0; .2, .5; .8, .5; 1, 0"/>
                                        <p:tgtEl>
                                          <p:spTgt spid="7"/>
                                        </p:tgtEl>
                                      </p:cBhvr>
                                    </p:animEffect>
                                    <p:animScale>
                                      <p:cBhvr>
                                        <p:cTn id="118" dur="250" autoRev="1" fill="hold"/>
                                        <p:tgtEl>
                                          <p:spTgt spid="7"/>
                                        </p:tgtEl>
                                      </p:cBhvr>
                                      <p:by x="105000" y="105000"/>
                                    </p:animScale>
                                  </p:childTnLst>
                                </p:cTn>
                              </p:par>
                              <p:par>
                                <p:cTn id="119" presetID="26" presetClass="emph" presetSubtype="0" fill="hold" grpId="1" nodeType="withEffect">
                                  <p:stCondLst>
                                    <p:cond delay="0"/>
                                  </p:stCondLst>
                                  <p:childTnLst>
                                    <p:animEffect transition="out" filter="fade">
                                      <p:cBhvr>
                                        <p:cTn id="120" dur="500" tmFilter="0, 0; .2, .5; .8, .5; 1, 0"/>
                                        <p:tgtEl>
                                          <p:spTgt spid="8"/>
                                        </p:tgtEl>
                                      </p:cBhvr>
                                    </p:animEffect>
                                    <p:animScale>
                                      <p:cBhvr>
                                        <p:cTn id="121" dur="250" autoRev="1" fill="hold"/>
                                        <p:tgtEl>
                                          <p:spTgt spid="8"/>
                                        </p:tgtEl>
                                      </p:cBhvr>
                                      <p:by x="105000" y="105000"/>
                                    </p:animScale>
                                  </p:childTnLst>
                                </p:cTn>
                              </p:par>
                              <p:par>
                                <p:cTn id="122" presetID="26" presetClass="emph" presetSubtype="0" fill="hold" grpId="1" nodeType="withEffect">
                                  <p:stCondLst>
                                    <p:cond delay="0"/>
                                  </p:stCondLst>
                                  <p:childTnLst>
                                    <p:animEffect transition="out" filter="fade">
                                      <p:cBhvr>
                                        <p:cTn id="123" dur="500" tmFilter="0, 0; .2, .5; .8, .5; 1, 0"/>
                                        <p:tgtEl>
                                          <p:spTgt spid="9"/>
                                        </p:tgtEl>
                                      </p:cBhvr>
                                    </p:animEffect>
                                    <p:animScale>
                                      <p:cBhvr>
                                        <p:cTn id="124" dur="250" autoRev="1" fill="hold"/>
                                        <p:tgtEl>
                                          <p:spTgt spid="9"/>
                                        </p:tgtEl>
                                      </p:cBhvr>
                                      <p:by x="105000" y="105000"/>
                                    </p:animScale>
                                  </p:childTnLst>
                                </p:cTn>
                              </p:par>
                              <p:par>
                                <p:cTn id="125" presetID="26" presetClass="emph" presetSubtype="0" fill="hold" grpId="1" nodeType="withEffect">
                                  <p:stCondLst>
                                    <p:cond delay="0"/>
                                  </p:stCondLst>
                                  <p:childTnLst>
                                    <p:animEffect transition="out" filter="fade">
                                      <p:cBhvr>
                                        <p:cTn id="126" dur="500" tmFilter="0, 0; .2, .5; .8, .5; 1, 0"/>
                                        <p:tgtEl>
                                          <p:spTgt spid="10"/>
                                        </p:tgtEl>
                                      </p:cBhvr>
                                    </p:animEffect>
                                    <p:animScale>
                                      <p:cBhvr>
                                        <p:cTn id="127" dur="250" autoRev="1" fill="hold"/>
                                        <p:tgtEl>
                                          <p:spTgt spid="10"/>
                                        </p:tgtEl>
                                      </p:cBhvr>
                                      <p:by x="105000" y="105000"/>
                                    </p:animScale>
                                  </p:childTnLst>
                                </p:cTn>
                              </p:par>
                              <p:par>
                                <p:cTn id="128" presetID="26" presetClass="emph" presetSubtype="0" fill="hold" grpId="1" nodeType="withEffect">
                                  <p:stCondLst>
                                    <p:cond delay="0"/>
                                  </p:stCondLst>
                                  <p:childTnLst>
                                    <p:animEffect transition="out" filter="fade">
                                      <p:cBhvr>
                                        <p:cTn id="129" dur="500" tmFilter="0, 0; .2, .5; .8, .5; 1, 0"/>
                                        <p:tgtEl>
                                          <p:spTgt spid="11"/>
                                        </p:tgtEl>
                                      </p:cBhvr>
                                    </p:animEffect>
                                    <p:animScale>
                                      <p:cBhvr>
                                        <p:cTn id="130" dur="250" autoRev="1" fill="hold"/>
                                        <p:tgtEl>
                                          <p:spTgt spid="11"/>
                                        </p:tgtEl>
                                      </p:cBhvr>
                                      <p:by x="105000" y="105000"/>
                                    </p:animScale>
                                  </p:childTnLst>
                                </p:cTn>
                              </p:par>
                              <p:par>
                                <p:cTn id="131" presetID="26" presetClass="emph" presetSubtype="0" fill="hold" grpId="1" nodeType="withEffect">
                                  <p:stCondLst>
                                    <p:cond delay="0"/>
                                  </p:stCondLst>
                                  <p:childTnLst>
                                    <p:animEffect transition="out" filter="fade">
                                      <p:cBhvr>
                                        <p:cTn id="132" dur="500" tmFilter="0, 0; .2, .5; .8, .5; 1, 0"/>
                                        <p:tgtEl>
                                          <p:spTgt spid="12"/>
                                        </p:tgtEl>
                                      </p:cBhvr>
                                    </p:animEffect>
                                    <p:animScale>
                                      <p:cBhvr>
                                        <p:cTn id="133" dur="250" autoRev="1" fill="hold"/>
                                        <p:tgtEl>
                                          <p:spTgt spid="12"/>
                                        </p:tgtEl>
                                      </p:cBhvr>
                                      <p:by x="105000" y="105000"/>
                                    </p:animScale>
                                  </p:childTnLst>
                                </p:cTn>
                              </p:par>
                              <p:par>
                                <p:cTn id="134" presetID="26" presetClass="emph" presetSubtype="0" fill="hold" grpId="1" nodeType="withEffect">
                                  <p:stCondLst>
                                    <p:cond delay="0"/>
                                  </p:stCondLst>
                                  <p:childTnLst>
                                    <p:animEffect transition="out" filter="fade">
                                      <p:cBhvr>
                                        <p:cTn id="135" dur="500" tmFilter="0, 0; .2, .5; .8, .5; 1, 0"/>
                                        <p:tgtEl>
                                          <p:spTgt spid="13"/>
                                        </p:tgtEl>
                                      </p:cBhvr>
                                    </p:animEffect>
                                    <p:animScale>
                                      <p:cBhvr>
                                        <p:cTn id="136" dur="250" autoRev="1" fill="hold"/>
                                        <p:tgtEl>
                                          <p:spTgt spid="13"/>
                                        </p:tgtEl>
                                      </p:cBhvr>
                                      <p:by x="105000" y="105000"/>
                                    </p:animScale>
                                  </p:childTnLst>
                                </p:cTn>
                              </p:par>
                              <p:par>
                                <p:cTn id="137" presetID="26" presetClass="emph" presetSubtype="0" fill="hold" grpId="1" nodeType="withEffect">
                                  <p:stCondLst>
                                    <p:cond delay="0"/>
                                  </p:stCondLst>
                                  <p:childTnLst>
                                    <p:animEffect transition="out" filter="fade">
                                      <p:cBhvr>
                                        <p:cTn id="138" dur="500" tmFilter="0, 0; .2, .5; .8, .5; 1, 0"/>
                                        <p:tgtEl>
                                          <p:spTgt spid="14"/>
                                        </p:tgtEl>
                                      </p:cBhvr>
                                    </p:animEffect>
                                    <p:animScale>
                                      <p:cBhvr>
                                        <p:cTn id="139" dur="250" autoRev="1" fill="hold"/>
                                        <p:tgtEl>
                                          <p:spTgt spid="14"/>
                                        </p:tgtEl>
                                      </p:cBhvr>
                                      <p:by x="105000" y="105000"/>
                                    </p:animScale>
                                  </p:childTnLst>
                                </p:cTn>
                              </p:par>
                              <p:par>
                                <p:cTn id="140" presetID="26" presetClass="emph" presetSubtype="0" fill="hold" grpId="1" nodeType="withEffect">
                                  <p:stCondLst>
                                    <p:cond delay="0"/>
                                  </p:stCondLst>
                                  <p:childTnLst>
                                    <p:animEffect transition="out" filter="fade">
                                      <p:cBhvr>
                                        <p:cTn id="141" dur="500" tmFilter="0, 0; .2, .5; .8, .5; 1, 0"/>
                                        <p:tgtEl>
                                          <p:spTgt spid="15"/>
                                        </p:tgtEl>
                                      </p:cBhvr>
                                    </p:animEffect>
                                    <p:animScale>
                                      <p:cBhvr>
                                        <p:cTn id="142" dur="250" autoRev="1" fill="hold"/>
                                        <p:tgtEl>
                                          <p:spTgt spid="15"/>
                                        </p:tgtEl>
                                      </p:cBhvr>
                                      <p:by x="105000" y="105000"/>
                                    </p:animScale>
                                  </p:childTnLst>
                                </p:cTn>
                              </p:par>
                              <p:par>
                                <p:cTn id="143" presetID="26" presetClass="emph" presetSubtype="0" fill="hold" grpId="1" nodeType="withEffect">
                                  <p:stCondLst>
                                    <p:cond delay="0"/>
                                  </p:stCondLst>
                                  <p:childTnLst>
                                    <p:animEffect transition="out" filter="fade">
                                      <p:cBhvr>
                                        <p:cTn id="144" dur="500" tmFilter="0, 0; .2, .5; .8, .5; 1, 0"/>
                                        <p:tgtEl>
                                          <p:spTgt spid="16"/>
                                        </p:tgtEl>
                                      </p:cBhvr>
                                    </p:animEffect>
                                    <p:animScale>
                                      <p:cBhvr>
                                        <p:cTn id="145" dur="250" autoRev="1" fill="hold"/>
                                        <p:tgtEl>
                                          <p:spTgt spid="16"/>
                                        </p:tgtEl>
                                      </p:cBhvr>
                                      <p:by x="105000" y="105000"/>
                                    </p:animScale>
                                  </p:childTnLst>
                                </p:cTn>
                              </p:par>
                              <p:par>
                                <p:cTn id="146" presetID="26" presetClass="emph" presetSubtype="0" fill="hold" grpId="1" nodeType="withEffect">
                                  <p:stCondLst>
                                    <p:cond delay="0"/>
                                  </p:stCondLst>
                                  <p:childTnLst>
                                    <p:animEffect transition="out" filter="fade">
                                      <p:cBhvr>
                                        <p:cTn id="147" dur="500" tmFilter="0, 0; .2, .5; .8, .5; 1, 0"/>
                                        <p:tgtEl>
                                          <p:spTgt spid="17"/>
                                        </p:tgtEl>
                                      </p:cBhvr>
                                    </p:animEffect>
                                    <p:animScale>
                                      <p:cBhvr>
                                        <p:cTn id="148" dur="250" autoRev="1" fill="hold"/>
                                        <p:tgtEl>
                                          <p:spTgt spid="17"/>
                                        </p:tgtEl>
                                      </p:cBhvr>
                                      <p:by x="105000" y="105000"/>
                                    </p:animScale>
                                  </p:childTnLst>
                                </p:cTn>
                              </p:par>
                            </p:childTnLst>
                          </p:cTn>
                        </p:par>
                      </p:childTnLst>
                    </p:cTn>
                  </p:par>
                  <p:par>
                    <p:cTn id="149" fill="hold">
                      <p:stCondLst>
                        <p:cond delay="indefinite"/>
                      </p:stCondLst>
                      <p:childTnLst>
                        <p:par>
                          <p:cTn id="150" fill="hold">
                            <p:stCondLst>
                              <p:cond delay="0"/>
                            </p:stCondLst>
                            <p:childTnLst>
                              <p:par>
                                <p:cTn id="151" presetID="53" presetClass="entr" presetSubtype="16" fill="hold" grpId="0" nodeType="clickEffect">
                                  <p:stCondLst>
                                    <p:cond delay="0"/>
                                  </p:stCondLst>
                                  <p:childTnLst>
                                    <p:set>
                                      <p:cBhvr>
                                        <p:cTn id="152" dur="1" fill="hold">
                                          <p:stCondLst>
                                            <p:cond delay="0"/>
                                          </p:stCondLst>
                                        </p:cTn>
                                        <p:tgtEl>
                                          <p:spTgt spid="18"/>
                                        </p:tgtEl>
                                        <p:attrNameLst>
                                          <p:attrName>style.visibility</p:attrName>
                                        </p:attrNameLst>
                                      </p:cBhvr>
                                      <p:to>
                                        <p:strVal val="visible"/>
                                      </p:to>
                                    </p:set>
                                    <p:anim calcmode="lin" valueType="num">
                                      <p:cBhvr>
                                        <p:cTn id="153" dur="500" fill="hold"/>
                                        <p:tgtEl>
                                          <p:spTgt spid="18"/>
                                        </p:tgtEl>
                                        <p:attrNameLst>
                                          <p:attrName>ppt_w</p:attrName>
                                        </p:attrNameLst>
                                      </p:cBhvr>
                                      <p:tavLst>
                                        <p:tav tm="0">
                                          <p:val>
                                            <p:fltVal val="0"/>
                                          </p:val>
                                        </p:tav>
                                        <p:tav tm="100000">
                                          <p:val>
                                            <p:strVal val="#ppt_w"/>
                                          </p:val>
                                        </p:tav>
                                      </p:tavLst>
                                    </p:anim>
                                    <p:anim calcmode="lin" valueType="num">
                                      <p:cBhvr>
                                        <p:cTn id="154" dur="500" fill="hold"/>
                                        <p:tgtEl>
                                          <p:spTgt spid="18"/>
                                        </p:tgtEl>
                                        <p:attrNameLst>
                                          <p:attrName>ppt_h</p:attrName>
                                        </p:attrNameLst>
                                      </p:cBhvr>
                                      <p:tavLst>
                                        <p:tav tm="0">
                                          <p:val>
                                            <p:fltVal val="0"/>
                                          </p:val>
                                        </p:tav>
                                        <p:tav tm="100000">
                                          <p:val>
                                            <p:strVal val="#ppt_h"/>
                                          </p:val>
                                        </p:tav>
                                      </p:tavLst>
                                    </p:anim>
                                    <p:animEffect transition="in" filter="fade">
                                      <p:cBhvr>
                                        <p:cTn id="155" dur="500"/>
                                        <p:tgtEl>
                                          <p:spTgt spid="18"/>
                                        </p:tgtEl>
                                      </p:cBhvr>
                                    </p:animEffect>
                                  </p:childTnLst>
                                </p:cTn>
                              </p:par>
                            </p:childTnLst>
                          </p:cTn>
                        </p:par>
                      </p:childTnLst>
                    </p:cTn>
                  </p:par>
                  <p:par>
                    <p:cTn id="156" fill="hold">
                      <p:stCondLst>
                        <p:cond delay="indefinite"/>
                      </p:stCondLst>
                      <p:childTnLst>
                        <p:par>
                          <p:cTn id="157" fill="hold">
                            <p:stCondLst>
                              <p:cond delay="0"/>
                            </p:stCondLst>
                            <p:childTnLst>
                              <p:par>
                                <p:cTn id="158" presetID="41" presetClass="entr" presetSubtype="0" fill="hold" grpId="0" nodeType="clickEffect">
                                  <p:stCondLst>
                                    <p:cond delay="0"/>
                                  </p:stCondLst>
                                  <p:iterate type="lt">
                                    <p:tmPct val="10000"/>
                                  </p:iterate>
                                  <p:childTnLst>
                                    <p:set>
                                      <p:cBhvr>
                                        <p:cTn id="159" dur="1" fill="hold">
                                          <p:stCondLst>
                                            <p:cond delay="0"/>
                                          </p:stCondLst>
                                        </p:cTn>
                                        <p:tgtEl>
                                          <p:spTgt spid="19"/>
                                        </p:tgtEl>
                                        <p:attrNameLst>
                                          <p:attrName>style.visibility</p:attrName>
                                        </p:attrNameLst>
                                      </p:cBhvr>
                                      <p:to>
                                        <p:strVal val="visible"/>
                                      </p:to>
                                    </p:set>
                                    <p:anim calcmode="lin" valueType="num">
                                      <p:cBhvr>
                                        <p:cTn id="160"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161" dur="500" fill="hold"/>
                                        <p:tgtEl>
                                          <p:spTgt spid="19"/>
                                        </p:tgtEl>
                                        <p:attrNameLst>
                                          <p:attrName>ppt_y</p:attrName>
                                        </p:attrNameLst>
                                      </p:cBhvr>
                                      <p:tavLst>
                                        <p:tav tm="0">
                                          <p:val>
                                            <p:strVal val="#ppt_y"/>
                                          </p:val>
                                        </p:tav>
                                        <p:tav tm="100000">
                                          <p:val>
                                            <p:strVal val="#ppt_y"/>
                                          </p:val>
                                        </p:tav>
                                      </p:tavLst>
                                    </p:anim>
                                    <p:anim calcmode="lin" valueType="num">
                                      <p:cBhvr>
                                        <p:cTn id="162"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163"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164" dur="500" tmFilter="0,0; .5, 1; 1, 1"/>
                                        <p:tgtEl>
                                          <p:spTgt spid="19"/>
                                        </p:tgtEl>
                                      </p:cBhvr>
                                    </p:animEffect>
                                  </p:childTnLst>
                                </p:cTn>
                              </p:par>
                            </p:childTnLst>
                          </p:cTn>
                        </p:par>
                      </p:childTnLst>
                    </p:cTn>
                  </p:par>
                  <p:par>
                    <p:cTn id="165" fill="hold">
                      <p:stCondLst>
                        <p:cond delay="indefinite"/>
                      </p:stCondLst>
                      <p:childTnLst>
                        <p:par>
                          <p:cTn id="166" fill="hold">
                            <p:stCondLst>
                              <p:cond delay="0"/>
                            </p:stCondLst>
                            <p:childTnLst>
                              <p:par>
                                <p:cTn id="167" presetID="42" presetClass="entr" presetSubtype="0" fill="hold" grpId="0" nodeType="clickEffect">
                                  <p:stCondLst>
                                    <p:cond delay="0"/>
                                  </p:stCondLst>
                                  <p:childTnLst>
                                    <p:set>
                                      <p:cBhvr>
                                        <p:cTn id="168" dur="1" fill="hold">
                                          <p:stCondLst>
                                            <p:cond delay="0"/>
                                          </p:stCondLst>
                                        </p:cTn>
                                        <p:tgtEl>
                                          <p:spTgt spid="20"/>
                                        </p:tgtEl>
                                        <p:attrNameLst>
                                          <p:attrName>style.visibility</p:attrName>
                                        </p:attrNameLst>
                                      </p:cBhvr>
                                      <p:to>
                                        <p:strVal val="visible"/>
                                      </p:to>
                                    </p:set>
                                    <p:animEffect transition="in" filter="fade">
                                      <p:cBhvr>
                                        <p:cTn id="169" dur="1000"/>
                                        <p:tgtEl>
                                          <p:spTgt spid="20"/>
                                        </p:tgtEl>
                                      </p:cBhvr>
                                    </p:animEffect>
                                    <p:anim calcmode="lin" valueType="num">
                                      <p:cBhvr>
                                        <p:cTn id="170" dur="1000" fill="hold"/>
                                        <p:tgtEl>
                                          <p:spTgt spid="20"/>
                                        </p:tgtEl>
                                        <p:attrNameLst>
                                          <p:attrName>ppt_x</p:attrName>
                                        </p:attrNameLst>
                                      </p:cBhvr>
                                      <p:tavLst>
                                        <p:tav tm="0">
                                          <p:val>
                                            <p:strVal val="#ppt_x"/>
                                          </p:val>
                                        </p:tav>
                                        <p:tav tm="100000">
                                          <p:val>
                                            <p:strVal val="#ppt_x"/>
                                          </p:val>
                                        </p:tav>
                                      </p:tavLst>
                                    </p:anim>
                                    <p:anim calcmode="lin" valueType="num">
                                      <p:cBhvr>
                                        <p:cTn id="171" dur="1000" fill="hold"/>
                                        <p:tgtEl>
                                          <p:spTgt spid="20"/>
                                        </p:tgtEl>
                                        <p:attrNameLst>
                                          <p:attrName>ppt_y</p:attrName>
                                        </p:attrNameLst>
                                      </p:cBhvr>
                                      <p:tavLst>
                                        <p:tav tm="0">
                                          <p:val>
                                            <p:strVal val="#ppt_y+.1"/>
                                          </p:val>
                                        </p:tav>
                                        <p:tav tm="100000">
                                          <p:val>
                                            <p:strVal val="#ppt_y"/>
                                          </p:val>
                                        </p:tav>
                                      </p:tavLst>
                                    </p:anim>
                                  </p:childTnLst>
                                </p:cTn>
                              </p:par>
                              <p:par>
                                <p:cTn id="172" presetID="42" presetClass="entr" presetSubtype="0" fill="hold" grpId="0" nodeType="withEffect">
                                  <p:stCondLst>
                                    <p:cond delay="0"/>
                                  </p:stCondLst>
                                  <p:childTnLst>
                                    <p:set>
                                      <p:cBhvr>
                                        <p:cTn id="173" dur="1" fill="hold">
                                          <p:stCondLst>
                                            <p:cond delay="0"/>
                                          </p:stCondLst>
                                        </p:cTn>
                                        <p:tgtEl>
                                          <p:spTgt spid="21"/>
                                        </p:tgtEl>
                                        <p:attrNameLst>
                                          <p:attrName>style.visibility</p:attrName>
                                        </p:attrNameLst>
                                      </p:cBhvr>
                                      <p:to>
                                        <p:strVal val="visible"/>
                                      </p:to>
                                    </p:set>
                                    <p:animEffect transition="in" filter="fade">
                                      <p:cBhvr>
                                        <p:cTn id="174" dur="1000"/>
                                        <p:tgtEl>
                                          <p:spTgt spid="21"/>
                                        </p:tgtEl>
                                      </p:cBhvr>
                                    </p:animEffect>
                                    <p:anim calcmode="lin" valueType="num">
                                      <p:cBhvr>
                                        <p:cTn id="175" dur="1000" fill="hold"/>
                                        <p:tgtEl>
                                          <p:spTgt spid="21"/>
                                        </p:tgtEl>
                                        <p:attrNameLst>
                                          <p:attrName>ppt_x</p:attrName>
                                        </p:attrNameLst>
                                      </p:cBhvr>
                                      <p:tavLst>
                                        <p:tav tm="0">
                                          <p:val>
                                            <p:strVal val="#ppt_x"/>
                                          </p:val>
                                        </p:tav>
                                        <p:tav tm="100000">
                                          <p:val>
                                            <p:strVal val="#ppt_x"/>
                                          </p:val>
                                        </p:tav>
                                      </p:tavLst>
                                    </p:anim>
                                    <p:anim calcmode="lin" valueType="num">
                                      <p:cBhvr>
                                        <p:cTn id="17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42" presetClass="path" presetSubtype="0" accel="50000" decel="50000" fill="hold" grpId="1" nodeType="clickEffect">
                                  <p:stCondLst>
                                    <p:cond delay="0"/>
                                  </p:stCondLst>
                                  <p:childTnLst>
                                    <p:animMotion origin="layout" path="M -1.04167E-6 -3.7037E-7 L 0.40208 -0.00393 " pathEditMode="relative" rAng="0" ptsTypes="AA">
                                      <p:cBhvr>
                                        <p:cTn id="180" dur="2000" fill="hold"/>
                                        <p:tgtEl>
                                          <p:spTgt spid="21"/>
                                        </p:tgtEl>
                                        <p:attrNameLst>
                                          <p:attrName>ppt_x</p:attrName>
                                          <p:attrName>ppt_y</p:attrName>
                                        </p:attrNameLst>
                                      </p:cBhvr>
                                      <p:rCtr x="20104" y="-208"/>
                                    </p:animMotion>
                                  </p:childTnLst>
                                </p:cTn>
                              </p:par>
                              <p:par>
                                <p:cTn id="181" presetID="22" presetClass="entr" presetSubtype="8" fill="hold" grpId="0" nodeType="withEffect">
                                  <p:stCondLst>
                                    <p:cond delay="750"/>
                                  </p:stCondLst>
                                  <p:childTnLst>
                                    <p:set>
                                      <p:cBhvr>
                                        <p:cTn id="182" dur="1" fill="hold">
                                          <p:stCondLst>
                                            <p:cond delay="0"/>
                                          </p:stCondLst>
                                        </p:cTn>
                                        <p:tgtEl>
                                          <p:spTgt spid="22"/>
                                        </p:tgtEl>
                                        <p:attrNameLst>
                                          <p:attrName>style.visibility</p:attrName>
                                        </p:attrNameLst>
                                      </p:cBhvr>
                                      <p:to>
                                        <p:strVal val="visible"/>
                                      </p:to>
                                    </p:set>
                                    <p:animEffect transition="in" filter="wipe(left)">
                                      <p:cBhvr>
                                        <p:cTn id="1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1" grpId="1"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p:bldP spid="19"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FCC9553-148F-4558-B591-49993FD50571}"/>
              </a:ext>
            </a:extLst>
          </p:cNvPr>
          <p:cNvSpPr/>
          <p:nvPr/>
        </p:nvSpPr>
        <p:spPr>
          <a:xfrm>
            <a:off x="1506897" y="4415466"/>
            <a:ext cx="3372090" cy="861815"/>
          </a:xfrm>
          <a:prstGeom prst="rect">
            <a:avLst/>
          </a:prstGeom>
        </p:spPr>
        <p:txBody>
          <a:bodyPr wrap="square" lIns="121960" tIns="60980" rIns="121960" bIns="60980">
            <a:spAutoFit/>
          </a:bodyPr>
          <a:lstStyle/>
          <a:p>
            <a:pPr algn="ctr">
              <a:lnSpc>
                <a:spcPct val="150000"/>
              </a:lnSpc>
            </a:pPr>
            <a:r>
              <a:rPr lang="zh-CN" altLang="en-US" sz="3200" b="1" dirty="0">
                <a:solidFill>
                  <a:srgbClr val="C00000"/>
                </a:solidFill>
                <a:latin typeface="微软雅黑" panose="020B0503020204020204" pitchFamily="34" charset="-122"/>
                <a:ea typeface="微软雅黑" panose="020B0503020204020204" pitchFamily="34" charset="-122"/>
                <a:cs typeface="+mn-ea"/>
                <a:sym typeface="+mn-lt"/>
              </a:rPr>
              <a:t>工作回顾</a:t>
            </a:r>
            <a:endParaRPr lang="en-GB" altLang="zh-CN" sz="32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10" name="矩形 9">
            <a:extLst>
              <a:ext uri="{FF2B5EF4-FFF2-40B4-BE49-F238E27FC236}">
                <a16:creationId xmlns:a16="http://schemas.microsoft.com/office/drawing/2014/main" id="{D9D64734-4114-4CF5-B507-EB76CF05A85E}"/>
              </a:ext>
            </a:extLst>
          </p:cNvPr>
          <p:cNvSpPr/>
          <p:nvPr/>
        </p:nvSpPr>
        <p:spPr>
          <a:xfrm>
            <a:off x="3610993" y="4427386"/>
            <a:ext cx="3372090" cy="861815"/>
          </a:xfrm>
          <a:prstGeom prst="rect">
            <a:avLst/>
          </a:prstGeom>
        </p:spPr>
        <p:txBody>
          <a:bodyPr wrap="square" lIns="121960" tIns="60980" rIns="121960" bIns="60980">
            <a:spAutoFit/>
          </a:bodyPr>
          <a:lstStyle/>
          <a:p>
            <a:pPr algn="ctr">
              <a:lnSpc>
                <a:spcPct val="150000"/>
              </a:lnSpc>
            </a:pPr>
            <a:r>
              <a:rPr lang="zh-CN" altLang="en-US" sz="3200" b="1" dirty="0">
                <a:solidFill>
                  <a:srgbClr val="C00000"/>
                </a:solidFill>
                <a:latin typeface="微软雅黑" panose="020B0503020204020204" pitchFamily="34" charset="-122"/>
                <a:ea typeface="微软雅黑" panose="020B0503020204020204" pitchFamily="34" charset="-122"/>
                <a:cs typeface="+mn-ea"/>
                <a:sym typeface="+mn-lt"/>
              </a:rPr>
              <a:t>自我评价</a:t>
            </a:r>
            <a:endParaRPr lang="en-GB" altLang="zh-CN" sz="32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14" name="矩形 13">
            <a:extLst>
              <a:ext uri="{FF2B5EF4-FFF2-40B4-BE49-F238E27FC236}">
                <a16:creationId xmlns:a16="http://schemas.microsoft.com/office/drawing/2014/main" id="{0D19D532-6C58-4275-956C-B6E57B2AE620}"/>
              </a:ext>
            </a:extLst>
          </p:cNvPr>
          <p:cNvSpPr/>
          <p:nvPr/>
        </p:nvSpPr>
        <p:spPr>
          <a:xfrm>
            <a:off x="5493087" y="4439306"/>
            <a:ext cx="3477877" cy="861815"/>
          </a:xfrm>
          <a:prstGeom prst="rect">
            <a:avLst/>
          </a:prstGeom>
        </p:spPr>
        <p:txBody>
          <a:bodyPr wrap="square" lIns="121960" tIns="60980" rIns="121960" bIns="60980">
            <a:spAutoFit/>
          </a:bodyPr>
          <a:lstStyle/>
          <a:p>
            <a:pPr algn="ctr">
              <a:lnSpc>
                <a:spcPct val="150000"/>
              </a:lnSpc>
            </a:pPr>
            <a:r>
              <a:rPr lang="zh-CN" altLang="en-US" sz="3200" b="1" dirty="0">
                <a:solidFill>
                  <a:srgbClr val="C00000"/>
                </a:solidFill>
                <a:latin typeface="微软雅黑" panose="020B0503020204020204" pitchFamily="34" charset="-122"/>
                <a:ea typeface="微软雅黑" panose="020B0503020204020204" pitchFamily="34" charset="-122"/>
                <a:cs typeface="+mn-ea"/>
                <a:sym typeface="+mn-lt"/>
              </a:rPr>
              <a:t>工作体会</a:t>
            </a:r>
            <a:endParaRPr lang="en-GB" altLang="zh-CN" sz="32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18" name="矩形 17">
            <a:extLst>
              <a:ext uri="{FF2B5EF4-FFF2-40B4-BE49-F238E27FC236}">
                <a16:creationId xmlns:a16="http://schemas.microsoft.com/office/drawing/2014/main" id="{E4280309-9796-4BF1-B458-3BB34F9E1803}"/>
              </a:ext>
            </a:extLst>
          </p:cNvPr>
          <p:cNvSpPr/>
          <p:nvPr/>
        </p:nvSpPr>
        <p:spPr>
          <a:xfrm>
            <a:off x="8177783" y="4417050"/>
            <a:ext cx="3477877" cy="861815"/>
          </a:xfrm>
          <a:prstGeom prst="rect">
            <a:avLst/>
          </a:prstGeom>
        </p:spPr>
        <p:txBody>
          <a:bodyPr wrap="square" lIns="121960" tIns="60980" rIns="121960" bIns="60980">
            <a:spAutoFit/>
          </a:bodyPr>
          <a:lstStyle/>
          <a:p>
            <a:pPr algn="ctr">
              <a:lnSpc>
                <a:spcPct val="150000"/>
              </a:lnSpc>
            </a:pPr>
            <a:r>
              <a:rPr lang="zh-CN" altLang="en-US" sz="3200" b="1" dirty="0">
                <a:solidFill>
                  <a:srgbClr val="C00000"/>
                </a:solidFill>
                <a:latin typeface="微软雅黑" panose="020B0503020204020204" pitchFamily="34" charset="-122"/>
                <a:ea typeface="微软雅黑" panose="020B0503020204020204" pitchFamily="34" charset="-122"/>
                <a:cs typeface="+mn-ea"/>
                <a:sym typeface="+mn-lt"/>
              </a:rPr>
              <a:t>工作规划和展望</a:t>
            </a:r>
            <a:endParaRPr lang="en-GB" altLang="zh-CN" sz="32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51" name="31       _3">
            <a:extLst>
              <a:ext uri="{FF2B5EF4-FFF2-40B4-BE49-F238E27FC236}">
                <a16:creationId xmlns:a16="http://schemas.microsoft.com/office/drawing/2014/main" id="{1E820CAA-2087-49C1-B396-60D5883E03AE}"/>
              </a:ext>
            </a:extLst>
          </p:cNvPr>
          <p:cNvSpPr/>
          <p:nvPr/>
        </p:nvSpPr>
        <p:spPr>
          <a:xfrm>
            <a:off x="4689492" y="0"/>
            <a:ext cx="3049778" cy="1909356"/>
          </a:xfrm>
          <a:prstGeom prst="flowChartManualOperation">
            <a:avLst/>
          </a:prstGeom>
          <a:solidFill>
            <a:srgbClr val="002060"/>
          </a:solidFill>
          <a:ln w="15875">
            <a:gradFill>
              <a:gsLst>
                <a:gs pos="100000">
                  <a:schemeClr val="bg1">
                    <a:lumMod val="85000"/>
                  </a:schemeClr>
                </a:gs>
                <a:gs pos="0">
                  <a:schemeClr val="bg1"/>
                </a:gs>
              </a:gsLst>
              <a:lin ang="8100000" scaled="0"/>
            </a:gra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6000" b="1" dirty="0">
                <a:solidFill>
                  <a:schemeClr val="bg1"/>
                </a:solidFill>
                <a:latin typeface="微软雅黑" panose="020B0503020204020204" pitchFamily="34" charset="-122"/>
                <a:ea typeface="微软雅黑" panose="020B0503020204020204" pitchFamily="34" charset="-122"/>
              </a:rPr>
              <a:t>目录</a:t>
            </a:r>
          </a:p>
        </p:txBody>
      </p:sp>
      <p:sp>
        <p:nvSpPr>
          <p:cNvPr id="52" name="31       _12">
            <a:extLst>
              <a:ext uri="{FF2B5EF4-FFF2-40B4-BE49-F238E27FC236}">
                <a16:creationId xmlns:a16="http://schemas.microsoft.com/office/drawing/2014/main" id="{F32F4AB0-0734-49AD-9A2F-0974CB7F63A7}"/>
              </a:ext>
            </a:extLst>
          </p:cNvPr>
          <p:cNvSpPr/>
          <p:nvPr/>
        </p:nvSpPr>
        <p:spPr>
          <a:xfrm>
            <a:off x="2681378" y="3161819"/>
            <a:ext cx="1477204" cy="924824"/>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600" dirty="0">
                <a:solidFill>
                  <a:schemeClr val="bg1"/>
                </a:solidFill>
              </a:rPr>
              <a:t>01</a:t>
            </a:r>
            <a:endParaRPr lang="zh-CN" altLang="en-US" sz="3600" dirty="0">
              <a:solidFill>
                <a:schemeClr val="bg1"/>
              </a:solidFill>
            </a:endParaRPr>
          </a:p>
        </p:txBody>
      </p:sp>
      <p:sp>
        <p:nvSpPr>
          <p:cNvPr id="53" name="31       _12">
            <a:extLst>
              <a:ext uri="{FF2B5EF4-FFF2-40B4-BE49-F238E27FC236}">
                <a16:creationId xmlns:a16="http://schemas.microsoft.com/office/drawing/2014/main" id="{DED79313-1DD2-4CAF-892E-BB66661A7B6A}"/>
              </a:ext>
            </a:extLst>
          </p:cNvPr>
          <p:cNvSpPr/>
          <p:nvPr/>
        </p:nvSpPr>
        <p:spPr>
          <a:xfrm>
            <a:off x="4558436" y="3161819"/>
            <a:ext cx="1477204" cy="924824"/>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600" dirty="0">
                <a:solidFill>
                  <a:schemeClr val="bg1"/>
                </a:solidFill>
              </a:rPr>
              <a:t>02</a:t>
            </a:r>
            <a:endParaRPr lang="zh-CN" altLang="en-US" sz="3600" dirty="0">
              <a:solidFill>
                <a:schemeClr val="bg1"/>
              </a:solidFill>
            </a:endParaRPr>
          </a:p>
        </p:txBody>
      </p:sp>
      <p:sp>
        <p:nvSpPr>
          <p:cNvPr id="54" name="31       _12">
            <a:extLst>
              <a:ext uri="{FF2B5EF4-FFF2-40B4-BE49-F238E27FC236}">
                <a16:creationId xmlns:a16="http://schemas.microsoft.com/office/drawing/2014/main" id="{5A28457E-C653-49C1-8F34-F5DFBC782D8C}"/>
              </a:ext>
            </a:extLst>
          </p:cNvPr>
          <p:cNvSpPr/>
          <p:nvPr/>
        </p:nvSpPr>
        <p:spPr>
          <a:xfrm>
            <a:off x="6493424" y="3170455"/>
            <a:ext cx="1477204" cy="924824"/>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600" dirty="0">
                <a:solidFill>
                  <a:schemeClr val="bg1"/>
                </a:solidFill>
              </a:rPr>
              <a:t>03</a:t>
            </a:r>
            <a:endParaRPr lang="zh-CN" altLang="en-US" sz="3600" dirty="0">
              <a:solidFill>
                <a:schemeClr val="bg1"/>
              </a:solidFill>
            </a:endParaRPr>
          </a:p>
        </p:txBody>
      </p:sp>
      <p:sp>
        <p:nvSpPr>
          <p:cNvPr id="55" name="31       _12">
            <a:extLst>
              <a:ext uri="{FF2B5EF4-FFF2-40B4-BE49-F238E27FC236}">
                <a16:creationId xmlns:a16="http://schemas.microsoft.com/office/drawing/2014/main" id="{ECC7E2B1-A046-41AC-992D-CCF31D6E7541}"/>
              </a:ext>
            </a:extLst>
          </p:cNvPr>
          <p:cNvSpPr/>
          <p:nvPr/>
        </p:nvSpPr>
        <p:spPr>
          <a:xfrm>
            <a:off x="8572039" y="3167014"/>
            <a:ext cx="1477204" cy="924824"/>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600" dirty="0">
                <a:solidFill>
                  <a:schemeClr val="bg1"/>
                </a:solidFill>
              </a:rPr>
              <a:t>04</a:t>
            </a:r>
            <a:endParaRPr lang="zh-CN" altLang="en-US" sz="3600" dirty="0">
              <a:solidFill>
                <a:schemeClr val="bg1"/>
              </a:solidFill>
            </a:endParaRPr>
          </a:p>
        </p:txBody>
      </p:sp>
    </p:spTree>
    <p:extLst>
      <p:ext uri="{BB962C8B-B14F-4D97-AF65-F5344CB8AC3E}">
        <p14:creationId xmlns:p14="http://schemas.microsoft.com/office/powerpoint/2010/main" val="2085255566"/>
      </p:ext>
    </p:extLst>
  </p:cSld>
  <p:clrMapOvr>
    <a:masterClrMapping/>
  </p:clrMapOvr>
  <p:transition spd="slow"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anim calcmode="lin" valueType="num">
                                      <p:cBhvr>
                                        <p:cTn id="8" dur="500" fill="hold"/>
                                        <p:tgtEl>
                                          <p:spTgt spid="51"/>
                                        </p:tgtEl>
                                        <p:attrNameLst>
                                          <p:attrName>ppt_x</p:attrName>
                                        </p:attrNameLst>
                                      </p:cBhvr>
                                      <p:tavLst>
                                        <p:tav tm="0">
                                          <p:val>
                                            <p:strVal val="#ppt_x"/>
                                          </p:val>
                                        </p:tav>
                                        <p:tav tm="100000">
                                          <p:val>
                                            <p:strVal val="#ppt_x"/>
                                          </p:val>
                                        </p:tav>
                                      </p:tavLst>
                                    </p:anim>
                                    <p:anim calcmode="lin" valueType="num">
                                      <p:cBhvr>
                                        <p:cTn id="9" dur="500" fill="hold"/>
                                        <p:tgtEl>
                                          <p:spTgt spid="5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2500"/>
                                  </p:stCondLst>
                                  <p:childTnLst>
                                    <p:set>
                                      <p:cBhvr>
                                        <p:cTn id="11" dur="1" fill="hold">
                                          <p:stCondLst>
                                            <p:cond delay="0"/>
                                          </p:stCondLst>
                                        </p:cTn>
                                        <p:tgtEl>
                                          <p:spTgt spid="52"/>
                                        </p:tgtEl>
                                        <p:attrNameLst>
                                          <p:attrName>style.visibility</p:attrName>
                                        </p:attrNameLst>
                                      </p:cBhvr>
                                      <p:to>
                                        <p:strVal val="visible"/>
                                      </p:to>
                                    </p:set>
                                    <p:animEffect transition="in" filter="fade">
                                      <p:cBhvr>
                                        <p:cTn id="12" dur="500"/>
                                        <p:tgtEl>
                                          <p:spTgt spid="52"/>
                                        </p:tgtEl>
                                      </p:cBhvr>
                                    </p:animEffect>
                                    <p:anim calcmode="lin" valueType="num">
                                      <p:cBhvr>
                                        <p:cTn id="13" dur="500" fill="hold"/>
                                        <p:tgtEl>
                                          <p:spTgt spid="52"/>
                                        </p:tgtEl>
                                        <p:attrNameLst>
                                          <p:attrName>ppt_x</p:attrName>
                                        </p:attrNameLst>
                                      </p:cBhvr>
                                      <p:tavLst>
                                        <p:tav tm="0">
                                          <p:val>
                                            <p:strVal val="#ppt_x"/>
                                          </p:val>
                                        </p:tav>
                                        <p:tav tm="100000">
                                          <p:val>
                                            <p:strVal val="#ppt_x"/>
                                          </p:val>
                                        </p:tav>
                                      </p:tavLst>
                                    </p:anim>
                                    <p:anim calcmode="lin" valueType="num">
                                      <p:cBhvr>
                                        <p:cTn id="14" dur="5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edge">
                                      <p:cBhvr>
                                        <p:cTn id="19" dur="2000"/>
                                        <p:tgtEl>
                                          <p:spTgt spid="6"/>
                                        </p:tgtEl>
                                      </p:cBhvr>
                                    </p:animEffect>
                                  </p:childTnLst>
                                </p:cTn>
                              </p:par>
                              <p:par>
                                <p:cTn id="20" presetID="42" presetClass="entr" presetSubtype="0" fill="hold" grpId="0" nodeType="withEffect">
                                  <p:stCondLst>
                                    <p:cond delay="250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500"/>
                                        <p:tgtEl>
                                          <p:spTgt spid="53"/>
                                        </p:tgtEl>
                                      </p:cBhvr>
                                    </p:animEffect>
                                    <p:anim calcmode="lin" valueType="num">
                                      <p:cBhvr>
                                        <p:cTn id="23" dur="500" fill="hold"/>
                                        <p:tgtEl>
                                          <p:spTgt spid="53"/>
                                        </p:tgtEl>
                                        <p:attrNameLst>
                                          <p:attrName>ppt_x</p:attrName>
                                        </p:attrNameLst>
                                      </p:cBhvr>
                                      <p:tavLst>
                                        <p:tav tm="0">
                                          <p:val>
                                            <p:strVal val="#ppt_x"/>
                                          </p:val>
                                        </p:tav>
                                        <p:tav tm="100000">
                                          <p:val>
                                            <p:strVal val="#ppt_x"/>
                                          </p:val>
                                        </p:tav>
                                      </p:tavLst>
                                    </p:anim>
                                    <p:anim calcmode="lin" valueType="num">
                                      <p:cBhvr>
                                        <p:cTn id="24" dur="500" fill="hold"/>
                                        <p:tgtEl>
                                          <p:spTgt spid="53"/>
                                        </p:tgtEl>
                                        <p:attrNameLst>
                                          <p:attrName>ppt_y</p:attrName>
                                        </p:attrNameLst>
                                      </p:cBhvr>
                                      <p:tavLst>
                                        <p:tav tm="0">
                                          <p:val>
                                            <p:strVal val="#ppt_y+.1"/>
                                          </p:val>
                                        </p:tav>
                                        <p:tav tm="100000">
                                          <p:val>
                                            <p:strVal val="#ppt_y"/>
                                          </p:val>
                                        </p:tav>
                                      </p:tavLst>
                                    </p:anim>
                                  </p:childTnLst>
                                </p:cTn>
                              </p:par>
                              <p:par>
                                <p:cTn id="25" presetID="20" presetClass="entr" presetSubtype="0" fill="hold" grpId="0" nodeType="withEffect">
                                  <p:stCondLst>
                                    <p:cond delay="2500"/>
                                  </p:stCondLst>
                                  <p:childTnLst>
                                    <p:set>
                                      <p:cBhvr>
                                        <p:cTn id="26" dur="1" fill="hold">
                                          <p:stCondLst>
                                            <p:cond delay="0"/>
                                          </p:stCondLst>
                                        </p:cTn>
                                        <p:tgtEl>
                                          <p:spTgt spid="10"/>
                                        </p:tgtEl>
                                        <p:attrNameLst>
                                          <p:attrName>style.visibility</p:attrName>
                                        </p:attrNameLst>
                                      </p:cBhvr>
                                      <p:to>
                                        <p:strVal val="visible"/>
                                      </p:to>
                                    </p:set>
                                    <p:animEffect transition="in" filter="wedge">
                                      <p:cBhvr>
                                        <p:cTn id="27" dur="2000"/>
                                        <p:tgtEl>
                                          <p:spTgt spid="10"/>
                                        </p:tgtEl>
                                      </p:cBhvr>
                                    </p:animEffect>
                                  </p:childTnLst>
                                </p:cTn>
                              </p:par>
                              <p:par>
                                <p:cTn id="28" presetID="42" presetClass="entr" presetSubtype="0" fill="hold" grpId="0" nodeType="withEffect">
                                  <p:stCondLst>
                                    <p:cond delay="2500"/>
                                  </p:stCondLst>
                                  <p:childTnLst>
                                    <p:set>
                                      <p:cBhvr>
                                        <p:cTn id="29" dur="1" fill="hold">
                                          <p:stCondLst>
                                            <p:cond delay="0"/>
                                          </p:stCondLst>
                                        </p:cTn>
                                        <p:tgtEl>
                                          <p:spTgt spid="54"/>
                                        </p:tgtEl>
                                        <p:attrNameLst>
                                          <p:attrName>style.visibility</p:attrName>
                                        </p:attrNameLst>
                                      </p:cBhvr>
                                      <p:to>
                                        <p:strVal val="visible"/>
                                      </p:to>
                                    </p:set>
                                    <p:animEffect transition="in" filter="fade">
                                      <p:cBhvr>
                                        <p:cTn id="30" dur="500"/>
                                        <p:tgtEl>
                                          <p:spTgt spid="54"/>
                                        </p:tgtEl>
                                      </p:cBhvr>
                                    </p:animEffect>
                                    <p:anim calcmode="lin" valueType="num">
                                      <p:cBhvr>
                                        <p:cTn id="31" dur="500" fill="hold"/>
                                        <p:tgtEl>
                                          <p:spTgt spid="54"/>
                                        </p:tgtEl>
                                        <p:attrNameLst>
                                          <p:attrName>ppt_x</p:attrName>
                                        </p:attrNameLst>
                                      </p:cBhvr>
                                      <p:tavLst>
                                        <p:tav tm="0">
                                          <p:val>
                                            <p:strVal val="#ppt_x"/>
                                          </p:val>
                                        </p:tav>
                                        <p:tav tm="100000">
                                          <p:val>
                                            <p:strVal val="#ppt_x"/>
                                          </p:val>
                                        </p:tav>
                                      </p:tavLst>
                                    </p:anim>
                                    <p:anim calcmode="lin" valueType="num">
                                      <p:cBhvr>
                                        <p:cTn id="32" dur="500" fill="hold"/>
                                        <p:tgtEl>
                                          <p:spTgt spid="54"/>
                                        </p:tgtEl>
                                        <p:attrNameLst>
                                          <p:attrName>ppt_y</p:attrName>
                                        </p:attrNameLst>
                                      </p:cBhvr>
                                      <p:tavLst>
                                        <p:tav tm="0">
                                          <p:val>
                                            <p:strVal val="#ppt_y+.1"/>
                                          </p:val>
                                        </p:tav>
                                        <p:tav tm="100000">
                                          <p:val>
                                            <p:strVal val="#ppt_y"/>
                                          </p:val>
                                        </p:tav>
                                      </p:tavLst>
                                    </p:anim>
                                  </p:childTnLst>
                                </p:cTn>
                              </p:par>
                              <p:par>
                                <p:cTn id="33" presetID="20" presetClass="entr" presetSubtype="0" fill="hold" grpId="0" nodeType="withEffect">
                                  <p:stCondLst>
                                    <p:cond delay="2500"/>
                                  </p:stCondLst>
                                  <p:childTnLst>
                                    <p:set>
                                      <p:cBhvr>
                                        <p:cTn id="34" dur="1" fill="hold">
                                          <p:stCondLst>
                                            <p:cond delay="0"/>
                                          </p:stCondLst>
                                        </p:cTn>
                                        <p:tgtEl>
                                          <p:spTgt spid="14"/>
                                        </p:tgtEl>
                                        <p:attrNameLst>
                                          <p:attrName>style.visibility</p:attrName>
                                        </p:attrNameLst>
                                      </p:cBhvr>
                                      <p:to>
                                        <p:strVal val="visible"/>
                                      </p:to>
                                    </p:set>
                                    <p:animEffect transition="in" filter="wedge">
                                      <p:cBhvr>
                                        <p:cTn id="35" dur="2000"/>
                                        <p:tgtEl>
                                          <p:spTgt spid="14"/>
                                        </p:tgtEl>
                                      </p:cBhvr>
                                    </p:animEffect>
                                  </p:childTnLst>
                                </p:cTn>
                              </p:par>
                              <p:par>
                                <p:cTn id="36" presetID="42" presetClass="entr" presetSubtype="0" fill="hold" grpId="0" nodeType="withEffect">
                                  <p:stCondLst>
                                    <p:cond delay="2500"/>
                                  </p:stCondLst>
                                  <p:childTnLst>
                                    <p:set>
                                      <p:cBhvr>
                                        <p:cTn id="37" dur="1" fill="hold">
                                          <p:stCondLst>
                                            <p:cond delay="0"/>
                                          </p:stCondLst>
                                        </p:cTn>
                                        <p:tgtEl>
                                          <p:spTgt spid="55"/>
                                        </p:tgtEl>
                                        <p:attrNameLst>
                                          <p:attrName>style.visibility</p:attrName>
                                        </p:attrNameLst>
                                      </p:cBhvr>
                                      <p:to>
                                        <p:strVal val="visible"/>
                                      </p:to>
                                    </p:set>
                                    <p:animEffect transition="in" filter="fade">
                                      <p:cBhvr>
                                        <p:cTn id="38" dur="500"/>
                                        <p:tgtEl>
                                          <p:spTgt spid="55"/>
                                        </p:tgtEl>
                                      </p:cBhvr>
                                    </p:animEffect>
                                    <p:anim calcmode="lin" valueType="num">
                                      <p:cBhvr>
                                        <p:cTn id="39" dur="500" fill="hold"/>
                                        <p:tgtEl>
                                          <p:spTgt spid="55"/>
                                        </p:tgtEl>
                                        <p:attrNameLst>
                                          <p:attrName>ppt_x</p:attrName>
                                        </p:attrNameLst>
                                      </p:cBhvr>
                                      <p:tavLst>
                                        <p:tav tm="0">
                                          <p:val>
                                            <p:strVal val="#ppt_x"/>
                                          </p:val>
                                        </p:tav>
                                        <p:tav tm="100000">
                                          <p:val>
                                            <p:strVal val="#ppt_x"/>
                                          </p:val>
                                        </p:tav>
                                      </p:tavLst>
                                    </p:anim>
                                    <p:anim calcmode="lin" valueType="num">
                                      <p:cBhvr>
                                        <p:cTn id="40" dur="500" fill="hold"/>
                                        <p:tgtEl>
                                          <p:spTgt spid="55"/>
                                        </p:tgtEl>
                                        <p:attrNameLst>
                                          <p:attrName>ppt_y</p:attrName>
                                        </p:attrNameLst>
                                      </p:cBhvr>
                                      <p:tavLst>
                                        <p:tav tm="0">
                                          <p:val>
                                            <p:strVal val="#ppt_y+.1"/>
                                          </p:val>
                                        </p:tav>
                                        <p:tav tm="100000">
                                          <p:val>
                                            <p:strVal val="#ppt_y"/>
                                          </p:val>
                                        </p:tav>
                                      </p:tavLst>
                                    </p:anim>
                                  </p:childTnLst>
                                </p:cTn>
                              </p:par>
                              <p:par>
                                <p:cTn id="41" presetID="20"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edge">
                                      <p:cBhvr>
                                        <p:cTn id="43"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4" grpId="0"/>
      <p:bldP spid="18" grpId="0"/>
      <p:bldP spid="51" grpId="0" animBg="1"/>
      <p:bldP spid="52" grpId="0" animBg="1"/>
      <p:bldP spid="53" grpId="0" animBg="1"/>
      <p:bldP spid="54" grpId="0" animBg="1"/>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C695E8E-7120-4C6F-9794-0CC4BF9749FA}"/>
              </a:ext>
            </a:extLst>
          </p:cNvPr>
          <p:cNvSpPr/>
          <p:nvPr/>
        </p:nvSpPr>
        <p:spPr>
          <a:xfrm>
            <a:off x="4136435" y="3806741"/>
            <a:ext cx="3995327" cy="1222811"/>
          </a:xfrm>
          <a:prstGeom prst="rect">
            <a:avLst/>
          </a:prstGeom>
        </p:spPr>
        <p:txBody>
          <a:bodyPr wrap="square" lIns="121960" tIns="60980" rIns="121960" bIns="60980">
            <a:spAutoFit/>
          </a:bodyPr>
          <a:lstStyle/>
          <a:p>
            <a:pPr algn="ctr">
              <a:lnSpc>
                <a:spcPct val="150000"/>
              </a:lnSpc>
            </a:pPr>
            <a:r>
              <a:rPr lang="zh-CN" altLang="en-US" sz="5400" b="1" dirty="0">
                <a:solidFill>
                  <a:srgbClr val="C00000"/>
                </a:solidFill>
                <a:latin typeface="微软雅黑" panose="020B0503020204020204" pitchFamily="34" charset="-122"/>
                <a:ea typeface="微软雅黑" panose="020B0503020204020204" pitchFamily="34" charset="-122"/>
                <a:cs typeface="+mn-ea"/>
                <a:sym typeface="+mn-lt"/>
              </a:rPr>
              <a:t>工作回顾</a:t>
            </a:r>
            <a:endParaRPr lang="en-GB" altLang="zh-CN" sz="5400" b="1" dirty="0">
              <a:solidFill>
                <a:srgbClr val="C00000"/>
              </a:solidFill>
              <a:latin typeface="微软雅黑" panose="020B0503020204020204" pitchFamily="34" charset="-122"/>
              <a:ea typeface="微软雅黑" panose="020B0503020204020204" pitchFamily="34" charset="-122"/>
              <a:cs typeface="+mn-ea"/>
              <a:sym typeface="+mn-lt"/>
            </a:endParaRPr>
          </a:p>
        </p:txBody>
      </p:sp>
      <p:sp>
        <p:nvSpPr>
          <p:cNvPr id="9" name="31       _12">
            <a:extLst>
              <a:ext uri="{FF2B5EF4-FFF2-40B4-BE49-F238E27FC236}">
                <a16:creationId xmlns:a16="http://schemas.microsoft.com/office/drawing/2014/main" id="{17E4DCAB-172E-4588-84DA-CBAA267C9E87}"/>
              </a:ext>
            </a:extLst>
          </p:cNvPr>
          <p:cNvSpPr/>
          <p:nvPr/>
        </p:nvSpPr>
        <p:spPr>
          <a:xfrm>
            <a:off x="5076196" y="1673089"/>
            <a:ext cx="2115806" cy="1035133"/>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7200" dirty="0">
                <a:solidFill>
                  <a:schemeClr val="bg1"/>
                </a:solidFill>
              </a:rPr>
              <a:t>01</a:t>
            </a:r>
            <a:endParaRPr lang="zh-CN" altLang="en-US" sz="7200" dirty="0">
              <a:solidFill>
                <a:schemeClr val="bg1"/>
              </a:solidFill>
            </a:endParaRPr>
          </a:p>
        </p:txBody>
      </p:sp>
      <p:sp>
        <p:nvSpPr>
          <p:cNvPr id="14" name="矩形 13">
            <a:extLst>
              <a:ext uri="{FF2B5EF4-FFF2-40B4-BE49-F238E27FC236}">
                <a16:creationId xmlns:a16="http://schemas.microsoft.com/office/drawing/2014/main" id="{DF67FD9C-777E-4F70-A6D9-91CDA78C1651}"/>
              </a:ext>
            </a:extLst>
          </p:cNvPr>
          <p:cNvSpPr/>
          <p:nvPr/>
        </p:nvSpPr>
        <p:spPr>
          <a:xfrm>
            <a:off x="8040" y="3400312"/>
            <a:ext cx="12252123" cy="57381"/>
          </a:xfrm>
          <a:prstGeom prst="rect">
            <a:avLst/>
          </a:prstGeom>
          <a:solidFill>
            <a:srgbClr val="FFFFFF">
              <a:alpha val="41176"/>
            </a:srgbClr>
          </a:solidFill>
          <a:ln>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菱形 14">
            <a:extLst>
              <a:ext uri="{FF2B5EF4-FFF2-40B4-BE49-F238E27FC236}">
                <a16:creationId xmlns:a16="http://schemas.microsoft.com/office/drawing/2014/main" id="{F67286BA-7569-43D2-AD45-AB7DDD1A209D}"/>
              </a:ext>
            </a:extLst>
          </p:cNvPr>
          <p:cNvSpPr/>
          <p:nvPr/>
        </p:nvSpPr>
        <p:spPr>
          <a:xfrm>
            <a:off x="3751309" y="3051264"/>
            <a:ext cx="4575379" cy="845412"/>
          </a:xfrm>
          <a:prstGeom prst="diamond">
            <a:avLst/>
          </a:prstGeom>
          <a:solidFill>
            <a:srgbClr val="002060"/>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64128993"/>
      </p:ext>
    </p:ext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strVal val="#ppt_h"/>
                                          </p:val>
                                        </p:tav>
                                        <p:tav tm="100000">
                                          <p:val>
                                            <p:strVal val="#ppt_h"/>
                                          </p:val>
                                        </p:tav>
                                      </p:tavLst>
                                    </p:anim>
                                  </p:childTnLst>
                                </p:cTn>
                              </p:par>
                              <p:par>
                                <p:cTn id="14" presetID="50" presetClass="exit" presetSubtype="0" accel="100000" fill="hold" grpId="1" nodeType="withEffect">
                                  <p:stCondLst>
                                    <p:cond delay="0"/>
                                  </p:stCondLst>
                                  <p:childTnLst>
                                    <p:anim calcmode="lin" valueType="num">
                                      <p:cBhvr>
                                        <p:cTn id="15" dur="500"/>
                                        <p:tgtEl>
                                          <p:spTgt spid="15"/>
                                        </p:tgtEl>
                                        <p:attrNameLst>
                                          <p:attrName>ppt_w</p:attrName>
                                        </p:attrNameLst>
                                      </p:cBhvr>
                                      <p:tavLst>
                                        <p:tav tm="0">
                                          <p:val>
                                            <p:strVal val="ppt_w"/>
                                          </p:val>
                                        </p:tav>
                                        <p:tav tm="100000">
                                          <p:val>
                                            <p:strVal val="ppt_w+.3"/>
                                          </p:val>
                                        </p:tav>
                                      </p:tavLst>
                                    </p:anim>
                                    <p:anim calcmode="lin" valueType="num">
                                      <p:cBhvr>
                                        <p:cTn id="16" dur="500"/>
                                        <p:tgtEl>
                                          <p:spTgt spid="15"/>
                                        </p:tgtEl>
                                        <p:attrNameLst>
                                          <p:attrName>ppt_h</p:attrName>
                                        </p:attrNameLst>
                                      </p:cBhvr>
                                      <p:tavLst>
                                        <p:tav tm="0">
                                          <p:val>
                                            <p:strVal val="ppt_h"/>
                                          </p:val>
                                        </p:tav>
                                        <p:tav tm="100000">
                                          <p:val>
                                            <p:strVal val="ppt_h"/>
                                          </p:val>
                                        </p:tav>
                                      </p:tavLst>
                                    </p:anim>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par>
                          <p:cTn id="19" fill="hold">
                            <p:stCondLst>
                              <p:cond delay="1000"/>
                            </p:stCondLst>
                            <p:childTnLst>
                              <p:par>
                                <p:cTn id="20" presetID="42" presetClass="path" presetSubtype="0" accel="50000" decel="50000" fill="hold" grpId="1" nodeType="afterEffect">
                                  <p:stCondLst>
                                    <p:cond delay="0"/>
                                  </p:stCondLst>
                                  <p:childTnLst>
                                    <p:animMotion origin="layout" path="M 0 -1.48148E-6 L 0 0.56042 " pathEditMode="relative" rAng="0" ptsTypes="AA">
                                      <p:cBhvr>
                                        <p:cTn id="21" dur="1000" fill="hold"/>
                                        <p:tgtEl>
                                          <p:spTgt spid="14"/>
                                        </p:tgtEl>
                                        <p:attrNameLst>
                                          <p:attrName>ppt_x</p:attrName>
                                          <p:attrName>ppt_y</p:attrName>
                                        </p:attrNameLst>
                                      </p:cBhvr>
                                      <p:rCtr x="0" y="28009"/>
                                    </p:animMotion>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1"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par>
                                <p:cTn id="28" presetID="12" presetClass="entr" presetSubtype="1"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p:tgtEl>
                                          <p:spTgt spid="6"/>
                                        </p:tgtEl>
                                        <p:attrNameLst>
                                          <p:attrName>ppt_y</p:attrName>
                                        </p:attrNameLst>
                                      </p:cBhvr>
                                      <p:tavLst>
                                        <p:tav tm="0">
                                          <p:val>
                                            <p:strVal val="#ppt_y-#ppt_h*1.125000"/>
                                          </p:val>
                                        </p:tav>
                                        <p:tav tm="100000">
                                          <p:val>
                                            <p:strVal val="#ppt_y"/>
                                          </p:val>
                                        </p:tav>
                                      </p:tavLst>
                                    </p:anim>
                                    <p:animEffect transition="in" filter="wipe(down)">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1" animBg="1"/>
      <p:bldP spid="14" grpId="0" animBg="1"/>
      <p:bldP spid="14" grpId="1" animBg="1"/>
      <p:bldP spid="15" grpId="0" animBg="1"/>
      <p:bldP spid="1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19F3ABFA-9B58-41A3-8804-79C0B4BD138A}"/>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工作岗位及职责</a:t>
            </a:r>
          </a:p>
        </p:txBody>
      </p:sp>
      <p:sp>
        <p:nvSpPr>
          <p:cNvPr id="3" name="31       _12">
            <a:extLst>
              <a:ext uri="{FF2B5EF4-FFF2-40B4-BE49-F238E27FC236}">
                <a16:creationId xmlns:a16="http://schemas.microsoft.com/office/drawing/2014/main" id="{D6CDBB0B-F16C-4C7D-A362-42C7FFF835D4}"/>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sp>
        <p:nvSpPr>
          <p:cNvPr id="2" name="菱形 1">
            <a:extLst>
              <a:ext uri="{FF2B5EF4-FFF2-40B4-BE49-F238E27FC236}">
                <a16:creationId xmlns:a16="http://schemas.microsoft.com/office/drawing/2014/main" id="{98C9D38E-0A52-4075-BFA3-FF27A1355FFC}"/>
              </a:ext>
            </a:extLst>
          </p:cNvPr>
          <p:cNvSpPr/>
          <p:nvPr/>
        </p:nvSpPr>
        <p:spPr>
          <a:xfrm>
            <a:off x="2153478" y="1563757"/>
            <a:ext cx="1417982" cy="1417982"/>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01</a:t>
            </a:r>
            <a:endParaRPr lang="zh-CN" altLang="en-US" dirty="0"/>
          </a:p>
        </p:txBody>
      </p:sp>
      <p:sp>
        <p:nvSpPr>
          <p:cNvPr id="7" name="菱形 6">
            <a:extLst>
              <a:ext uri="{FF2B5EF4-FFF2-40B4-BE49-F238E27FC236}">
                <a16:creationId xmlns:a16="http://schemas.microsoft.com/office/drawing/2014/main" id="{0C63F7CC-4BCA-4DE6-8764-4BCC418672D0}"/>
              </a:ext>
            </a:extLst>
          </p:cNvPr>
          <p:cNvSpPr/>
          <p:nvPr/>
        </p:nvSpPr>
        <p:spPr>
          <a:xfrm>
            <a:off x="4161183" y="1563757"/>
            <a:ext cx="1417982" cy="1417982"/>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02</a:t>
            </a:r>
            <a:endParaRPr lang="zh-CN" altLang="en-US" dirty="0"/>
          </a:p>
        </p:txBody>
      </p:sp>
      <p:sp>
        <p:nvSpPr>
          <p:cNvPr id="8" name="菱形 7">
            <a:extLst>
              <a:ext uri="{FF2B5EF4-FFF2-40B4-BE49-F238E27FC236}">
                <a16:creationId xmlns:a16="http://schemas.microsoft.com/office/drawing/2014/main" id="{155E9B78-C36F-4A24-9B70-7537726F82CD}"/>
              </a:ext>
            </a:extLst>
          </p:cNvPr>
          <p:cNvSpPr/>
          <p:nvPr/>
        </p:nvSpPr>
        <p:spPr>
          <a:xfrm>
            <a:off x="6168888" y="1563757"/>
            <a:ext cx="1417982" cy="1417982"/>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03</a:t>
            </a:r>
            <a:endParaRPr lang="zh-CN" altLang="en-US" dirty="0"/>
          </a:p>
        </p:txBody>
      </p:sp>
      <p:sp>
        <p:nvSpPr>
          <p:cNvPr id="9" name="菱形 8">
            <a:extLst>
              <a:ext uri="{FF2B5EF4-FFF2-40B4-BE49-F238E27FC236}">
                <a16:creationId xmlns:a16="http://schemas.microsoft.com/office/drawing/2014/main" id="{9F9605F1-307C-446C-9654-76FF7E440A8A}"/>
              </a:ext>
            </a:extLst>
          </p:cNvPr>
          <p:cNvSpPr/>
          <p:nvPr/>
        </p:nvSpPr>
        <p:spPr>
          <a:xfrm>
            <a:off x="8176593" y="1563757"/>
            <a:ext cx="1417982" cy="1417982"/>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04</a:t>
            </a:r>
            <a:endParaRPr lang="zh-CN" altLang="en-US" dirty="0"/>
          </a:p>
        </p:txBody>
      </p:sp>
      <p:sp>
        <p:nvSpPr>
          <p:cNvPr id="10" name="文本框 9">
            <a:extLst>
              <a:ext uri="{FF2B5EF4-FFF2-40B4-BE49-F238E27FC236}">
                <a16:creationId xmlns:a16="http://schemas.microsoft.com/office/drawing/2014/main" id="{667544B7-3C38-4A30-BC26-191D5268597D}"/>
              </a:ext>
            </a:extLst>
          </p:cNvPr>
          <p:cNvSpPr txBox="1"/>
          <p:nvPr/>
        </p:nvSpPr>
        <p:spPr>
          <a:xfrm>
            <a:off x="2316335" y="2981739"/>
            <a:ext cx="1265583" cy="400110"/>
          </a:xfrm>
          <a:prstGeom prst="rect">
            <a:avLst/>
          </a:prstGeom>
          <a:noFill/>
        </p:spPr>
        <p:txBody>
          <a:bodyPr wrap="square" rtlCol="0">
            <a:spAutoFit/>
          </a:bodyPr>
          <a:lstStyle/>
          <a:p>
            <a:r>
              <a:rPr lang="zh-CN" altLang="en-US" sz="2000" b="1" dirty="0">
                <a:solidFill>
                  <a:srgbClr val="002060"/>
                </a:solidFill>
                <a:latin typeface="微软雅黑" panose="020B0503020204020204" pitchFamily="34" charset="-122"/>
                <a:ea typeface="微软雅黑" panose="020B0503020204020204" pitchFamily="34" charset="-122"/>
              </a:rPr>
              <a:t>工作岗位</a:t>
            </a:r>
          </a:p>
        </p:txBody>
      </p:sp>
      <p:sp>
        <p:nvSpPr>
          <p:cNvPr id="11" name="文本框 10">
            <a:extLst>
              <a:ext uri="{FF2B5EF4-FFF2-40B4-BE49-F238E27FC236}">
                <a16:creationId xmlns:a16="http://schemas.microsoft.com/office/drawing/2014/main" id="{FC696173-E334-4A70-B87A-53D3288756A2}"/>
              </a:ext>
            </a:extLst>
          </p:cNvPr>
          <p:cNvSpPr txBox="1"/>
          <p:nvPr/>
        </p:nvSpPr>
        <p:spPr>
          <a:xfrm>
            <a:off x="4242611" y="2981739"/>
            <a:ext cx="1265583" cy="400110"/>
          </a:xfrm>
          <a:prstGeom prst="rect">
            <a:avLst/>
          </a:prstGeom>
          <a:noFill/>
        </p:spPr>
        <p:txBody>
          <a:bodyPr wrap="square" rtlCol="0">
            <a:spAutoFit/>
          </a:bodyPr>
          <a:lstStyle/>
          <a:p>
            <a:r>
              <a:rPr lang="zh-CN" altLang="en-US" sz="2000" b="1" dirty="0">
                <a:solidFill>
                  <a:srgbClr val="002060"/>
                </a:solidFill>
                <a:latin typeface="微软雅黑" panose="020B0503020204020204" pitchFamily="34" charset="-122"/>
                <a:ea typeface="微软雅黑" panose="020B0503020204020204" pitchFamily="34" charset="-122"/>
              </a:rPr>
              <a:t>工作岗位</a:t>
            </a:r>
          </a:p>
        </p:txBody>
      </p:sp>
      <p:sp>
        <p:nvSpPr>
          <p:cNvPr id="12" name="文本框 11">
            <a:extLst>
              <a:ext uri="{FF2B5EF4-FFF2-40B4-BE49-F238E27FC236}">
                <a16:creationId xmlns:a16="http://schemas.microsoft.com/office/drawing/2014/main" id="{D6BECC96-F37D-42C3-8793-0BB0C6F32383}"/>
              </a:ext>
            </a:extLst>
          </p:cNvPr>
          <p:cNvSpPr txBox="1"/>
          <p:nvPr/>
        </p:nvSpPr>
        <p:spPr>
          <a:xfrm>
            <a:off x="6325997" y="2981739"/>
            <a:ext cx="1265583" cy="400110"/>
          </a:xfrm>
          <a:prstGeom prst="rect">
            <a:avLst/>
          </a:prstGeom>
          <a:noFill/>
        </p:spPr>
        <p:txBody>
          <a:bodyPr wrap="square" rtlCol="0">
            <a:spAutoFit/>
          </a:bodyPr>
          <a:lstStyle/>
          <a:p>
            <a:r>
              <a:rPr lang="zh-CN" altLang="en-US" sz="2000" b="1" dirty="0">
                <a:solidFill>
                  <a:srgbClr val="002060"/>
                </a:solidFill>
                <a:latin typeface="微软雅黑" panose="020B0503020204020204" pitchFamily="34" charset="-122"/>
                <a:ea typeface="微软雅黑" panose="020B0503020204020204" pitchFamily="34" charset="-122"/>
              </a:rPr>
              <a:t>工作岗位</a:t>
            </a:r>
          </a:p>
        </p:txBody>
      </p:sp>
      <p:sp>
        <p:nvSpPr>
          <p:cNvPr id="13" name="文本框 12">
            <a:extLst>
              <a:ext uri="{FF2B5EF4-FFF2-40B4-BE49-F238E27FC236}">
                <a16:creationId xmlns:a16="http://schemas.microsoft.com/office/drawing/2014/main" id="{BC302350-B812-43BB-9439-7D09E1B40A13}"/>
              </a:ext>
            </a:extLst>
          </p:cNvPr>
          <p:cNvSpPr txBox="1"/>
          <p:nvPr/>
        </p:nvSpPr>
        <p:spPr>
          <a:xfrm>
            <a:off x="8252273" y="2981739"/>
            <a:ext cx="1265583" cy="400110"/>
          </a:xfrm>
          <a:prstGeom prst="rect">
            <a:avLst/>
          </a:prstGeom>
          <a:noFill/>
        </p:spPr>
        <p:txBody>
          <a:bodyPr wrap="square" rtlCol="0">
            <a:spAutoFit/>
          </a:bodyPr>
          <a:lstStyle/>
          <a:p>
            <a:r>
              <a:rPr lang="zh-CN" altLang="en-US" sz="2000" b="1" dirty="0">
                <a:solidFill>
                  <a:srgbClr val="002060"/>
                </a:solidFill>
                <a:latin typeface="微软雅黑" panose="020B0503020204020204" pitchFamily="34" charset="-122"/>
                <a:ea typeface="微软雅黑" panose="020B0503020204020204" pitchFamily="34" charset="-122"/>
              </a:rPr>
              <a:t>工作岗位</a:t>
            </a:r>
          </a:p>
        </p:txBody>
      </p:sp>
      <p:sp>
        <p:nvSpPr>
          <p:cNvPr id="14" name="文本框 13">
            <a:extLst>
              <a:ext uri="{FF2B5EF4-FFF2-40B4-BE49-F238E27FC236}">
                <a16:creationId xmlns:a16="http://schemas.microsoft.com/office/drawing/2014/main" id="{B71750F6-F85F-432E-A849-6108C7085ED3}"/>
              </a:ext>
            </a:extLst>
          </p:cNvPr>
          <p:cNvSpPr txBox="1"/>
          <p:nvPr/>
        </p:nvSpPr>
        <p:spPr>
          <a:xfrm>
            <a:off x="2026702" y="3472935"/>
            <a:ext cx="1844848"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5" name="文本框 14">
            <a:extLst>
              <a:ext uri="{FF2B5EF4-FFF2-40B4-BE49-F238E27FC236}">
                <a16:creationId xmlns:a16="http://schemas.microsoft.com/office/drawing/2014/main" id="{E55ADF6A-4C90-4CD2-8884-165CB6BD5A21}"/>
              </a:ext>
            </a:extLst>
          </p:cNvPr>
          <p:cNvSpPr txBox="1"/>
          <p:nvPr/>
        </p:nvSpPr>
        <p:spPr>
          <a:xfrm>
            <a:off x="4097795" y="3501692"/>
            <a:ext cx="1844848"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6" name="文本框 15">
            <a:extLst>
              <a:ext uri="{FF2B5EF4-FFF2-40B4-BE49-F238E27FC236}">
                <a16:creationId xmlns:a16="http://schemas.microsoft.com/office/drawing/2014/main" id="{A8C1174E-6FED-4343-ABC7-210421FD3968}"/>
              </a:ext>
            </a:extLst>
          </p:cNvPr>
          <p:cNvSpPr txBox="1"/>
          <p:nvPr/>
        </p:nvSpPr>
        <p:spPr>
          <a:xfrm>
            <a:off x="6168888" y="3450870"/>
            <a:ext cx="1844848"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7" name="文本框 16">
            <a:extLst>
              <a:ext uri="{FF2B5EF4-FFF2-40B4-BE49-F238E27FC236}">
                <a16:creationId xmlns:a16="http://schemas.microsoft.com/office/drawing/2014/main" id="{3B9C6F9C-C5AF-4BBD-9A3B-FE8B590FF952}"/>
              </a:ext>
            </a:extLst>
          </p:cNvPr>
          <p:cNvSpPr txBox="1"/>
          <p:nvPr/>
        </p:nvSpPr>
        <p:spPr>
          <a:xfrm>
            <a:off x="8145378" y="3472934"/>
            <a:ext cx="1844848" cy="2246769"/>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2798596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par>
                          <p:cTn id="15" fill="hold">
                            <p:stCondLst>
                              <p:cond delay="1000"/>
                            </p:stCondLst>
                            <p:childTnLst>
                              <p:par>
                                <p:cTn id="16" presetID="12" presetClass="entr" presetSubtype="8"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p:tgtEl>
                                          <p:spTgt spid="5"/>
                                        </p:tgtEl>
                                        <p:attrNameLst>
                                          <p:attrName>ppt_x</p:attrName>
                                        </p:attrNameLst>
                                      </p:cBhvr>
                                      <p:tavLst>
                                        <p:tav tm="0">
                                          <p:val>
                                            <p:strVal val="#ppt_x-#ppt_w*1.125000"/>
                                          </p:val>
                                        </p:tav>
                                        <p:tav tm="100000">
                                          <p:val>
                                            <p:strVal val="#ppt_x"/>
                                          </p:val>
                                        </p:tav>
                                      </p:tavLst>
                                    </p:anim>
                                    <p:animEffect transition="in" filter="wipe(right)">
                                      <p:cBhvr>
                                        <p:cTn id="19" dur="500"/>
                                        <p:tgtEl>
                                          <p:spTgt spid="5"/>
                                        </p:tgtEl>
                                      </p:cBhvr>
                                    </p:animEffect>
                                  </p:childTnLst>
                                </p:cTn>
                              </p:par>
                            </p:childTnLst>
                          </p:cTn>
                        </p:par>
                        <p:par>
                          <p:cTn id="20" fill="hold">
                            <p:stCondLst>
                              <p:cond delay="1500"/>
                            </p:stCondLst>
                            <p:childTnLst>
                              <p:par>
                                <p:cTn id="21" presetID="21" presetClass="entr" presetSubtype="1"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heel(1)">
                                      <p:cBhvr>
                                        <p:cTn id="23" dur="2000"/>
                                        <p:tgtEl>
                                          <p:spTgt spid="2"/>
                                        </p:tgtEl>
                                      </p:cBhvr>
                                    </p:animEffect>
                                  </p:childTnLst>
                                </p:cTn>
                              </p:par>
                            </p:childTnLst>
                          </p:cTn>
                        </p:par>
                        <p:par>
                          <p:cTn id="24" fill="hold">
                            <p:stCondLst>
                              <p:cond delay="3500"/>
                            </p:stCondLst>
                            <p:childTnLst>
                              <p:par>
                                <p:cTn id="25" presetID="16" presetClass="entr" presetSubtype="21"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par>
                          <p:cTn id="28" fill="hold">
                            <p:stCondLst>
                              <p:cond delay="4000"/>
                            </p:stCondLst>
                            <p:childTnLst>
                              <p:par>
                                <p:cTn id="29" presetID="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par>
                          <p:cTn id="33" fill="hold">
                            <p:stCondLst>
                              <p:cond delay="4500"/>
                            </p:stCondLst>
                            <p:childTnLst>
                              <p:par>
                                <p:cTn id="34" presetID="21" presetClass="entr" presetSubtype="1"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heel(1)">
                                      <p:cBhvr>
                                        <p:cTn id="36" dur="2000"/>
                                        <p:tgtEl>
                                          <p:spTgt spid="7"/>
                                        </p:tgtEl>
                                      </p:cBhvr>
                                    </p:animEffect>
                                  </p:childTnLst>
                                </p:cTn>
                              </p:par>
                            </p:childTnLst>
                          </p:cTn>
                        </p:par>
                        <p:par>
                          <p:cTn id="37" fill="hold">
                            <p:stCondLst>
                              <p:cond delay="6500"/>
                            </p:stCondLst>
                            <p:childTnLst>
                              <p:par>
                                <p:cTn id="38" presetID="16" presetClass="entr" presetSubtype="21"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par>
                          <p:cTn id="41" fill="hold">
                            <p:stCondLst>
                              <p:cond delay="7000"/>
                            </p:stCondLst>
                            <p:childTnLst>
                              <p:par>
                                <p:cTn id="42" presetID="2" presetClass="entr" presetSubtype="4"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500" fill="hold"/>
                                        <p:tgtEl>
                                          <p:spTgt spid="15"/>
                                        </p:tgtEl>
                                        <p:attrNameLst>
                                          <p:attrName>ppt_x</p:attrName>
                                        </p:attrNameLst>
                                      </p:cBhvr>
                                      <p:tavLst>
                                        <p:tav tm="0">
                                          <p:val>
                                            <p:strVal val="#ppt_x"/>
                                          </p:val>
                                        </p:tav>
                                        <p:tav tm="100000">
                                          <p:val>
                                            <p:strVal val="#ppt_x"/>
                                          </p:val>
                                        </p:tav>
                                      </p:tavLst>
                                    </p:anim>
                                    <p:anim calcmode="lin" valueType="num">
                                      <p:cBhvr additive="base">
                                        <p:cTn id="45" dur="500" fill="hold"/>
                                        <p:tgtEl>
                                          <p:spTgt spid="15"/>
                                        </p:tgtEl>
                                        <p:attrNameLst>
                                          <p:attrName>ppt_y</p:attrName>
                                        </p:attrNameLst>
                                      </p:cBhvr>
                                      <p:tavLst>
                                        <p:tav tm="0">
                                          <p:val>
                                            <p:strVal val="1+#ppt_h/2"/>
                                          </p:val>
                                        </p:tav>
                                        <p:tav tm="100000">
                                          <p:val>
                                            <p:strVal val="#ppt_y"/>
                                          </p:val>
                                        </p:tav>
                                      </p:tavLst>
                                    </p:anim>
                                  </p:childTnLst>
                                </p:cTn>
                              </p:par>
                            </p:childTnLst>
                          </p:cTn>
                        </p:par>
                        <p:par>
                          <p:cTn id="46" fill="hold">
                            <p:stCondLst>
                              <p:cond delay="7500"/>
                            </p:stCondLst>
                            <p:childTnLst>
                              <p:par>
                                <p:cTn id="47" presetID="21" presetClass="entr" presetSubtype="1"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heel(1)">
                                      <p:cBhvr>
                                        <p:cTn id="49" dur="2000"/>
                                        <p:tgtEl>
                                          <p:spTgt spid="8"/>
                                        </p:tgtEl>
                                      </p:cBhvr>
                                    </p:animEffect>
                                  </p:childTnLst>
                                </p:cTn>
                              </p:par>
                            </p:childTnLst>
                          </p:cTn>
                        </p:par>
                        <p:par>
                          <p:cTn id="50" fill="hold">
                            <p:stCondLst>
                              <p:cond delay="9500"/>
                            </p:stCondLst>
                            <p:childTnLst>
                              <p:par>
                                <p:cTn id="51" presetID="16" presetClass="entr" presetSubtype="21"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barn(inVertical)">
                                      <p:cBhvr>
                                        <p:cTn id="53" dur="500"/>
                                        <p:tgtEl>
                                          <p:spTgt spid="12"/>
                                        </p:tgtEl>
                                      </p:cBhvr>
                                    </p:animEffect>
                                  </p:childTnLst>
                                </p:cTn>
                              </p:par>
                            </p:childTnLst>
                          </p:cTn>
                        </p:par>
                        <p:par>
                          <p:cTn id="54" fill="hold">
                            <p:stCondLst>
                              <p:cond delay="10000"/>
                            </p:stCondLst>
                            <p:childTnLst>
                              <p:par>
                                <p:cTn id="55" presetID="2" presetClass="entr" presetSubtype="4"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par>
                          <p:cTn id="59" fill="hold">
                            <p:stCondLst>
                              <p:cond delay="10500"/>
                            </p:stCondLst>
                            <p:childTnLst>
                              <p:par>
                                <p:cTn id="60" presetID="21" presetClass="entr" presetSubtype="1"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heel(1)">
                                      <p:cBhvr>
                                        <p:cTn id="62" dur="2000"/>
                                        <p:tgtEl>
                                          <p:spTgt spid="9"/>
                                        </p:tgtEl>
                                      </p:cBhvr>
                                    </p:animEffect>
                                  </p:childTnLst>
                                </p:cTn>
                              </p:par>
                            </p:childTnLst>
                          </p:cTn>
                        </p:par>
                        <p:par>
                          <p:cTn id="63" fill="hold">
                            <p:stCondLst>
                              <p:cond delay="12500"/>
                            </p:stCondLst>
                            <p:childTnLst>
                              <p:par>
                                <p:cTn id="64" presetID="16" presetClass="entr" presetSubtype="21"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barn(inVertical)">
                                      <p:cBhvr>
                                        <p:cTn id="66" dur="500"/>
                                        <p:tgtEl>
                                          <p:spTgt spid="13"/>
                                        </p:tgtEl>
                                      </p:cBhvr>
                                    </p:animEffect>
                                  </p:childTnLst>
                                </p:cTn>
                              </p:par>
                            </p:childTnLst>
                          </p:cTn>
                        </p:par>
                        <p:par>
                          <p:cTn id="67" fill="hold">
                            <p:stCondLst>
                              <p:cond delay="13000"/>
                            </p:stCondLst>
                            <p:childTnLst>
                              <p:par>
                                <p:cTn id="68" presetID="2" presetClass="entr" presetSubtype="4"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ppt_x"/>
                                          </p:val>
                                        </p:tav>
                                        <p:tav tm="100000">
                                          <p:val>
                                            <p:strVal val="#ppt_x"/>
                                          </p:val>
                                        </p:tav>
                                      </p:tavLst>
                                    </p:anim>
                                    <p:anim calcmode="lin" valueType="num">
                                      <p:cBhvr additive="base">
                                        <p:cTn id="7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2" grpId="0" animBg="1"/>
      <p:bldP spid="7" grpId="0" animBg="1"/>
      <p:bldP spid="8" grpId="0" animBg="1"/>
      <p:bldP spid="9" grpId="0" animBg="1"/>
      <p:bldP spid="10" grpId="0"/>
      <p:bldP spid="11" grpId="0"/>
      <p:bldP spid="12" grpId="0"/>
      <p:bldP spid="13" grpId="0"/>
      <p:bldP spid="14" grpId="0"/>
      <p:bldP spid="15"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EDD7BFD-0B69-4016-A8AF-D5FA940560E1}"/>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工作完成情况</a:t>
            </a:r>
          </a:p>
        </p:txBody>
      </p:sp>
      <p:sp>
        <p:nvSpPr>
          <p:cNvPr id="3" name="31       _12">
            <a:extLst>
              <a:ext uri="{FF2B5EF4-FFF2-40B4-BE49-F238E27FC236}">
                <a16:creationId xmlns:a16="http://schemas.microsoft.com/office/drawing/2014/main" id="{15C610D0-7B08-4D35-BB6E-6529210AA348}"/>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graphicFrame>
        <p:nvGraphicFramePr>
          <p:cNvPr id="6" name="图表 5">
            <a:extLst>
              <a:ext uri="{FF2B5EF4-FFF2-40B4-BE49-F238E27FC236}">
                <a16:creationId xmlns:a16="http://schemas.microsoft.com/office/drawing/2014/main" id="{5D8CF0A5-080D-46FA-9418-4B90EA279A1C}"/>
              </a:ext>
            </a:extLst>
          </p:cNvPr>
          <p:cNvGraphicFramePr/>
          <p:nvPr>
            <p:extLst>
              <p:ext uri="{D42A27DB-BD31-4B8C-83A1-F6EECF244321}">
                <p14:modId xmlns:p14="http://schemas.microsoft.com/office/powerpoint/2010/main" val="1254650990"/>
              </p:ext>
            </p:extLst>
          </p:nvPr>
        </p:nvGraphicFramePr>
        <p:xfrm>
          <a:off x="322955" y="1206500"/>
          <a:ext cx="5722245" cy="4686300"/>
        </p:xfrm>
        <a:graphic>
          <a:graphicData uri="http://schemas.openxmlformats.org/drawingml/2006/chart">
            <c:chart xmlns:c="http://schemas.openxmlformats.org/drawingml/2006/chart" xmlns:r="http://schemas.openxmlformats.org/officeDocument/2006/relationships" r:id="rId3"/>
          </a:graphicData>
        </a:graphic>
      </p:graphicFrame>
      <p:sp>
        <p:nvSpPr>
          <p:cNvPr id="7" name="文本框 6">
            <a:extLst>
              <a:ext uri="{FF2B5EF4-FFF2-40B4-BE49-F238E27FC236}">
                <a16:creationId xmlns:a16="http://schemas.microsoft.com/office/drawing/2014/main" id="{E66C0530-45C3-4017-8389-AF20CC02717A}"/>
              </a:ext>
            </a:extLst>
          </p:cNvPr>
          <p:cNvSpPr txBox="1"/>
          <p:nvPr/>
        </p:nvSpPr>
        <p:spPr>
          <a:xfrm>
            <a:off x="6573302" y="2082937"/>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8" name="文本框 7">
            <a:extLst>
              <a:ext uri="{FF2B5EF4-FFF2-40B4-BE49-F238E27FC236}">
                <a16:creationId xmlns:a16="http://schemas.microsoft.com/office/drawing/2014/main" id="{E0AA3EC9-6675-47CE-9764-09EA0C097489}"/>
              </a:ext>
            </a:extLst>
          </p:cNvPr>
          <p:cNvSpPr txBox="1"/>
          <p:nvPr/>
        </p:nvSpPr>
        <p:spPr>
          <a:xfrm>
            <a:off x="6573302" y="3260392"/>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9" name="文本框 8">
            <a:extLst>
              <a:ext uri="{FF2B5EF4-FFF2-40B4-BE49-F238E27FC236}">
                <a16:creationId xmlns:a16="http://schemas.microsoft.com/office/drawing/2014/main" id="{7AB6DFA2-515F-40BE-B7F9-416FC0C42FB1}"/>
              </a:ext>
            </a:extLst>
          </p:cNvPr>
          <p:cNvSpPr txBox="1"/>
          <p:nvPr/>
        </p:nvSpPr>
        <p:spPr>
          <a:xfrm>
            <a:off x="6662202" y="4437847"/>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282668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Graphic spid="6" grpId="0">
        <p:bldAsOne/>
      </p:bldGraphic>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5D79F6EA-BF14-427B-8F59-E0235F4A5D91}"/>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自主学习情况</a:t>
            </a:r>
          </a:p>
        </p:txBody>
      </p:sp>
      <p:sp>
        <p:nvSpPr>
          <p:cNvPr id="3" name="31       _12">
            <a:extLst>
              <a:ext uri="{FF2B5EF4-FFF2-40B4-BE49-F238E27FC236}">
                <a16:creationId xmlns:a16="http://schemas.microsoft.com/office/drawing/2014/main" id="{910E4DA3-C3E7-4BBC-9684-6C3B89547BDA}"/>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sp>
        <p:nvSpPr>
          <p:cNvPr id="2" name="流程图: 预定义过程 1">
            <a:extLst>
              <a:ext uri="{FF2B5EF4-FFF2-40B4-BE49-F238E27FC236}">
                <a16:creationId xmlns:a16="http://schemas.microsoft.com/office/drawing/2014/main" id="{7E6B2D14-3100-4016-96BD-B80591D9CE35}"/>
              </a:ext>
            </a:extLst>
          </p:cNvPr>
          <p:cNvSpPr/>
          <p:nvPr/>
        </p:nvSpPr>
        <p:spPr>
          <a:xfrm>
            <a:off x="1028081" y="1625600"/>
            <a:ext cx="1943100" cy="1206500"/>
          </a:xfrm>
          <a:prstGeom prst="flowChartPredefinedProcess">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关键词</a:t>
            </a:r>
          </a:p>
        </p:txBody>
      </p:sp>
      <p:sp>
        <p:nvSpPr>
          <p:cNvPr id="6" name="流程图: 预定义过程 5">
            <a:extLst>
              <a:ext uri="{FF2B5EF4-FFF2-40B4-BE49-F238E27FC236}">
                <a16:creationId xmlns:a16="http://schemas.microsoft.com/office/drawing/2014/main" id="{CAFB38F8-693A-493F-81D5-000A999E0CB7}"/>
              </a:ext>
            </a:extLst>
          </p:cNvPr>
          <p:cNvSpPr/>
          <p:nvPr/>
        </p:nvSpPr>
        <p:spPr>
          <a:xfrm>
            <a:off x="2488581" y="2832100"/>
            <a:ext cx="1943100" cy="1206500"/>
          </a:xfrm>
          <a:prstGeom prst="flowChartPredefinedProcess">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关键词</a:t>
            </a:r>
          </a:p>
        </p:txBody>
      </p:sp>
      <p:sp>
        <p:nvSpPr>
          <p:cNvPr id="7" name="流程图: 预定义过程 6">
            <a:extLst>
              <a:ext uri="{FF2B5EF4-FFF2-40B4-BE49-F238E27FC236}">
                <a16:creationId xmlns:a16="http://schemas.microsoft.com/office/drawing/2014/main" id="{8D1D7F4C-DD10-40F8-A248-441C848E5EA5}"/>
              </a:ext>
            </a:extLst>
          </p:cNvPr>
          <p:cNvSpPr/>
          <p:nvPr/>
        </p:nvSpPr>
        <p:spPr>
          <a:xfrm>
            <a:off x="3949081" y="4038600"/>
            <a:ext cx="1943100" cy="1206500"/>
          </a:xfrm>
          <a:prstGeom prst="flowChartPredefinedProcess">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关键词</a:t>
            </a:r>
          </a:p>
        </p:txBody>
      </p:sp>
      <p:sp>
        <p:nvSpPr>
          <p:cNvPr id="8" name="文本框 7">
            <a:extLst>
              <a:ext uri="{FF2B5EF4-FFF2-40B4-BE49-F238E27FC236}">
                <a16:creationId xmlns:a16="http://schemas.microsoft.com/office/drawing/2014/main" id="{C70F8D9C-4B6C-40C2-887B-4E5BDF9BCF25}"/>
              </a:ext>
            </a:extLst>
          </p:cNvPr>
          <p:cNvSpPr txBox="1"/>
          <p:nvPr/>
        </p:nvSpPr>
        <p:spPr>
          <a:xfrm>
            <a:off x="3460131" y="1572898"/>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9" name="文本框 8">
            <a:extLst>
              <a:ext uri="{FF2B5EF4-FFF2-40B4-BE49-F238E27FC236}">
                <a16:creationId xmlns:a16="http://schemas.microsoft.com/office/drawing/2014/main" id="{8E080B05-2AE3-4087-AF6D-988F4326DFC1}"/>
              </a:ext>
            </a:extLst>
          </p:cNvPr>
          <p:cNvSpPr txBox="1"/>
          <p:nvPr/>
        </p:nvSpPr>
        <p:spPr>
          <a:xfrm>
            <a:off x="4870174" y="2861145"/>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0" name="文本框 9">
            <a:extLst>
              <a:ext uri="{FF2B5EF4-FFF2-40B4-BE49-F238E27FC236}">
                <a16:creationId xmlns:a16="http://schemas.microsoft.com/office/drawing/2014/main" id="{129BF060-ADF6-48D4-AF59-11464324AD93}"/>
              </a:ext>
            </a:extLst>
          </p:cNvPr>
          <p:cNvSpPr txBox="1"/>
          <p:nvPr/>
        </p:nvSpPr>
        <p:spPr>
          <a:xfrm>
            <a:off x="6154202" y="4120347"/>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3506298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par>
                          <p:cTn id="15" fill="hold">
                            <p:stCondLst>
                              <p:cond delay="1000"/>
                            </p:stCondLst>
                            <p:childTnLst>
                              <p:par>
                                <p:cTn id="16" presetID="12" presetClass="entr" presetSubtype="8" fill="hold" grpId="1"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p:tgtEl>
                                          <p:spTgt spid="5"/>
                                        </p:tgtEl>
                                        <p:attrNameLst>
                                          <p:attrName>ppt_x</p:attrName>
                                        </p:attrNameLst>
                                      </p:cBhvr>
                                      <p:tavLst>
                                        <p:tav tm="0">
                                          <p:val>
                                            <p:strVal val="#ppt_x-#ppt_w*1.125000"/>
                                          </p:val>
                                        </p:tav>
                                        <p:tav tm="100000">
                                          <p:val>
                                            <p:strVal val="#ppt_x"/>
                                          </p:val>
                                        </p:tav>
                                      </p:tavLst>
                                    </p:anim>
                                    <p:animEffect transition="in" filter="wipe(right)">
                                      <p:cBhvr>
                                        <p:cTn id="19" dur="500"/>
                                        <p:tgtEl>
                                          <p:spTgt spid="5"/>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randombar(horizontal)">
                                      <p:cBhvr>
                                        <p:cTn id="23" dur="500"/>
                                        <p:tgtEl>
                                          <p:spTgt spid="2"/>
                                        </p:tgtEl>
                                      </p:cBhvr>
                                    </p:animEffect>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14" presetClass="entr" presetSubtype="1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randombar(horizontal)">
                                      <p:cBhvr>
                                        <p:cTn id="32" dur="500"/>
                                        <p:tgtEl>
                                          <p:spTgt spid="6"/>
                                        </p:tgtEl>
                                      </p:cBhvr>
                                    </p:animEffect>
                                  </p:childTnLst>
                                </p:cTn>
                              </p:par>
                            </p:childTnLst>
                          </p:cTn>
                        </p:par>
                        <p:par>
                          <p:cTn id="33" fill="hold">
                            <p:stCondLst>
                              <p:cond delay="3000"/>
                            </p:stCondLst>
                            <p:childTnLst>
                              <p:par>
                                <p:cTn id="34" presetID="2" presetClass="entr" presetSubtype="4"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14" presetClass="entr" presetSubtype="10"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randombar(horizontal)">
                                      <p:cBhvr>
                                        <p:cTn id="41" dur="500"/>
                                        <p:tgtEl>
                                          <p:spTgt spid="7"/>
                                        </p:tgtEl>
                                      </p:cBhvr>
                                    </p:animEffect>
                                  </p:childTnLst>
                                </p:cTn>
                              </p:par>
                            </p:childTnLst>
                          </p:cTn>
                        </p:par>
                        <p:par>
                          <p:cTn id="42" fill="hold">
                            <p:stCondLst>
                              <p:cond delay="4000"/>
                            </p:stCondLst>
                            <p:childTnLst>
                              <p:par>
                                <p:cTn id="43" presetID="2" presetClass="entr" presetSubtype="4"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ppt_x"/>
                                          </p:val>
                                        </p:tav>
                                        <p:tav tm="100000">
                                          <p:val>
                                            <p:strVal val="#ppt_x"/>
                                          </p:val>
                                        </p:tav>
                                      </p:tavLst>
                                    </p:anim>
                                    <p:anim calcmode="lin" valueType="num">
                                      <p:cBhvr additive="base">
                                        <p:cTn id="4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2" grpId="0" animBg="1"/>
      <p:bldP spid="6" grpId="0" animBg="1"/>
      <p:bldP spid="7" grpId="0" animBg="1"/>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5D79F6EA-BF14-427B-8F59-E0235F4A5D91}"/>
              </a:ext>
            </a:extLst>
          </p:cNvPr>
          <p:cNvSpPr txBox="1"/>
          <p:nvPr/>
        </p:nvSpPr>
        <p:spPr>
          <a:xfrm>
            <a:off x="1028081" y="291548"/>
            <a:ext cx="4579089"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网站及微信公众号管理</a:t>
            </a:r>
          </a:p>
        </p:txBody>
      </p:sp>
      <p:sp>
        <p:nvSpPr>
          <p:cNvPr id="3" name="31       _12">
            <a:extLst>
              <a:ext uri="{FF2B5EF4-FFF2-40B4-BE49-F238E27FC236}">
                <a16:creationId xmlns:a16="http://schemas.microsoft.com/office/drawing/2014/main" id="{FF87FDAB-BC98-4769-BAC4-C56665C4181B}"/>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pic>
        <p:nvPicPr>
          <p:cNvPr id="4" name="图片 3" descr="图片包含 人员, 男士, 天空, 服装&#10;&#10;已生成高可信度的说明">
            <a:extLst>
              <a:ext uri="{FF2B5EF4-FFF2-40B4-BE49-F238E27FC236}">
                <a16:creationId xmlns:a16="http://schemas.microsoft.com/office/drawing/2014/main" id="{A20601C4-1910-4CD6-A0C6-74FB0734F2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8879" y="2933379"/>
            <a:ext cx="5024853" cy="1613221"/>
          </a:xfrm>
          <a:prstGeom prst="rect">
            <a:avLst/>
          </a:prstGeom>
          <a:ln>
            <a:noFill/>
          </a:ln>
          <a:effectLst>
            <a:outerShdw blurRad="292100" dist="139700" dir="2700000" algn="tl" rotWithShape="0">
              <a:srgbClr val="333333">
                <a:alpha val="65000"/>
              </a:srgbClr>
            </a:outerShdw>
          </a:effectLst>
        </p:spPr>
      </p:pic>
      <p:pic>
        <p:nvPicPr>
          <p:cNvPr id="7" name="图片 6" descr="图片包含 室内&#10;&#10;已生成极高可信度的说明">
            <a:extLst>
              <a:ext uri="{FF2B5EF4-FFF2-40B4-BE49-F238E27FC236}">
                <a16:creationId xmlns:a16="http://schemas.microsoft.com/office/drawing/2014/main" id="{D3985D2F-43BB-42C7-A21E-3FBCDAF090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7793" y="4546600"/>
            <a:ext cx="4751086" cy="1663700"/>
          </a:xfrm>
          <a:prstGeom prst="rect">
            <a:avLst/>
          </a:prstGeom>
          <a:ln>
            <a:noFill/>
          </a:ln>
          <a:effectLst>
            <a:outerShdw blurRad="292100" dist="139700" dir="2700000" algn="tl" rotWithShape="0">
              <a:srgbClr val="333333">
                <a:alpha val="65000"/>
              </a:srgbClr>
            </a:outerShdw>
          </a:effectLst>
        </p:spPr>
      </p:pic>
      <p:pic>
        <p:nvPicPr>
          <p:cNvPr id="9" name="图片 8" descr="图片包含 餐桌, 人员, 就坐, 笔记本电脑&#10;&#10;已生成极高可信度的说明">
            <a:extLst>
              <a:ext uri="{FF2B5EF4-FFF2-40B4-BE49-F238E27FC236}">
                <a16:creationId xmlns:a16="http://schemas.microsoft.com/office/drawing/2014/main" id="{34D8C4BF-3CCF-48A0-807B-476979E084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7793" y="1310023"/>
            <a:ext cx="4751087" cy="1743047"/>
          </a:xfrm>
          <a:prstGeom prst="rect">
            <a:avLst/>
          </a:prstGeom>
          <a:ln>
            <a:noFill/>
          </a:ln>
          <a:effectLst>
            <a:outerShdw blurRad="292100" dist="139700" dir="2700000" algn="tl" rotWithShape="0">
              <a:srgbClr val="333333">
                <a:alpha val="65000"/>
              </a:srgbClr>
            </a:outerShdw>
          </a:effectLst>
        </p:spPr>
      </p:pic>
      <p:sp>
        <p:nvSpPr>
          <p:cNvPr id="10" name="文本框 9">
            <a:extLst>
              <a:ext uri="{FF2B5EF4-FFF2-40B4-BE49-F238E27FC236}">
                <a16:creationId xmlns:a16="http://schemas.microsoft.com/office/drawing/2014/main" id="{E5AC49BF-BB21-4F96-B081-6D5A4243589C}"/>
              </a:ext>
            </a:extLst>
          </p:cNvPr>
          <p:cNvSpPr txBox="1"/>
          <p:nvPr/>
        </p:nvSpPr>
        <p:spPr>
          <a:xfrm>
            <a:off x="6016550" y="1484939"/>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1" name="文本框 10">
            <a:extLst>
              <a:ext uri="{FF2B5EF4-FFF2-40B4-BE49-F238E27FC236}">
                <a16:creationId xmlns:a16="http://schemas.microsoft.com/office/drawing/2014/main" id="{AC1C3DCB-BB65-4630-983D-D06986815694}"/>
              </a:ext>
            </a:extLst>
          </p:cNvPr>
          <p:cNvSpPr txBox="1"/>
          <p:nvPr/>
        </p:nvSpPr>
        <p:spPr>
          <a:xfrm>
            <a:off x="1137919" y="3322781"/>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2" name="文本框 11">
            <a:extLst>
              <a:ext uri="{FF2B5EF4-FFF2-40B4-BE49-F238E27FC236}">
                <a16:creationId xmlns:a16="http://schemas.microsoft.com/office/drawing/2014/main" id="{738B714D-889F-4057-ADAF-0C6F241D32AF}"/>
              </a:ext>
            </a:extLst>
          </p:cNvPr>
          <p:cNvSpPr txBox="1"/>
          <p:nvPr/>
        </p:nvSpPr>
        <p:spPr>
          <a:xfrm>
            <a:off x="6231599" y="4901396"/>
            <a:ext cx="4359412"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32210843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par>
                                <p:cTn id="29" presetID="16" presetClass="entr" presetSubtype="21"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ppt_x"/>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436BEBD4-575F-429B-993A-979CFAE1DE5C}"/>
              </a:ext>
            </a:extLst>
          </p:cNvPr>
          <p:cNvSpPr txBox="1"/>
          <p:nvPr/>
        </p:nvSpPr>
        <p:spPr>
          <a:xfrm>
            <a:off x="1028081" y="291548"/>
            <a:ext cx="3842093"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部门活动组织</a:t>
            </a:r>
          </a:p>
        </p:txBody>
      </p:sp>
      <p:sp>
        <p:nvSpPr>
          <p:cNvPr id="3" name="31       _12">
            <a:extLst>
              <a:ext uri="{FF2B5EF4-FFF2-40B4-BE49-F238E27FC236}">
                <a16:creationId xmlns:a16="http://schemas.microsoft.com/office/drawing/2014/main" id="{F21C35D7-7A54-43F0-B2EE-A12B4CD0BFDB}"/>
              </a:ext>
            </a:extLst>
          </p:cNvPr>
          <p:cNvSpPr/>
          <p:nvPr/>
        </p:nvSpPr>
        <p:spPr>
          <a:xfrm>
            <a:off x="165062" y="372824"/>
            <a:ext cx="863019" cy="422222"/>
          </a:xfrm>
          <a:prstGeom prst="flowChartManualOperation">
            <a:avLst/>
          </a:prstGeom>
          <a:solidFill>
            <a:srgbClr val="002060"/>
          </a:solidFill>
          <a:ln w="12700">
            <a:gradFill>
              <a:gsLst>
                <a:gs pos="100000">
                  <a:schemeClr val="bg1">
                    <a:lumMod val="85000"/>
                  </a:schemeClr>
                </a:gs>
                <a:gs pos="0">
                  <a:schemeClr val="bg1"/>
                </a:gs>
              </a:gsLst>
              <a:lin ang="8100000" scaled="0"/>
            </a:gradFill>
          </a:ln>
          <a:effectLst>
            <a:outerShdw blurRad="4445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a:solidFill>
                  <a:schemeClr val="bg1"/>
                </a:solidFill>
              </a:rPr>
              <a:t>01</a:t>
            </a:r>
            <a:endParaRPr lang="zh-CN" altLang="en-US" dirty="0">
              <a:solidFill>
                <a:schemeClr val="bg1"/>
              </a:solidFill>
            </a:endParaRPr>
          </a:p>
        </p:txBody>
      </p:sp>
      <p:pic>
        <p:nvPicPr>
          <p:cNvPr id="4" name="图片 3" descr="图片包含 人员, 男士, 天空, 服装&#10;&#10;已生成高可信度的说明">
            <a:extLst>
              <a:ext uri="{FF2B5EF4-FFF2-40B4-BE49-F238E27FC236}">
                <a16:creationId xmlns:a16="http://schemas.microsoft.com/office/drawing/2014/main" id="{A4CD57E6-A85C-4F88-9EA6-9B1F365F59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7478" y="1894223"/>
            <a:ext cx="1644921" cy="1613221"/>
          </a:xfrm>
          <a:prstGeom prst="rect">
            <a:avLst/>
          </a:prstGeom>
          <a:ln>
            <a:noFill/>
          </a:ln>
          <a:effectLst>
            <a:outerShdw blurRad="292100" dist="139700" dir="2700000" algn="tl" rotWithShape="0">
              <a:srgbClr val="333333">
                <a:alpha val="65000"/>
              </a:srgbClr>
            </a:outerShdw>
          </a:effectLst>
        </p:spPr>
      </p:pic>
      <p:pic>
        <p:nvPicPr>
          <p:cNvPr id="6" name="图片 5" descr="图片包含 室内&#10;&#10;已生成极高可信度的说明">
            <a:extLst>
              <a:ext uri="{FF2B5EF4-FFF2-40B4-BE49-F238E27FC236}">
                <a16:creationId xmlns:a16="http://schemas.microsoft.com/office/drawing/2014/main" id="{0C8F1FB9-9F86-422A-A2B1-F2ADCC87C7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1796" y="3517579"/>
            <a:ext cx="1555301" cy="1663700"/>
          </a:xfrm>
          <a:prstGeom prst="rect">
            <a:avLst/>
          </a:prstGeom>
          <a:ln>
            <a:noFill/>
          </a:ln>
          <a:effectLst>
            <a:outerShdw blurRad="292100" dist="139700" dir="2700000" algn="tl" rotWithShape="0">
              <a:srgbClr val="333333">
                <a:alpha val="65000"/>
              </a:srgbClr>
            </a:outerShdw>
          </a:effectLst>
        </p:spPr>
      </p:pic>
      <p:pic>
        <p:nvPicPr>
          <p:cNvPr id="7" name="图片 6" descr="图片包含 餐桌, 人员, 就坐, 笔记本电脑&#10;&#10;已生成极高可信度的说明">
            <a:extLst>
              <a:ext uri="{FF2B5EF4-FFF2-40B4-BE49-F238E27FC236}">
                <a16:creationId xmlns:a16="http://schemas.microsoft.com/office/drawing/2014/main" id="{C57174B8-36AB-456F-866D-CFB6C0B3235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46494" y="1894223"/>
            <a:ext cx="1555302" cy="1743047"/>
          </a:xfrm>
          <a:prstGeom prst="rect">
            <a:avLst/>
          </a:prstGeom>
          <a:ln>
            <a:noFill/>
          </a:ln>
          <a:effectLst>
            <a:outerShdw blurRad="292100" dist="139700" dir="2700000" algn="tl" rotWithShape="0">
              <a:srgbClr val="333333">
                <a:alpha val="65000"/>
              </a:srgbClr>
            </a:outerShdw>
          </a:effectLst>
        </p:spPr>
      </p:pic>
      <p:sp>
        <p:nvSpPr>
          <p:cNvPr id="8" name="文本框 7">
            <a:extLst>
              <a:ext uri="{FF2B5EF4-FFF2-40B4-BE49-F238E27FC236}">
                <a16:creationId xmlns:a16="http://schemas.microsoft.com/office/drawing/2014/main" id="{81646D51-DE10-4183-8ADB-7CAFF5523B60}"/>
              </a:ext>
            </a:extLst>
          </p:cNvPr>
          <p:cNvSpPr txBox="1"/>
          <p:nvPr/>
        </p:nvSpPr>
        <p:spPr>
          <a:xfrm>
            <a:off x="8366050" y="1812946"/>
            <a:ext cx="2621281" cy="1600438"/>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9" name="文本框 8">
            <a:extLst>
              <a:ext uri="{FF2B5EF4-FFF2-40B4-BE49-F238E27FC236}">
                <a16:creationId xmlns:a16="http://schemas.microsoft.com/office/drawing/2014/main" id="{3A3F1406-B929-4E1A-978B-ADB18A537189}"/>
              </a:ext>
            </a:extLst>
          </p:cNvPr>
          <p:cNvSpPr txBox="1"/>
          <p:nvPr/>
        </p:nvSpPr>
        <p:spPr>
          <a:xfrm>
            <a:off x="825213" y="1812946"/>
            <a:ext cx="2621281" cy="1600438"/>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
        <p:nvSpPr>
          <p:cNvPr id="10" name="文本框 9">
            <a:extLst>
              <a:ext uri="{FF2B5EF4-FFF2-40B4-BE49-F238E27FC236}">
                <a16:creationId xmlns:a16="http://schemas.microsoft.com/office/drawing/2014/main" id="{4C493A98-C8C4-4050-A749-F1D346DAA3A7}"/>
              </a:ext>
            </a:extLst>
          </p:cNvPr>
          <p:cNvSpPr txBox="1"/>
          <p:nvPr/>
        </p:nvSpPr>
        <p:spPr>
          <a:xfrm>
            <a:off x="2380515" y="3984997"/>
            <a:ext cx="2621281" cy="1600438"/>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点击输入文字点击输入文字点击输入文字点击输入文字点击输入文字点击输入文字点击输入文字点击输入文字点击输入文字点击输入文字点击输入文字点击输入文字点击输入文字点击输入文字点击输入文字</a:t>
            </a:r>
          </a:p>
        </p:txBody>
      </p:sp>
    </p:spTree>
    <p:extLst>
      <p:ext uri="{BB962C8B-B14F-4D97-AF65-F5344CB8AC3E}">
        <p14:creationId xmlns:p14="http://schemas.microsoft.com/office/powerpoint/2010/main" val="352083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eelOff"/>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style.rotation</p:attrName>
                                        </p:attrNameLst>
                                      </p:cBhvr>
                                      <p:tavLst>
                                        <p:tav tm="0">
                                          <p:val>
                                            <p:fltVal val="720"/>
                                          </p:val>
                                        </p:tav>
                                        <p:tav tm="100000">
                                          <p:val>
                                            <p:fltVal val="0"/>
                                          </p:val>
                                        </p:tav>
                                      </p:tavLst>
                                    </p:anim>
                                    <p:anim calcmode="lin" valueType="num">
                                      <p:cBhvr>
                                        <p:cTn id="27" dur="2000" fill="hold"/>
                                        <p:tgtEl>
                                          <p:spTgt spid="7"/>
                                        </p:tgtEl>
                                        <p:attrNameLst>
                                          <p:attrName>ppt_h</p:attrName>
                                        </p:attrNameLst>
                                      </p:cBhvr>
                                      <p:tavLst>
                                        <p:tav tm="0">
                                          <p:val>
                                            <p:fltVal val="0"/>
                                          </p:val>
                                        </p:tav>
                                        <p:tav tm="100000">
                                          <p:val>
                                            <p:strVal val="#ppt_h"/>
                                          </p:val>
                                        </p:tav>
                                      </p:tavLst>
                                    </p:anim>
                                    <p:anim calcmode="lin" valueType="num">
                                      <p:cBhvr>
                                        <p:cTn id="28" dur="2000" fill="hold"/>
                                        <p:tgtEl>
                                          <p:spTgt spid="7"/>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2000"/>
                                        <p:tgtEl>
                                          <p:spTgt spid="6"/>
                                        </p:tgtEl>
                                      </p:cBhvr>
                                    </p:animEffect>
                                    <p:anim calcmode="lin" valueType="num">
                                      <p:cBhvr>
                                        <p:cTn id="32" dur="2000" fill="hold"/>
                                        <p:tgtEl>
                                          <p:spTgt spid="6"/>
                                        </p:tgtEl>
                                        <p:attrNameLst>
                                          <p:attrName>style.rotation</p:attrName>
                                        </p:attrNameLst>
                                      </p:cBhvr>
                                      <p:tavLst>
                                        <p:tav tm="0">
                                          <p:val>
                                            <p:fltVal val="720"/>
                                          </p:val>
                                        </p:tav>
                                        <p:tav tm="100000">
                                          <p:val>
                                            <p:fltVal val="0"/>
                                          </p:val>
                                        </p:tav>
                                      </p:tavLst>
                                    </p:anim>
                                    <p:anim calcmode="lin" valueType="num">
                                      <p:cBhvr>
                                        <p:cTn id="33" dur="2000" fill="hold"/>
                                        <p:tgtEl>
                                          <p:spTgt spid="6"/>
                                        </p:tgtEl>
                                        <p:attrNameLst>
                                          <p:attrName>ppt_h</p:attrName>
                                        </p:attrNameLst>
                                      </p:cBhvr>
                                      <p:tavLst>
                                        <p:tav tm="0">
                                          <p:val>
                                            <p:fltVal val="0"/>
                                          </p:val>
                                        </p:tav>
                                        <p:tav tm="100000">
                                          <p:val>
                                            <p:strVal val="#ppt_h"/>
                                          </p:val>
                                        </p:tav>
                                      </p:tavLst>
                                    </p:anim>
                                    <p:anim calcmode="lin" valueType="num">
                                      <p:cBhvr>
                                        <p:cTn id="34" dur="2000" fill="hold"/>
                                        <p:tgtEl>
                                          <p:spTgt spid="6"/>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anim calcmode="lin" valueType="num">
                                      <p:cBhvr>
                                        <p:cTn id="38" dur="2000" fill="hold"/>
                                        <p:tgtEl>
                                          <p:spTgt spid="4"/>
                                        </p:tgtEl>
                                        <p:attrNameLst>
                                          <p:attrName>style.rotation</p:attrName>
                                        </p:attrNameLst>
                                      </p:cBhvr>
                                      <p:tavLst>
                                        <p:tav tm="0">
                                          <p:val>
                                            <p:fltVal val="720"/>
                                          </p:val>
                                        </p:tav>
                                        <p:tav tm="100000">
                                          <p:val>
                                            <p:fltVal val="0"/>
                                          </p:val>
                                        </p:tav>
                                      </p:tavLst>
                                    </p:anim>
                                    <p:anim calcmode="lin" valueType="num">
                                      <p:cBhvr>
                                        <p:cTn id="39" dur="2000" fill="hold"/>
                                        <p:tgtEl>
                                          <p:spTgt spid="4"/>
                                        </p:tgtEl>
                                        <p:attrNameLst>
                                          <p:attrName>ppt_h</p:attrName>
                                        </p:attrNameLst>
                                      </p:cBhvr>
                                      <p:tavLst>
                                        <p:tav tm="0">
                                          <p:val>
                                            <p:fltVal val="0"/>
                                          </p:val>
                                        </p:tav>
                                        <p:tav tm="100000">
                                          <p:val>
                                            <p:strVal val="#ppt_h"/>
                                          </p:val>
                                        </p:tav>
                                      </p:tavLst>
                                    </p:anim>
                                    <p:anim calcmode="lin" valueType="num">
                                      <p:cBhvr>
                                        <p:cTn id="4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500" fill="hold"/>
                                        <p:tgtEl>
                                          <p:spTgt spid="9"/>
                                        </p:tgtEl>
                                        <p:attrNameLst>
                                          <p:attrName>ppt_x</p:attrName>
                                        </p:attrNameLst>
                                      </p:cBhvr>
                                      <p:tavLst>
                                        <p:tav tm="0">
                                          <p:val>
                                            <p:strVal val="#ppt_x"/>
                                          </p:val>
                                        </p:tav>
                                        <p:tav tm="100000">
                                          <p:val>
                                            <p:strVal val="#ppt_x"/>
                                          </p:val>
                                        </p:tav>
                                      </p:tavLst>
                                    </p:anim>
                                    <p:anim calcmode="lin" valueType="num">
                                      <p:cBhvr additive="base">
                                        <p:cTn id="46" dur="500" fill="hold"/>
                                        <p:tgtEl>
                                          <p:spTgt spid="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ppt_x"/>
                                          </p:val>
                                        </p:tav>
                                        <p:tav tm="100000">
                                          <p:val>
                                            <p:strVal val="#ppt_x"/>
                                          </p:val>
                                        </p:tav>
                                      </p:tavLst>
                                    </p:anim>
                                    <p:anim calcmode="lin" valueType="num">
                                      <p:cBhvr additive="base">
                                        <p:cTn id="5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3" grpId="0" animBg="1"/>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2492</Words>
  <Application>Microsoft Office PowerPoint</Application>
  <PresentationFormat>宽屏</PresentationFormat>
  <Paragraphs>189</Paragraphs>
  <Slides>26</Slides>
  <Notes>26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26</vt:i4>
      </vt:variant>
    </vt:vector>
  </HeadingPairs>
  <TitlesOfParts>
    <vt:vector size="32" baseType="lpstr">
      <vt:lpstr>等线</vt:lpstr>
      <vt:lpstr>等线 Light</vt:lpstr>
      <vt:lpstr>Arial</vt:lpstr>
      <vt:lpstr>Impact</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smile</dc:creator>
  <cp:lastModifiedBy>Administrator</cp:lastModifiedBy>
  <cp:revision>18</cp:revision>
  <dcterms:created xsi:type="dcterms:W3CDTF">2017-08-09T17:32:20Z</dcterms:created>
  <dcterms:modified xsi:type="dcterms:W3CDTF">2019-07-23T05:33:54Z</dcterms:modified>
</cp:coreProperties>
</file>