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321" r:id="rId2"/>
    <p:sldId id="276" r:id="rId3"/>
    <p:sldId id="316" r:id="rId4"/>
    <p:sldId id="308" r:id="rId5"/>
    <p:sldId id="266" r:id="rId6"/>
    <p:sldId id="283" r:id="rId7"/>
    <p:sldId id="278" r:id="rId8"/>
    <p:sldId id="279" r:id="rId9"/>
    <p:sldId id="317" r:id="rId10"/>
    <p:sldId id="258" r:id="rId11"/>
    <p:sldId id="273" r:id="rId12"/>
    <p:sldId id="263" r:id="rId13"/>
    <p:sldId id="318" r:id="rId14"/>
    <p:sldId id="260" r:id="rId15"/>
    <p:sldId id="306" r:id="rId16"/>
    <p:sldId id="304" r:id="rId17"/>
    <p:sldId id="305" r:id="rId18"/>
    <p:sldId id="319" r:id="rId19"/>
    <p:sldId id="271" r:id="rId20"/>
    <p:sldId id="269" r:id="rId21"/>
    <p:sldId id="281" r:id="rId22"/>
    <p:sldId id="320" r:id="rId23"/>
    <p:sldId id="267" r:id="rId24"/>
    <p:sldId id="272" r:id="rId25"/>
    <p:sldId id="298" r:id="rId26"/>
    <p:sldId id="277" r:id="rId27"/>
    <p:sldId id="322" r:id="rId28"/>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EEE"/>
    <a:srgbClr val="FE9800"/>
    <a:srgbClr val="72CD4F"/>
    <a:srgbClr val="F3F3F3"/>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5" autoAdjust="0"/>
    <p:restoredTop sz="94731" autoAdjust="0"/>
  </p:normalViewPr>
  <p:slideViewPr>
    <p:cSldViewPr>
      <p:cViewPr varScale="1">
        <p:scale>
          <a:sx n="95" d="100"/>
          <a:sy n="95" d="100"/>
        </p:scale>
        <p:origin x="-714" y="-90"/>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t>2017/4/1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t>‹#›</a:t>
            </a:fld>
            <a:endParaRPr lang="zh-CN" altLang="en-US"/>
          </a:p>
        </p:txBody>
      </p:sp>
    </p:spTree>
    <p:extLst>
      <p:ext uri="{BB962C8B-B14F-4D97-AF65-F5344CB8AC3E}">
        <p14:creationId xmlns:p14="http://schemas.microsoft.com/office/powerpoint/2010/main" val="13176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a:t>
            </a:fld>
            <a:endParaRPr lang="zh-CN" altLang="en-US"/>
          </a:p>
        </p:txBody>
      </p:sp>
    </p:spTree>
    <p:extLst>
      <p:ext uri="{BB962C8B-B14F-4D97-AF65-F5344CB8AC3E}">
        <p14:creationId xmlns:p14="http://schemas.microsoft.com/office/powerpoint/2010/main" val="54539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extLst>
      <p:ext uri="{BB962C8B-B14F-4D97-AF65-F5344CB8AC3E}">
        <p14:creationId xmlns:p14="http://schemas.microsoft.com/office/powerpoint/2010/main" val="123695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extLst>
      <p:ext uri="{BB962C8B-B14F-4D97-AF65-F5344CB8AC3E}">
        <p14:creationId xmlns:p14="http://schemas.microsoft.com/office/powerpoint/2010/main" val="86495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extLst>
      <p:ext uri="{BB962C8B-B14F-4D97-AF65-F5344CB8AC3E}">
        <p14:creationId xmlns:p14="http://schemas.microsoft.com/office/powerpoint/2010/main" val="1522684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extLst>
      <p:ext uri="{BB962C8B-B14F-4D97-AF65-F5344CB8AC3E}">
        <p14:creationId xmlns:p14="http://schemas.microsoft.com/office/powerpoint/2010/main" val="406416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extLst>
      <p:ext uri="{BB962C8B-B14F-4D97-AF65-F5344CB8AC3E}">
        <p14:creationId xmlns:p14="http://schemas.microsoft.com/office/powerpoint/2010/main" val="410731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extLst>
      <p:ext uri="{BB962C8B-B14F-4D97-AF65-F5344CB8AC3E}">
        <p14:creationId xmlns:p14="http://schemas.microsoft.com/office/powerpoint/2010/main" val="393894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extLst>
      <p:ext uri="{BB962C8B-B14F-4D97-AF65-F5344CB8AC3E}">
        <p14:creationId xmlns:p14="http://schemas.microsoft.com/office/powerpoint/2010/main" val="248625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extLst>
      <p:ext uri="{BB962C8B-B14F-4D97-AF65-F5344CB8AC3E}">
        <p14:creationId xmlns:p14="http://schemas.microsoft.com/office/powerpoint/2010/main" val="1030014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extLst>
      <p:ext uri="{BB962C8B-B14F-4D97-AF65-F5344CB8AC3E}">
        <p14:creationId xmlns:p14="http://schemas.microsoft.com/office/powerpoint/2010/main" val="4140965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25</a:t>
            </a:fld>
            <a:endParaRPr lang="zh-CN" altLang="en-US"/>
          </a:p>
        </p:txBody>
      </p:sp>
    </p:spTree>
    <p:extLst>
      <p:ext uri="{BB962C8B-B14F-4D97-AF65-F5344CB8AC3E}">
        <p14:creationId xmlns:p14="http://schemas.microsoft.com/office/powerpoint/2010/main" val="479514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26</a:t>
            </a:fld>
            <a:endParaRPr lang="zh-CN" altLang="en-US"/>
          </a:p>
        </p:txBody>
      </p:sp>
    </p:spTree>
    <p:extLst>
      <p:ext uri="{BB962C8B-B14F-4D97-AF65-F5344CB8AC3E}">
        <p14:creationId xmlns:p14="http://schemas.microsoft.com/office/powerpoint/2010/main" val="374511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extLst>
      <p:ext uri="{BB962C8B-B14F-4D97-AF65-F5344CB8AC3E}">
        <p14:creationId xmlns:p14="http://schemas.microsoft.com/office/powerpoint/2010/main" val="71543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extLst>
      <p:ext uri="{BB962C8B-B14F-4D97-AF65-F5344CB8AC3E}">
        <p14:creationId xmlns:p14="http://schemas.microsoft.com/office/powerpoint/2010/main" val="47951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extLst>
      <p:ext uri="{BB962C8B-B14F-4D97-AF65-F5344CB8AC3E}">
        <p14:creationId xmlns:p14="http://schemas.microsoft.com/office/powerpoint/2010/main" val="247707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extLst>
      <p:ext uri="{BB962C8B-B14F-4D97-AF65-F5344CB8AC3E}">
        <p14:creationId xmlns:p14="http://schemas.microsoft.com/office/powerpoint/2010/main" val="47951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extLst>
      <p:ext uri="{BB962C8B-B14F-4D97-AF65-F5344CB8AC3E}">
        <p14:creationId xmlns:p14="http://schemas.microsoft.com/office/powerpoint/2010/main" val="213625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extLst>
      <p:ext uri="{BB962C8B-B14F-4D97-AF65-F5344CB8AC3E}">
        <p14:creationId xmlns:p14="http://schemas.microsoft.com/office/powerpoint/2010/main" val="198380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extLst>
      <p:ext uri="{BB962C8B-B14F-4D97-AF65-F5344CB8AC3E}">
        <p14:creationId xmlns:p14="http://schemas.microsoft.com/office/powerpoint/2010/main" val="3464816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3F3F3"/>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矩形 1"/>
          <p:cNvSpPr/>
          <p:nvPr userDrawn="1"/>
        </p:nvSpPr>
        <p:spPr>
          <a:xfrm>
            <a:off x="8696" y="0"/>
            <a:ext cx="9144000" cy="5164038"/>
          </a:xfrm>
          <a:prstGeom prst="rect">
            <a:avLst/>
          </a:prstGeom>
          <a:solidFill>
            <a:schemeClr val="bg1">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2017/4/1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2017/4/1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Lst>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0" name="Text Box 2"/>
          <p:cNvSpPr txBox="1">
            <a:spLocks noChangeArrowheads="1"/>
          </p:cNvSpPr>
          <p:nvPr/>
        </p:nvSpPr>
        <p:spPr bwMode="auto">
          <a:xfrm>
            <a:off x="5191704" y="1363392"/>
            <a:ext cx="4040018" cy="584775"/>
          </a:xfrm>
          <a:prstGeom prst="rect">
            <a:avLst/>
          </a:prstGeom>
          <a:noFill/>
          <a:ln w="9525">
            <a:noFill/>
            <a:miter lim="800000"/>
            <a:headEnd/>
            <a:tailEnd/>
          </a:ln>
        </p:spPr>
        <p:txBody>
          <a:bodyPr wrap="square">
            <a:spAutoFit/>
          </a:bodyPr>
          <a:lstStyle/>
          <a:p>
            <a:pPr algn="ctr"/>
            <a:r>
              <a:rPr lang="zh-CN" altLang="en-US" sz="3200" b="1" dirty="0" smtClean="0">
                <a:latin typeface="微软雅黑" pitchFamily="34" charset="-122"/>
                <a:ea typeface="微软雅黑" pitchFamily="34" charset="-122"/>
              </a:rPr>
              <a:t>时尚微立体</a:t>
            </a:r>
            <a:r>
              <a:rPr lang="en-US" altLang="zh-CN" sz="3200" b="1" dirty="0" smtClean="0">
                <a:latin typeface="微软雅黑" pitchFamily="34" charset="-122"/>
                <a:ea typeface="微软雅黑" pitchFamily="34" charset="-122"/>
              </a:rPr>
              <a:t>PPT</a:t>
            </a:r>
            <a:r>
              <a:rPr lang="zh-CN" altLang="en-US" sz="3200" b="1" dirty="0" smtClean="0">
                <a:latin typeface="微软雅黑" pitchFamily="34" charset="-122"/>
                <a:ea typeface="微软雅黑" pitchFamily="34" charset="-122"/>
              </a:rPr>
              <a:t>模板</a:t>
            </a:r>
            <a:endParaRPr lang="en-US" altLang="zh-CN" sz="3200" b="1" dirty="0">
              <a:latin typeface="微软雅黑" pitchFamily="34" charset="-122"/>
              <a:ea typeface="微软雅黑" pitchFamily="34" charset="-122"/>
            </a:endParaRPr>
          </a:p>
        </p:txBody>
      </p:sp>
      <p:sp>
        <p:nvSpPr>
          <p:cNvPr id="31" name="Text Box 2"/>
          <p:cNvSpPr txBox="1">
            <a:spLocks noChangeArrowheads="1"/>
          </p:cNvSpPr>
          <p:nvPr/>
        </p:nvSpPr>
        <p:spPr bwMode="auto">
          <a:xfrm>
            <a:off x="5774555" y="2021564"/>
            <a:ext cx="3584780" cy="261610"/>
          </a:xfrm>
          <a:prstGeom prst="rect">
            <a:avLst/>
          </a:prstGeom>
          <a:noFill/>
          <a:ln w="9525">
            <a:noFill/>
            <a:miter lim="800000"/>
            <a:headEnd/>
            <a:tailEnd/>
          </a:ln>
        </p:spPr>
        <p:txBody>
          <a:bodyPr wrap="square">
            <a:spAutoFit/>
          </a:bodyPr>
          <a:lstStyle/>
          <a:p>
            <a:pPr algn="ctr"/>
            <a:r>
              <a:rPr lang="zh-CN" altLang="en-US" sz="1050" dirty="0" smtClean="0">
                <a:solidFill>
                  <a:schemeClr val="bg1"/>
                </a:solidFill>
                <a:latin typeface="微软雅黑" pitchFamily="34" charset="-122"/>
                <a:ea typeface="微软雅黑" pitchFamily="34" charset="-122"/>
              </a:rPr>
              <a:t>适用于年终总结</a:t>
            </a:r>
            <a:r>
              <a:rPr lang="en-US" altLang="zh-CN" sz="1050" dirty="0" smtClean="0">
                <a:solidFill>
                  <a:schemeClr val="bg1"/>
                </a:solidFill>
                <a:latin typeface="微软雅黑" pitchFamily="34" charset="-122"/>
                <a:ea typeface="微软雅黑" pitchFamily="34" charset="-122"/>
              </a:rPr>
              <a:t>/</a:t>
            </a:r>
            <a:r>
              <a:rPr lang="zh-CN" altLang="en-US" sz="1050" dirty="0" smtClean="0">
                <a:solidFill>
                  <a:schemeClr val="bg1"/>
                </a:solidFill>
                <a:latin typeface="微软雅黑" pitchFamily="34" charset="-122"/>
                <a:ea typeface="微软雅黑" pitchFamily="34" charset="-122"/>
              </a:rPr>
              <a:t>工作计划</a:t>
            </a:r>
            <a:r>
              <a:rPr lang="en-US" altLang="zh-CN" sz="1050" dirty="0" smtClean="0">
                <a:solidFill>
                  <a:schemeClr val="bg1"/>
                </a:solidFill>
                <a:latin typeface="微软雅黑" pitchFamily="34" charset="-122"/>
                <a:ea typeface="微软雅黑" pitchFamily="34" charset="-122"/>
              </a:rPr>
              <a:t>/</a:t>
            </a:r>
            <a:r>
              <a:rPr lang="zh-CN" altLang="en-US" sz="1050" dirty="0" smtClean="0">
                <a:solidFill>
                  <a:schemeClr val="bg1"/>
                </a:solidFill>
                <a:latin typeface="微软雅黑" pitchFamily="34" charset="-122"/>
                <a:ea typeface="微软雅黑" pitchFamily="34" charset="-122"/>
              </a:rPr>
              <a:t>述职报告</a:t>
            </a:r>
            <a:r>
              <a:rPr lang="en-US" altLang="zh-CN" sz="1050" dirty="0" smtClean="0">
                <a:solidFill>
                  <a:schemeClr val="bg1"/>
                </a:solidFill>
                <a:latin typeface="微软雅黑" pitchFamily="34" charset="-122"/>
                <a:ea typeface="微软雅黑" pitchFamily="34" charset="-122"/>
              </a:rPr>
              <a:t>/</a:t>
            </a:r>
            <a:r>
              <a:rPr lang="zh-CN" altLang="en-US" sz="1050" dirty="0" smtClean="0">
                <a:solidFill>
                  <a:schemeClr val="bg1"/>
                </a:solidFill>
                <a:latin typeface="微软雅黑" pitchFamily="34" charset="-122"/>
                <a:ea typeface="微软雅黑" pitchFamily="34" charset="-122"/>
              </a:rPr>
              <a:t>策划方案等</a:t>
            </a:r>
            <a:endParaRPr lang="nl-NL" altLang="zh-CN" sz="1050" dirty="0">
              <a:solidFill>
                <a:schemeClr val="bg1"/>
              </a:solidFill>
              <a:latin typeface="微软雅黑" pitchFamily="34" charset="-122"/>
              <a:ea typeface="微软雅黑" pitchFamily="34" charset="-122"/>
            </a:endParaRPr>
          </a:p>
        </p:txBody>
      </p:sp>
      <p:cxnSp>
        <p:nvCxnSpPr>
          <p:cNvPr id="35" name="直接连接符 34"/>
          <p:cNvCxnSpPr/>
          <p:nvPr/>
        </p:nvCxnSpPr>
        <p:spPr>
          <a:xfrm>
            <a:off x="5222482" y="2337506"/>
            <a:ext cx="410973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014710" y="2471084"/>
            <a:ext cx="2114651"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诚信铸造品质 创新引领未来</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37" name="La Partida - 小提琴吉他和长笛合奏.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52520" y="51470"/>
            <a:ext cx="339502" cy="339502"/>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l="5100" t="3800" r="51574" b="44400"/>
          <a:stretch/>
        </p:blipFill>
        <p:spPr>
          <a:xfrm>
            <a:off x="467543" y="195486"/>
            <a:ext cx="3960441" cy="2664296"/>
          </a:xfrm>
          <a:prstGeom prst="rect">
            <a:avLst/>
          </a:prstGeom>
        </p:spPr>
      </p:pic>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48812" y="469181"/>
            <a:ext cx="3008031" cy="699542"/>
          </a:xfrm>
          <a:prstGeom prst="rect">
            <a:avLst/>
          </a:prstGeom>
        </p:spPr>
      </p:pic>
    </p:spTree>
    <p:extLst>
      <p:ext uri="{BB962C8B-B14F-4D97-AF65-F5344CB8AC3E}">
        <p14:creationId xmlns:p14="http://schemas.microsoft.com/office/powerpoint/2010/main" val="4140714916"/>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250" fill="hold"/>
                                        <p:tgtEl>
                                          <p:spTgt spid="3"/>
                                        </p:tgtEl>
                                        <p:attrNameLst>
                                          <p:attrName>ppt_x</p:attrName>
                                        </p:attrNameLst>
                                      </p:cBhvr>
                                      <p:tavLst>
                                        <p:tav tm="0">
                                          <p:val>
                                            <p:strVal val="0-#ppt_w/2"/>
                                          </p:val>
                                        </p:tav>
                                        <p:tav tm="100000">
                                          <p:val>
                                            <p:strVal val="#ppt_x"/>
                                          </p:val>
                                        </p:tav>
                                      </p:tavLst>
                                    </p:anim>
                                    <p:anim calcmode="lin" valueType="num">
                                      <p:cBhvr additive="base">
                                        <p:cTn id="17" dur="125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225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iterate type="lt">
                                    <p:tmPct val="12000"/>
                                  </p:iterate>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429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890"/>
                            </p:stCondLst>
                            <p:childTnLst>
                              <p:par>
                                <p:cTn id="41" presetID="42"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37"/>
                </p:tgtEl>
              </p:cMediaNode>
            </p:audio>
          </p:childTnLst>
        </p:cTn>
      </p:par>
    </p:tnLst>
    <p:bldLst>
      <p:bldP spid="30" grpId="0"/>
      <p:bldP spid="31"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27" name="箭头3"/>
          <p:cNvSpPr>
            <a:spLocks/>
          </p:cNvSpPr>
          <p:nvPr/>
        </p:nvSpPr>
        <p:spPr bwMode="gray">
          <a:xfrm flipV="1">
            <a:off x="1391522"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a:spLocks/>
          </p:cNvSpPr>
          <p:nvPr/>
        </p:nvSpPr>
        <p:spPr bwMode="gray">
          <a:xfrm rot="16200000">
            <a:off x="1607533"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a:spLocks/>
          </p:cNvSpPr>
          <p:nvPr/>
        </p:nvSpPr>
        <p:spPr bwMode="gray">
          <a:xfrm>
            <a:off x="1386251"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a:ex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3381955" y="1352205"/>
            <a:ext cx="4578109" cy="896993"/>
          </a:xfrm>
          <a:prstGeom prst="roundRect">
            <a:avLst>
              <a:gd name="adj" fmla="val 11505"/>
            </a:avLst>
          </a:prstGeom>
          <a:noFill/>
          <a:ln w="15875" cap="flat" cmpd="sng" algn="ctr">
            <a:solidFill>
              <a:schemeClr val="tx1">
                <a:lumMod val="50000"/>
                <a:lumOff val="50000"/>
              </a:schemeClr>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200" dirty="0" smtClean="0">
                <a:solidFill>
                  <a:schemeClr val="tx1">
                    <a:lumMod val="75000"/>
                    <a:lumOff val="25000"/>
                  </a:schemeClr>
                </a:solidFill>
                <a:latin typeface="微软雅黑" pitchFamily="34" charset="-122"/>
                <a:ea typeface="微软雅黑" pitchFamily="34" charset="-122"/>
              </a:rPr>
              <a:t>选择</a:t>
            </a:r>
            <a:endParaRPr lang="en-US" altLang="zh-CN" sz="1200" dirty="0" smtClean="0">
              <a:solidFill>
                <a:schemeClr val="tx1">
                  <a:lumMod val="75000"/>
                  <a:lumOff val="2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smtClean="0">
                <a:solidFill>
                  <a:schemeClr val="tx1">
                    <a:lumMod val="75000"/>
                    <a:lumOff val="25000"/>
                  </a:schemeClr>
                </a:solidFill>
                <a:latin typeface="微软雅黑" pitchFamily="34" charset="-122"/>
                <a:ea typeface="微软雅黑" pitchFamily="34" charset="-122"/>
              </a:rPr>
              <a:t>粘贴</a:t>
            </a:r>
            <a:r>
              <a:rPr lang="zh-CN" altLang="en-US" sz="1200" dirty="0">
                <a:solidFill>
                  <a:schemeClr val="tx1">
                    <a:lumMod val="75000"/>
                    <a:lumOff val="25000"/>
                  </a:schemeClr>
                </a:solidFill>
                <a:latin typeface="微软雅黑" pitchFamily="34" charset="-122"/>
                <a:ea typeface="微软雅黑" pitchFamily="34" charset="-122"/>
              </a:rPr>
              <a:t>，并选择只保留文字。在此录入上述图表的综合描述说明。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1" name="标题1"/>
          <p:cNvSpPr>
            <a:spLocks noChangeArrowheads="1"/>
          </p:cNvSpPr>
          <p:nvPr/>
        </p:nvSpPr>
        <p:spPr bwMode="gray">
          <a:xfrm>
            <a:off x="2305985" y="1347614"/>
            <a:ext cx="931954" cy="901585"/>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32" name="文本2"/>
          <p:cNvSpPr>
            <a:spLocks noChangeArrowheads="1"/>
          </p:cNvSpPr>
          <p:nvPr/>
        </p:nvSpPr>
        <p:spPr bwMode="gray">
          <a:xfrm>
            <a:off x="3381955" y="2442238"/>
            <a:ext cx="4578109" cy="894027"/>
          </a:xfrm>
          <a:prstGeom prst="roundRect">
            <a:avLst>
              <a:gd name="adj" fmla="val 11505"/>
            </a:avLst>
          </a:prstGeom>
          <a:noFill/>
          <a:ln w="15875" cap="flat" cmpd="sng" algn="ctr">
            <a:solidFill>
              <a:schemeClr val="tx1">
                <a:lumMod val="50000"/>
                <a:lumOff val="50000"/>
              </a:schemeClr>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a:t>
            </a:r>
            <a:endParaRPr lang="en-US" altLang="zh-CN" sz="1200" dirty="0">
              <a:solidFill>
                <a:schemeClr val="tx1">
                  <a:lumMod val="75000"/>
                  <a:lumOff val="2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3" name="标题2"/>
          <p:cNvSpPr>
            <a:spLocks noChangeArrowheads="1"/>
          </p:cNvSpPr>
          <p:nvPr/>
        </p:nvSpPr>
        <p:spPr bwMode="gray">
          <a:xfrm>
            <a:off x="2305985" y="2442238"/>
            <a:ext cx="931955" cy="894027"/>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34" name="文本3"/>
          <p:cNvSpPr>
            <a:spLocks noChangeArrowheads="1"/>
          </p:cNvSpPr>
          <p:nvPr/>
        </p:nvSpPr>
        <p:spPr bwMode="ltGray">
          <a:xfrm>
            <a:off x="3381955" y="3523042"/>
            <a:ext cx="4578109" cy="886051"/>
          </a:xfrm>
          <a:prstGeom prst="roundRect">
            <a:avLst>
              <a:gd name="adj" fmla="val 11505"/>
            </a:avLst>
          </a:prstGeom>
          <a:noFill/>
          <a:ln w="15875" cap="flat" cmpd="sng" algn="ctr">
            <a:solidFill>
              <a:schemeClr val="tx1">
                <a:lumMod val="50000"/>
                <a:lumOff val="50000"/>
              </a:schemeClr>
            </a:solidFill>
            <a:prstDash val="solid"/>
          </a:ln>
          <a:effectLst/>
          <a:ex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a:t>
            </a:r>
            <a:endParaRPr lang="en-US" altLang="zh-CN" sz="1200" dirty="0">
              <a:solidFill>
                <a:schemeClr val="tx1">
                  <a:lumMod val="75000"/>
                  <a:lumOff val="25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200" dirty="0">
                <a:solidFill>
                  <a:schemeClr val="tx1">
                    <a:lumMod val="75000"/>
                    <a:lumOff val="25000"/>
                  </a:schemeClr>
                </a:solidFill>
                <a:latin typeface="微软雅黑" pitchFamily="34" charset="-122"/>
                <a:ea typeface="微软雅黑" pitchFamily="34" charset="-122"/>
              </a:rPr>
              <a:t>粘贴，并选择只保留文字。在此录入上述图表的综合描述说明。</a:t>
            </a:r>
            <a:endParaRPr lang="zh-CN" altLang="zh-CN" sz="1200" dirty="0">
              <a:solidFill>
                <a:schemeClr val="tx1">
                  <a:lumMod val="75000"/>
                  <a:lumOff val="25000"/>
                </a:schemeClr>
              </a:solidFill>
              <a:latin typeface="微软雅黑" pitchFamily="34" charset="-122"/>
              <a:ea typeface="微软雅黑" pitchFamily="34" charset="-122"/>
            </a:endParaRPr>
          </a:p>
        </p:txBody>
      </p:sp>
      <p:sp>
        <p:nvSpPr>
          <p:cNvPr id="35" name="标题3"/>
          <p:cNvSpPr>
            <a:spLocks noChangeArrowheads="1"/>
          </p:cNvSpPr>
          <p:nvPr/>
        </p:nvSpPr>
        <p:spPr bwMode="gray">
          <a:xfrm>
            <a:off x="2305985" y="3523042"/>
            <a:ext cx="931954" cy="88605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schemeClr val="bg1"/>
                </a:solidFill>
                <a:latin typeface="微软雅黑" pitchFamily="34" charset="-122"/>
                <a:ea typeface="微软雅黑" pitchFamily="34" charset="-122"/>
              </a:rPr>
              <a:t>添加标题</a:t>
            </a:r>
            <a:endParaRPr lang="zh-CN" altLang="zh-CN" sz="1400" dirty="0">
              <a:solidFill>
                <a:schemeClr val="bg1"/>
              </a:solidFill>
              <a:latin typeface="微软雅黑" pitchFamily="34" charset="-122"/>
              <a:ea typeface="微软雅黑" pitchFamily="34" charset="-122"/>
            </a:endParaRPr>
          </a:p>
        </p:txBody>
      </p:sp>
      <p:sp>
        <p:nvSpPr>
          <p:cNvPr id="36" name="Oval 19"/>
          <p:cNvSpPr>
            <a:spLocks noChangeArrowheads="1"/>
          </p:cNvSpPr>
          <p:nvPr/>
        </p:nvSpPr>
        <p:spPr bwMode="auto">
          <a:xfrm>
            <a:off x="825376" y="2370440"/>
            <a:ext cx="1036927" cy="1038223"/>
          </a:xfrm>
          <a:prstGeom prst="ellipse">
            <a:avLst/>
          </a:prstGeom>
          <a:solidFill>
            <a:schemeClr val="accent1"/>
          </a:solidFill>
          <a:ln w="63500">
            <a:solidFill>
              <a:schemeClr val="bg1"/>
            </a:solidFill>
            <a:round/>
            <a:headEnd/>
            <a:tailEnd/>
          </a:ln>
          <a:effectLst>
            <a:outerShdw blurRad="127000" dist="38100" dir="5400000" algn="ctr" rotWithShape="0">
              <a:prstClr val="black">
                <a:alpha val="40000"/>
              </a:prstClr>
            </a:outerShdw>
          </a:effectLst>
        </p:spPr>
        <p:txBody>
          <a:bodyPr lIns="62118" tIns="31058" rIns="62118" bIns="31058" anchor="ctr"/>
          <a:lstStyle/>
          <a:p>
            <a:pPr algn="ctr">
              <a:lnSpc>
                <a:spcPct val="120000"/>
              </a:lnSpc>
              <a:defRPr/>
            </a:pPr>
            <a:r>
              <a:rPr lang="zh-CN" altLang="en-US" b="1" kern="0" dirty="0" smtClean="0">
                <a:solidFill>
                  <a:schemeClr val="bg1"/>
                </a:solidFill>
                <a:latin typeface="微软雅黑" panose="020B0503020204020204" pitchFamily="34" charset="-122"/>
                <a:ea typeface="微软雅黑" panose="020B0503020204020204" pitchFamily="34" charset="-122"/>
              </a:rPr>
              <a:t>添加标题</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00110444"/>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924717" y="338069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247835"/>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85583" y="337324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706386" y="215928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21832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115208" y="1952292"/>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387742"/>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107028" y="302323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101231" y="3014501"/>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27721"/>
            </a:xfrm>
            <a:prstGeom prst="rect">
              <a:avLst/>
            </a:prstGeom>
            <a:noFill/>
            <a:ln w="38100">
              <a:noFill/>
            </a:ln>
          </p:spPr>
          <p:txBody>
            <a:bodyPr wrap="square" rtlCol="0">
              <a:spAutoFit/>
            </a:bodyPr>
            <a:lstStyle/>
            <a:p>
              <a:pPr algn="ctr">
                <a:lnSpc>
                  <a:spcPct val="120000"/>
                </a:lnSpc>
              </a:pP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122033" y="1923678"/>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05958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3" name="矩形 47"/>
          <p:cNvSpPr>
            <a:spLocks noChangeArrowheads="1"/>
          </p:cNvSpPr>
          <p:nvPr/>
        </p:nvSpPr>
        <p:spPr bwMode="auto">
          <a:xfrm>
            <a:off x="1331640" y="130769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4" name="矩形 73"/>
          <p:cNvSpPr/>
          <p:nvPr/>
        </p:nvSpPr>
        <p:spPr>
          <a:xfrm>
            <a:off x="1681203" y="2001842"/>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5" name="矩形 47"/>
          <p:cNvSpPr>
            <a:spLocks noChangeArrowheads="1"/>
          </p:cNvSpPr>
          <p:nvPr/>
        </p:nvSpPr>
        <p:spPr bwMode="auto">
          <a:xfrm>
            <a:off x="942340" y="224995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6" name="矩形 75"/>
          <p:cNvSpPr/>
          <p:nvPr/>
        </p:nvSpPr>
        <p:spPr>
          <a:xfrm>
            <a:off x="1660401" y="3125138"/>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7" name="矩形 47"/>
          <p:cNvSpPr>
            <a:spLocks noChangeArrowheads="1"/>
          </p:cNvSpPr>
          <p:nvPr/>
        </p:nvSpPr>
        <p:spPr bwMode="auto">
          <a:xfrm>
            <a:off x="921537" y="3373249"/>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78" name="矩形 77"/>
          <p:cNvSpPr/>
          <p:nvPr/>
        </p:nvSpPr>
        <p:spPr>
          <a:xfrm>
            <a:off x="6361016" y="1628331"/>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79" name="矩形 47"/>
          <p:cNvSpPr>
            <a:spLocks noChangeArrowheads="1"/>
          </p:cNvSpPr>
          <p:nvPr/>
        </p:nvSpPr>
        <p:spPr bwMode="auto">
          <a:xfrm>
            <a:off x="6380670" y="1887161"/>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0" name="矩形 79"/>
          <p:cNvSpPr/>
          <p:nvPr/>
        </p:nvSpPr>
        <p:spPr>
          <a:xfrm>
            <a:off x="6382865" y="2921879"/>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1" name="矩形 47"/>
          <p:cNvSpPr>
            <a:spLocks noChangeArrowheads="1"/>
          </p:cNvSpPr>
          <p:nvPr/>
        </p:nvSpPr>
        <p:spPr bwMode="auto">
          <a:xfrm>
            <a:off x="6395300" y="3180710"/>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sp>
        <p:nvSpPr>
          <p:cNvPr id="82" name="矩形 81"/>
          <p:cNvSpPr/>
          <p:nvPr/>
        </p:nvSpPr>
        <p:spPr>
          <a:xfrm>
            <a:off x="5678017" y="3897091"/>
            <a:ext cx="971823" cy="231996"/>
          </a:xfrm>
          <a:prstGeom prst="rect">
            <a:avLst/>
          </a:prstGeom>
        </p:spPr>
        <p:txBody>
          <a:bodyPr wrap="none" lIns="62112" tIns="31056" rIns="62112" bIns="31056">
            <a:spAutoFit/>
          </a:bodyPr>
          <a:lstStyle/>
          <a:p>
            <a:pPr algn="r"/>
            <a:r>
              <a:rPr lang="zh-CN" altLang="en-US" sz="1100" b="1" dirty="0">
                <a:solidFill>
                  <a:schemeClr val="tx1">
                    <a:lumMod val="75000"/>
                    <a:lumOff val="25000"/>
                  </a:schemeClr>
                </a:solidFill>
                <a:latin typeface="微软雅黑" pitchFamily="34" charset="-122"/>
                <a:ea typeface="微软雅黑" pitchFamily="34" charset="-122"/>
              </a:rPr>
              <a:t>此处添加标题</a:t>
            </a:r>
            <a:endParaRPr lang="en-US" altLang="zh-CN" sz="1100" b="1" dirty="0">
              <a:solidFill>
                <a:schemeClr val="tx1">
                  <a:lumMod val="75000"/>
                  <a:lumOff val="25000"/>
                </a:schemeClr>
              </a:solidFill>
              <a:latin typeface="微软雅黑" pitchFamily="34" charset="-122"/>
              <a:ea typeface="微软雅黑" pitchFamily="34" charset="-122"/>
            </a:endParaRPr>
          </a:p>
        </p:txBody>
      </p:sp>
      <p:sp>
        <p:nvSpPr>
          <p:cNvPr id="83" name="矩形 47"/>
          <p:cNvSpPr>
            <a:spLocks noChangeArrowheads="1"/>
          </p:cNvSpPr>
          <p:nvPr/>
        </p:nvSpPr>
        <p:spPr bwMode="auto">
          <a:xfrm>
            <a:off x="5697675" y="4155924"/>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tx1">
                    <a:lumMod val="75000"/>
                    <a:lumOff val="25000"/>
                  </a:schemeClr>
                </a:solidFill>
                <a:sym typeface="微软雅黑" pitchFamily="34" charset="-122"/>
              </a:rPr>
              <a:t>您的内容打在这里，或者通过复制您的文本后，在此框中选择粘贴</a:t>
            </a:r>
          </a:p>
        </p:txBody>
      </p:sp>
      <p:grpSp>
        <p:nvGrpSpPr>
          <p:cNvPr id="84" name="组合 83"/>
          <p:cNvGrpSpPr/>
          <p:nvPr/>
        </p:nvGrpSpPr>
        <p:grpSpPr>
          <a:xfrm flipH="1">
            <a:off x="5748086" y="1783021"/>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131762"/>
            </a:xfrm>
            <a:prstGeom prst="rect">
              <a:avLst/>
            </a:prstGeom>
            <a:noFill/>
            <a:ln w="38100">
              <a:noFill/>
            </a:ln>
          </p:spPr>
          <p:txBody>
            <a:bodyPr wrap="square" rtlCol="0">
              <a:spAutoFit/>
            </a:bodyPr>
            <a:lstStyle/>
            <a:p>
              <a:pPr algn="ctr"/>
              <a:r>
                <a:rPr lang="zh-CN" altLang="en-US" sz="22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grpSp>
      <p:sp>
        <p:nvSpPr>
          <p:cNvPr id="90" name="TextBox 8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69" name="组合 68"/>
          <p:cNvGrpSpPr/>
          <p:nvPr/>
        </p:nvGrpSpPr>
        <p:grpSpPr>
          <a:xfrm>
            <a:off x="4119540" y="3538778"/>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a:ln w="38100">
              <a:noFill/>
            </a:ln>
          </p:spPr>
          <p:txBody>
            <a:bodyPr wrap="square" rtlCol="0">
              <a:spAutoFit/>
            </a:bodyPr>
            <a:lstStyle/>
            <a:p>
              <a:pPr algn="ctr"/>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63117239"/>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32027" y="1451588"/>
            <a:ext cx="1918068" cy="680813"/>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a:ln w="50800">
              <a:noFill/>
            </a:ln>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第二季度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6" name="组合 5"/>
          <p:cNvGrpSpPr/>
          <p:nvPr/>
        </p:nvGrpSpPr>
        <p:grpSpPr>
          <a:xfrm>
            <a:off x="1045336" y="1451588"/>
            <a:ext cx="1918068" cy="680813"/>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第一季度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0" name="组合 9"/>
          <p:cNvGrpSpPr/>
          <p:nvPr/>
        </p:nvGrpSpPr>
        <p:grpSpPr>
          <a:xfrm>
            <a:off x="6470356" y="1451588"/>
            <a:ext cx="1918068" cy="680813"/>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第四季度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3" name="组合 12"/>
          <p:cNvGrpSpPr/>
          <p:nvPr/>
        </p:nvGrpSpPr>
        <p:grpSpPr>
          <a:xfrm>
            <a:off x="4651191" y="1451588"/>
            <a:ext cx="1918068" cy="680813"/>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5" name="文本框 49"/>
            <p:cNvSpPr txBox="1"/>
            <p:nvPr/>
          </p:nvSpPr>
          <p:spPr>
            <a:xfrm>
              <a:off x="6227711" y="2340622"/>
              <a:ext cx="2205655" cy="735506"/>
            </a:xfrm>
            <a:prstGeom prst="rect">
              <a:avLst/>
            </a:prstGeom>
            <a:noFill/>
            <a:ln w="50800">
              <a:noFill/>
            </a:ln>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itchFamily="34" charset="-122"/>
                  <a:cs typeface="Arial" panose="020B0604020202020204" pitchFamily="34" charset="0"/>
                </a:rPr>
                <a:t>第三季度</a:t>
              </a:r>
              <a:endParaRPr lang="zh-CN" altLang="en-US" sz="15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sp>
        <p:nvSpPr>
          <p:cNvPr id="16" name="矩形 47"/>
          <p:cNvSpPr>
            <a:spLocks noChangeArrowheads="1"/>
          </p:cNvSpPr>
          <p:nvPr/>
        </p:nvSpPr>
        <p:spPr bwMode="auto">
          <a:xfrm>
            <a:off x="1061304" y="4003331"/>
            <a:ext cx="7039088" cy="42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000" dirty="0">
                <a:sym typeface="微软雅黑"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513959"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18" name="矩形 47"/>
          <p:cNvSpPr>
            <a:spLocks noChangeArrowheads="1"/>
          </p:cNvSpPr>
          <p:nvPr/>
        </p:nvSpPr>
        <p:spPr bwMode="auto">
          <a:xfrm>
            <a:off x="1187624" y="2815633"/>
            <a:ext cx="1685237"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ym typeface="微软雅黑" pitchFamily="34" charset="-122"/>
              </a:rPr>
              <a:t>在此录入上述图表的描述说明，在此录入上述图表的描述说明，在此录入上述图表的描述说明。</a:t>
            </a:r>
          </a:p>
        </p:txBody>
      </p:sp>
      <p:sp>
        <p:nvSpPr>
          <p:cNvPr id="19" name="矩形 18"/>
          <p:cNvSpPr/>
          <p:nvPr/>
        </p:nvSpPr>
        <p:spPr>
          <a:xfrm>
            <a:off x="3263325"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20" name="矩形 47"/>
          <p:cNvSpPr>
            <a:spLocks noChangeArrowheads="1"/>
          </p:cNvSpPr>
          <p:nvPr/>
        </p:nvSpPr>
        <p:spPr bwMode="auto">
          <a:xfrm>
            <a:off x="2968994" y="2815633"/>
            <a:ext cx="16565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ym typeface="微软雅黑" pitchFamily="34" charset="-122"/>
              </a:rPr>
              <a:t>在此录入上述图表的描述说明，在此录入上述图表的描述说明，在此录入上述图表的描述说明。</a:t>
            </a:r>
          </a:p>
        </p:txBody>
      </p:sp>
      <p:sp>
        <p:nvSpPr>
          <p:cNvPr id="21" name="矩形 20"/>
          <p:cNvSpPr/>
          <p:nvPr/>
        </p:nvSpPr>
        <p:spPr>
          <a:xfrm>
            <a:off x="5074745"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22" name="矩形 47"/>
          <p:cNvSpPr>
            <a:spLocks noChangeArrowheads="1"/>
          </p:cNvSpPr>
          <p:nvPr/>
        </p:nvSpPr>
        <p:spPr bwMode="auto">
          <a:xfrm>
            <a:off x="4788025" y="2815633"/>
            <a:ext cx="1671742"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ym typeface="微软雅黑" pitchFamily="34" charset="-122"/>
              </a:rPr>
              <a:t>在此录入上述图表的描述说明，在此录入上述图表的描述说明，在此录入上述图表的描述说明。</a:t>
            </a:r>
          </a:p>
        </p:txBody>
      </p:sp>
      <p:sp>
        <p:nvSpPr>
          <p:cNvPr id="23" name="矩形 22"/>
          <p:cNvSpPr/>
          <p:nvPr/>
        </p:nvSpPr>
        <p:spPr>
          <a:xfrm>
            <a:off x="6854400" y="2456293"/>
            <a:ext cx="1061816" cy="253910"/>
          </a:xfrm>
          <a:prstGeom prst="rect">
            <a:avLst/>
          </a:prstGeom>
        </p:spPr>
        <p:txBody>
          <a:bodyPr wrap="none" lIns="68573" tIns="34287" rIns="68573" bIns="34287">
            <a:spAutoFit/>
          </a:bodyPr>
          <a:lstStyle/>
          <a:p>
            <a:pPr algn="ctr"/>
            <a:r>
              <a:rPr lang="zh-CN" altLang="en-US" sz="1200" b="1" dirty="0">
                <a:solidFill>
                  <a:schemeClr val="tx1">
                    <a:lumMod val="75000"/>
                    <a:lumOff val="25000"/>
                  </a:schemeClr>
                </a:solidFill>
                <a:latin typeface="微软雅黑" pitchFamily="34" charset="-122"/>
                <a:ea typeface="微软雅黑" pitchFamily="34" charset="-122"/>
              </a:rPr>
              <a:t>单击添加标题</a:t>
            </a:r>
            <a:endParaRPr lang="en-US" altLang="zh-CN" sz="1200" b="1" dirty="0">
              <a:solidFill>
                <a:schemeClr val="tx1">
                  <a:lumMod val="75000"/>
                  <a:lumOff val="25000"/>
                </a:schemeClr>
              </a:solidFill>
              <a:latin typeface="微软雅黑" pitchFamily="34" charset="-122"/>
              <a:ea typeface="微软雅黑" pitchFamily="34" charset="-122"/>
            </a:endParaRPr>
          </a:p>
        </p:txBody>
      </p:sp>
      <p:sp>
        <p:nvSpPr>
          <p:cNvPr id="24" name="矩形 47"/>
          <p:cNvSpPr>
            <a:spLocks noChangeArrowheads="1"/>
          </p:cNvSpPr>
          <p:nvPr/>
        </p:nvSpPr>
        <p:spPr bwMode="auto">
          <a:xfrm>
            <a:off x="6588225" y="2815633"/>
            <a:ext cx="1656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ym typeface="微软雅黑" pitchFamily="34" charset="-122"/>
              </a:rPr>
              <a:t>在此录入上述图表的描述说明，在此录入上述图表的描述说明，在此录入上述图表的描述说明。</a:t>
            </a:r>
          </a:p>
        </p:txBody>
      </p:sp>
      <p:cxnSp>
        <p:nvCxnSpPr>
          <p:cNvPr id="25" name="直接连接符 8"/>
          <p:cNvCxnSpPr/>
          <p:nvPr/>
        </p:nvCxnSpPr>
        <p:spPr>
          <a:xfrm>
            <a:off x="1070885" y="3911572"/>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219942087"/>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成功项目展示</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03</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2772313982"/>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flipH="1">
            <a:off x="1980407" y="2837406"/>
            <a:ext cx="2252381"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4" name="五边形 3"/>
          <p:cNvSpPr/>
          <p:nvPr/>
        </p:nvSpPr>
        <p:spPr>
          <a:xfrm flipH="1">
            <a:off x="2847579" y="3292213"/>
            <a:ext cx="1385210"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5" name="五边形 4"/>
          <p:cNvSpPr/>
          <p:nvPr/>
        </p:nvSpPr>
        <p:spPr>
          <a:xfrm flipH="1">
            <a:off x="2320612" y="3747020"/>
            <a:ext cx="1912176"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6" name="五边形 5"/>
          <p:cNvSpPr/>
          <p:nvPr/>
        </p:nvSpPr>
        <p:spPr>
          <a:xfrm flipH="1">
            <a:off x="1475656" y="4201827"/>
            <a:ext cx="2757132"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73%</a:t>
            </a:r>
            <a:endParaRPr lang="zh-CN" altLang="en-US" sz="1600" b="1" dirty="0">
              <a:solidFill>
                <a:schemeClr val="bg1"/>
              </a:solidFill>
              <a:latin typeface="微软雅黑" pitchFamily="34" charset="-122"/>
              <a:ea typeface="微软雅黑"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30%</a:t>
            </a:r>
            <a:endParaRPr lang="zh-CN" altLang="en-US" sz="1600" b="1" dirty="0">
              <a:solidFill>
                <a:schemeClr val="bg1"/>
              </a:solidFill>
              <a:latin typeface="微软雅黑" pitchFamily="34" charset="-122"/>
              <a:ea typeface="微软雅黑"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50%</a:t>
            </a:r>
            <a:endParaRPr lang="zh-CN" altLang="en-US" sz="1600" b="1" dirty="0">
              <a:solidFill>
                <a:schemeClr val="bg1"/>
              </a:solidFill>
              <a:latin typeface="微软雅黑" pitchFamily="34" charset="-122"/>
              <a:ea typeface="微软雅黑"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75%</a:t>
            </a:r>
            <a:endParaRPr lang="zh-CN" altLang="en-US" sz="1600" b="1" dirty="0">
              <a:solidFill>
                <a:schemeClr val="bg1"/>
              </a:solidFill>
              <a:latin typeface="微软雅黑" pitchFamily="34" charset="-122"/>
              <a:ea typeface="微软雅黑" pitchFamily="34" charset="-122"/>
            </a:endParaRPr>
          </a:p>
        </p:txBody>
      </p:sp>
      <p:sp>
        <p:nvSpPr>
          <p:cNvPr id="12" name="五边形 11"/>
          <p:cNvSpPr/>
          <p:nvPr/>
        </p:nvSpPr>
        <p:spPr>
          <a:xfrm>
            <a:off x="4959426" y="2839397"/>
            <a:ext cx="1149664"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3" name="五边形 12"/>
          <p:cNvSpPr/>
          <p:nvPr/>
        </p:nvSpPr>
        <p:spPr>
          <a:xfrm>
            <a:off x="4959427" y="3294204"/>
            <a:ext cx="2170277"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4" name="五边形 13"/>
          <p:cNvSpPr/>
          <p:nvPr/>
        </p:nvSpPr>
        <p:spPr>
          <a:xfrm>
            <a:off x="4959426" y="3749012"/>
            <a:ext cx="1360817"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itchFamily="34" charset="-122"/>
              <a:ea typeface="微软雅黑" pitchFamily="34" charset="-122"/>
            </a:endParaRPr>
          </a:p>
        </p:txBody>
      </p:sp>
      <p:sp>
        <p:nvSpPr>
          <p:cNvPr id="15" name="五边形 14"/>
          <p:cNvSpPr/>
          <p:nvPr/>
        </p:nvSpPr>
        <p:spPr>
          <a:xfrm>
            <a:off x="4959426" y="4203818"/>
            <a:ext cx="2900981"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itchFamily="34" charset="-122"/>
              <a:ea typeface="微软雅黑"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20%</a:t>
            </a:r>
            <a:endParaRPr lang="zh-CN" altLang="en-US" sz="1600" b="1" dirty="0">
              <a:solidFill>
                <a:schemeClr val="bg1"/>
              </a:solidFill>
              <a:latin typeface="微软雅黑" pitchFamily="34" charset="-122"/>
              <a:ea typeface="微软雅黑"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56%</a:t>
            </a:r>
            <a:endParaRPr lang="zh-CN" altLang="en-US" sz="1600" b="1" dirty="0">
              <a:solidFill>
                <a:schemeClr val="bg1"/>
              </a:solidFill>
              <a:latin typeface="微软雅黑" pitchFamily="34" charset="-122"/>
              <a:ea typeface="微软雅黑"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29%</a:t>
            </a:r>
            <a:endParaRPr lang="zh-CN" altLang="en-US" sz="1600" b="1" dirty="0">
              <a:solidFill>
                <a:schemeClr val="bg1"/>
              </a:solidFill>
              <a:latin typeface="微软雅黑" pitchFamily="34" charset="-122"/>
              <a:ea typeface="微软雅黑"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dirty="0">
                <a:solidFill>
                  <a:schemeClr val="bg1"/>
                </a:solidFill>
                <a:latin typeface="微软雅黑" pitchFamily="34" charset="-122"/>
                <a:ea typeface="微软雅黑" pitchFamily="34" charset="-122"/>
              </a:rPr>
              <a:t>77%</a:t>
            </a:r>
            <a:endParaRPr lang="zh-CN" altLang="en-US" sz="1600" b="1" dirty="0">
              <a:solidFill>
                <a:schemeClr val="bg1"/>
              </a:solidFill>
              <a:latin typeface="微软雅黑" pitchFamily="34" charset="-122"/>
              <a:ea typeface="微软雅黑"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项目一</a:t>
            </a: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项目二</a:t>
            </a: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项目三</a:t>
            </a: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dirty="0">
                <a:solidFill>
                  <a:schemeClr val="tx1">
                    <a:lumMod val="75000"/>
                    <a:lumOff val="25000"/>
                  </a:schemeClr>
                </a:solidFill>
                <a:latin typeface="微软雅黑" pitchFamily="34" charset="-122"/>
                <a:ea typeface="微软雅黑" pitchFamily="34" charset="-122"/>
              </a:rPr>
              <a:t>项目四</a:t>
            </a:r>
          </a:p>
        </p:txBody>
      </p:sp>
      <p:sp>
        <p:nvSpPr>
          <p:cNvPr id="24" name="Oval 4"/>
          <p:cNvSpPr/>
          <p:nvPr/>
        </p:nvSpPr>
        <p:spPr>
          <a:xfrm>
            <a:off x="4957546" y="1131590"/>
            <a:ext cx="838590" cy="790950"/>
          </a:xfrm>
          <a:prstGeom prst="ellipse">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dirty="0" smtClean="0">
                <a:solidFill>
                  <a:schemeClr val="bg1"/>
                </a:solidFill>
                <a:latin typeface="微软雅黑" pitchFamily="34" charset="-122"/>
                <a:ea typeface="微软雅黑" pitchFamily="34" charset="-122"/>
              </a:rPr>
              <a:t>2016</a:t>
            </a:r>
            <a:endParaRPr lang="en-US" sz="1400" b="1" dirty="0">
              <a:solidFill>
                <a:schemeClr val="bg1"/>
              </a:solidFill>
              <a:latin typeface="微软雅黑" pitchFamily="34" charset="-122"/>
              <a:ea typeface="微软雅黑" pitchFamily="34" charset="-122"/>
            </a:endParaRPr>
          </a:p>
        </p:txBody>
      </p:sp>
      <p:sp>
        <p:nvSpPr>
          <p:cNvPr id="25" name="Oval 5"/>
          <p:cNvSpPr/>
          <p:nvPr/>
        </p:nvSpPr>
        <p:spPr>
          <a:xfrm>
            <a:off x="3411117" y="1131590"/>
            <a:ext cx="838590" cy="790950"/>
          </a:xfrm>
          <a:prstGeom prst="ellipse">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dirty="0" smtClean="0">
                <a:solidFill>
                  <a:schemeClr val="bg1"/>
                </a:solidFill>
                <a:latin typeface="微软雅黑" pitchFamily="34" charset="-122"/>
                <a:ea typeface="微软雅黑" pitchFamily="34" charset="-122"/>
              </a:rPr>
              <a:t>2015</a:t>
            </a:r>
            <a:endParaRPr lang="en-US" sz="1400" b="1" dirty="0">
              <a:solidFill>
                <a:schemeClr val="bg1"/>
              </a:solidFill>
              <a:latin typeface="微软雅黑" pitchFamily="34" charset="-122"/>
              <a:ea typeface="微软雅黑"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headEnd/>
            <a:tailEnd/>
          </a:ln>
        </p:spPr>
        <p:txBody>
          <a:bodyPr wrap="square" lIns="34290" tIns="17145" rIns="34290" bIns="17145">
            <a:spAutoFit/>
          </a:bodyPr>
          <a:lstStyle/>
          <a:p>
            <a:pP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headEnd/>
            <a:tailEnd/>
          </a:ln>
        </p:spPr>
        <p:txBody>
          <a:bodyPr wrap="square" lIns="34290" tIns="17145" rIns="34290" bIns="17145">
            <a:spAutoFit/>
          </a:bodyPr>
          <a:lstStyle/>
          <a:p>
            <a:pPr algn="r" defTabSz="816174">
              <a:lnSpc>
                <a:spcPct val="130000"/>
              </a:lnSpc>
            </a:pPr>
            <a:r>
              <a:rPr lang="zh-CN" altLang="en-US" sz="1200" b="1" dirty="0">
                <a:solidFill>
                  <a:schemeClr val="tx1">
                    <a:lumMod val="75000"/>
                    <a:lumOff val="25000"/>
                  </a:schemeClr>
                </a:solidFill>
                <a:latin typeface="微软雅黑" pitchFamily="34" charset="-122"/>
                <a:ea typeface="微软雅黑" pitchFamily="34" charset="-122"/>
                <a:cs typeface="Open Sans" pitchFamily="34" charset="0"/>
              </a:rPr>
              <a:t>单击此处添加标题</a:t>
            </a:r>
            <a:endParaRPr lang="en-US" altLang="zh-CN" sz="1200" b="1" dirty="0">
              <a:solidFill>
                <a:schemeClr val="tx1">
                  <a:lumMod val="75000"/>
                  <a:lumOff val="25000"/>
                </a:schemeClr>
              </a:solidFill>
              <a:latin typeface="微软雅黑" pitchFamily="34" charset="-122"/>
              <a:ea typeface="微软雅黑" pitchFamily="34" charset="-122"/>
              <a:cs typeface="Open Sans" pitchFamily="34" charset="0"/>
            </a:endParaRPr>
          </a:p>
          <a:p>
            <a:pPr algn="r" defTabSz="816174">
              <a:lnSpc>
                <a:spcPct val="130000"/>
              </a:lnSpc>
            </a:pPr>
            <a:r>
              <a:rPr lang="zh-CN" altLang="en-US" sz="1200" dirty="0">
                <a:solidFill>
                  <a:schemeClr val="tx1">
                    <a:lumMod val="75000"/>
                    <a:lumOff val="25000"/>
                  </a:schemeClr>
                </a:solidFill>
                <a:latin typeface="微软雅黑" pitchFamily="34" charset="-122"/>
                <a:ea typeface="微软雅黑" pitchFamily="34" charset="-122"/>
                <a:cs typeface="Open Sans" pitchFamily="34" charset="0"/>
              </a:rPr>
              <a:t>您的内容打在这里，或者通过复制您的文本后，在此框中选择粘贴，并选择只保留文字。</a:t>
            </a:r>
            <a:endParaRPr lang="en-US" sz="1200" dirty="0">
              <a:solidFill>
                <a:schemeClr val="tx1">
                  <a:lumMod val="75000"/>
                  <a:lumOff val="25000"/>
                </a:schemeClr>
              </a:solidFill>
              <a:latin typeface="微软雅黑" pitchFamily="34" charset="-122"/>
              <a:ea typeface="微软雅黑" pitchFamily="34" charset="-122"/>
              <a:cs typeface="Open Sans" pitchFamily="34" charset="0"/>
            </a:endParaRPr>
          </a:p>
        </p:txBody>
      </p:sp>
      <p:sp>
        <p:nvSpPr>
          <p:cNvPr id="30" name="TextBox 2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639017313"/>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cxnSp>
        <p:nvCxnSpPr>
          <p:cNvPr id="28" name="直接连接符 27"/>
          <p:cNvCxnSpPr/>
          <p:nvPr/>
        </p:nvCxnSpPr>
        <p:spPr>
          <a:xfrm flipH="1">
            <a:off x="2822029"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8077"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3700055" y="3169341"/>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3079195"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4320911"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6196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4" name="TextBox 33"/>
          <p:cNvSpPr txBox="1"/>
          <p:nvPr/>
        </p:nvSpPr>
        <p:spPr>
          <a:xfrm>
            <a:off x="1664832" y="3705699"/>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35" name="组合 34"/>
          <p:cNvGrpSpPr/>
          <p:nvPr/>
        </p:nvGrpSpPr>
        <p:grpSpPr>
          <a:xfrm>
            <a:off x="3631556" y="2921865"/>
            <a:ext cx="1872208" cy="2674221"/>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Rectangle 11"/>
          <p:cNvSpPr>
            <a:spLocks noChangeArrowheads="1"/>
          </p:cNvSpPr>
          <p:nvPr/>
        </p:nvSpPr>
        <p:spPr bwMode="gray">
          <a:xfrm>
            <a:off x="3836056" y="3523161"/>
            <a:ext cx="1463708" cy="707886"/>
          </a:xfrm>
          <a:prstGeom prst="rect">
            <a:avLst/>
          </a:prstGeom>
          <a:noFill/>
          <a:ln>
            <a:noFill/>
          </a:ln>
          <a:extLst/>
        </p:spPr>
        <p:txBody>
          <a:bodyPr wrap="square">
            <a:spAutoFit/>
          </a:bodyPr>
          <a:lstStyle/>
          <a:p>
            <a:pPr algn="ctr"/>
            <a:r>
              <a:rPr lang="zh-CN" altLang="en-US" sz="2000" b="1" dirty="0" smtClean="0">
                <a:solidFill>
                  <a:schemeClr val="bg1"/>
                </a:solidFill>
                <a:latin typeface="微软雅黑" pitchFamily="34" charset="-122"/>
                <a:ea typeface="微软雅黑" pitchFamily="34" charset="-122"/>
              </a:rPr>
              <a:t>点击添加</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标题内容</a:t>
            </a:r>
            <a:endParaRPr lang="zh-CN" altLang="en-US" sz="2000" b="1" dirty="0">
              <a:solidFill>
                <a:schemeClr val="bg1"/>
              </a:solidFill>
              <a:latin typeface="微软雅黑" pitchFamily="34" charset="-122"/>
              <a:ea typeface="微软雅黑" pitchFamily="34" charset="-122"/>
            </a:endParaRPr>
          </a:p>
        </p:txBody>
      </p:sp>
      <p:sp>
        <p:nvSpPr>
          <p:cNvPr id="41" name="椭圆 40"/>
          <p:cNvSpPr/>
          <p:nvPr/>
        </p:nvSpPr>
        <p:spPr>
          <a:xfrm>
            <a:off x="2362264" y="1807401"/>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42" name="椭圆 41"/>
          <p:cNvSpPr/>
          <p:nvPr/>
        </p:nvSpPr>
        <p:spPr>
          <a:xfrm>
            <a:off x="4090456" y="1155171"/>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68" name="椭圆 67"/>
          <p:cNvSpPr/>
          <p:nvPr/>
        </p:nvSpPr>
        <p:spPr>
          <a:xfrm>
            <a:off x="5746640" y="1861763"/>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69" name="椭圆 68"/>
          <p:cNvSpPr/>
          <p:nvPr/>
        </p:nvSpPr>
        <p:spPr>
          <a:xfrm>
            <a:off x="64568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70" name="TextBox 69"/>
          <p:cNvSpPr txBox="1"/>
          <p:nvPr/>
        </p:nvSpPr>
        <p:spPr>
          <a:xfrm>
            <a:off x="2411760" y="1998349"/>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71" name="TextBox 70"/>
          <p:cNvSpPr txBox="1"/>
          <p:nvPr/>
        </p:nvSpPr>
        <p:spPr>
          <a:xfrm>
            <a:off x="4139952" y="1350727"/>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72" name="TextBox 71"/>
          <p:cNvSpPr txBox="1"/>
          <p:nvPr/>
        </p:nvSpPr>
        <p:spPr>
          <a:xfrm>
            <a:off x="5796136" y="2041060"/>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73" name="TextBox 72"/>
          <p:cNvSpPr txBox="1"/>
          <p:nvPr/>
        </p:nvSpPr>
        <p:spPr>
          <a:xfrm>
            <a:off x="6516216" y="3706523"/>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74" name="组合 73"/>
          <p:cNvGrpSpPr/>
          <p:nvPr/>
        </p:nvGrpSpPr>
        <p:grpSpPr>
          <a:xfrm>
            <a:off x="755576" y="1059582"/>
            <a:ext cx="2913592" cy="500137"/>
            <a:chOff x="539552" y="1182027"/>
            <a:chExt cx="2913592" cy="500137"/>
          </a:xfrm>
        </p:grpSpPr>
        <p:sp>
          <p:nvSpPr>
            <p:cNvPr id="75" name="TextBox 74"/>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t>详写内容</a:t>
              </a:r>
              <a:r>
                <a:rPr lang="en-US" altLang="zh-CN" dirty="0"/>
                <a:t>……</a:t>
              </a:r>
              <a:r>
                <a:rPr lang="zh-CN" altLang="en-US" dirty="0"/>
                <a:t>点击</a:t>
              </a:r>
              <a:r>
                <a:rPr lang="zh-CN" altLang="en-US" dirty="0" smtClean="0"/>
                <a:t>输入</a:t>
              </a:r>
              <a:r>
                <a:rPr lang="zh-CN" altLang="en-US" dirty="0"/>
                <a:t>本</a:t>
              </a:r>
              <a:r>
                <a:rPr lang="zh-CN" altLang="en-US" dirty="0" smtClean="0"/>
                <a:t>页需要详写的文字</a:t>
              </a:r>
              <a:r>
                <a:rPr lang="zh-CN" altLang="en-US" dirty="0"/>
                <a:t>内容，简明扼要</a:t>
              </a:r>
              <a:r>
                <a:rPr lang="zh-CN" altLang="en-US" dirty="0" smtClean="0"/>
                <a:t>，此</a:t>
              </a:r>
              <a:r>
                <a:rPr lang="zh-CN" altLang="en-US" dirty="0"/>
                <a:t>为概念图解，根据您的具体内容酌情修改。</a:t>
              </a:r>
              <a:endParaRPr lang="en-US" altLang="zh-CN" dirty="0"/>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68853843"/>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3"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4"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5"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6"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7" name="组合 6"/>
          <p:cNvGrpSpPr/>
          <p:nvPr/>
        </p:nvGrpSpPr>
        <p:grpSpPr>
          <a:xfrm>
            <a:off x="2313735" y="1108481"/>
            <a:ext cx="857881" cy="735467"/>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944344" y="2047198"/>
            <a:ext cx="1589745" cy="432411"/>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a:t>
              </a:r>
              <a:r>
                <a:rPr lang="zh-CN" altLang="en-US" sz="1200" b="1" dirty="0" smtClean="0">
                  <a:solidFill>
                    <a:schemeClr val="bg1"/>
                  </a:solidFill>
                  <a:latin typeface="微软雅黑" panose="020B0503020204020204" pitchFamily="34" charset="-122"/>
                  <a:ea typeface="微软雅黑" panose="020B0503020204020204" pitchFamily="34" charset="-122"/>
                </a:rPr>
                <a:t>输入文本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574955" y="2740898"/>
            <a:ext cx="2333121" cy="432412"/>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6" name="组合 15"/>
          <p:cNvGrpSpPr/>
          <p:nvPr/>
        </p:nvGrpSpPr>
        <p:grpSpPr>
          <a:xfrm>
            <a:off x="1205565" y="3434598"/>
            <a:ext cx="3076490" cy="432407"/>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9" name="组合 18"/>
          <p:cNvGrpSpPr/>
          <p:nvPr/>
        </p:nvGrpSpPr>
        <p:grpSpPr>
          <a:xfrm>
            <a:off x="827585" y="4118665"/>
            <a:ext cx="3819870" cy="432407"/>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22"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4"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25"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26" name="组合 25"/>
          <p:cNvGrpSpPr/>
          <p:nvPr/>
        </p:nvGrpSpPr>
        <p:grpSpPr>
          <a:xfrm>
            <a:off x="5228512" y="1109269"/>
            <a:ext cx="2871880" cy="582144"/>
            <a:chOff x="5228512" y="1109269"/>
            <a:chExt cx="2871880" cy="582144"/>
          </a:xfrm>
        </p:grpSpPr>
        <p:sp>
          <p:nvSpPr>
            <p:cNvPr id="27" name="TextBox 26"/>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28"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29" name="组合 28"/>
          <p:cNvGrpSpPr/>
          <p:nvPr/>
        </p:nvGrpSpPr>
        <p:grpSpPr>
          <a:xfrm>
            <a:off x="5228512" y="1869180"/>
            <a:ext cx="2871880" cy="582143"/>
            <a:chOff x="5228512" y="1869180"/>
            <a:chExt cx="2871880" cy="582143"/>
          </a:xfrm>
        </p:grpSpPr>
        <p:sp>
          <p:nvSpPr>
            <p:cNvPr id="30" name="TextBox 29"/>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1"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32" name="组合 31"/>
          <p:cNvGrpSpPr/>
          <p:nvPr/>
        </p:nvGrpSpPr>
        <p:grpSpPr>
          <a:xfrm>
            <a:off x="5228512" y="2629091"/>
            <a:ext cx="2871880" cy="582144"/>
            <a:chOff x="5228512" y="2629091"/>
            <a:chExt cx="2871880" cy="582144"/>
          </a:xfrm>
        </p:grpSpPr>
        <p:sp>
          <p:nvSpPr>
            <p:cNvPr id="33" name="TextBox 32"/>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4"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5"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sp>
        <p:nvSpPr>
          <p:cNvPr id="36"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a:endParaRPr>
          </a:p>
        </p:txBody>
      </p:sp>
      <p:grpSp>
        <p:nvGrpSpPr>
          <p:cNvPr id="37" name="组合 36"/>
          <p:cNvGrpSpPr/>
          <p:nvPr/>
        </p:nvGrpSpPr>
        <p:grpSpPr>
          <a:xfrm>
            <a:off x="5228512" y="3299800"/>
            <a:ext cx="2871880" cy="582144"/>
            <a:chOff x="5228512" y="3299800"/>
            <a:chExt cx="2871880" cy="582144"/>
          </a:xfrm>
        </p:grpSpPr>
        <p:sp>
          <p:nvSpPr>
            <p:cNvPr id="38" name="TextBox 37"/>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点击输入本栏的具体文字，简明扼要的说明分</a:t>
              </a:r>
              <a:r>
                <a:rPr lang="zh-CN" altLang="en-US" sz="1000" dirty="0">
                  <a:solidFill>
                    <a:schemeClr val="tx1">
                      <a:lumMod val="75000"/>
                      <a:lumOff val="25000"/>
                    </a:schemeClr>
                  </a:solidFill>
                  <a:latin typeface="微软雅黑" pitchFamily="34" charset="-122"/>
                  <a:ea typeface="微软雅黑" pitchFamily="34" charset="-122"/>
                </a:rPr>
                <a:t>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39"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4059711"/>
            <a:ext cx="2871880" cy="582144"/>
            <a:chOff x="5228512" y="4059711"/>
            <a:chExt cx="2871880" cy="582144"/>
          </a:xfrm>
        </p:grpSpPr>
        <p:sp>
          <p:nvSpPr>
            <p:cNvPr id="41" name="TextBox 4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smtClean="0">
                  <a:solidFill>
                    <a:schemeClr val="tx1">
                      <a:lumMod val="75000"/>
                      <a:lumOff val="25000"/>
                    </a:schemeClr>
                  </a:solidFill>
                  <a:latin typeface="微软雅黑" pitchFamily="34" charset="-122"/>
                  <a:ea typeface="微软雅黑" pitchFamily="34" charset="-122"/>
                </a:rPr>
                <a:t>点击</a:t>
              </a:r>
              <a:r>
                <a:rPr lang="zh-CN" altLang="en-US" sz="1000" dirty="0">
                  <a:solidFill>
                    <a:schemeClr val="tx1">
                      <a:lumMod val="75000"/>
                      <a:lumOff val="25000"/>
                    </a:schemeClr>
                  </a:solidFill>
                  <a:latin typeface="微软雅黑" pitchFamily="34" charset="-122"/>
                  <a:ea typeface="微软雅黑" pitchFamily="34" charset="-122"/>
                </a:rPr>
                <a:t>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itchFamily="34" charset="-122"/>
                <a:ea typeface="微软雅黑" pitchFamily="34" charset="-122"/>
              </a:endParaRPr>
            </a:p>
          </p:txBody>
        </p:sp>
        <p:sp>
          <p:nvSpPr>
            <p:cNvPr id="4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Tree>
    <p:extLst>
      <p:ext uri="{BB962C8B-B14F-4D97-AF65-F5344CB8AC3E}">
        <p14:creationId xmlns:p14="http://schemas.microsoft.com/office/powerpoint/2010/main" val="1147278794"/>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43" name="Group 14"/>
          <p:cNvGrpSpPr/>
          <p:nvPr/>
        </p:nvGrpSpPr>
        <p:grpSpPr>
          <a:xfrm>
            <a:off x="4034357" y="2296724"/>
            <a:ext cx="1061000" cy="1214343"/>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6" name="Group 12"/>
          <p:cNvGrpSpPr/>
          <p:nvPr/>
        </p:nvGrpSpPr>
        <p:grpSpPr>
          <a:xfrm>
            <a:off x="2672903" y="2452981"/>
            <a:ext cx="1061000" cy="1214343"/>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9" name="Group 11"/>
          <p:cNvGrpSpPr/>
          <p:nvPr/>
        </p:nvGrpSpPr>
        <p:grpSpPr>
          <a:xfrm>
            <a:off x="1259632" y="2296724"/>
            <a:ext cx="1061000" cy="1214343"/>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2" name="Group 15"/>
          <p:cNvGrpSpPr/>
          <p:nvPr/>
        </p:nvGrpSpPr>
        <p:grpSpPr>
          <a:xfrm>
            <a:off x="5399953" y="2452981"/>
            <a:ext cx="1061000" cy="1214344"/>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5" name="Group 16"/>
          <p:cNvGrpSpPr/>
          <p:nvPr/>
        </p:nvGrpSpPr>
        <p:grpSpPr>
          <a:xfrm>
            <a:off x="6761407" y="2296724"/>
            <a:ext cx="1061000" cy="1214343"/>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58" name="Text Placeholder 4"/>
          <p:cNvSpPr txBox="1">
            <a:spLocks/>
          </p:cNvSpPr>
          <p:nvPr/>
        </p:nvSpPr>
        <p:spPr>
          <a:xfrm>
            <a:off x="133607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59" name="Text Placeholder 4"/>
          <p:cNvSpPr txBox="1">
            <a:spLocks/>
          </p:cNvSpPr>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a:spLocks/>
          </p:cNvSpPr>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a:spLocks/>
          </p:cNvSpPr>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a:spLocks/>
          </p:cNvSpPr>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4" name="TextBox 63"/>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5" name="TextBox 64"/>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6" name="TextBox 65"/>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
        <p:nvSpPr>
          <p:cNvPr id="67" name="TextBox 66"/>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itchFamily="34" charset="-122"/>
                <a:ea typeface="微软雅黑" pitchFamily="34" charset="-122"/>
              </a:rPr>
              <a:t>详写内容</a:t>
            </a:r>
            <a:r>
              <a:rPr lang="en-US" altLang="zh-CN" sz="1000" dirty="0">
                <a:solidFill>
                  <a:schemeClr val="tx1">
                    <a:lumMod val="85000"/>
                    <a:lumOff val="15000"/>
                  </a:schemeClr>
                </a:solidFill>
                <a:latin typeface="微软雅黑" pitchFamily="34" charset="-122"/>
                <a:ea typeface="微软雅黑" pitchFamily="34" charset="-122"/>
              </a:rPr>
              <a:t>……</a:t>
            </a:r>
            <a:r>
              <a:rPr lang="zh-CN" altLang="en-US" sz="1000" dirty="0">
                <a:solidFill>
                  <a:schemeClr val="tx1">
                    <a:lumMod val="85000"/>
                    <a:lumOff val="15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223816095"/>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工作不足之处</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04</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3597485243"/>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itchFamily="34" charset="-122"/>
              <a:ea typeface="微软雅黑" pitchFamily="34" charset="-122"/>
            </a:endParaRPr>
          </a:p>
        </p:txBody>
      </p:sp>
      <p:grpSp>
        <p:nvGrpSpPr>
          <p:cNvPr id="32" name="组合 31"/>
          <p:cNvGrpSpPr>
            <a:grpSpLocks/>
          </p:cNvGrpSpPr>
          <p:nvPr/>
        </p:nvGrpSpPr>
        <p:grpSpPr bwMode="auto">
          <a:xfrm>
            <a:off x="2843808" y="2248353"/>
            <a:ext cx="1540705" cy="1206113"/>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点击添加</a:t>
              </a:r>
              <a:endParaRPr lang="en-US" altLang="zh-CN" sz="1400" b="1" dirty="0">
                <a:solidFill>
                  <a:schemeClr val="bg1"/>
                </a:solidFill>
                <a:latin typeface="微软雅黑" pitchFamily="34" charset="-122"/>
                <a:ea typeface="微软雅黑" pitchFamily="34" charset="-122"/>
              </a:endParaRPr>
            </a:p>
            <a:p>
              <a:pPr algn="ctr" eaLnBrk="1" hangingPunct="1"/>
              <a:r>
                <a:rPr lang="zh-CN" altLang="en-US" sz="1400" b="1" dirty="0">
                  <a:solidFill>
                    <a:schemeClr val="bg1"/>
                  </a:solidFill>
                  <a:latin typeface="微软雅黑" pitchFamily="34" charset="-122"/>
                  <a:ea typeface="微软雅黑" pitchFamily="34" charset="-122"/>
                </a:rPr>
                <a:t>文本内容</a:t>
              </a:r>
            </a:p>
          </p:txBody>
        </p:sp>
      </p:grpSp>
      <p:grpSp>
        <p:nvGrpSpPr>
          <p:cNvPr id="37" name="组合 36"/>
          <p:cNvGrpSpPr>
            <a:grpSpLocks/>
          </p:cNvGrpSpPr>
          <p:nvPr/>
        </p:nvGrpSpPr>
        <p:grpSpPr bwMode="auto">
          <a:xfrm>
            <a:off x="4637716" y="2248351"/>
            <a:ext cx="1540704" cy="1206112"/>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点击添加</a:t>
              </a:r>
              <a:endParaRPr lang="en-US" altLang="zh-CN" sz="1400" b="1" dirty="0">
                <a:solidFill>
                  <a:schemeClr val="bg1"/>
                </a:solidFill>
                <a:latin typeface="微软雅黑" pitchFamily="34" charset="-122"/>
                <a:ea typeface="微软雅黑" pitchFamily="34" charset="-122"/>
              </a:endParaRPr>
            </a:p>
            <a:p>
              <a:pPr algn="ctr" eaLnBrk="1" hangingPunct="1"/>
              <a:r>
                <a:rPr lang="zh-CN" altLang="en-US" sz="1400" b="1" dirty="0">
                  <a:solidFill>
                    <a:schemeClr val="bg1"/>
                  </a:solidFill>
                  <a:latin typeface="微软雅黑" pitchFamily="34" charset="-122"/>
                  <a:ea typeface="微软雅黑" pitchFamily="34" charset="-122"/>
                </a:rPr>
                <a:t>文本内容</a:t>
              </a:r>
            </a:p>
          </p:txBody>
        </p:sp>
      </p:grpSp>
      <p:grpSp>
        <p:nvGrpSpPr>
          <p:cNvPr id="42" name="组合 41"/>
          <p:cNvGrpSpPr>
            <a:grpSpLocks/>
          </p:cNvGrpSpPr>
          <p:nvPr/>
        </p:nvGrpSpPr>
        <p:grpSpPr bwMode="auto">
          <a:xfrm>
            <a:off x="6429017" y="2248354"/>
            <a:ext cx="1540705" cy="1206113"/>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headEnd/>
              <a:tailEnd/>
            </a:ln>
          </p:spPr>
          <p:txBody>
            <a:bodyPr/>
            <a:lstStyle/>
            <a:p>
              <a:pPr>
                <a:defRPr/>
              </a:pPr>
              <a:endParaRPr lang="zh-CN" altLang="en-US" sz="1400">
                <a:solidFill>
                  <a:schemeClr val="bg1"/>
                </a:solidFill>
                <a:latin typeface="微软雅黑" pitchFamily="34" charset="-122"/>
                <a:ea typeface="微软雅黑"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a:solidFill>
                    <a:schemeClr val="bg1"/>
                  </a:solidFill>
                  <a:latin typeface="微软雅黑" pitchFamily="34" charset="-122"/>
                  <a:ea typeface="微软雅黑" pitchFamily="34" charset="-122"/>
                </a:rPr>
                <a:t>点击添加</a:t>
              </a:r>
              <a:endParaRPr lang="en-US" altLang="zh-CN" sz="1400" b="1" dirty="0">
                <a:solidFill>
                  <a:schemeClr val="bg1"/>
                </a:solidFill>
                <a:latin typeface="微软雅黑" pitchFamily="34" charset="-122"/>
                <a:ea typeface="微软雅黑" pitchFamily="34" charset="-122"/>
              </a:endParaRPr>
            </a:p>
            <a:p>
              <a:pPr algn="ctr" eaLnBrk="1" hangingPunct="1"/>
              <a:r>
                <a:rPr lang="zh-CN" altLang="en-US" sz="1400" b="1" dirty="0">
                  <a:solidFill>
                    <a:schemeClr val="bg1"/>
                  </a:solidFill>
                  <a:latin typeface="微软雅黑" pitchFamily="34" charset="-122"/>
                  <a:ea typeface="微软雅黑" pitchFamily="34" charset="-122"/>
                </a:rPr>
                <a:t>文本内容</a:t>
              </a:r>
            </a:p>
          </p:txBody>
        </p:sp>
      </p:grpSp>
      <p:grpSp>
        <p:nvGrpSpPr>
          <p:cNvPr id="47" name="组合 40"/>
          <p:cNvGrpSpPr>
            <a:grpSpLocks/>
          </p:cNvGrpSpPr>
          <p:nvPr/>
        </p:nvGrpSpPr>
        <p:grpSpPr bwMode="auto">
          <a:xfrm>
            <a:off x="1043608" y="2248352"/>
            <a:ext cx="1540705" cy="1206112"/>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headEnd/>
              <a:tailEnd/>
            </a:ln>
            <a:effectLst>
              <a:outerShdw blurRad="127000" dist="38100" dir="8100000" algn="tr" rotWithShape="0">
                <a:prstClr val="black">
                  <a:alpha val="40000"/>
                </a:prstClr>
              </a:outerShdw>
            </a:effectLst>
          </p:spPr>
          <p:txBody>
            <a:bodyPr/>
            <a:lstStyle/>
            <a:p>
              <a:endParaRPr lang="zh-CN" altLang="en-US" sz="1400">
                <a:solidFill>
                  <a:schemeClr val="bg1"/>
                </a:solidFill>
                <a:latin typeface="微软雅黑" pitchFamily="34" charset="-122"/>
                <a:ea typeface="微软雅黑" pitchFamily="34"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b="1" dirty="0" smtClean="0">
                  <a:solidFill>
                    <a:schemeClr val="bg1"/>
                  </a:solidFill>
                  <a:latin typeface="微软雅黑" pitchFamily="34" charset="-122"/>
                  <a:ea typeface="微软雅黑" pitchFamily="34" charset="-122"/>
                </a:rPr>
                <a:t>点击添加</a:t>
              </a:r>
              <a:endParaRPr lang="en-US" altLang="zh-CN" sz="1400" b="1" dirty="0" smtClean="0">
                <a:solidFill>
                  <a:schemeClr val="bg1"/>
                </a:solidFill>
                <a:latin typeface="微软雅黑" pitchFamily="34" charset="-122"/>
                <a:ea typeface="微软雅黑" pitchFamily="34" charset="-122"/>
              </a:endParaRPr>
            </a:p>
            <a:p>
              <a:pPr algn="ctr" eaLnBrk="1" hangingPunct="1"/>
              <a:r>
                <a:rPr lang="zh-CN" altLang="en-US" sz="1400" b="1" dirty="0" smtClean="0">
                  <a:solidFill>
                    <a:schemeClr val="bg1"/>
                  </a:solidFill>
                  <a:latin typeface="微软雅黑" pitchFamily="34" charset="-122"/>
                  <a:ea typeface="微软雅黑" pitchFamily="34" charset="-122"/>
                </a:rPr>
                <a:t>文本内容</a:t>
              </a:r>
              <a:endParaRPr lang="zh-CN" altLang="en-US" sz="1400" b="1" dirty="0">
                <a:solidFill>
                  <a:schemeClr val="bg1"/>
                </a:solidFill>
                <a:latin typeface="微软雅黑" pitchFamily="34" charset="-122"/>
                <a:ea typeface="微软雅黑" pitchFamily="34" charset="-122"/>
              </a:endParaRP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2773748"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955954"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502001"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391922"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27087383"/>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p:cNvSpPr txBox="1">
            <a:spLocks/>
          </p:cNvSpPr>
          <p:nvPr/>
        </p:nvSpPr>
        <p:spPr>
          <a:xfrm>
            <a:off x="611560" y="346774"/>
            <a:ext cx="2256285" cy="496784"/>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a:spLocks/>
          </p:cNvSpPr>
          <p:nvPr/>
        </p:nvSpPr>
        <p:spPr bwMode="auto">
          <a:xfrm>
            <a:off x="1654306" y="2050294"/>
            <a:ext cx="5803772" cy="1678037"/>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99592" y="2185916"/>
            <a:ext cx="1355247" cy="494850"/>
            <a:chOff x="899592" y="2185916"/>
            <a:chExt cx="1355247" cy="494850"/>
          </a:xfrm>
        </p:grpSpPr>
        <p:sp>
          <p:nvSpPr>
            <p:cNvPr id="34" name="Text Box 16"/>
            <p:cNvSpPr txBox="1">
              <a:spLocks noChangeArrowheads="1"/>
            </p:cNvSpPr>
            <p:nvPr/>
          </p:nvSpPr>
          <p:spPr bwMode="auto">
            <a:xfrm>
              <a:off x="899592" y="2185916"/>
              <a:ext cx="135524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工作概述</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517572" y="2957122"/>
            <a:ext cx="1112593" cy="492551"/>
            <a:chOff x="2517572" y="2957122"/>
            <a:chExt cx="1112593" cy="492551"/>
          </a:xfrm>
        </p:grpSpPr>
        <p:sp>
          <p:nvSpPr>
            <p:cNvPr id="36" name="Text Box 38"/>
            <p:cNvSpPr txBox="1">
              <a:spLocks noChangeArrowheads="1"/>
            </p:cNvSpPr>
            <p:nvPr/>
          </p:nvSpPr>
          <p:spPr bwMode="auto">
            <a:xfrm>
              <a:off x="2535333" y="2957122"/>
              <a:ext cx="107707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完成情况</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977423" y="2070981"/>
            <a:ext cx="1251795" cy="475311"/>
            <a:chOff x="3977423" y="2070981"/>
            <a:chExt cx="1251795" cy="475311"/>
          </a:xfrm>
        </p:grpSpPr>
        <p:sp>
          <p:nvSpPr>
            <p:cNvPr id="38" name="Text Box 40"/>
            <p:cNvSpPr txBox="1">
              <a:spLocks noChangeArrowheads="1"/>
            </p:cNvSpPr>
            <p:nvPr/>
          </p:nvSpPr>
          <p:spPr bwMode="auto">
            <a:xfrm>
              <a:off x="3977423" y="2070981"/>
              <a:ext cx="125179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成果展示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Box 41"/>
            <p:cNvSpPr txBox="1">
              <a:spLocks noChangeArrowheads="1"/>
            </p:cNvSpPr>
            <p:nvPr/>
          </p:nvSpPr>
          <p:spPr bwMode="auto">
            <a:xfrm>
              <a:off x="4082028" y="2338543"/>
              <a:ext cx="104258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580112" y="3146763"/>
            <a:ext cx="1198917" cy="493701"/>
            <a:chOff x="5580112" y="3146763"/>
            <a:chExt cx="1198917" cy="493701"/>
          </a:xfrm>
        </p:grpSpPr>
        <p:sp>
          <p:nvSpPr>
            <p:cNvPr id="40" name="Text Box 42"/>
            <p:cNvSpPr txBox="1">
              <a:spLocks noChangeArrowheads="1"/>
            </p:cNvSpPr>
            <p:nvPr/>
          </p:nvSpPr>
          <p:spPr bwMode="auto">
            <a:xfrm>
              <a:off x="5641034" y="3146763"/>
              <a:ext cx="107707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工作不足</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948264" y="2104313"/>
            <a:ext cx="1355247" cy="473328"/>
            <a:chOff x="6948264" y="2104313"/>
            <a:chExt cx="1355247" cy="473328"/>
          </a:xfrm>
        </p:grpSpPr>
        <p:sp>
          <p:nvSpPr>
            <p:cNvPr id="42" name="Text Box 44"/>
            <p:cNvSpPr txBox="1">
              <a:spLocks noChangeArrowheads="1"/>
            </p:cNvSpPr>
            <p:nvPr/>
          </p:nvSpPr>
          <p:spPr bwMode="auto">
            <a:xfrm>
              <a:off x="6948264" y="2104313"/>
              <a:ext cx="135524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明年计划</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2501743" y="1635646"/>
            <a:ext cx="1036261" cy="1036518"/>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226"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02</a:t>
              </a:r>
            </a:p>
          </p:txBody>
        </p:sp>
      </p:grpSp>
      <p:grpSp>
        <p:nvGrpSpPr>
          <p:cNvPr id="8" name="组合 7"/>
          <p:cNvGrpSpPr/>
          <p:nvPr/>
        </p:nvGrpSpPr>
        <p:grpSpPr>
          <a:xfrm>
            <a:off x="4170801" y="2938997"/>
            <a:ext cx="1036261" cy="1036518"/>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373"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03</a:t>
              </a:r>
            </a:p>
          </p:txBody>
        </p:sp>
      </p:grpSp>
      <p:grpSp>
        <p:nvGrpSpPr>
          <p:cNvPr id="9" name="组合 8"/>
          <p:cNvGrpSpPr/>
          <p:nvPr/>
        </p:nvGrpSpPr>
        <p:grpSpPr>
          <a:xfrm>
            <a:off x="5578926" y="1635646"/>
            <a:ext cx="1036261" cy="1036518"/>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1148"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04</a:t>
              </a:r>
            </a:p>
          </p:txBody>
        </p:sp>
      </p:grpSp>
      <p:grpSp>
        <p:nvGrpSpPr>
          <p:cNvPr id="10" name="组合 9"/>
          <p:cNvGrpSpPr/>
          <p:nvPr/>
        </p:nvGrpSpPr>
        <p:grpSpPr>
          <a:xfrm>
            <a:off x="7090504" y="2893023"/>
            <a:ext cx="1036261" cy="1036518"/>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5896"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05</a:t>
              </a:r>
            </a:p>
          </p:txBody>
        </p:sp>
      </p:grpSp>
      <p:grpSp>
        <p:nvGrpSpPr>
          <p:cNvPr id="5" name="组合 4"/>
          <p:cNvGrpSpPr/>
          <p:nvPr/>
        </p:nvGrpSpPr>
        <p:grpSpPr>
          <a:xfrm>
            <a:off x="1041891" y="2887277"/>
            <a:ext cx="1036261" cy="1036518"/>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282"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dirty="0">
                  <a:solidFill>
                    <a:schemeClr val="bg1"/>
                  </a:solidFill>
                  <a:latin typeface="微软雅黑" panose="020B0503020204020204" pitchFamily="34" charset="-122"/>
                  <a:ea typeface="微软雅黑" panose="020B0503020204020204" pitchFamily="34" charset="-122"/>
                </a:rPr>
                <a:t>01</a:t>
              </a:r>
            </a:p>
          </p:txBody>
        </p:sp>
      </p:grpSp>
    </p:spTree>
    <p:extLst>
      <p:ext uri="{BB962C8B-B14F-4D97-AF65-F5344CB8AC3E}">
        <p14:creationId xmlns:p14="http://schemas.microsoft.com/office/powerpoint/2010/main" val="2110673134"/>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0"/>
                                        <p:tgtEl>
                                          <p:spTgt spid="28"/>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1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20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9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0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156"/>
            <a:ext cx="1976210" cy="787840"/>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7" y="1478156"/>
            <a:ext cx="1977532" cy="787839"/>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204859454"/>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63500">
            <a:solidFill>
              <a:schemeClr val="bg1"/>
            </a:solidFill>
          </a:ln>
          <a:effectLst>
            <a:outerShdw blurRad="190500" dist="38100" dir="8100000" algn="tr"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w="63500">
            <a:solidFill>
              <a:schemeClr val="bg1"/>
            </a:solidFill>
          </a:ln>
          <a:effectLst>
            <a:outerShdw blurRad="152400" dist="38100" dir="8100000" algn="tr"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accent3"/>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accent4"/>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pPr defTabSz="685617"/>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61823" y="1574788"/>
            <a:ext cx="667454" cy="377008"/>
          </a:xfrm>
          <a:prstGeom prst="rect">
            <a:avLst/>
          </a:prstGeom>
          <a:noFill/>
        </p:spPr>
        <p:txBody>
          <a:bodyPr wrap="none" lIns="68562" tIns="34281" rIns="68562" bIns="34281" rtlCol="0">
            <a:spAutoFit/>
          </a:bodyPr>
          <a:lstStyle/>
          <a:p>
            <a:pPr algn="ctr"/>
            <a:r>
              <a:rPr lang="en-US" altLang="zh-CN" sz="2000" dirty="0">
                <a:solidFill>
                  <a:srgbClr val="F8F8F8"/>
                </a:solidFill>
                <a:latin typeface="微软雅黑" panose="020B0503020204020204" pitchFamily="34" charset="-122"/>
                <a:ea typeface="微软雅黑" panose="020B0503020204020204" pitchFamily="34" charset="-122"/>
              </a:rPr>
              <a:t>75%</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dirty="0" smtClean="0">
                <a:solidFill>
                  <a:srgbClr val="F8F8F8"/>
                </a:solidFill>
                <a:latin typeface="微软雅黑" panose="020B0503020204020204" pitchFamily="34" charset="-122"/>
                <a:ea typeface="微软雅黑" panose="020B0503020204020204" pitchFamily="34" charset="-122"/>
              </a:rPr>
              <a:t>请输入您的文字对目标进行说明</a:t>
            </a:r>
            <a:r>
              <a:rPr lang="zh-CN" altLang="en-US" sz="1200" dirty="0">
                <a:solidFill>
                  <a:srgbClr val="F8F8F8"/>
                </a:solidFill>
                <a:latin typeface="微软雅黑" panose="020B0503020204020204" pitchFamily="34" charset="-122"/>
                <a:ea typeface="微软雅黑" panose="020B0503020204020204" pitchFamily="34" charset="-122"/>
              </a:rPr>
              <a:t>请输入您的文字对目标进行</a:t>
            </a:r>
            <a:r>
              <a:rPr lang="zh-CN" altLang="en-US" sz="1200" dirty="0" smtClean="0">
                <a:solidFill>
                  <a:srgbClr val="F8F8F8"/>
                </a:solidFill>
                <a:latin typeface="微软雅黑" panose="020B0503020204020204" pitchFamily="34" charset="-122"/>
                <a:ea typeface="微软雅黑" panose="020B0503020204020204" pitchFamily="34" charset="-122"/>
              </a:rPr>
              <a:t>说明请</a:t>
            </a:r>
            <a:r>
              <a:rPr lang="zh-CN" altLang="en-US" sz="1200" dirty="0">
                <a:solidFill>
                  <a:srgbClr val="F8F8F8"/>
                </a:solidFill>
                <a:latin typeface="微软雅黑" panose="020B0503020204020204" pitchFamily="34" charset="-122"/>
                <a:ea typeface="微软雅黑" panose="020B0503020204020204" pitchFamily="34" charset="-122"/>
              </a:rPr>
              <a:t>输入您的文字对目标进行说明</a:t>
            </a:r>
          </a:p>
          <a:p>
            <a:pPr algn="ctr"/>
            <a:endParaRPr lang="zh-CN" altLang="en-US" sz="12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p:nvPr/>
        </p:nvSpPr>
        <p:spPr>
          <a:xfrm>
            <a:off x="2884632" y="3172076"/>
            <a:ext cx="1399336" cy="407786"/>
          </a:xfrm>
          <a:prstGeom prst="rect">
            <a:avLst/>
          </a:prstGeom>
          <a:noFill/>
        </p:spPr>
        <p:txBody>
          <a:bodyPr wrap="square" lIns="68562" tIns="34281" rIns="68562" bIns="34281" rtlCol="0">
            <a:spAutoFit/>
          </a:bodyPr>
          <a:lstStyle/>
          <a:p>
            <a:pPr algn="ctr"/>
            <a:r>
              <a:rPr lang="zh-CN" altLang="en-US" sz="1100" dirty="0" smtClean="0">
                <a:solidFill>
                  <a:srgbClr val="F8F8F8"/>
                </a:solidFill>
                <a:latin typeface="微软雅黑" panose="020B0503020204020204" pitchFamily="34" charset="-122"/>
                <a:ea typeface="微软雅黑" panose="020B0503020204020204" pitchFamily="34" charset="-122"/>
              </a:rPr>
              <a:t>请输入您的文字对</a:t>
            </a:r>
            <a:endParaRPr lang="en-US" altLang="zh-CN" sz="1100" dirty="0" smtClean="0">
              <a:solidFill>
                <a:srgbClr val="F8F8F8"/>
              </a:solidFill>
              <a:latin typeface="微软雅黑" panose="020B0503020204020204" pitchFamily="34" charset="-122"/>
              <a:ea typeface="微软雅黑" panose="020B0503020204020204" pitchFamily="34" charset="-122"/>
            </a:endParaRPr>
          </a:p>
          <a:p>
            <a:pPr algn="ctr"/>
            <a:r>
              <a:rPr lang="zh-CN" altLang="en-US" sz="1100" dirty="0" smtClean="0">
                <a:solidFill>
                  <a:srgbClr val="F8F8F8"/>
                </a:solidFill>
                <a:latin typeface="微软雅黑" panose="020B0503020204020204" pitchFamily="34" charset="-122"/>
                <a:ea typeface="微软雅黑" panose="020B0503020204020204" pitchFamily="34" charset="-122"/>
              </a:rPr>
              <a:t>实际情况进行说明</a:t>
            </a:r>
            <a:endParaRPr lang="zh-CN" altLang="en-US" sz="1100" dirty="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461571" y="1475823"/>
            <a:ext cx="4298963" cy="844828"/>
          </a:xfrm>
          <a:prstGeom prst="rect">
            <a:avLst/>
          </a:prstGeom>
          <a:noFill/>
        </p:spPr>
        <p:txBody>
          <a:bodyPr wrap="square" lIns="68562" tIns="34281" rIns="68562" bIns="34281" rtlCol="0">
            <a:spAutoFit/>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788024" y="2947341"/>
            <a:ext cx="3600399" cy="844828"/>
          </a:xfrm>
          <a:prstGeom prst="rect">
            <a:avLst/>
          </a:prstGeom>
          <a:noFill/>
        </p:spPr>
        <p:txBody>
          <a:bodyPr wrap="square" lIns="68562" tIns="34281" rIns="68562" bIns="34281" rtlCol="0">
            <a:spAutoFit/>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73554482"/>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childTnLst>
                          </p:cTn>
                        </p:par>
                        <p:par>
                          <p:cTn id="34" fill="hold">
                            <p:stCondLst>
                              <p:cond delay="2000"/>
                            </p:stCondLst>
                            <p:childTnLst>
                              <p:par>
                                <p:cTn id="35" presetID="5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
                                        </p:tgtEl>
                                        <p:attrNameLst>
                                          <p:attrName>ppt_x</p:attrName>
                                          <p:attrName>ppt_y</p:attrName>
                                        </p:attrNameLst>
                                      </p:cBhvr>
                                    </p:animMotion>
                                    <p:animEffect transition="in" filter="fade">
                                      <p:cBhvr>
                                        <p:cTn id="39" dur="1000"/>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35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435">
                                          <p:stCondLst>
                                            <p:cond delay="0"/>
                                          </p:stCondLst>
                                        </p:cTn>
                                        <p:tgtEl>
                                          <p:spTgt spid="4"/>
                                        </p:tgtEl>
                                      </p:cBhvr>
                                    </p:animEffect>
                                    <p:anim calcmode="lin" valueType="num">
                                      <p:cBhvr>
                                        <p:cTn id="5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5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5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58" dur="20">
                                          <p:stCondLst>
                                            <p:cond delay="487"/>
                                          </p:stCondLst>
                                        </p:cTn>
                                        <p:tgtEl>
                                          <p:spTgt spid="4"/>
                                        </p:tgtEl>
                                      </p:cBhvr>
                                      <p:to x="100000" y="60000"/>
                                    </p:animScale>
                                    <p:animScale>
                                      <p:cBhvr>
                                        <p:cTn id="59" dur="124" decel="50000">
                                          <p:stCondLst>
                                            <p:cond delay="507"/>
                                          </p:stCondLst>
                                        </p:cTn>
                                        <p:tgtEl>
                                          <p:spTgt spid="4"/>
                                        </p:tgtEl>
                                      </p:cBhvr>
                                      <p:to x="100000" y="100000"/>
                                    </p:animScale>
                                    <p:animScale>
                                      <p:cBhvr>
                                        <p:cTn id="60" dur="20">
                                          <p:stCondLst>
                                            <p:cond delay="984"/>
                                          </p:stCondLst>
                                        </p:cTn>
                                        <p:tgtEl>
                                          <p:spTgt spid="4"/>
                                        </p:tgtEl>
                                      </p:cBhvr>
                                      <p:to x="100000" y="80000"/>
                                    </p:animScale>
                                    <p:animScale>
                                      <p:cBhvr>
                                        <p:cTn id="61" dur="124" decel="50000">
                                          <p:stCondLst>
                                            <p:cond delay="1004"/>
                                          </p:stCondLst>
                                        </p:cTn>
                                        <p:tgtEl>
                                          <p:spTgt spid="4"/>
                                        </p:tgtEl>
                                      </p:cBhvr>
                                      <p:to x="100000" y="100000"/>
                                    </p:animScale>
                                    <p:animScale>
                                      <p:cBhvr>
                                        <p:cTn id="62" dur="20">
                                          <p:stCondLst>
                                            <p:cond delay="1231"/>
                                          </p:stCondLst>
                                        </p:cTn>
                                        <p:tgtEl>
                                          <p:spTgt spid="4"/>
                                        </p:tgtEl>
                                      </p:cBhvr>
                                      <p:to x="100000" y="90000"/>
                                    </p:animScale>
                                    <p:animScale>
                                      <p:cBhvr>
                                        <p:cTn id="63" dur="124" decel="50000">
                                          <p:stCondLst>
                                            <p:cond delay="1251"/>
                                          </p:stCondLst>
                                        </p:cTn>
                                        <p:tgtEl>
                                          <p:spTgt spid="4"/>
                                        </p:tgtEl>
                                      </p:cBhvr>
                                      <p:to x="100000" y="100000"/>
                                    </p:animScale>
                                    <p:animScale>
                                      <p:cBhvr>
                                        <p:cTn id="64" dur="20">
                                          <p:stCondLst>
                                            <p:cond delay="1356"/>
                                          </p:stCondLst>
                                        </p:cTn>
                                        <p:tgtEl>
                                          <p:spTgt spid="4"/>
                                        </p:tgtEl>
                                      </p:cBhvr>
                                      <p:to x="100000" y="95000"/>
                                    </p:animScale>
                                    <p:animScale>
                                      <p:cBhvr>
                                        <p:cTn id="65" dur="124" decel="50000">
                                          <p:stCondLst>
                                            <p:cond delay="1376"/>
                                          </p:stCondLst>
                                        </p:cTn>
                                        <p:tgtEl>
                                          <p:spTgt spid="4"/>
                                        </p:tgtEl>
                                      </p:cBhvr>
                                      <p:to x="100000" y="100000"/>
                                    </p:animScale>
                                  </p:childTnLst>
                                </p:cTn>
                              </p:par>
                            </p:childTnLst>
                          </p:cTn>
                        </p:par>
                        <p:par>
                          <p:cTn id="66" fill="hold">
                            <p:stCondLst>
                              <p:cond delay="5000"/>
                            </p:stCondLst>
                            <p:childTnLst>
                              <p:par>
                                <p:cTn id="67" presetID="31"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 calcmode="lin" valueType="num">
                                      <p:cBhvr>
                                        <p:cTn id="71" dur="500" fill="hold"/>
                                        <p:tgtEl>
                                          <p:spTgt spid="12"/>
                                        </p:tgtEl>
                                        <p:attrNameLst>
                                          <p:attrName>style.rotation</p:attrName>
                                        </p:attrNameLst>
                                      </p:cBhvr>
                                      <p:tavLst>
                                        <p:tav tm="0">
                                          <p:val>
                                            <p:fltVal val="90"/>
                                          </p:val>
                                        </p:tav>
                                        <p:tav tm="100000">
                                          <p:val>
                                            <p:fltVal val="0"/>
                                          </p:val>
                                        </p:tav>
                                      </p:tavLst>
                                    </p:anim>
                                    <p:animEffect transition="in" filter="fade">
                                      <p:cBhvr>
                                        <p:cTn id="72" dur="500"/>
                                        <p:tgtEl>
                                          <p:spTgt spid="12"/>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 calcmode="lin" valueType="num">
                                      <p:cBhvr>
                                        <p:cTn id="77" dur="500" fill="hold"/>
                                        <p:tgtEl>
                                          <p:spTgt spid="13"/>
                                        </p:tgtEl>
                                        <p:attrNameLst>
                                          <p:attrName>style.rotation</p:attrName>
                                        </p:attrNameLst>
                                      </p:cBhvr>
                                      <p:tavLst>
                                        <p:tav tm="0">
                                          <p:val>
                                            <p:fltVal val="90"/>
                                          </p:val>
                                        </p:tav>
                                        <p:tav tm="100000">
                                          <p:val>
                                            <p:fltVal val="0"/>
                                          </p:val>
                                        </p:tav>
                                      </p:tavLst>
                                    </p:anim>
                                    <p:animEffect transition="in" filter="fade">
                                      <p:cBhvr>
                                        <p:cTn id="78" dur="500"/>
                                        <p:tgtEl>
                                          <p:spTgt spid="13"/>
                                        </p:tgtEl>
                                      </p:cBhvr>
                                    </p:animEffect>
                                  </p:childTnLst>
                                </p:cTn>
                              </p:par>
                            </p:childTnLst>
                          </p:cTn>
                        </p:par>
                        <p:par>
                          <p:cTn id="79" fill="hold">
                            <p:stCondLst>
                              <p:cond delay="5500"/>
                            </p:stCondLst>
                            <p:childTnLst>
                              <p:par>
                                <p:cTn id="80" presetID="5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Scale>
                                      <p:cBhvr>
                                        <p:cTn id="8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6"/>
                                        </p:tgtEl>
                                        <p:attrNameLst>
                                          <p:attrName>ppt_x</p:attrName>
                                          <p:attrName>ppt_y</p:attrName>
                                        </p:attrNameLst>
                                      </p:cBhvr>
                                    </p:animMotion>
                                    <p:animEffect transition="in" filter="fade">
                                      <p:cBhvr>
                                        <p:cTn id="84" dur="1000"/>
                                        <p:tgtEl>
                                          <p:spTgt spid="6"/>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Scale>
                                      <p:cBhvr>
                                        <p:cTn id="8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9"/>
                                        </p:tgtEl>
                                        <p:attrNameLst>
                                          <p:attrName>ppt_x</p:attrName>
                                          <p:attrName>ppt_y</p:attrName>
                                        </p:attrNameLst>
                                      </p:cBhvr>
                                    </p:animMotion>
                                    <p:animEffect transition="in" filter="fade">
                                      <p:cBhvr>
                                        <p:cTn id="89" dur="1000"/>
                                        <p:tgtEl>
                                          <p:spTgt spid="9"/>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明年工作计划</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05</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1346632150"/>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087936" y="1447848"/>
            <a:ext cx="1258035" cy="386488"/>
          </a:xfrm>
          <a:prstGeom prst="homePlate">
            <a:avLst/>
          </a:prstGeom>
          <a:solidFill>
            <a:schemeClr val="accent2"/>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7" name="TextBox 22"/>
          <p:cNvSpPr txBox="1">
            <a:spLocks noChangeArrowheads="1"/>
          </p:cNvSpPr>
          <p:nvPr/>
        </p:nvSpPr>
        <p:spPr bwMode="auto">
          <a:xfrm>
            <a:off x="2224257" y="1509526"/>
            <a:ext cx="1056462"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28" name="五边形 27"/>
          <p:cNvSpPr/>
          <p:nvPr/>
        </p:nvSpPr>
        <p:spPr bwMode="auto">
          <a:xfrm>
            <a:off x="2087935" y="2638075"/>
            <a:ext cx="1258036" cy="386488"/>
          </a:xfrm>
          <a:prstGeom prst="homePlate">
            <a:avLst/>
          </a:prstGeom>
          <a:solidFill>
            <a:schemeClr val="accent3"/>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29" name="TextBox 22"/>
          <p:cNvSpPr txBox="1">
            <a:spLocks noChangeArrowheads="1"/>
          </p:cNvSpPr>
          <p:nvPr/>
        </p:nvSpPr>
        <p:spPr bwMode="auto">
          <a:xfrm>
            <a:off x="2229928" y="2714277"/>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30" name="五边形 29"/>
          <p:cNvSpPr/>
          <p:nvPr/>
        </p:nvSpPr>
        <p:spPr bwMode="auto">
          <a:xfrm>
            <a:off x="2087935" y="3885006"/>
            <a:ext cx="1258036" cy="386488"/>
          </a:xfrm>
          <a:prstGeom prst="homePlate">
            <a:avLst/>
          </a:prstGeom>
          <a:solidFill>
            <a:schemeClr val="accent4"/>
          </a:solidFill>
          <a:ln w="38100" cap="flat" cmpd="sng">
            <a:solidFill>
              <a:srgbClr val="FFFFFF"/>
            </a:solidFill>
            <a:bevel/>
            <a:headEnd/>
            <a:tailEnd/>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dirty="0">
              <a:solidFill>
                <a:srgbClr val="F8F8F8"/>
              </a:solidFill>
              <a:latin typeface="Arial" pitchFamily="34" charset="0"/>
              <a:ea typeface="微软雅黑" pitchFamily="34" charset="-122"/>
            </a:endParaRPr>
          </a:p>
        </p:txBody>
      </p:sp>
      <p:sp>
        <p:nvSpPr>
          <p:cNvPr id="31" name="TextBox 22"/>
          <p:cNvSpPr txBox="1">
            <a:spLocks noChangeArrowheads="1"/>
          </p:cNvSpPr>
          <p:nvPr/>
        </p:nvSpPr>
        <p:spPr bwMode="auto">
          <a:xfrm>
            <a:off x="2229928" y="3947512"/>
            <a:ext cx="1050789" cy="251094"/>
          </a:xfrm>
          <a:prstGeom prst="rect">
            <a:avLst/>
          </a:prstGeom>
          <a:noFill/>
          <a:ln w="3175" cap="flat" cmpd="sng">
            <a:noFill/>
            <a:bevel/>
            <a:headEnd/>
            <a:tailEnd/>
          </a:ln>
        </p:spPr>
        <p:txBody>
          <a:bodyPr lIns="62118" tIns="31058" rIns="62118" bIns="31058" anchor="ctr"/>
          <a:lstStyle>
            <a:defPPr>
              <a:defRPr lang="zh-CN"/>
            </a:defPPr>
            <a:lvl1pPr algn="ctr">
              <a:defRPr sz="2000" b="1">
                <a:solidFill>
                  <a:srgbClr val="F8F8F8"/>
                </a:solidFill>
                <a:ea typeface="微软雅黑" pitchFamily="34" charset="-122"/>
              </a:defRPr>
            </a:lvl1pPr>
          </a:lstStyle>
          <a:p>
            <a:pPr algn="l"/>
            <a:r>
              <a:rPr lang="zh-CN" altLang="en-US" sz="1200" dirty="0"/>
              <a:t>添加标题</a:t>
            </a:r>
          </a:p>
        </p:txBody>
      </p:sp>
      <p:sp>
        <p:nvSpPr>
          <p:cNvPr id="32" name="任意多边形 31"/>
          <p:cNvSpPr/>
          <p:nvPr/>
        </p:nvSpPr>
        <p:spPr bwMode="auto">
          <a:xfrm>
            <a:off x="1215803"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sp>
        <p:nvSpPr>
          <p:cNvPr id="33" name="任意多边形 32"/>
          <p:cNvSpPr/>
          <p:nvPr/>
        </p:nvSpPr>
        <p:spPr bwMode="auto">
          <a:xfrm flipV="1">
            <a:off x="1215805"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sp3d/>
          </a:bodyPr>
          <a:lstStyle/>
          <a:p>
            <a:pPr algn="ctr" eaLnBrk="0" fontAlgn="ctr" hangingPunct="0">
              <a:buClr>
                <a:srgbClr val="FF0000"/>
              </a:buClr>
              <a:buSzPct val="70000"/>
              <a:defRPr/>
            </a:pPr>
            <a:endParaRPr lang="zh-CN" altLang="en-US" sz="1100" b="1" dirty="0">
              <a:solidFill>
                <a:schemeClr val="bg1"/>
              </a:solidFill>
              <a:latin typeface="微软雅黑" pitchFamily="34" charset="-122"/>
              <a:ea typeface="微软雅黑" pitchFamily="34" charset="-122"/>
            </a:endParaRPr>
          </a:p>
        </p:txBody>
      </p:sp>
      <p:cxnSp>
        <p:nvCxnSpPr>
          <p:cNvPr id="34" name="直接连接符 33"/>
          <p:cNvCxnSpPr/>
          <p:nvPr/>
        </p:nvCxnSpPr>
        <p:spPr bwMode="auto">
          <a:xfrm>
            <a:off x="1215803" y="2850908"/>
            <a:ext cx="855695" cy="2"/>
          </a:xfrm>
          <a:prstGeom prst="line">
            <a:avLst/>
          </a:prstGeom>
          <a:ln>
            <a:solidFill>
              <a:schemeClr val="tx1">
                <a:lumMod val="65000"/>
                <a:lumOff val="35000"/>
              </a:schemeClr>
            </a:solidFill>
            <a:headEnd type="oval"/>
            <a:tailEnd type="oval"/>
          </a:ln>
          <a:extLst/>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683568" y="2379807"/>
            <a:ext cx="943005" cy="942204"/>
          </a:xfrm>
          <a:prstGeom prst="ellipse">
            <a:avLst/>
          </a:prstGeom>
          <a:solidFill>
            <a:schemeClr val="accent1"/>
          </a:solidFill>
          <a:ln w="76200" cap="flat" cmpd="sng">
            <a:solidFill>
              <a:srgbClr val="FFFFFF"/>
            </a:solidFill>
            <a:bevel/>
            <a:headEnd/>
            <a:tailEnd/>
          </a:ln>
          <a:effectLst>
            <a:outerShdw blurRad="127000" dist="38100" dir="8100000" algn="tr" rotWithShape="0">
              <a:prstClr val="black">
                <a:alpha val="40000"/>
              </a:prstClr>
            </a:outerShdw>
          </a:effectLst>
          <a:extLst/>
        </p:spPr>
        <p:txBody>
          <a:bodyPr lIns="62118" tIns="31058" rIns="62118" bIns="31058" anchor="ctr"/>
          <a:lstStyle/>
          <a:p>
            <a:pPr algn="ctr"/>
            <a:r>
              <a:rPr lang="zh-CN" altLang="en-US" sz="1400" b="1" dirty="0">
                <a:solidFill>
                  <a:srgbClr val="F8F8F8"/>
                </a:solidFill>
                <a:ea typeface="微软雅黑" pitchFamily="34" charset="-122"/>
              </a:rPr>
              <a:t>添加</a:t>
            </a:r>
            <a:endParaRPr lang="en-US" altLang="zh-CN" sz="1400" b="1" dirty="0">
              <a:solidFill>
                <a:srgbClr val="F8F8F8"/>
              </a:solidFill>
              <a:ea typeface="微软雅黑" pitchFamily="34" charset="-122"/>
            </a:endParaRPr>
          </a:p>
          <a:p>
            <a:pPr algn="ctr"/>
            <a:r>
              <a:rPr lang="zh-CN" altLang="en-US" sz="1400" b="1" dirty="0">
                <a:solidFill>
                  <a:srgbClr val="F8F8F8"/>
                </a:solidFill>
                <a:ea typeface="微软雅黑" pitchFamily="34" charset="-122"/>
              </a:rPr>
              <a:t>标题</a:t>
            </a:r>
          </a:p>
        </p:txBody>
      </p:sp>
      <p:sp>
        <p:nvSpPr>
          <p:cNvPr id="36" name="右弧形箭头 35"/>
          <p:cNvSpPr/>
          <p:nvPr/>
        </p:nvSpPr>
        <p:spPr>
          <a:xfrm>
            <a:off x="6465291" y="1389622"/>
            <a:ext cx="673760" cy="1408981"/>
          </a:xfrm>
          <a:prstGeom prst="curvedLeftArrow">
            <a:avLst/>
          </a:prstGeom>
          <a:solidFill>
            <a:schemeClr val="accent1"/>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7" name="右弧形箭头 36"/>
          <p:cNvSpPr/>
          <p:nvPr/>
        </p:nvSpPr>
        <p:spPr>
          <a:xfrm>
            <a:off x="6472126" y="2801444"/>
            <a:ext cx="666924" cy="1557403"/>
          </a:xfrm>
          <a:prstGeom prst="curvedLeftArrow">
            <a:avLst/>
          </a:prstGeom>
          <a:solidFill>
            <a:schemeClr val="accent4"/>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8" name="右弧形箭头 37"/>
          <p:cNvSpPr/>
          <p:nvPr/>
        </p:nvSpPr>
        <p:spPr>
          <a:xfrm rot="10800000" flipH="1">
            <a:off x="6272926" y="1696865"/>
            <a:ext cx="770430" cy="2285921"/>
          </a:xfrm>
          <a:prstGeom prst="curvedLeftArrow">
            <a:avLst/>
          </a:prstGeom>
          <a:solidFill>
            <a:schemeClr val="accent3"/>
          </a:solidFill>
          <a:ln w="19050">
            <a:noFill/>
          </a:ln>
        </p:spPr>
        <p:txBody>
          <a:bodyPr vert="horz" wrap="square" lIns="55905" tIns="27953" rIns="55905" bIns="27953" numCol="1" anchor="t" anchorCtr="0" compatLnSpc="1">
            <a:prstTxWarp prst="textNoShape">
              <a:avLst/>
            </a:prstTxWarp>
          </a:bodyPr>
          <a:lstStyle/>
          <a:p>
            <a:endParaRPr lang="zh-CN" altLang="en-US" sz="1100" kern="0">
              <a:solidFill>
                <a:schemeClr val="bg2">
                  <a:lumMod val="10000"/>
                </a:schemeClr>
              </a:solidFill>
              <a:latin typeface="Calibri"/>
              <a:ea typeface="微软雅黑"/>
            </a:endParaRPr>
          </a:p>
        </p:txBody>
      </p:sp>
      <p:sp>
        <p:nvSpPr>
          <p:cNvPr id="39" name="TextBox 31"/>
          <p:cNvSpPr txBox="1"/>
          <p:nvPr/>
        </p:nvSpPr>
        <p:spPr>
          <a:xfrm>
            <a:off x="7136544" y="2724738"/>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补充性文字</a:t>
            </a:r>
          </a:p>
        </p:txBody>
      </p:sp>
      <p:sp>
        <p:nvSpPr>
          <p:cNvPr id="40" name="TextBox 31"/>
          <p:cNvSpPr txBox="1"/>
          <p:nvPr/>
        </p:nvSpPr>
        <p:spPr>
          <a:xfrm>
            <a:off x="7272372" y="3471893"/>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补充性文字</a:t>
            </a:r>
          </a:p>
        </p:txBody>
      </p:sp>
      <p:sp>
        <p:nvSpPr>
          <p:cNvPr id="41" name="TextBox 31"/>
          <p:cNvSpPr txBox="1"/>
          <p:nvPr/>
        </p:nvSpPr>
        <p:spPr>
          <a:xfrm>
            <a:off x="7272372" y="1958569"/>
            <a:ext cx="828020" cy="230170"/>
          </a:xfrm>
          <a:prstGeom prst="rect">
            <a:avLst/>
          </a:prstGeom>
          <a:noFill/>
        </p:spPr>
        <p:txBody>
          <a:bodyPr wrap="square" lIns="62118" tIns="31058" rIns="62118" bIns="31058" rtlCol="0">
            <a:spAutoFit/>
          </a:bodyPr>
          <a:lstStyle/>
          <a:p>
            <a:pPr algn="ctr"/>
            <a:r>
              <a:rPr lang="zh-CN" altLang="en-US" sz="1100" b="1" dirty="0">
                <a:solidFill>
                  <a:schemeClr val="tx1">
                    <a:lumMod val="75000"/>
                    <a:lumOff val="25000"/>
                  </a:schemeClr>
                </a:solidFill>
                <a:latin typeface="Broadway BT"/>
                <a:ea typeface="微软雅黑"/>
              </a:rPr>
              <a:t>补充性文字</a:t>
            </a:r>
          </a:p>
        </p:txBody>
      </p:sp>
      <p:sp>
        <p:nvSpPr>
          <p:cNvPr id="42" name="圆角矩形 41"/>
          <p:cNvSpPr/>
          <p:nvPr/>
        </p:nvSpPr>
        <p:spPr bwMode="auto">
          <a:xfrm>
            <a:off x="3131840"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endParaRPr>
          </a:p>
        </p:txBody>
      </p:sp>
      <p:sp>
        <p:nvSpPr>
          <p:cNvPr id="43" name="圆角矩形 42"/>
          <p:cNvSpPr/>
          <p:nvPr/>
        </p:nvSpPr>
        <p:spPr bwMode="auto">
          <a:xfrm>
            <a:off x="3131840"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4" name="圆角矩形 43"/>
          <p:cNvSpPr/>
          <p:nvPr/>
        </p:nvSpPr>
        <p:spPr bwMode="auto">
          <a:xfrm>
            <a:off x="3131840"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headEnd/>
            <a:tailEnd/>
          </a:ln>
        </p:spPr>
        <p:txBody>
          <a:bodyPr lIns="62118" tIns="31058" rIns="62118" bIns="31058" anchor="ctr"/>
          <a:lstStyle/>
          <a:p>
            <a:pPr lvl="2"/>
            <a:endParaRPr lang="zh-CN" altLang="en-US" sz="1000" dirty="0">
              <a:solidFill>
                <a:schemeClr val="accent2">
                  <a:lumMod val="75000"/>
                </a:schemeClr>
              </a:solidFill>
              <a:latin typeface="Arial" pitchFamily="34" charset="0"/>
              <a:ea typeface="宋体" pitchFamily="2" charset="-122"/>
            </a:endParaRPr>
          </a:p>
        </p:txBody>
      </p:sp>
      <p:sp>
        <p:nvSpPr>
          <p:cNvPr id="45" name="TextBox 32"/>
          <p:cNvSpPr txBox="1">
            <a:spLocks noChangeArrowheads="1"/>
          </p:cNvSpPr>
          <p:nvPr/>
        </p:nvSpPr>
        <p:spPr bwMode="auto">
          <a:xfrm>
            <a:off x="3323497" y="3859782"/>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3311874" y="256715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3315821" y="1393735"/>
            <a:ext cx="2657989" cy="471122"/>
          </a:xfrm>
          <a:prstGeom prst="rect">
            <a:avLst/>
          </a:prstGeom>
          <a:noFill/>
          <a:ln w="3175" cap="flat" cmpd="sng">
            <a:noFill/>
            <a:bevel/>
            <a:headEnd/>
            <a:tailEnd/>
          </a:ln>
        </p:spPr>
        <p:txBody>
          <a:bodyPr lIns="62118" tIns="31058" rIns="62118" bIns="31058" anchor="ctr"/>
          <a:lstStyle>
            <a:defPPr>
              <a:defRPr lang="zh-CN"/>
            </a:defPPr>
            <a:lvl1pPr algn="ctr">
              <a:defRPr>
                <a:solidFill>
                  <a:srgbClr val="FFFFFF"/>
                </a:solidFill>
                <a:ea typeface="微软雅黑" pitchFamily="34" charset="-122"/>
              </a:defRPr>
            </a:lvl1pPr>
          </a:lstStyle>
          <a:p>
            <a:pPr algn="l"/>
            <a:r>
              <a:rPr lang="zh-CN" altLang="en-US" sz="1200" dirty="0">
                <a:solidFill>
                  <a:schemeClr val="tx1">
                    <a:lumMod val="75000"/>
                    <a:lumOff val="25000"/>
                  </a:schemeClr>
                </a:solidFill>
              </a:rPr>
              <a:t>您的内容打在这里，或者通过复制您的文本后，在此框中选择粘贴，并选择只保留文字。</a:t>
            </a:r>
          </a:p>
        </p:txBody>
      </p:sp>
      <p:sp>
        <p:nvSpPr>
          <p:cNvPr id="48" name="TextBox 4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027118107"/>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44" name="组合 43"/>
          <p:cNvGrpSpPr/>
          <p:nvPr/>
        </p:nvGrpSpPr>
        <p:grpSpPr>
          <a:xfrm>
            <a:off x="5227113" y="1649108"/>
            <a:ext cx="2513240" cy="2513240"/>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89" name="TextBox 88"/>
            <p:cNvSpPr txBox="1"/>
            <p:nvPr/>
          </p:nvSpPr>
          <p:spPr>
            <a:xfrm>
              <a:off x="5992957" y="1822648"/>
              <a:ext cx="1453301" cy="846722"/>
            </a:xfrm>
            <a:prstGeom prst="rect">
              <a:avLst/>
            </a:prstGeom>
            <a:noFill/>
          </p:spPr>
          <p:txBody>
            <a:bodyPr wrap="none" lIns="0" tIns="0" rIns="0" bIns="0" rtlCol="0">
              <a:spAutoFit/>
            </a:bodyPr>
            <a:lstStyle/>
            <a:p>
              <a:pPr algn="ctr"/>
              <a:r>
                <a:rPr lang="en-US" sz="4400" dirty="0">
                  <a:solidFill>
                    <a:schemeClr val="bg1"/>
                  </a:solidFill>
                  <a:latin typeface="微软雅黑" panose="020B0503020204020204" pitchFamily="34" charset="-122"/>
                  <a:ea typeface="微软雅黑" panose="020B0503020204020204" pitchFamily="34" charset="-122"/>
                  <a:cs typeface="Roboto Regular"/>
                </a:rPr>
                <a:t>86%</a:t>
              </a: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a:t>
              </a:r>
              <a:r>
                <a:rPr lang="zh-CN" altLang="en-US" sz="1600" b="1" dirty="0" smtClean="0">
                  <a:solidFill>
                    <a:schemeClr val="bg1"/>
                  </a:solidFill>
                  <a:latin typeface="微软雅黑" panose="020B0503020204020204" pitchFamily="34" charset="-122"/>
                  <a:ea typeface="微软雅黑" panose="020B0503020204020204" pitchFamily="34" charset="-122"/>
                </a:rPr>
                <a:t>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1115616" y="1221312"/>
            <a:ext cx="2372639" cy="237263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3" name="TextBox 92"/>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itchFamily="34" charset="-122"/>
                  <a:ea typeface="微软雅黑" pitchFamily="34" charset="-122"/>
                </a:rPr>
                <a:t>点击输入本栏的具体文字，简明扼要的说明分项内容</a:t>
              </a:r>
              <a:r>
                <a:rPr lang="zh-CN" altLang="en-US" sz="1000" dirty="0" smtClean="0">
                  <a:solidFill>
                    <a:schemeClr val="bg1"/>
                  </a:solidFill>
                  <a:latin typeface="微软雅黑" pitchFamily="34" charset="-122"/>
                  <a:ea typeface="微软雅黑" pitchFamily="34" charset="-122"/>
                </a:rPr>
                <a:t>，请</a:t>
              </a:r>
              <a:r>
                <a:rPr lang="zh-CN" altLang="en-US" sz="1000" dirty="0">
                  <a:solidFill>
                    <a:schemeClr val="bg1"/>
                  </a:solidFill>
                  <a:latin typeface="微软雅黑" pitchFamily="34" charset="-122"/>
                  <a:ea typeface="微软雅黑" pitchFamily="34" charset="-122"/>
                </a:rPr>
                <a:t>根据您的具体内容酌情修改。</a:t>
              </a:r>
              <a:endParaRPr lang="en-US" altLang="zh-CN" sz="1000" dirty="0">
                <a:solidFill>
                  <a:schemeClr val="bg1"/>
                </a:solidFill>
                <a:latin typeface="微软雅黑" pitchFamily="34" charset="-122"/>
                <a:ea typeface="微软雅黑" pitchFamily="34" charset="-122"/>
              </a:endParaRPr>
            </a:p>
          </p:txBody>
        </p:sp>
        <p:sp>
          <p:nvSpPr>
            <p:cNvPr id="94" name="TextBox 93"/>
            <p:cNvSpPr txBox="1"/>
            <p:nvPr/>
          </p:nvSpPr>
          <p:spPr>
            <a:xfrm>
              <a:off x="1614212" y="1637353"/>
              <a:ext cx="1119579" cy="650406"/>
            </a:xfrm>
            <a:prstGeom prst="rect">
              <a:avLst/>
            </a:prstGeom>
            <a:noFill/>
          </p:spPr>
          <p:txBody>
            <a:bodyPr wrap="none" lIns="0" tIns="0" rIns="0" bIns="0" rtlCol="0">
              <a:spAutoFit/>
            </a:bodyPr>
            <a:lstStyle/>
            <a:p>
              <a:pPr algn="ctr"/>
              <a:r>
                <a:rPr lang="en-US" sz="40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95" name="TextBox 94"/>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2995947" y="2605470"/>
            <a:ext cx="2034540" cy="203454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98" name="TextBox 97"/>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99" name="TextBox 98"/>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53%</a:t>
              </a: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3815083" y="1131590"/>
            <a:ext cx="1663582" cy="1663582"/>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itchFamily="34" charset="-122"/>
                  <a:ea typeface="微软雅黑" pitchFamily="34" charset="-122"/>
                </a:rPr>
                <a:t>点击输入本栏的具体文字，简明扼要的说明分项内容，请根据您的具体内容酌情修改。</a:t>
              </a:r>
              <a:endParaRPr lang="en-US" altLang="zh-CN" sz="800" dirty="0">
                <a:solidFill>
                  <a:schemeClr val="bg1"/>
                </a:solidFill>
                <a:latin typeface="微软雅黑" pitchFamily="34" charset="-122"/>
                <a:ea typeface="微软雅黑"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a:t>
              </a:r>
              <a:r>
                <a:rPr lang="zh-CN" altLang="en-US" sz="1000" b="1" dirty="0" smtClean="0">
                  <a:solidFill>
                    <a:schemeClr val="bg1"/>
                  </a:solidFill>
                  <a:latin typeface="微软雅黑" panose="020B0503020204020204" pitchFamily="34" charset="-122"/>
                  <a:ea typeface="微软雅黑" panose="020B0503020204020204" pitchFamily="34" charset="-122"/>
                </a:rPr>
                <a:t>标题</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91858609"/>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7" name="Oval 3"/>
          <p:cNvSpPr/>
          <p:nvPr/>
        </p:nvSpPr>
        <p:spPr>
          <a:xfrm>
            <a:off x="762790" y="1419622"/>
            <a:ext cx="1330785" cy="1330784"/>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9" name="Oval 14"/>
          <p:cNvSpPr/>
          <p:nvPr/>
        </p:nvSpPr>
        <p:spPr>
          <a:xfrm>
            <a:off x="2884013" y="1425122"/>
            <a:ext cx="1330785" cy="1330784"/>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0" name="Oval 17"/>
          <p:cNvSpPr/>
          <p:nvPr/>
        </p:nvSpPr>
        <p:spPr>
          <a:xfrm>
            <a:off x="5008213" y="1425122"/>
            <a:ext cx="1330785" cy="1330784"/>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1" name="Oval 20"/>
          <p:cNvSpPr/>
          <p:nvPr/>
        </p:nvSpPr>
        <p:spPr>
          <a:xfrm>
            <a:off x="7129647" y="1425122"/>
            <a:ext cx="1330785" cy="1330784"/>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2" name="TextBox 11"/>
          <p:cNvSpPr txBox="1"/>
          <p:nvPr/>
        </p:nvSpPr>
        <p:spPr>
          <a:xfrm>
            <a:off x="2066607" y="1602904"/>
            <a:ext cx="832074" cy="926779"/>
          </a:xfrm>
          <a:prstGeom prst="rect">
            <a:avLst/>
          </a:prstGeom>
          <a:noFill/>
        </p:spPr>
        <p:txBody>
          <a:bodyPr wrap="square" lIns="91420" tIns="45709" rIns="91420" bIns="45709" rtlCol="0">
            <a:spAutoFit/>
          </a:bodyPr>
          <a:lstStyle/>
          <a:p>
            <a:pPr algn="ctr"/>
            <a:r>
              <a:rPr lang="en-US" sz="5400" b="1" dirty="0" smtClean="0">
                <a:solidFill>
                  <a:schemeClr val="bg1">
                    <a:lumMod val="65000"/>
                  </a:schemeClr>
                </a:solidFill>
                <a:latin typeface="+mn-ea"/>
                <a:cs typeface="Helvetica Neue"/>
              </a:rPr>
              <a:t>+</a:t>
            </a:r>
            <a:endParaRPr lang="ru-RU" sz="5400" b="1" dirty="0">
              <a:solidFill>
                <a:schemeClr val="bg1">
                  <a:lumMod val="65000"/>
                </a:schemeClr>
              </a:solidFill>
              <a:latin typeface="+mn-ea"/>
              <a:cs typeface="Helvetica Neue"/>
            </a:endParaRPr>
          </a:p>
        </p:txBody>
      </p:sp>
      <p:sp>
        <p:nvSpPr>
          <p:cNvPr id="13" name="TextBox 12"/>
          <p:cNvSpPr txBox="1"/>
          <p:nvPr/>
        </p:nvSpPr>
        <p:spPr>
          <a:xfrm>
            <a:off x="4189424" y="1602904"/>
            <a:ext cx="832074" cy="926779"/>
          </a:xfrm>
          <a:prstGeom prst="rect">
            <a:avLst/>
          </a:prstGeom>
          <a:noFill/>
        </p:spPr>
        <p:txBody>
          <a:bodyPr wrap="square" lIns="91420" tIns="45709" rIns="91420" bIns="45709" rtlCol="0">
            <a:spAutoFit/>
          </a:bodyPr>
          <a:lstStyle/>
          <a:p>
            <a:pPr algn="ctr"/>
            <a:r>
              <a:rPr lang="en-US" sz="5400" b="1" dirty="0" smtClean="0">
                <a:solidFill>
                  <a:schemeClr val="bg1">
                    <a:lumMod val="65000"/>
                  </a:schemeClr>
                </a:solidFill>
                <a:latin typeface="+mn-ea"/>
                <a:cs typeface="Helvetica Neue"/>
              </a:rPr>
              <a:t>+</a:t>
            </a:r>
            <a:endParaRPr lang="ru-RU" sz="5400" b="1" dirty="0">
              <a:solidFill>
                <a:schemeClr val="bg1">
                  <a:lumMod val="65000"/>
                </a:schemeClr>
              </a:solidFill>
              <a:latin typeface="+mn-ea"/>
              <a:cs typeface="Helvetica Neue"/>
            </a:endParaRPr>
          </a:p>
        </p:txBody>
      </p:sp>
      <p:sp>
        <p:nvSpPr>
          <p:cNvPr id="14" name="TextBox 13"/>
          <p:cNvSpPr txBox="1"/>
          <p:nvPr/>
        </p:nvSpPr>
        <p:spPr>
          <a:xfrm>
            <a:off x="6300449" y="1613103"/>
            <a:ext cx="832074" cy="926779"/>
          </a:xfrm>
          <a:prstGeom prst="rect">
            <a:avLst/>
          </a:prstGeom>
          <a:noFill/>
        </p:spPr>
        <p:txBody>
          <a:bodyPr wrap="square" lIns="91420" tIns="45709" rIns="91420" bIns="45709" rtlCol="0">
            <a:spAutoFit/>
          </a:bodyPr>
          <a:lstStyle/>
          <a:p>
            <a:pPr algn="ctr"/>
            <a:r>
              <a:rPr lang="en-US" sz="5400" b="1" dirty="0">
                <a:solidFill>
                  <a:schemeClr val="bg1">
                    <a:lumMod val="65000"/>
                  </a:schemeClr>
                </a:solidFill>
                <a:latin typeface="+mn-ea"/>
                <a:cs typeface="Helvetica Neue"/>
              </a:rPr>
              <a:t>=</a:t>
            </a:r>
            <a:endParaRPr lang="ru-RU" sz="5400" b="1" dirty="0">
              <a:solidFill>
                <a:schemeClr val="bg1">
                  <a:lumMod val="65000"/>
                </a:schemeClr>
              </a:solidFill>
              <a:latin typeface="+mn-ea"/>
              <a:cs typeface="Helvetica Neue"/>
            </a:endParaRPr>
          </a:p>
        </p:txBody>
      </p:sp>
      <p:sp>
        <p:nvSpPr>
          <p:cNvPr id="15" name="TextBox 14"/>
          <p:cNvSpPr txBox="1"/>
          <p:nvPr/>
        </p:nvSpPr>
        <p:spPr>
          <a:xfrm>
            <a:off x="531754" y="3205395"/>
            <a:ext cx="1807998" cy="230832"/>
          </a:xfrm>
          <a:prstGeom prst="rect">
            <a:avLst/>
          </a:prstGeom>
          <a:noFill/>
        </p:spPr>
        <p:txBody>
          <a:bodyPr wrap="square" lIns="0" rIns="0" bIns="0" rtlCol="0">
            <a:spAutoFit/>
          </a:bodyPr>
          <a:lstStyle/>
          <a:p>
            <a:pPr algn="ctr">
              <a:tabLst>
                <a:tab pos="1025525" algn="l"/>
              </a:tabLst>
            </a:pPr>
            <a:r>
              <a:rPr lang="zh-CN" altLang="en-US" sz="1200" b="1" dirty="0" smtClean="0">
                <a:solidFill>
                  <a:schemeClr val="accent1"/>
                </a:solidFill>
                <a:latin typeface="微软雅黑" panose="020B0503020204020204" pitchFamily="34" charset="-122"/>
                <a:ea typeface="微软雅黑" panose="020B0503020204020204" pitchFamily="34" charset="-122"/>
                <a:cs typeface="Calibri"/>
              </a:rPr>
              <a:t>填加文字标题</a:t>
            </a:r>
            <a:endParaRPr lang="en-US" sz="1200" b="1" dirty="0">
              <a:solidFill>
                <a:schemeClr val="accent1"/>
              </a:solidFill>
              <a:latin typeface="微软雅黑" panose="020B0503020204020204" pitchFamily="34" charset="-122"/>
              <a:ea typeface="微软雅黑" panose="020B0503020204020204" pitchFamily="34" charset="-122"/>
              <a:cs typeface="Calibri"/>
            </a:endParaRPr>
          </a:p>
        </p:txBody>
      </p:sp>
      <p:sp>
        <p:nvSpPr>
          <p:cNvPr id="16" name="TextBox 15"/>
          <p:cNvSpPr txBox="1"/>
          <p:nvPr/>
        </p:nvSpPr>
        <p:spPr>
          <a:xfrm>
            <a:off x="658358" y="350959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a:t>
            </a:r>
            <a:r>
              <a:rPr lang="zh-CN" altLang="en-US" sz="1000" dirty="0" smtClean="0">
                <a:solidFill>
                  <a:schemeClr val="tx1">
                    <a:lumMod val="75000"/>
                    <a:lumOff val="25000"/>
                  </a:schemeClr>
                </a:solidFill>
                <a:latin typeface="微软雅黑" pitchFamily="34" charset="-122"/>
                <a:ea typeface="微软雅黑" panose="020B0503020204020204" pitchFamily="34" charset="-122"/>
              </a:rPr>
              <a:t>此处文本单击添加文本</a:t>
            </a: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a:t>
            </a:r>
            <a:r>
              <a:rPr lang="zh-CN" altLang="en-US" sz="1000" dirty="0" smtClean="0">
                <a:solidFill>
                  <a:schemeClr val="tx1">
                    <a:lumMod val="75000"/>
                    <a:lumOff val="25000"/>
                  </a:schemeClr>
                </a:solidFill>
                <a:latin typeface="微软雅黑" pitchFamily="34" charset="-122"/>
                <a:ea typeface="微软雅黑" panose="020B0503020204020204" pitchFamily="34" charset="-122"/>
              </a:rPr>
              <a:t>文本</a:t>
            </a: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17" name="TextBox 16"/>
          <p:cNvSpPr txBox="1"/>
          <p:nvPr/>
        </p:nvSpPr>
        <p:spPr>
          <a:xfrm>
            <a:off x="2626163" y="3202850"/>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2"/>
                </a:solidFill>
                <a:latin typeface="微软雅黑" panose="020B0503020204020204" pitchFamily="34" charset="-122"/>
                <a:ea typeface="微软雅黑" panose="020B0503020204020204" pitchFamily="34" charset="-122"/>
                <a:cs typeface="Calibri"/>
              </a:rPr>
              <a:t>填加文字标题</a:t>
            </a:r>
            <a:endParaRPr lang="en-US" altLang="zh-CN" sz="1200" b="1" dirty="0">
              <a:solidFill>
                <a:schemeClr val="accent2"/>
              </a:solidFill>
              <a:latin typeface="微软雅黑" panose="020B0503020204020204" pitchFamily="34" charset="-122"/>
              <a:ea typeface="微软雅黑" panose="020B0503020204020204" pitchFamily="34" charset="-122"/>
              <a:cs typeface="Calibri"/>
            </a:endParaRPr>
          </a:p>
        </p:txBody>
      </p:sp>
      <p:sp>
        <p:nvSpPr>
          <p:cNvPr id="18" name="TextBox 17"/>
          <p:cNvSpPr txBox="1"/>
          <p:nvPr/>
        </p:nvSpPr>
        <p:spPr>
          <a:xfrm>
            <a:off x="2752767" y="3507050"/>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19" name="TextBox 18"/>
          <p:cNvSpPr txBox="1"/>
          <p:nvPr/>
        </p:nvSpPr>
        <p:spPr>
          <a:xfrm>
            <a:off x="4757584" y="3200306"/>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3"/>
                </a:solidFill>
                <a:latin typeface="微软雅黑" panose="020B0503020204020204" pitchFamily="34" charset="-122"/>
                <a:ea typeface="微软雅黑" panose="020B0503020204020204" pitchFamily="34" charset="-122"/>
                <a:cs typeface="Calibri"/>
              </a:rPr>
              <a:t>填加文字标题</a:t>
            </a:r>
            <a:endParaRPr lang="en-US" altLang="zh-CN" sz="1200" b="1" dirty="0">
              <a:solidFill>
                <a:schemeClr val="accent3"/>
              </a:solidFill>
              <a:latin typeface="微软雅黑" panose="020B0503020204020204" pitchFamily="34" charset="-122"/>
              <a:ea typeface="微软雅黑" panose="020B0503020204020204" pitchFamily="34" charset="-122"/>
              <a:cs typeface="Calibri"/>
            </a:endParaRPr>
          </a:p>
        </p:txBody>
      </p:sp>
      <p:sp>
        <p:nvSpPr>
          <p:cNvPr id="20" name="TextBox 19"/>
          <p:cNvSpPr txBox="1"/>
          <p:nvPr/>
        </p:nvSpPr>
        <p:spPr>
          <a:xfrm>
            <a:off x="4884188" y="350450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21" name="TextBox 20"/>
          <p:cNvSpPr txBox="1"/>
          <p:nvPr/>
        </p:nvSpPr>
        <p:spPr>
          <a:xfrm>
            <a:off x="6940466" y="3205395"/>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4"/>
                </a:solidFill>
                <a:latin typeface="微软雅黑" panose="020B0503020204020204" pitchFamily="34" charset="-122"/>
                <a:ea typeface="微软雅黑" panose="020B0503020204020204" pitchFamily="34" charset="-122"/>
                <a:cs typeface="Calibri"/>
              </a:rPr>
              <a:t>填加文字标题</a:t>
            </a:r>
            <a:endParaRPr lang="en-US" altLang="zh-CN" sz="1200" b="1" dirty="0">
              <a:solidFill>
                <a:schemeClr val="accent4"/>
              </a:solidFill>
              <a:latin typeface="微软雅黑" panose="020B0503020204020204" pitchFamily="34" charset="-122"/>
              <a:ea typeface="微软雅黑" panose="020B0503020204020204" pitchFamily="34" charset="-122"/>
              <a:cs typeface="Calibri"/>
            </a:endParaRPr>
          </a:p>
        </p:txBody>
      </p:sp>
      <p:sp>
        <p:nvSpPr>
          <p:cNvPr id="22" name="TextBox 21"/>
          <p:cNvSpPr txBox="1"/>
          <p:nvPr/>
        </p:nvSpPr>
        <p:spPr>
          <a:xfrm>
            <a:off x="7067070" y="350959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75000"/>
                    <a:lumOff val="25000"/>
                  </a:schemeClr>
                </a:solidFill>
                <a:latin typeface="微软雅黑"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cs typeface="Calibri"/>
            </a:endParaRPr>
          </a:p>
        </p:txBody>
      </p:sp>
      <p:sp>
        <p:nvSpPr>
          <p:cNvPr id="23" name="Freeform 12"/>
          <p:cNvSpPr>
            <a:spLocks noEditPoints="1"/>
          </p:cNvSpPr>
          <p:nvPr/>
        </p:nvSpPr>
        <p:spPr bwMode="auto">
          <a:xfrm>
            <a:off x="5292080" y="1724446"/>
            <a:ext cx="798745" cy="72928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endParaRPr>
          </a:p>
        </p:txBody>
      </p:sp>
      <p:grpSp>
        <p:nvGrpSpPr>
          <p:cNvPr id="24" name="Group 71"/>
          <p:cNvGrpSpPr/>
          <p:nvPr/>
        </p:nvGrpSpPr>
        <p:grpSpPr>
          <a:xfrm>
            <a:off x="3241580" y="1794607"/>
            <a:ext cx="584222" cy="583209"/>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19"/>
            <p:cNvSpPr>
              <a:spLocks/>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Freeform 120"/>
            <p:cNvSpPr>
              <a:spLocks/>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Freeform 121"/>
            <p:cNvSpPr>
              <a:spLocks/>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Freeform 122"/>
            <p:cNvSpPr>
              <a:spLocks/>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Freeform 123"/>
            <p:cNvSpPr>
              <a:spLocks/>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5" name="Freeform 124"/>
            <p:cNvSpPr>
              <a:spLocks/>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6" name="Freeform 125"/>
            <p:cNvSpPr>
              <a:spLocks/>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7" name="Group 173"/>
          <p:cNvGrpSpPr/>
          <p:nvPr/>
        </p:nvGrpSpPr>
        <p:grpSpPr>
          <a:xfrm>
            <a:off x="7468222" y="1758815"/>
            <a:ext cx="648072" cy="643352"/>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43" name="Group 162"/>
          <p:cNvGrpSpPr/>
          <p:nvPr/>
        </p:nvGrpSpPr>
        <p:grpSpPr>
          <a:xfrm>
            <a:off x="1124599" y="1731515"/>
            <a:ext cx="604289" cy="646302"/>
            <a:chOff x="4267200" y="1196975"/>
            <a:chExt cx="593725" cy="635001"/>
          </a:xfrm>
          <a:solidFill>
            <a:schemeClr val="bg1"/>
          </a:solidFill>
        </p:grpSpPr>
        <p:sp>
          <p:nvSpPr>
            <p:cNvPr id="44" name="Freeform 272"/>
            <p:cNvSpPr>
              <a:spLocks/>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Tree>
    <p:extLst>
      <p:ext uri="{BB962C8B-B14F-4D97-AF65-F5344CB8AC3E}">
        <p14:creationId xmlns:p14="http://schemas.microsoft.com/office/powerpoint/2010/main" val="2386289109"/>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a:grpSpLocks/>
          </p:cNvGrpSpPr>
          <p:nvPr/>
        </p:nvGrpSpPr>
        <p:grpSpPr bwMode="auto">
          <a:xfrm>
            <a:off x="2267744" y="1059582"/>
            <a:ext cx="1442867" cy="845091"/>
            <a:chOff x="0" y="0"/>
            <a:chExt cx="9801" cy="6692"/>
          </a:xfrm>
          <a:solidFill>
            <a:schemeClr val="accent1"/>
          </a:solidFill>
          <a:effectLst>
            <a:outerShdw blurRad="127000" dist="38100" dir="8100000" algn="tr" rotWithShape="0">
              <a:prstClr val="black">
                <a:alpha val="40000"/>
              </a:prstClr>
            </a:outerShdw>
          </a:effectLst>
        </p:grpSpPr>
        <p:sp>
          <p:nvSpPr>
            <p:cNvPr id="22"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headEnd/>
              <a:tailEnd/>
            </a:ln>
            <a:extLst/>
          </p:spPr>
          <p:txBody>
            <a:bodyPr anchor="ctr"/>
            <a:lstStyle/>
            <a:p>
              <a:endParaRPr lang="zh-CN" altLang="en-US"/>
            </a:p>
          </p:txBody>
        </p:sp>
        <p:sp>
          <p:nvSpPr>
            <p:cNvPr id="23"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headEnd/>
              <a:tailEnd/>
            </a:ln>
            <a:extLst/>
          </p:spPr>
          <p:txBody>
            <a:bodyPr anchor="ctr"/>
            <a:lstStyle/>
            <a:p>
              <a:endParaRPr lang="zh-CN" altLang="en-US"/>
            </a:p>
          </p:txBody>
        </p:sp>
        <p:sp>
          <p:nvSpPr>
            <p:cNvPr id="24"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headEnd/>
              <a:tailEnd/>
            </a:ln>
            <a:extLst/>
          </p:spPr>
          <p:txBody>
            <a:bodyPr anchor="ctr"/>
            <a:lstStyle/>
            <a:p>
              <a:endParaRPr lang="zh-CN" altLang="en-US"/>
            </a:p>
          </p:txBody>
        </p:sp>
      </p:grpSp>
      <p:grpSp>
        <p:nvGrpSpPr>
          <p:cNvPr id="25" name="Group 12"/>
          <p:cNvGrpSpPr>
            <a:grpSpLocks/>
          </p:cNvGrpSpPr>
          <p:nvPr/>
        </p:nvGrpSpPr>
        <p:grpSpPr bwMode="auto">
          <a:xfrm>
            <a:off x="5264381" y="1059582"/>
            <a:ext cx="1442867" cy="845091"/>
            <a:chOff x="0" y="0"/>
            <a:chExt cx="9801" cy="6692"/>
          </a:xfrm>
          <a:solidFill>
            <a:schemeClr val="accent2"/>
          </a:solidFill>
          <a:effectLst>
            <a:outerShdw blurRad="127000" dist="38100" dir="8100000" algn="tr" rotWithShape="0">
              <a:prstClr val="black">
                <a:alpha val="40000"/>
              </a:prstClr>
            </a:outerShdw>
          </a:effectLst>
        </p:grpSpPr>
        <p:sp>
          <p:nvSpPr>
            <p:cNvPr id="45"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headEnd/>
              <a:tailEnd/>
            </a:ln>
            <a:extLst/>
          </p:spPr>
          <p:txBody>
            <a:bodyPr anchor="ctr"/>
            <a:lstStyle/>
            <a:p>
              <a:pPr algn="ctr"/>
              <a:endParaRPr lang="zh-CN" altLang="en-US" sz="1400" b="1">
                <a:solidFill>
                  <a:srgbClr val="F8F8F8"/>
                </a:solidFill>
                <a:ea typeface="微软雅黑" pitchFamily="34" charset="-122"/>
              </a:endParaRPr>
            </a:p>
          </p:txBody>
        </p:sp>
        <p:sp>
          <p:nvSpPr>
            <p:cNvPr id="46"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headEnd/>
              <a:tailEnd/>
            </a:ln>
            <a:extLst/>
          </p:spPr>
          <p:txBody>
            <a:bodyPr anchor="ctr"/>
            <a:lstStyle/>
            <a:p>
              <a:pPr algn="ctr"/>
              <a:endParaRPr lang="zh-CN" altLang="en-US" sz="1400" b="1">
                <a:solidFill>
                  <a:srgbClr val="F8F8F8"/>
                </a:solidFill>
                <a:ea typeface="微软雅黑" pitchFamily="34" charset="-122"/>
              </a:endParaRPr>
            </a:p>
          </p:txBody>
        </p:sp>
        <p:sp>
          <p:nvSpPr>
            <p:cNvPr id="47"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headEnd/>
              <a:tailEnd/>
            </a:ln>
            <a:extLst/>
          </p:spPr>
          <p:txBody>
            <a:bodyPr anchor="ctr"/>
            <a:lstStyle/>
            <a:p>
              <a:pPr algn="ctr"/>
              <a:endParaRPr lang="zh-CN" altLang="en-US" sz="1400" b="1">
                <a:solidFill>
                  <a:srgbClr val="F8F8F8"/>
                </a:solidFill>
                <a:ea typeface="微软雅黑" pitchFamily="34" charset="-122"/>
              </a:endParaRPr>
            </a:p>
          </p:txBody>
        </p:sp>
      </p:grpSp>
      <p:sp>
        <p:nvSpPr>
          <p:cNvPr id="48" name="Text Box 16"/>
          <p:cNvSpPr txBox="1">
            <a:spLocks noChangeArrowheads="1"/>
          </p:cNvSpPr>
          <p:nvPr/>
        </p:nvSpPr>
        <p:spPr bwMode="auto">
          <a:xfrm>
            <a:off x="2267744" y="2019035"/>
            <a:ext cx="1611874" cy="251094"/>
          </a:xfrm>
          <a:prstGeom prst="rect">
            <a:avLst/>
          </a:prstGeom>
          <a:solidFill>
            <a:schemeClr val="accent1"/>
          </a:solidFill>
          <a:ln w="38100" cap="flat" cmpd="sng">
            <a:solidFill>
              <a:schemeClr val="bg1"/>
            </a:solidFill>
            <a:bevel/>
            <a:headEnd/>
            <a:tailEnd/>
          </a:ln>
          <a:effectLst>
            <a:outerShdw blurRad="127000" dist="38100" dir="8100000" algn="tr" rotWithShape="0">
              <a:prstClr val="black">
                <a:alpha val="40000"/>
              </a:prstClr>
            </a:outerShdw>
          </a:effectLst>
        </p:spPr>
        <p:txBody>
          <a:bodyPr lIns="62118" tIns="31058" rIns="62118" bIns="31058" anchor="ctr"/>
          <a:lstStyle>
            <a:defPPr>
              <a:defRPr lang="zh-CN"/>
            </a:defPPr>
          </a:lstStyle>
          <a:p>
            <a:pPr algn="ctr">
              <a:lnSpc>
                <a:spcPct val="130000"/>
              </a:lnSpc>
            </a:pPr>
            <a:r>
              <a:rPr lang="en-US" altLang="zh-CN" sz="1100" b="1" dirty="0">
                <a:solidFill>
                  <a:srgbClr val="F8F8F8"/>
                </a:solidFill>
                <a:latin typeface="微软雅黑" pitchFamily="34" charset="-122"/>
                <a:ea typeface="微软雅黑" pitchFamily="34" charset="-122"/>
              </a:rPr>
              <a:t>A</a:t>
            </a:r>
            <a:r>
              <a:rPr lang="zh-CN" altLang="en-US" sz="1100" b="1" dirty="0">
                <a:solidFill>
                  <a:srgbClr val="F8F8F8"/>
                </a:solidFill>
                <a:latin typeface="微软雅黑" pitchFamily="34" charset="-122"/>
                <a:ea typeface="微软雅黑" pitchFamily="34" charset="-122"/>
              </a:rPr>
              <a:t>团队</a:t>
            </a:r>
          </a:p>
        </p:txBody>
      </p:sp>
      <p:sp>
        <p:nvSpPr>
          <p:cNvPr id="49" name="Rectangle 17"/>
          <p:cNvSpPr>
            <a:spLocks noChangeArrowheads="1"/>
          </p:cNvSpPr>
          <p:nvPr/>
        </p:nvSpPr>
        <p:spPr bwMode="auto">
          <a:xfrm>
            <a:off x="2267745" y="2389774"/>
            <a:ext cx="1612953" cy="1462218"/>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0" name="Text Box 18"/>
          <p:cNvSpPr txBox="1">
            <a:spLocks noChangeArrowheads="1"/>
          </p:cNvSpPr>
          <p:nvPr/>
        </p:nvSpPr>
        <p:spPr bwMode="auto">
          <a:xfrm>
            <a:off x="5263303" y="2019036"/>
            <a:ext cx="1612953" cy="272019"/>
          </a:xfrm>
          <a:prstGeom prst="rect">
            <a:avLst/>
          </a:prstGeom>
          <a:solidFill>
            <a:schemeClr val="accent2"/>
          </a:solidFill>
          <a:ln w="38100" cap="flat" cmpd="sng">
            <a:solidFill>
              <a:schemeClr val="bg1"/>
            </a:solidFill>
            <a:bevel/>
            <a:headEnd/>
            <a:tailEnd/>
          </a:ln>
          <a:effectLst>
            <a:outerShdw blurRad="127000" dist="38100" dir="8100000" algn="tr" rotWithShape="0">
              <a:prstClr val="black">
                <a:alpha val="40000"/>
              </a:prstClr>
            </a:outerShdw>
          </a:effectLst>
        </p:spPr>
        <p:txBody>
          <a:bodyPr lIns="62118" tIns="31058" rIns="62118" bIns="31058" anchor="ctr"/>
          <a:lstStyle>
            <a:defPPr>
              <a:defRPr lang="zh-CN"/>
            </a:defPPr>
            <a:lvl1pPr algn="ctr">
              <a:defRPr sz="2000" b="1">
                <a:solidFill>
                  <a:srgbClr val="F8F8F8"/>
                </a:solidFill>
                <a:ea typeface="微软雅黑" pitchFamily="34" charset="-122"/>
              </a:defRPr>
            </a:lvl1pPr>
          </a:lstStyle>
          <a:p>
            <a:pPr>
              <a:lnSpc>
                <a:spcPct val="130000"/>
              </a:lnSpc>
            </a:pPr>
            <a:r>
              <a:rPr lang="en-US" altLang="zh-CN" sz="1100" dirty="0">
                <a:latin typeface="微软雅黑" pitchFamily="34" charset="-122"/>
              </a:rPr>
              <a:t>B</a:t>
            </a:r>
            <a:r>
              <a:rPr lang="zh-CN" altLang="en-US" sz="1100" dirty="0">
                <a:latin typeface="微软雅黑" pitchFamily="34" charset="-122"/>
              </a:rPr>
              <a:t>团队</a:t>
            </a:r>
          </a:p>
        </p:txBody>
      </p:sp>
      <p:sp>
        <p:nvSpPr>
          <p:cNvPr id="51" name="Rectangle 19"/>
          <p:cNvSpPr>
            <a:spLocks noChangeArrowheads="1"/>
          </p:cNvSpPr>
          <p:nvPr/>
        </p:nvSpPr>
        <p:spPr bwMode="auto">
          <a:xfrm>
            <a:off x="5263303" y="2405676"/>
            <a:ext cx="1612953" cy="1462218"/>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a:extLst/>
        </p:spPr>
        <p:txBody>
          <a:bodyPr lIns="62118" tIns="31058" rIns="62118" bIns="31058" anchor="ctr"/>
          <a:lstStyle/>
          <a:p>
            <a:pPr>
              <a:lnSpc>
                <a:spcPct val="130000"/>
              </a:lnSpc>
            </a:pPr>
            <a:endParaRPr lang="zh-CN" altLang="en-US" sz="1000">
              <a:latin typeface="微软雅黑" pitchFamily="34" charset="-122"/>
              <a:ea typeface="微软雅黑" pitchFamily="34" charset="-122"/>
            </a:endParaRPr>
          </a:p>
        </p:txBody>
      </p:sp>
      <p:sp>
        <p:nvSpPr>
          <p:cNvPr id="52" name="Text Box 20"/>
          <p:cNvSpPr txBox="1">
            <a:spLocks noChangeArrowheads="1"/>
          </p:cNvSpPr>
          <p:nvPr/>
        </p:nvSpPr>
        <p:spPr bwMode="auto">
          <a:xfrm>
            <a:off x="2387422" y="2486926"/>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384058" y="2486926"/>
            <a:ext cx="1401631" cy="1239648"/>
          </a:xfrm>
          <a:prstGeom prst="rect">
            <a:avLst/>
          </a:prstGeom>
          <a:noFill/>
          <a:ln>
            <a:noFill/>
          </a:ln>
          <a:effectLst/>
          <a:extLst/>
        </p:spPr>
        <p:txBody>
          <a:bodyPr lIns="62118" tIns="31058" rIns="62118" bIns="31058">
            <a:spAutoFit/>
          </a:bodyPr>
          <a:lstStyle/>
          <a:p>
            <a:pPr>
              <a:lnSpc>
                <a:spcPct val="130000"/>
              </a:lnSpc>
            </a:pPr>
            <a:r>
              <a:rPr lang="zh-CN" altLang="en-US" sz="1200" dirty="0">
                <a:solidFill>
                  <a:srgbClr val="F8F8F8"/>
                </a:solidFill>
                <a:latin typeface="微软雅黑" pitchFamily="34" charset="-122"/>
                <a:ea typeface="微软雅黑" pitchFamily="34" charset="-122"/>
              </a:rPr>
              <a:t>您的内容打在这里，或者通过复制您的文本后，在此框中选择粘贴，并选择只保留文字。</a:t>
            </a:r>
          </a:p>
        </p:txBody>
      </p:sp>
      <p:grpSp>
        <p:nvGrpSpPr>
          <p:cNvPr id="54" name="Group 22"/>
          <p:cNvGrpSpPr>
            <a:grpSpLocks/>
          </p:cNvGrpSpPr>
          <p:nvPr/>
        </p:nvGrpSpPr>
        <p:grpSpPr bwMode="auto">
          <a:xfrm>
            <a:off x="4199673" y="2053864"/>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headEnd/>
              <a:tailEnd/>
            </a:ln>
            <a:effectLst>
              <a:outerShdw blurRad="127000" dist="38100" dir="8100000" algn="tr" rotWithShape="0">
                <a:prstClr val="black">
                  <a:alpha val="40000"/>
                </a:prstClr>
              </a:outerShdw>
            </a:effectLst>
            <a:extLst/>
          </p:spPr>
          <p:txBody>
            <a:bodyPr anchor="ctr"/>
            <a:lstStyle/>
            <a:p>
              <a:pPr>
                <a:lnSpc>
                  <a:spcPct val="130000"/>
                </a:lnSpc>
              </a:pPr>
              <a:endParaRPr lang="zh-CN" altLang="en-US" sz="1000">
                <a:latin typeface="微软雅黑" pitchFamily="34" charset="-122"/>
                <a:ea typeface="微软雅黑" pitchFamily="34" charset="-122"/>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300" b="1" dirty="0">
                  <a:solidFill>
                    <a:srgbClr val="F8F8F8"/>
                  </a:solidFill>
                  <a:latin typeface="微软雅黑" pitchFamily="34" charset="-122"/>
                  <a:ea typeface="微软雅黑" pitchFamily="34" charset="-122"/>
                </a:rPr>
                <a:t>VS</a:t>
              </a:r>
              <a:endParaRPr lang="zh-CN" altLang="en-US" sz="300" b="1" dirty="0">
                <a:solidFill>
                  <a:srgbClr val="F8F8F8"/>
                </a:solidFill>
                <a:latin typeface="微软雅黑" pitchFamily="34" charset="-122"/>
                <a:ea typeface="微软雅黑" pitchFamily="34" charset="-122"/>
              </a:endParaRPr>
            </a:p>
          </p:txBody>
        </p:sp>
      </p:grpSp>
      <p:sp>
        <p:nvSpPr>
          <p:cNvPr id="57" name="Rectangle 269"/>
          <p:cNvSpPr/>
          <p:nvPr/>
        </p:nvSpPr>
        <p:spPr>
          <a:xfrm>
            <a:off x="1115616" y="4083918"/>
            <a:ext cx="6984776" cy="669141"/>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algn="ctr"/>
            <a:endParaRPr lang="en-US" sz="700">
              <a:solidFill>
                <a:schemeClr val="accent1">
                  <a:lumMod val="75000"/>
                </a:schemeClr>
              </a:solidFill>
              <a:latin typeface="微软雅黑" pitchFamily="34" charset="-122"/>
              <a:ea typeface="微软雅黑" pitchFamily="34" charset="-122"/>
            </a:endParaRPr>
          </a:p>
        </p:txBody>
      </p:sp>
      <p:sp>
        <p:nvSpPr>
          <p:cNvPr id="58" name="Text Box 7"/>
          <p:cNvSpPr txBox="1">
            <a:spLocks noChangeArrowheads="1"/>
          </p:cNvSpPr>
          <p:nvPr/>
        </p:nvSpPr>
        <p:spPr bwMode="auto">
          <a:xfrm>
            <a:off x="1547664" y="4176995"/>
            <a:ext cx="5986642" cy="488091"/>
          </a:xfrm>
          <a:prstGeom prst="rect">
            <a:avLst/>
          </a:prstGeom>
          <a:noFill/>
          <a:ln w="9525">
            <a:noFill/>
            <a:miter lim="800000"/>
            <a:headEnd/>
            <a:tailEnd/>
          </a:ln>
        </p:spPr>
        <p:txBody>
          <a:bodyPr wrap="square" lIns="31058" tIns="15530" rIns="31058" bIns="15530" anchor="ctr">
            <a:spAutoFit/>
          </a:bodyPr>
          <a:lstStyle/>
          <a:p>
            <a:pPr algn="ctr" defTabSz="739264">
              <a:lnSpc>
                <a:spcPct val="130000"/>
              </a:lnSpc>
            </a:pPr>
            <a:r>
              <a:rPr lang="zh-CN" altLang="en-US" sz="1200" dirty="0">
                <a:solidFill>
                  <a:schemeClr val="bg1"/>
                </a:solidFill>
                <a:latin typeface="微软雅黑" pitchFamily="34" charset="-122"/>
                <a:ea typeface="微软雅黑"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200" dirty="0">
              <a:solidFill>
                <a:schemeClr val="bg1"/>
              </a:solidFill>
              <a:latin typeface="微软雅黑" pitchFamily="34" charset="-122"/>
              <a:ea typeface="微软雅黑" pitchFamily="34" charset="-122"/>
              <a:cs typeface="Open Sans Semibold" pitchFamily="34" charset="0"/>
            </a:endParaRPr>
          </a:p>
        </p:txBody>
      </p:sp>
      <p:sp>
        <p:nvSpPr>
          <p:cNvPr id="28" name="TextBox 2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874952454"/>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8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1" name="Text Box 2"/>
          <p:cNvSpPr txBox="1">
            <a:spLocks noChangeArrowheads="1"/>
          </p:cNvSpPr>
          <p:nvPr/>
        </p:nvSpPr>
        <p:spPr bwMode="auto">
          <a:xfrm>
            <a:off x="1645216" y="1059582"/>
            <a:ext cx="5879112" cy="707886"/>
          </a:xfrm>
          <a:prstGeom prst="rect">
            <a:avLst/>
          </a:prstGeom>
          <a:noFill/>
          <a:ln w="9525">
            <a:noFill/>
            <a:miter lim="800000"/>
            <a:headEnd/>
            <a:tailEnd/>
          </a:ln>
        </p:spPr>
        <p:txBody>
          <a:bodyPr wrap="square">
            <a:spAutoFit/>
          </a:bodyPr>
          <a:lstStyle/>
          <a:p>
            <a:pPr algn="ctr"/>
            <a:r>
              <a:rPr lang="en-US" altLang="zh-CN" sz="4000" b="1" dirty="0">
                <a:latin typeface="微软雅黑" panose="020B0503020204020204" pitchFamily="34" charset="-122"/>
                <a:ea typeface="微软雅黑" panose="020B0503020204020204" pitchFamily="34" charset="-122"/>
              </a:rPr>
              <a:t>THANKS</a:t>
            </a:r>
          </a:p>
        </p:txBody>
      </p:sp>
      <p:sp>
        <p:nvSpPr>
          <p:cNvPr id="12" name="Text Box 2"/>
          <p:cNvSpPr txBox="1">
            <a:spLocks noChangeArrowheads="1"/>
          </p:cNvSpPr>
          <p:nvPr/>
        </p:nvSpPr>
        <p:spPr bwMode="auto">
          <a:xfrm>
            <a:off x="3782682" y="1736607"/>
            <a:ext cx="1561853" cy="276999"/>
          </a:xfrm>
          <a:prstGeom prst="rect">
            <a:avLst/>
          </a:prstGeom>
          <a:noFill/>
          <a:ln w="9525">
            <a:noFill/>
            <a:miter lim="800000"/>
            <a:headEnd/>
            <a:tailEnd/>
          </a:ln>
        </p:spPr>
        <p:txBody>
          <a:bodyPr wrap="square">
            <a:spAutoFit/>
          </a:bodyPr>
          <a:lstStyle/>
          <a:p>
            <a:pPr algn="dist">
              <a:defRPr/>
            </a:pPr>
            <a:r>
              <a:rPr lang="zh-CN" altLang="en-US" sz="1200" dirty="0">
                <a:latin typeface="微软雅黑" pitchFamily="34" charset="-122"/>
                <a:ea typeface="微软雅黑" pitchFamily="34" charset="-122"/>
              </a:rPr>
              <a:t>谢谢聆听</a:t>
            </a:r>
          </a:p>
        </p:txBody>
      </p:sp>
      <p:cxnSp>
        <p:nvCxnSpPr>
          <p:cNvPr id="15" name="直接连接符 14"/>
          <p:cNvCxnSpPr/>
          <p:nvPr/>
        </p:nvCxnSpPr>
        <p:spPr>
          <a:xfrm>
            <a:off x="2131412" y="2049474"/>
            <a:ext cx="48965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59832" y="2202418"/>
            <a:ext cx="300755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诚信铸造品质 创新引领未来</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2889003"/>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12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3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95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年度工作概述</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a:solidFill>
                    <a:schemeClr val="bg1"/>
                  </a:solidFill>
                  <a:latin typeface="Impact" panose="020B0806030902050204" pitchFamily="34" charset="0"/>
                  <a:ea typeface="微软雅黑" panose="020B0503020204020204" pitchFamily="34" charset="-122"/>
                </a:rPr>
                <a:t>01</a:t>
              </a:r>
            </a:p>
          </p:txBody>
        </p:sp>
      </p:grpSp>
    </p:spTree>
    <p:extLst>
      <p:ext uri="{BB962C8B-B14F-4D97-AF65-F5344CB8AC3E}">
        <p14:creationId xmlns:p14="http://schemas.microsoft.com/office/powerpoint/2010/main" val="3996814151"/>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dirty="0">
                <a:solidFill>
                  <a:schemeClr val="tx1">
                    <a:lumMod val="85000"/>
                    <a:lumOff val="15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7277" y="2106429"/>
            <a:ext cx="5303520" cy="2419988"/>
          </a:xfrm>
          <a:prstGeom prst="rect">
            <a:avLst/>
          </a:prstGeom>
        </p:spPr>
      </p:pic>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7" name="组合 6"/>
          <p:cNvGrpSpPr/>
          <p:nvPr/>
        </p:nvGrpSpPr>
        <p:grpSpPr>
          <a:xfrm>
            <a:off x="6120252" y="2139702"/>
            <a:ext cx="414516" cy="414516"/>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13" name="组合 12"/>
          <p:cNvGrpSpPr/>
          <p:nvPr/>
        </p:nvGrpSpPr>
        <p:grpSpPr>
          <a:xfrm>
            <a:off x="6120252" y="2805306"/>
            <a:ext cx="414516" cy="414516"/>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7"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8"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9"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0"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22" name="组合 21"/>
          <p:cNvGrpSpPr/>
          <p:nvPr/>
        </p:nvGrpSpPr>
        <p:grpSpPr>
          <a:xfrm>
            <a:off x="6120252" y="4101450"/>
            <a:ext cx="414516" cy="414516"/>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3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38" name="组合 37"/>
          <p:cNvGrpSpPr/>
          <p:nvPr/>
        </p:nvGrpSpPr>
        <p:grpSpPr>
          <a:xfrm>
            <a:off x="6120252" y="3453378"/>
            <a:ext cx="414516" cy="414516"/>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sp>
        <p:nvSpPr>
          <p:cNvPr id="48" name="Content Placeholder 2"/>
          <p:cNvSpPr txBox="1">
            <a:spLocks/>
          </p:cNvSpPr>
          <p:nvPr/>
        </p:nvSpPr>
        <p:spPr>
          <a:xfrm>
            <a:off x="6701076" y="2126181"/>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
        <p:nvSpPr>
          <p:cNvPr id="49" name="Content Placeholder 2"/>
          <p:cNvSpPr txBox="1">
            <a:spLocks/>
          </p:cNvSpPr>
          <p:nvPr/>
        </p:nvSpPr>
        <p:spPr>
          <a:xfrm>
            <a:off x="6701076" y="2763774"/>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
        <p:nvSpPr>
          <p:cNvPr id="50" name="Content Placeholder 2"/>
          <p:cNvSpPr txBox="1">
            <a:spLocks/>
          </p:cNvSpPr>
          <p:nvPr/>
        </p:nvSpPr>
        <p:spPr>
          <a:xfrm>
            <a:off x="6701076" y="3439857"/>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
        <p:nvSpPr>
          <p:cNvPr id="51" name="Content Placeholder 2"/>
          <p:cNvSpPr txBox="1">
            <a:spLocks/>
          </p:cNvSpPr>
          <p:nvPr/>
        </p:nvSpPr>
        <p:spPr>
          <a:xfrm>
            <a:off x="6701076" y="4083918"/>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dirty="0" smtClean="0">
                <a:solidFill>
                  <a:schemeClr val="tx1">
                    <a:lumMod val="75000"/>
                    <a:lumOff val="25000"/>
                  </a:schemeClr>
                </a:solidFill>
                <a:latin typeface="微软雅黑"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val="3483821906"/>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308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448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3" name="圆角矩形 2"/>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写内容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5"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 name="TextBox 7"/>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9" name="Freeform 5"/>
          <p:cNvSpPr>
            <a:spLocks/>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0" name="Freeform 5"/>
          <p:cNvSpPr>
            <a:spLocks/>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1" name="Freeform 5"/>
          <p:cNvSpPr>
            <a:spLocks/>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headEnd/>
            <a:tailEnd/>
          </a:ln>
          <a:effectLst>
            <a:outerShdw blurRad="127000" dist="63500" dir="66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2" name="TextBox 11"/>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smtClean="0"/>
              <a:t>添加</a:t>
            </a:r>
            <a:endParaRPr lang="en-US" altLang="zh-CN" sz="1800" b="1" dirty="0" smtClean="0"/>
          </a:p>
          <a:p>
            <a:pPr algn="ctr"/>
            <a:r>
              <a:rPr lang="zh-CN" altLang="en-US" sz="1800" b="1" dirty="0" smtClean="0"/>
              <a:t>关键字</a:t>
            </a:r>
            <a:endParaRPr lang="zh-CN" altLang="en-US" sz="1800" b="1" dirty="0"/>
          </a:p>
        </p:txBody>
      </p:sp>
      <p:sp>
        <p:nvSpPr>
          <p:cNvPr id="13" name="TextBox 12"/>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14" name="TextBox 13"/>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extLst>
      <p:ext uri="{BB962C8B-B14F-4D97-AF65-F5344CB8AC3E}">
        <p14:creationId xmlns:p14="http://schemas.microsoft.com/office/powerpoint/2010/main" val="2727308543"/>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22172" b="17447"/>
          <a:stretch/>
        </p:blipFill>
        <p:spPr>
          <a:xfrm>
            <a:off x="0" y="2037787"/>
            <a:ext cx="9144000" cy="3105714"/>
          </a:xfrm>
          <a:prstGeom prst="rect">
            <a:avLst/>
          </a:prstGeom>
        </p:spPr>
      </p:pic>
      <p:grpSp>
        <p:nvGrpSpPr>
          <p:cNvPr id="7" name="组合 6"/>
          <p:cNvGrpSpPr/>
          <p:nvPr/>
        </p:nvGrpSpPr>
        <p:grpSpPr>
          <a:xfrm rot="1534880">
            <a:off x="450109" y="2567042"/>
            <a:ext cx="992271" cy="1148109"/>
            <a:chOff x="450109" y="2513252"/>
            <a:chExt cx="992271" cy="1148109"/>
          </a:xfrm>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5" name="TextBox 4"/>
            <p:cNvSpPr txBox="1"/>
            <p:nvPr/>
          </p:nvSpPr>
          <p:spPr>
            <a:xfrm rot="20065120">
              <a:off x="535309" y="2819332"/>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403586" y="3306955"/>
            <a:ext cx="992271" cy="1148109"/>
            <a:chOff x="2385656" y="3199375"/>
            <a:chExt cx="992271" cy="1148109"/>
          </a:xfrm>
        </p:grpSpPr>
        <p:sp>
          <p:nvSpPr>
            <p:cNvPr id="13"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7" name="TextBox 16"/>
            <p:cNvSpPr txBox="1"/>
            <p:nvPr/>
          </p:nvSpPr>
          <p:spPr>
            <a:xfrm>
              <a:off x="2519628" y="3642553"/>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84638" y="1338649"/>
            <a:ext cx="992271" cy="1148109"/>
            <a:chOff x="3132595" y="1372556"/>
            <a:chExt cx="992271" cy="1148109"/>
          </a:xfrm>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8" name="TextBox 17"/>
            <p:cNvSpPr txBox="1"/>
            <p:nvPr/>
          </p:nvSpPr>
          <p:spPr>
            <a:xfrm>
              <a:off x="3236759" y="1671584"/>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847977" y="2578893"/>
            <a:ext cx="992271" cy="1148109"/>
            <a:chOff x="4856942" y="2489243"/>
            <a:chExt cx="992271" cy="1148109"/>
          </a:xfrm>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19" name="TextBox 18"/>
            <p:cNvSpPr txBox="1"/>
            <p:nvPr/>
          </p:nvSpPr>
          <p:spPr>
            <a:xfrm>
              <a:off x="4995932" y="2947465"/>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2016</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02332" y="850858"/>
            <a:ext cx="992271" cy="1148109"/>
            <a:chOff x="6300947" y="940508"/>
            <a:chExt cx="992271" cy="1148109"/>
          </a:xfrm>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0" name="TextBox 19"/>
            <p:cNvSpPr txBox="1"/>
            <p:nvPr/>
          </p:nvSpPr>
          <p:spPr>
            <a:xfrm>
              <a:off x="6413042" y="1227242"/>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2017</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7444397" y="2555040"/>
            <a:ext cx="992271" cy="1148109"/>
            <a:chOff x="7525082" y="2483320"/>
            <a:chExt cx="992271" cy="1148109"/>
          </a:xfrm>
        </p:grpSpPr>
        <p:sp>
          <p:nvSpPr>
            <p:cNvPr id="15"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a:extLst/>
          </p:spPr>
          <p:txBody>
            <a:bodyPr wrap="none" lIns="68580" tIns="34290" rIns="68580" bIns="34290" anchor="ctr"/>
            <a:lstStyle/>
            <a:p>
              <a:pPr algn="ctr"/>
              <a:endParaRPr lang="zh-CN" altLang="en-US" sz="1100" kern="0" dirty="0">
                <a:solidFill>
                  <a:srgbClr val="FFFFFF"/>
                </a:solidFill>
                <a:latin typeface="微软雅黑" pitchFamily="34" charset="-122"/>
                <a:ea typeface="微软雅黑" pitchFamily="34" charset="-122"/>
              </a:endParaRPr>
            </a:p>
          </p:txBody>
        </p:sp>
        <p:sp>
          <p:nvSpPr>
            <p:cNvPr id="21" name="TextBox 20"/>
            <p:cNvSpPr txBox="1"/>
            <p:nvPr/>
          </p:nvSpPr>
          <p:spPr>
            <a:xfrm>
              <a:off x="7628212" y="2933985"/>
              <a:ext cx="787395"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2018</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934015" y="4042231"/>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411616" y="3068944"/>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736956" y="2555335"/>
            <a:ext cx="216024" cy="216024"/>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003898" y="2256677"/>
            <a:ext cx="216024" cy="216024"/>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591147" y="2150384"/>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58462" y="2211025"/>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993526" y="4322008"/>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6" name="TextBox 35"/>
          <p:cNvSpPr txBox="1"/>
          <p:nvPr/>
        </p:nvSpPr>
        <p:spPr>
          <a:xfrm>
            <a:off x="1641598" y="2305784"/>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7" name="TextBox 36"/>
          <p:cNvSpPr txBox="1"/>
          <p:nvPr/>
        </p:nvSpPr>
        <p:spPr>
          <a:xfrm>
            <a:off x="3262613" y="2928761"/>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8" name="TextBox 37"/>
          <p:cNvSpPr txBox="1"/>
          <p:nvPr/>
        </p:nvSpPr>
        <p:spPr>
          <a:xfrm>
            <a:off x="4356128" y="1560733"/>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39" name="TextBox 38"/>
          <p:cNvSpPr txBox="1"/>
          <p:nvPr/>
        </p:nvSpPr>
        <p:spPr>
          <a:xfrm>
            <a:off x="5958333" y="2483117"/>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
        <p:nvSpPr>
          <p:cNvPr id="40" name="TextBox 39"/>
          <p:cNvSpPr txBox="1"/>
          <p:nvPr/>
        </p:nvSpPr>
        <p:spPr>
          <a:xfrm>
            <a:off x="7474246" y="1444862"/>
            <a:ext cx="1419818" cy="553998"/>
          </a:xfrm>
          <a:prstGeom prst="rect">
            <a:avLst/>
          </a:prstGeom>
          <a:noFill/>
        </p:spPr>
        <p:txBody>
          <a:bodyPr wrap="square" rtlCol="0">
            <a:spAutoFit/>
          </a:bodyPr>
          <a:lstStyle/>
          <a:p>
            <a:r>
              <a:rPr lang="zh-CN" altLang="en-US" sz="1000" dirty="0">
                <a:solidFill>
                  <a:schemeClr val="tx1">
                    <a:lumMod val="75000"/>
                    <a:lumOff val="25000"/>
                  </a:schemeClr>
                </a:solidFill>
                <a:latin typeface="微软雅黑" pitchFamily="34" charset="-122"/>
                <a:ea typeface="微软雅黑" pitchFamily="34" charset="-122"/>
              </a:rPr>
              <a:t>点击输入本栏的具体文字</a:t>
            </a:r>
            <a:r>
              <a:rPr lang="zh-CN" altLang="en-US" sz="1000" dirty="0" smtClean="0">
                <a:solidFill>
                  <a:schemeClr val="tx1">
                    <a:lumMod val="75000"/>
                    <a:lumOff val="25000"/>
                  </a:schemeClr>
                </a:solidFill>
                <a:latin typeface="微软雅黑" pitchFamily="34" charset="-122"/>
                <a:ea typeface="微软雅黑" pitchFamily="34" charset="-122"/>
              </a:rPr>
              <a:t>，请</a:t>
            </a:r>
            <a:r>
              <a:rPr lang="zh-CN" altLang="en-US" sz="1000" dirty="0">
                <a:solidFill>
                  <a:schemeClr val="tx1">
                    <a:lumMod val="75000"/>
                    <a:lumOff val="25000"/>
                  </a:schemeClr>
                </a:solidFill>
                <a:latin typeface="微软雅黑" pitchFamily="34" charset="-122"/>
                <a:ea typeface="微软雅黑" pitchFamily="34" charset="-122"/>
              </a:rPr>
              <a:t>根据您的具体内容酌情修改。</a:t>
            </a:r>
            <a:endParaRPr lang="zh-CN" altLang="en-US" sz="1000" dirty="0">
              <a:solidFill>
                <a:schemeClr val="tx1">
                  <a:lumMod val="75000"/>
                  <a:lumOff val="25000"/>
                </a:schemeClr>
              </a:solidFill>
            </a:endParaRPr>
          </a:p>
        </p:txBody>
      </p:sp>
    </p:spTree>
    <p:extLst>
      <p:ext uri="{BB962C8B-B14F-4D97-AF65-F5344CB8AC3E}">
        <p14:creationId xmlns:p14="http://schemas.microsoft.com/office/powerpoint/2010/main" val="390489765"/>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grpSp>
        <p:nvGrpSpPr>
          <p:cNvPr id="14" name="Group 66"/>
          <p:cNvGrpSpPr>
            <a:grpSpLocks/>
          </p:cNvGrpSpPr>
          <p:nvPr/>
        </p:nvGrpSpPr>
        <p:grpSpPr bwMode="auto">
          <a:xfrm>
            <a:off x="395641" y="986284"/>
            <a:ext cx="4453517" cy="3745706"/>
            <a:chOff x="720" y="839"/>
            <a:chExt cx="3740" cy="3146"/>
          </a:xfrm>
          <a:solidFill>
            <a:schemeClr val="bg1">
              <a:lumMod val="75000"/>
            </a:schemeClr>
          </a:solidFill>
        </p:grpSpPr>
        <p:sp>
          <p:nvSpPr>
            <p:cNvPr id="15"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headEnd/>
              <a:tailEnd/>
            </a:ln>
          </p:spPr>
          <p:txBody>
            <a:bodyPr/>
            <a:lstStyle/>
            <a:p>
              <a:endParaRPr lang="zh-CN" altLang="en-US"/>
            </a:p>
          </p:txBody>
        </p:sp>
        <p:sp>
          <p:nvSpPr>
            <p:cNvPr id="16"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headEnd/>
              <a:tailEnd/>
            </a:ln>
          </p:spPr>
          <p:txBody>
            <a:bodyPr/>
            <a:lstStyle/>
            <a:p>
              <a:endParaRPr lang="zh-CN" altLang="en-US"/>
            </a:p>
          </p:txBody>
        </p:sp>
        <p:sp>
          <p:nvSpPr>
            <p:cNvPr id="17"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headEnd/>
              <a:tailEnd/>
            </a:ln>
          </p:spPr>
          <p:txBody>
            <a:bodyPr/>
            <a:lstStyle/>
            <a:p>
              <a:endParaRPr lang="zh-CN" altLang="en-US"/>
            </a:p>
          </p:txBody>
        </p:sp>
        <p:sp>
          <p:nvSpPr>
            <p:cNvPr id="18"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headEnd/>
              <a:tailEnd/>
            </a:ln>
          </p:spPr>
          <p:txBody>
            <a:bodyPr/>
            <a:lstStyle/>
            <a:p>
              <a:endParaRPr lang="zh-CN" altLang="en-US"/>
            </a:p>
          </p:txBody>
        </p:sp>
        <p:sp>
          <p:nvSpPr>
            <p:cNvPr id="19"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headEnd/>
              <a:tailEnd/>
            </a:ln>
          </p:spPr>
          <p:txBody>
            <a:bodyPr/>
            <a:lstStyle/>
            <a:p>
              <a:endParaRPr lang="zh-CN" altLang="en-US"/>
            </a:p>
          </p:txBody>
        </p:sp>
        <p:sp>
          <p:nvSpPr>
            <p:cNvPr id="32"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headEnd/>
              <a:tailEnd/>
            </a:ln>
          </p:spPr>
          <p:txBody>
            <a:bodyPr/>
            <a:lstStyle/>
            <a:p>
              <a:endParaRPr lang="zh-CN" altLang="en-US"/>
            </a:p>
          </p:txBody>
        </p:sp>
        <p:sp>
          <p:nvSpPr>
            <p:cNvPr id="33"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headEnd/>
              <a:tailEnd/>
            </a:ln>
          </p:spPr>
          <p:txBody>
            <a:bodyPr/>
            <a:lstStyle/>
            <a:p>
              <a:endParaRPr lang="zh-CN" altLang="en-US"/>
            </a:p>
          </p:txBody>
        </p:sp>
        <p:sp>
          <p:nvSpPr>
            <p:cNvPr id="34"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headEnd/>
              <a:tailEnd/>
            </a:ln>
          </p:spPr>
          <p:txBody>
            <a:bodyPr/>
            <a:lstStyle/>
            <a:p>
              <a:endParaRPr lang="zh-CN" altLang="en-US"/>
            </a:p>
          </p:txBody>
        </p:sp>
        <p:sp>
          <p:nvSpPr>
            <p:cNvPr id="35"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headEnd/>
              <a:tailEnd/>
            </a:ln>
          </p:spPr>
          <p:txBody>
            <a:bodyPr/>
            <a:lstStyle/>
            <a:p>
              <a:endParaRPr lang="zh-CN" altLang="en-US"/>
            </a:p>
          </p:txBody>
        </p:sp>
        <p:sp>
          <p:nvSpPr>
            <p:cNvPr id="36"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headEnd/>
              <a:tailEnd/>
            </a:ln>
          </p:spPr>
          <p:txBody>
            <a:bodyPr/>
            <a:lstStyle/>
            <a:p>
              <a:endParaRPr lang="zh-CN" altLang="en-US"/>
            </a:p>
          </p:txBody>
        </p:sp>
        <p:sp>
          <p:nvSpPr>
            <p:cNvPr id="37"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headEnd/>
              <a:tailEnd/>
            </a:ln>
          </p:spPr>
          <p:txBody>
            <a:bodyPr/>
            <a:lstStyle/>
            <a:p>
              <a:endParaRPr lang="zh-CN" altLang="en-US"/>
            </a:p>
          </p:txBody>
        </p:sp>
        <p:sp>
          <p:nvSpPr>
            <p:cNvPr id="38"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headEnd/>
              <a:tailEnd/>
            </a:ln>
          </p:spPr>
          <p:txBody>
            <a:bodyPr/>
            <a:lstStyle/>
            <a:p>
              <a:endParaRPr lang="zh-CN" altLang="en-US"/>
            </a:p>
          </p:txBody>
        </p:sp>
        <p:sp>
          <p:nvSpPr>
            <p:cNvPr id="39"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headEnd/>
              <a:tailEnd/>
            </a:ln>
          </p:spPr>
          <p:txBody>
            <a:bodyPr/>
            <a:lstStyle/>
            <a:p>
              <a:endParaRPr lang="zh-CN" altLang="en-US"/>
            </a:p>
          </p:txBody>
        </p:sp>
        <p:sp>
          <p:nvSpPr>
            <p:cNvPr id="40"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headEnd/>
              <a:tailEnd/>
            </a:ln>
          </p:spPr>
          <p:txBody>
            <a:bodyPr/>
            <a:lstStyle/>
            <a:p>
              <a:endParaRPr lang="zh-CN" altLang="en-US"/>
            </a:p>
          </p:txBody>
        </p:sp>
        <p:sp>
          <p:nvSpPr>
            <p:cNvPr id="41"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headEnd/>
              <a:tailEnd/>
            </a:ln>
          </p:spPr>
          <p:txBody>
            <a:bodyPr/>
            <a:lstStyle/>
            <a:p>
              <a:endParaRPr lang="zh-CN" altLang="en-US"/>
            </a:p>
          </p:txBody>
        </p:sp>
        <p:sp>
          <p:nvSpPr>
            <p:cNvPr id="42"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headEnd/>
              <a:tailEnd/>
            </a:ln>
          </p:spPr>
          <p:txBody>
            <a:bodyPr/>
            <a:lstStyle/>
            <a:p>
              <a:endParaRPr lang="zh-CN" altLang="en-US"/>
            </a:p>
          </p:txBody>
        </p:sp>
        <p:sp>
          <p:nvSpPr>
            <p:cNvPr id="43"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headEnd/>
              <a:tailEnd/>
            </a:ln>
          </p:spPr>
          <p:txBody>
            <a:bodyPr/>
            <a:lstStyle/>
            <a:p>
              <a:endParaRPr lang="zh-CN" altLang="en-US"/>
            </a:p>
          </p:txBody>
        </p:sp>
        <p:sp>
          <p:nvSpPr>
            <p:cNvPr id="44"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headEnd/>
              <a:tailEnd/>
            </a:ln>
          </p:spPr>
          <p:txBody>
            <a:bodyPr/>
            <a:lstStyle/>
            <a:p>
              <a:endParaRPr lang="zh-CN" altLang="en-US"/>
            </a:p>
          </p:txBody>
        </p:sp>
        <p:sp>
          <p:nvSpPr>
            <p:cNvPr id="45"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headEnd/>
              <a:tailEnd/>
            </a:ln>
          </p:spPr>
          <p:txBody>
            <a:bodyPr/>
            <a:lstStyle/>
            <a:p>
              <a:endParaRPr lang="zh-CN" altLang="en-US"/>
            </a:p>
          </p:txBody>
        </p:sp>
        <p:sp>
          <p:nvSpPr>
            <p:cNvPr id="46"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headEnd/>
              <a:tailEnd/>
            </a:ln>
          </p:spPr>
          <p:txBody>
            <a:bodyPr/>
            <a:lstStyle/>
            <a:p>
              <a:endParaRPr lang="zh-CN" altLang="en-US"/>
            </a:p>
          </p:txBody>
        </p:sp>
        <p:sp>
          <p:nvSpPr>
            <p:cNvPr id="47"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headEnd/>
              <a:tailEnd/>
            </a:ln>
          </p:spPr>
          <p:txBody>
            <a:bodyPr/>
            <a:lstStyle/>
            <a:p>
              <a:endParaRPr lang="zh-CN" altLang="en-US"/>
            </a:p>
          </p:txBody>
        </p:sp>
        <p:sp>
          <p:nvSpPr>
            <p:cNvPr id="48"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headEnd/>
              <a:tailEnd/>
            </a:ln>
          </p:spPr>
          <p:txBody>
            <a:bodyPr/>
            <a:lstStyle/>
            <a:p>
              <a:endParaRPr lang="zh-CN" altLang="en-US"/>
            </a:p>
          </p:txBody>
        </p:sp>
        <p:sp>
          <p:nvSpPr>
            <p:cNvPr id="49"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headEnd/>
              <a:tailEnd/>
            </a:ln>
          </p:spPr>
          <p:txBody>
            <a:bodyPr/>
            <a:lstStyle/>
            <a:p>
              <a:endParaRPr lang="zh-CN" altLang="en-US"/>
            </a:p>
          </p:txBody>
        </p:sp>
        <p:sp>
          <p:nvSpPr>
            <p:cNvPr id="50"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headEnd/>
              <a:tailEnd/>
            </a:ln>
          </p:spPr>
          <p:txBody>
            <a:bodyPr/>
            <a:lstStyle/>
            <a:p>
              <a:endParaRPr lang="zh-CN" altLang="en-US"/>
            </a:p>
          </p:txBody>
        </p:sp>
        <p:sp>
          <p:nvSpPr>
            <p:cNvPr id="51"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headEnd/>
              <a:tailEnd/>
            </a:ln>
          </p:spPr>
          <p:txBody>
            <a:bodyPr/>
            <a:lstStyle/>
            <a:p>
              <a:endParaRPr lang="zh-CN" altLang="en-US"/>
            </a:p>
          </p:txBody>
        </p:sp>
        <p:sp>
          <p:nvSpPr>
            <p:cNvPr id="52"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headEnd/>
              <a:tailEnd/>
            </a:ln>
          </p:spPr>
          <p:txBody>
            <a:bodyPr/>
            <a:lstStyle/>
            <a:p>
              <a:endParaRPr lang="zh-CN" altLang="en-US"/>
            </a:p>
          </p:txBody>
        </p:sp>
        <p:sp>
          <p:nvSpPr>
            <p:cNvPr id="53"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headEnd/>
              <a:tailEnd/>
            </a:ln>
          </p:spPr>
          <p:txBody>
            <a:bodyPr/>
            <a:lstStyle/>
            <a:p>
              <a:endParaRPr lang="zh-CN" altLang="en-US"/>
            </a:p>
          </p:txBody>
        </p:sp>
        <p:sp>
          <p:nvSpPr>
            <p:cNvPr id="54"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headEnd/>
              <a:tailEnd/>
            </a:ln>
          </p:spPr>
          <p:txBody>
            <a:bodyPr/>
            <a:lstStyle/>
            <a:p>
              <a:endParaRPr lang="zh-CN" altLang="en-US"/>
            </a:p>
          </p:txBody>
        </p:sp>
        <p:sp>
          <p:nvSpPr>
            <p:cNvPr id="55"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56"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headEnd/>
              <a:tailEnd/>
            </a:ln>
          </p:spPr>
          <p:txBody>
            <a:bodyPr/>
            <a:lstStyle/>
            <a:p>
              <a:endParaRPr lang="zh-CN" altLang="en-US"/>
            </a:p>
          </p:txBody>
        </p:sp>
        <p:sp>
          <p:nvSpPr>
            <p:cNvPr id="57"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headEnd/>
              <a:tailEnd/>
            </a:ln>
          </p:spPr>
          <p:txBody>
            <a:bodyPr/>
            <a:lstStyle/>
            <a:p>
              <a:endParaRPr lang="zh-CN" altLang="en-US"/>
            </a:p>
          </p:txBody>
        </p:sp>
        <p:sp>
          <p:nvSpPr>
            <p:cNvPr id="58"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headEnd/>
              <a:tailEnd/>
            </a:ln>
          </p:spPr>
          <p:txBody>
            <a:bodyPr/>
            <a:lstStyle/>
            <a:p>
              <a:endParaRPr lang="zh-CN" altLang="en-US"/>
            </a:p>
          </p:txBody>
        </p:sp>
        <p:sp>
          <p:nvSpPr>
            <p:cNvPr id="59"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headEnd/>
              <a:tailEnd/>
            </a:ln>
          </p:spPr>
          <p:txBody>
            <a:bodyPr/>
            <a:lstStyle/>
            <a:p>
              <a:endParaRPr lang="zh-CN" altLang="en-US"/>
            </a:p>
          </p:txBody>
        </p:sp>
        <p:sp>
          <p:nvSpPr>
            <p:cNvPr id="60"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headEnd/>
              <a:tailEnd/>
            </a:ln>
          </p:spPr>
          <p:txBody>
            <a:bodyPr/>
            <a:lstStyle/>
            <a:p>
              <a:endParaRPr lang="zh-CN" altLang="en-US"/>
            </a:p>
          </p:txBody>
        </p:sp>
        <p:sp>
          <p:nvSpPr>
            <p:cNvPr id="61"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62"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headEnd/>
              <a:tailEnd/>
            </a:ln>
          </p:spPr>
          <p:txBody>
            <a:bodyPr/>
            <a:lstStyle/>
            <a:p>
              <a:endParaRPr lang="zh-CN" altLang="en-US"/>
            </a:p>
          </p:txBody>
        </p:sp>
        <p:sp>
          <p:nvSpPr>
            <p:cNvPr id="63"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headEnd/>
              <a:tailEnd/>
            </a:ln>
          </p:spPr>
          <p:txBody>
            <a:bodyPr/>
            <a:lstStyle/>
            <a:p>
              <a:endParaRPr lang="zh-CN" altLang="en-US"/>
            </a:p>
          </p:txBody>
        </p:sp>
        <p:sp>
          <p:nvSpPr>
            <p:cNvPr id="64"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headEnd/>
              <a:tailEnd/>
            </a:ln>
          </p:spPr>
          <p:txBody>
            <a:bodyPr/>
            <a:lstStyle/>
            <a:p>
              <a:endParaRPr lang="zh-CN" altLang="en-US"/>
            </a:p>
          </p:txBody>
        </p:sp>
        <p:sp>
          <p:nvSpPr>
            <p:cNvPr id="65"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headEnd/>
              <a:tailEnd/>
            </a:ln>
          </p:spPr>
          <p:txBody>
            <a:bodyPr/>
            <a:lstStyle/>
            <a:p>
              <a:endParaRPr lang="zh-CN" altLang="en-US"/>
            </a:p>
          </p:txBody>
        </p:sp>
        <p:sp>
          <p:nvSpPr>
            <p:cNvPr id="66"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headEnd/>
              <a:tailEnd/>
            </a:ln>
          </p:spPr>
          <p:txBody>
            <a:bodyPr/>
            <a:lstStyle/>
            <a:p>
              <a:endParaRPr lang="zh-CN" altLang="en-US"/>
            </a:p>
          </p:txBody>
        </p:sp>
        <p:sp>
          <p:nvSpPr>
            <p:cNvPr id="67"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headEnd/>
              <a:tailEnd/>
            </a:ln>
          </p:spPr>
          <p:txBody>
            <a:bodyPr/>
            <a:lstStyle/>
            <a:p>
              <a:endParaRPr lang="zh-CN" altLang="en-US"/>
            </a:p>
          </p:txBody>
        </p:sp>
        <p:sp>
          <p:nvSpPr>
            <p:cNvPr id="68"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headEnd/>
              <a:tailEnd/>
            </a:ln>
          </p:spPr>
          <p:txBody>
            <a:bodyPr/>
            <a:lstStyle/>
            <a:p>
              <a:endParaRPr lang="zh-CN" altLang="en-US"/>
            </a:p>
          </p:txBody>
        </p:sp>
        <p:sp>
          <p:nvSpPr>
            <p:cNvPr id="69"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headEnd/>
              <a:tailEnd/>
            </a:ln>
          </p:spPr>
          <p:txBody>
            <a:bodyPr/>
            <a:lstStyle/>
            <a:p>
              <a:endParaRPr lang="zh-CN" altLang="en-US"/>
            </a:p>
          </p:txBody>
        </p:sp>
        <p:sp>
          <p:nvSpPr>
            <p:cNvPr id="70"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headEnd/>
              <a:tailEnd/>
            </a:ln>
          </p:spPr>
          <p:txBody>
            <a:bodyPr/>
            <a:lstStyle/>
            <a:p>
              <a:endParaRPr lang="zh-CN" altLang="en-US"/>
            </a:p>
          </p:txBody>
        </p:sp>
        <p:sp>
          <p:nvSpPr>
            <p:cNvPr id="71"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headEnd/>
              <a:tailEnd/>
            </a:ln>
          </p:spPr>
          <p:txBody>
            <a:bodyPr/>
            <a:lstStyle/>
            <a:p>
              <a:endParaRPr lang="zh-CN" altLang="en-US"/>
            </a:p>
          </p:txBody>
        </p:sp>
        <p:sp>
          <p:nvSpPr>
            <p:cNvPr id="72"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headEnd/>
              <a:tailEnd/>
            </a:ln>
          </p:spPr>
          <p:txBody>
            <a:bodyPr/>
            <a:lstStyle/>
            <a:p>
              <a:endParaRPr lang="zh-CN" altLang="en-US"/>
            </a:p>
          </p:txBody>
        </p:sp>
        <p:sp>
          <p:nvSpPr>
            <p:cNvPr id="73"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headEnd/>
              <a:tailEnd/>
            </a:ln>
          </p:spPr>
          <p:txBody>
            <a:bodyPr/>
            <a:lstStyle/>
            <a:p>
              <a:endParaRPr lang="zh-CN" altLang="en-US"/>
            </a:p>
          </p:txBody>
        </p:sp>
        <p:sp>
          <p:nvSpPr>
            <p:cNvPr id="74"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headEnd/>
              <a:tailEnd/>
            </a:ln>
          </p:spPr>
          <p:txBody>
            <a:bodyPr/>
            <a:lstStyle/>
            <a:p>
              <a:endParaRPr lang="zh-CN" altLang="en-US"/>
            </a:p>
          </p:txBody>
        </p:sp>
        <p:sp>
          <p:nvSpPr>
            <p:cNvPr id="75"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headEnd/>
              <a:tailEnd/>
            </a:ln>
          </p:spPr>
          <p:txBody>
            <a:bodyPr/>
            <a:lstStyle/>
            <a:p>
              <a:endParaRPr lang="zh-CN" altLang="en-US"/>
            </a:p>
          </p:txBody>
        </p:sp>
        <p:sp>
          <p:nvSpPr>
            <p:cNvPr id="76"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headEnd/>
              <a:tailEnd/>
            </a:ln>
          </p:spPr>
          <p:txBody>
            <a:bodyPr/>
            <a:lstStyle/>
            <a:p>
              <a:endParaRPr lang="zh-CN" altLang="en-US"/>
            </a:p>
          </p:txBody>
        </p:sp>
        <p:sp>
          <p:nvSpPr>
            <p:cNvPr id="77"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headEnd/>
              <a:tailEnd/>
            </a:ln>
          </p:spPr>
          <p:txBody>
            <a:bodyPr/>
            <a:lstStyle/>
            <a:p>
              <a:endParaRPr lang="zh-CN" altLang="en-US"/>
            </a:p>
          </p:txBody>
        </p:sp>
        <p:sp>
          <p:nvSpPr>
            <p:cNvPr id="78"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headEnd/>
              <a:tailEnd/>
            </a:ln>
          </p:spPr>
          <p:txBody>
            <a:bodyPr/>
            <a:lstStyle/>
            <a:p>
              <a:endParaRPr lang="zh-CN" altLang="en-US"/>
            </a:p>
          </p:txBody>
        </p:sp>
        <p:sp>
          <p:nvSpPr>
            <p:cNvPr id="79"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headEnd/>
              <a:tailEnd/>
            </a:ln>
          </p:spPr>
          <p:txBody>
            <a:bodyPr/>
            <a:lstStyle/>
            <a:p>
              <a:endParaRPr lang="zh-CN" altLang="en-US"/>
            </a:p>
          </p:txBody>
        </p:sp>
        <p:sp>
          <p:nvSpPr>
            <p:cNvPr id="80"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headEnd/>
              <a:tailEnd/>
            </a:ln>
          </p:spPr>
          <p:txBody>
            <a:bodyPr/>
            <a:lstStyle/>
            <a:p>
              <a:endParaRPr lang="zh-CN" altLang="en-US"/>
            </a:p>
          </p:txBody>
        </p:sp>
        <p:sp>
          <p:nvSpPr>
            <p:cNvPr id="81"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headEnd/>
              <a:tailEnd/>
            </a:ln>
          </p:spPr>
          <p:txBody>
            <a:bodyPr/>
            <a:lstStyle/>
            <a:p>
              <a:endParaRPr lang="zh-CN" altLang="en-US"/>
            </a:p>
          </p:txBody>
        </p:sp>
        <p:sp>
          <p:nvSpPr>
            <p:cNvPr id="82"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headEnd/>
              <a:tailEnd/>
            </a:ln>
          </p:spPr>
          <p:txBody>
            <a:bodyPr/>
            <a:lstStyle/>
            <a:p>
              <a:endParaRPr lang="zh-CN" altLang="en-US"/>
            </a:p>
          </p:txBody>
        </p:sp>
        <p:sp>
          <p:nvSpPr>
            <p:cNvPr id="83"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headEnd/>
              <a:tailEnd/>
            </a:ln>
          </p:spPr>
          <p:txBody>
            <a:bodyPr/>
            <a:lstStyle/>
            <a:p>
              <a:endParaRPr lang="zh-CN" altLang="en-US"/>
            </a:p>
          </p:txBody>
        </p:sp>
        <p:sp>
          <p:nvSpPr>
            <p:cNvPr id="84"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headEnd/>
              <a:tailEnd/>
            </a:ln>
          </p:spPr>
          <p:txBody>
            <a:bodyPr/>
            <a:lstStyle/>
            <a:p>
              <a:endParaRPr lang="zh-CN" altLang="en-US"/>
            </a:p>
          </p:txBody>
        </p:sp>
        <p:sp>
          <p:nvSpPr>
            <p:cNvPr id="85"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headEnd/>
              <a:tailEnd/>
            </a:ln>
          </p:spPr>
          <p:txBody>
            <a:bodyPr/>
            <a:lstStyle/>
            <a:p>
              <a:endParaRPr lang="zh-CN" altLang="en-US"/>
            </a:p>
          </p:txBody>
        </p:sp>
        <p:sp>
          <p:nvSpPr>
            <p:cNvPr id="86"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headEnd/>
              <a:tailEnd/>
            </a:ln>
          </p:spPr>
          <p:txBody>
            <a:bodyPr/>
            <a:lstStyle/>
            <a:p>
              <a:endParaRPr lang="zh-CN" altLang="en-US"/>
            </a:p>
          </p:txBody>
        </p:sp>
        <p:sp>
          <p:nvSpPr>
            <p:cNvPr id="87"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headEnd/>
              <a:tailEnd/>
            </a:ln>
          </p:spPr>
          <p:txBody>
            <a:bodyPr/>
            <a:lstStyle/>
            <a:p>
              <a:endParaRPr lang="zh-CN" altLang="en-US"/>
            </a:p>
          </p:txBody>
        </p:sp>
        <p:sp>
          <p:nvSpPr>
            <p:cNvPr id="88"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headEnd/>
              <a:tailEnd/>
            </a:ln>
          </p:spPr>
          <p:txBody>
            <a:bodyPr/>
            <a:lstStyle/>
            <a:p>
              <a:endParaRPr lang="zh-CN" altLang="en-US"/>
            </a:p>
          </p:txBody>
        </p:sp>
      </p:grpSp>
      <p:sp>
        <p:nvSpPr>
          <p:cNvPr id="89" name="Freeform 78"/>
          <p:cNvSpPr>
            <a:spLocks/>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0" name="Freeform 92"/>
          <p:cNvSpPr>
            <a:spLocks/>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1" name="Freeform 100"/>
          <p:cNvSpPr>
            <a:spLocks/>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2" name="Freeform 82"/>
          <p:cNvSpPr>
            <a:spLocks/>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headEnd/>
            <a:tailEnd/>
          </a:ln>
          <a:effectLst>
            <a:outerShdw blurRad="50800" dist="38100" dir="5400000" algn="t" rotWithShape="0">
              <a:prstClr val="black">
                <a:alpha val="40000"/>
              </a:prstClr>
            </a:outerShdw>
          </a:effectLst>
        </p:spPr>
        <p:txBody>
          <a:bodyPr lIns="68567" tIns="34284" rIns="68567" bIns="34284"/>
          <a:lstStyle/>
          <a:p>
            <a:endParaRPr lang="zh-CN" altLang="en-US"/>
          </a:p>
        </p:txBody>
      </p:sp>
      <p:cxnSp>
        <p:nvCxnSpPr>
          <p:cNvPr id="93" name="直接连接符 92"/>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102" name="矩形 101"/>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103" name="矩形 102"/>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104" name="矩形 103"/>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105" name="矩形标注 104"/>
          <p:cNvSpPr/>
          <p:nvPr/>
        </p:nvSpPr>
        <p:spPr>
          <a:xfrm>
            <a:off x="6607141" y="1498393"/>
            <a:ext cx="1957258" cy="3017573"/>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06" name="TextBox 105"/>
          <p:cNvSpPr txBox="1"/>
          <p:nvPr/>
        </p:nvSpPr>
        <p:spPr>
          <a:xfrm>
            <a:off x="6781196" y="1660770"/>
            <a:ext cx="1656184" cy="2639172"/>
          </a:xfrm>
          <a:prstGeom prst="rect">
            <a:avLst/>
          </a:prstGeom>
          <a:noFill/>
        </p:spPr>
        <p:txBody>
          <a:bodyPr wrap="square" lIns="68567" tIns="34284" rIns="68567" bIns="34284" rtlCol="0">
            <a:spAutoFit/>
          </a:bodyPr>
          <a:lstStyle/>
          <a:p>
            <a:pPr algn="just">
              <a:lnSpc>
                <a:spcPct val="200000"/>
              </a:lnSpc>
            </a:pPr>
            <a:r>
              <a:rPr lang="zh-CN" altLang="en-US" sz="1200" b="1" dirty="0" smtClean="0">
                <a:solidFill>
                  <a:schemeClr val="bg1"/>
                </a:solidFill>
                <a:latin typeface="微软雅黑" pitchFamily="34" charset="-122"/>
                <a:ea typeface="微软雅黑" pitchFamily="34" charset="-122"/>
              </a:rPr>
              <a:t>所有省份可任意编辑</a:t>
            </a:r>
            <a:endParaRPr lang="en-US" altLang="zh-CN" sz="1100" b="1" dirty="0" smtClean="0">
              <a:solidFill>
                <a:schemeClr val="bg1"/>
              </a:solidFill>
              <a:latin typeface="微软雅黑" pitchFamily="34" charset="-122"/>
              <a:ea typeface="微软雅黑" pitchFamily="34" charset="-122"/>
            </a:endParaRPr>
          </a:p>
          <a:p>
            <a:pPr algn="just">
              <a:lnSpc>
                <a:spcPct val="130000"/>
              </a:lnSpc>
            </a:pPr>
            <a:r>
              <a:rPr lang="zh-CN" altLang="en-US" sz="1000" dirty="0" smtClean="0">
                <a:solidFill>
                  <a:schemeClr val="bg1"/>
                </a:solidFill>
                <a:latin typeface="微软雅黑" pitchFamily="34" charset="-122"/>
                <a:ea typeface="微软雅黑" pitchFamily="34" charset="-122"/>
              </a:rPr>
              <a:t>您</a:t>
            </a:r>
            <a:r>
              <a:rPr lang="zh-CN" altLang="en-US" sz="1000" dirty="0">
                <a:solidFill>
                  <a:schemeClr val="bg1"/>
                </a:solidFill>
                <a:latin typeface="微软雅黑" pitchFamily="34" charset="-122"/>
                <a:ea typeface="微软雅黑" pitchFamily="34" charset="-122"/>
              </a:rPr>
              <a:t>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bg1"/>
              </a:solidFill>
              <a:latin typeface="微软雅黑" pitchFamily="34" charset="-122"/>
              <a:ea typeface="微软雅黑" pitchFamily="34" charset="-122"/>
            </a:endParaRPr>
          </a:p>
          <a:p>
            <a:pPr algn="just">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3779177265"/>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23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dirty="0" smtClean="0">
                <a:solidFill>
                  <a:schemeClr val="tx1">
                    <a:lumMod val="75000"/>
                    <a:lumOff val="25000"/>
                  </a:schemeClr>
                </a:solidFill>
                <a:latin typeface="微软雅黑" pitchFamily="34" charset="-122"/>
              </a:rPr>
              <a:t>点击添加表述内容标题</a:t>
            </a:r>
            <a:endParaRPr lang="zh-CN" altLang="en-US" b="1" dirty="0">
              <a:solidFill>
                <a:schemeClr val="tx1">
                  <a:lumMod val="75000"/>
                  <a:lumOff val="25000"/>
                </a:schemeClr>
              </a:solidFill>
              <a:latin typeface="微软雅黑" pitchFamily="34" charset="-122"/>
            </a:endParaRPr>
          </a:p>
        </p:txBody>
      </p:sp>
      <p:grpSp>
        <p:nvGrpSpPr>
          <p:cNvPr id="36" name="组合 34"/>
          <p:cNvGrpSpPr>
            <a:grpSpLocks/>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a:grpSpLocks/>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a:grpSpLocks/>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a:grpSpLocks/>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headEnd/>
              <a:tailEnd/>
            </a:ln>
            <a:effectLst>
              <a:outerShdw blurRad="101600" dist="38100" dir="8100000" algn="tr" rotWithShape="0">
                <a:prstClr val="black">
                  <a:alpha val="40000"/>
                </a:prstClr>
              </a:outerShdw>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latin typeface="微软雅黑" pitchFamily="34" charset="-122"/>
              </a:rPr>
              <a:t>添加标题内容</a:t>
            </a:r>
            <a:endParaRPr lang="en-US" altLang="zh-CN" sz="1400" b="1" dirty="0">
              <a:latin typeface="微软雅黑" pitchFamily="34" charset="-122"/>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solidFill>
                  <a:schemeClr val="accent3"/>
                </a:solidFill>
                <a:latin typeface="微软雅黑" pitchFamily="34" charset="-122"/>
              </a:rPr>
              <a:t>添加标题内容</a:t>
            </a:r>
            <a:endParaRPr lang="en-US" altLang="zh-CN" sz="1400" b="1" dirty="0">
              <a:solidFill>
                <a:schemeClr val="accent3"/>
              </a:solidFill>
              <a:latin typeface="微软雅黑"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None/>
            </a:pPr>
            <a:r>
              <a:rPr lang="zh-CN" altLang="en-US" sz="1400" b="1" dirty="0">
                <a:solidFill>
                  <a:schemeClr val="accent2"/>
                </a:solidFill>
                <a:latin typeface="微软雅黑" pitchFamily="34" charset="-122"/>
              </a:rPr>
              <a:t>添加标题内容</a:t>
            </a:r>
            <a:endParaRPr lang="en-US" altLang="zh-CN" sz="1400" b="1" dirty="0">
              <a:solidFill>
                <a:schemeClr val="accent2"/>
              </a:solidFill>
              <a:latin typeface="微软雅黑"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None/>
            </a:pPr>
            <a:r>
              <a:rPr lang="zh-CN" altLang="en-US" sz="1400" b="1" dirty="0">
                <a:solidFill>
                  <a:schemeClr val="accent4"/>
                </a:solidFill>
                <a:latin typeface="微软雅黑" pitchFamily="34" charset="-122"/>
              </a:rPr>
              <a:t>添加标题内容</a:t>
            </a:r>
            <a:endParaRPr lang="en-US" altLang="zh-CN" sz="1400" b="1" dirty="0">
              <a:solidFill>
                <a:schemeClr val="accent4"/>
              </a:solidFill>
              <a:latin typeface="微软雅黑"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6" name="TextBox 55"/>
          <p:cNvSpPr txBox="1"/>
          <p:nvPr/>
        </p:nvSpPr>
        <p:spPr>
          <a:xfrm>
            <a:off x="823322" y="205624"/>
            <a:ext cx="2236510" cy="400110"/>
          </a:xfrm>
          <a:prstGeom prst="rect">
            <a:avLst/>
          </a:prstGeom>
          <a:noFill/>
        </p:spPr>
        <p:txBody>
          <a:bodyPr wrap="none" rtlCol="0">
            <a:spAutoFit/>
          </a:bodyPr>
          <a:lstStyle/>
          <a:p>
            <a:r>
              <a:rPr lang="zh-CN" altLang="en-US" sz="2000" b="1" dirty="0" smtClean="0">
                <a:solidFill>
                  <a:schemeClr val="tx1">
                    <a:lumMod val="75000"/>
                    <a:lumOff val="25000"/>
                  </a:schemeClr>
                </a:solidFill>
                <a:latin typeface="微软雅黑" pitchFamily="34" charset="-122"/>
                <a:ea typeface="微软雅黑" pitchFamily="34" charset="-122"/>
              </a:rPr>
              <a:t>点击添加标题文本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92319310"/>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ppt_x,ppt_y</p:attrName>
                                        </p:attrNameLst>
                                      </p:cBhvr>
                                      <p:rCtr x="-15400" y="6000"/>
                                    </p:animMotion>
                                  </p:childTnLst>
                                </p:cTn>
                              </p:par>
                            </p:childTnLst>
                          </p:cTn>
                        </p:par>
                        <p:par>
                          <p:cTn id="33" fill="hold">
                            <p:stCondLst>
                              <p:cond delay="2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2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3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工作完成情况</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itchFamily="34" charset="-122"/>
                <a:ea typeface="微软雅黑" pitchFamily="34" charset="-122"/>
              </a:rPr>
              <a:t>详细内容</a:t>
            </a:r>
            <a:r>
              <a:rPr lang="en-US" altLang="zh-CN" sz="1200" dirty="0">
                <a:solidFill>
                  <a:schemeClr val="tx1">
                    <a:lumMod val="75000"/>
                    <a:lumOff val="25000"/>
                  </a:schemeClr>
                </a:solidFill>
                <a:latin typeface="微软雅黑" pitchFamily="34" charset="-122"/>
                <a:ea typeface="微软雅黑" pitchFamily="34" charset="-122"/>
              </a:rPr>
              <a:t>……</a:t>
            </a:r>
            <a:r>
              <a:rPr lang="zh-CN" altLang="en-US" sz="1200" dirty="0">
                <a:solidFill>
                  <a:schemeClr val="tx1">
                    <a:lumMod val="75000"/>
                    <a:lumOff val="25000"/>
                  </a:schemeClr>
                </a:solidFill>
                <a:latin typeface="微软雅黑" pitchFamily="34" charset="-122"/>
                <a:ea typeface="微软雅黑" pitchFamily="34" charset="-122"/>
              </a:rPr>
              <a:t>点击输入本栏的具体文字，简明扼要的说明分项内容，此为概念图解，请根据您的具体内容酌情修改</a:t>
            </a:r>
            <a:r>
              <a:rPr lang="zh-CN" altLang="en-US" sz="1200" dirty="0" smtClean="0">
                <a:solidFill>
                  <a:schemeClr val="tx1">
                    <a:lumMod val="75000"/>
                    <a:lumOff val="25000"/>
                  </a:schemeClr>
                </a:solidFill>
                <a:latin typeface="微软雅黑" pitchFamily="34" charset="-122"/>
                <a:ea typeface="微软雅黑" pitchFamily="34" charset="-122"/>
              </a:rPr>
              <a:t>。点击</a:t>
            </a:r>
            <a:r>
              <a:rPr lang="zh-CN" altLang="en-US" sz="1200" dirty="0">
                <a:solidFill>
                  <a:schemeClr val="tx1">
                    <a:lumMod val="75000"/>
                    <a:lumOff val="25000"/>
                  </a:schemeClr>
                </a:solidFill>
                <a:latin typeface="微软雅黑" pitchFamily="34" charset="-122"/>
                <a:ea typeface="微软雅黑" pitchFamily="34" charset="-122"/>
              </a:rPr>
              <a:t>输入本栏的具体文字，简明扼要的说明分项内容</a:t>
            </a:r>
            <a:r>
              <a:rPr lang="zh-CN" altLang="en-US" sz="1200" dirty="0" smtClean="0">
                <a:solidFill>
                  <a:schemeClr val="tx1">
                    <a:lumMod val="75000"/>
                    <a:lumOff val="25000"/>
                  </a:schemeClr>
                </a:solidFill>
                <a:latin typeface="微软雅黑" pitchFamily="34" charset="-122"/>
                <a:ea typeface="微软雅黑" pitchFamily="34" charset="-122"/>
              </a:rPr>
              <a:t>，请</a:t>
            </a:r>
            <a:r>
              <a:rPr lang="zh-CN" altLang="en-US" sz="1200" dirty="0">
                <a:solidFill>
                  <a:schemeClr val="tx1">
                    <a:lumMod val="75000"/>
                    <a:lumOff val="25000"/>
                  </a:schemeClr>
                </a:solidFill>
                <a:latin typeface="微软雅黑" pitchFamily="34" charset="-122"/>
                <a:ea typeface="微软雅黑" pitchFamily="34" charset="-122"/>
              </a:rPr>
              <a:t>根据您的具体内容酌情修改。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a:spLocks/>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27"/>
              <p:cNvSpPr>
                <a:spLocks/>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28"/>
              <p:cNvSpPr>
                <a:spLocks/>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29"/>
              <p:cNvSpPr>
                <a:spLocks/>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30"/>
              <p:cNvSpPr>
                <a:spLocks/>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dirty="0" smtClean="0">
                  <a:solidFill>
                    <a:schemeClr val="bg1"/>
                  </a:solidFill>
                  <a:latin typeface="Impact" panose="020B0806030902050204" pitchFamily="34" charset="0"/>
                  <a:ea typeface="微软雅黑" panose="020B0503020204020204" pitchFamily="34" charset="-122"/>
                </a:rPr>
                <a:t>02</a:t>
              </a:r>
              <a:endParaRPr lang="en-US" altLang="zh-CN" sz="660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2762604858"/>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SCORM_RATE_SLIDES" val="1"/>
  <p:tag name="ISPRING_ULTRA_SCORM_SLIDE_COUNT" val="1"/>
</p:tagLst>
</file>

<file path=ppt/theme/theme1.xml><?xml version="1.0" encoding="utf-8"?>
<a:theme xmlns:a="http://schemas.openxmlformats.org/drawingml/2006/main" name="Office 主题">
  <a:themeElements>
    <a:clrScheme name="黄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2694</Words>
  <Application>Microsoft Office PowerPoint</Application>
  <PresentationFormat>全屏显示(16:9)</PresentationFormat>
  <Paragraphs>296</Paragraphs>
  <Slides>27</Slides>
  <Notes>27</Notes>
  <HiddenSlides>0</HiddenSlides>
  <MMClips>1</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2017-04-01T06:47:31Z</dcterms:created>
  <dcterms:modified xsi:type="dcterms:W3CDTF">2017-04-01T06:48:13Z</dcterms:modified>
</cp:coreProperties>
</file>